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41" r:id="rId3"/>
    <p:sldId id="355" r:id="rId4"/>
    <p:sldId id="344" r:id="rId5"/>
    <p:sldId id="356" r:id="rId6"/>
    <p:sldId id="342" r:id="rId7"/>
    <p:sldId id="343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78" autoAdjust="0"/>
    <p:restoredTop sz="94660"/>
  </p:normalViewPr>
  <p:slideViewPr>
    <p:cSldViewPr>
      <p:cViewPr varScale="1">
        <p:scale>
          <a:sx n="73" d="100"/>
          <a:sy n="73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02D447-CABE-46C4-8061-E469701555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33256-762F-426B-81BC-C8B4197B2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F6520-94AC-4620-ADAF-9A8AF7EFB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8C0D53A5-F3C6-43B9-BE7E-B823CB201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70B722B8-C3D5-4C22-BDCE-121C7F219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3EEC-57BE-4C35-BE36-B7DC242C0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E88AA-8077-4955-855E-32C260F94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44B51-F842-4684-9A19-84DC636E2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38354-E502-496F-A03A-A23F14A5F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C868E-4376-4463-9BB8-846836320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DBCFC-F256-4C04-AAEB-C7EB681DB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637E-7DC5-4473-ABC7-0C19E3CE0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E4440-6BF1-41AC-B0D0-278C01A30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B550F2-3928-4FF5-8B9C-175B466023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:\gambar\Logo\10. UNI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-24"/>
            <a:ext cx="1007545" cy="91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2714612" y="2246309"/>
            <a:ext cx="6096000" cy="682625"/>
          </a:xfrm>
        </p:spPr>
        <p:txBody>
          <a:bodyPr/>
          <a:lstStyle/>
          <a:p>
            <a:r>
              <a:rPr lang="en-US" sz="4800" dirty="0" smtClean="0"/>
              <a:t>ANNELIDA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xmlns="" val="38110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63"/>
            <a:ext cx="4982565" cy="68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53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408"/>
          <a:stretch/>
        </p:blipFill>
        <p:spPr bwMode="auto">
          <a:xfrm>
            <a:off x="33536" y="15229"/>
            <a:ext cx="8930952" cy="549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31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115"/>
          <a:stretch/>
        </p:blipFill>
        <p:spPr bwMode="auto">
          <a:xfrm>
            <a:off x="2282" y="260648"/>
            <a:ext cx="918778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3933056"/>
            <a:ext cx="5917869" cy="27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17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2" y="1194814"/>
            <a:ext cx="9076538" cy="466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12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37" y="1265226"/>
            <a:ext cx="9131863" cy="434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359"/>
            <a:ext cx="7488832" cy="686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98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0"/>
            <a:ext cx="5386908" cy="657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ANNELIDA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Cacing</a:t>
            </a:r>
            <a:r>
              <a:rPr lang="en-US" sz="2400" dirty="0" smtClean="0"/>
              <a:t> </a:t>
            </a:r>
            <a:r>
              <a:rPr lang="en-US" sz="2400" dirty="0" err="1" smtClean="0"/>
              <a:t>bersegmen</a:t>
            </a:r>
            <a:endParaRPr lang="en-US" sz="2400" dirty="0" smtClean="0"/>
          </a:p>
          <a:p>
            <a:r>
              <a:rPr lang="en-US" sz="2400" dirty="0" err="1" smtClean="0"/>
              <a:t>Metameri</a:t>
            </a:r>
            <a:endParaRPr lang="en-US" sz="2400" dirty="0" smtClean="0"/>
          </a:p>
          <a:p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bulat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, dorsal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gelap</a:t>
            </a:r>
            <a:endParaRPr lang="en-US" sz="2400" dirty="0" smtClean="0"/>
          </a:p>
          <a:p>
            <a:r>
              <a:rPr lang="en-US" sz="2400" dirty="0" err="1" smtClean="0"/>
              <a:t>Peritonium</a:t>
            </a:r>
            <a:r>
              <a:rPr lang="en-US" sz="2400" dirty="0" smtClean="0"/>
              <a:t> (</a:t>
            </a:r>
            <a:r>
              <a:rPr lang="en-US" sz="2400" dirty="0" err="1" smtClean="0"/>
              <a:t>selaput</a:t>
            </a:r>
            <a:r>
              <a:rPr lang="en-US" sz="2400" dirty="0" smtClean="0"/>
              <a:t> </a:t>
            </a:r>
            <a:r>
              <a:rPr lang="en-US" sz="2400" dirty="0" err="1" smtClean="0"/>
              <a:t>pemisah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Pencernaan</a:t>
            </a:r>
            <a:r>
              <a:rPr lang="en-US" sz="2400" dirty="0" smtClean="0"/>
              <a:t>: </a:t>
            </a:r>
            <a:r>
              <a:rPr lang="en-US" sz="2400" dirty="0" err="1" smtClean="0"/>
              <a:t>mulut</a:t>
            </a:r>
            <a:r>
              <a:rPr lang="en-US" sz="2400" dirty="0" smtClean="0"/>
              <a:t>-faring-</a:t>
            </a:r>
            <a:r>
              <a:rPr lang="en-US" sz="2400" dirty="0" err="1" smtClean="0"/>
              <a:t>tembolok</a:t>
            </a:r>
            <a:r>
              <a:rPr lang="en-US" sz="2400" dirty="0" smtClean="0"/>
              <a:t>/crop-gizzard-</a:t>
            </a:r>
            <a:r>
              <a:rPr lang="en-US" sz="2400" dirty="0" err="1" smtClean="0"/>
              <a:t>usus</a:t>
            </a:r>
            <a:endParaRPr lang="en-US" sz="2400" dirty="0" smtClean="0"/>
          </a:p>
          <a:p>
            <a:r>
              <a:rPr lang="en-US" sz="2400" dirty="0" err="1" smtClean="0"/>
              <a:t>Peredaran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: 5 </a:t>
            </a:r>
            <a:r>
              <a:rPr lang="en-US" sz="2400" dirty="0" err="1" smtClean="0"/>
              <a:t>pasang</a:t>
            </a:r>
            <a:r>
              <a:rPr lang="en-US" sz="2400" dirty="0" smtClean="0"/>
              <a:t> </a:t>
            </a:r>
            <a:r>
              <a:rPr lang="en-US" sz="2400" dirty="0" err="1" smtClean="0"/>
              <a:t>jantung</a:t>
            </a:r>
            <a:endParaRPr lang="en-US" sz="2400" dirty="0" smtClean="0"/>
          </a:p>
          <a:p>
            <a:r>
              <a:rPr lang="en-US" sz="2400" dirty="0" err="1" smtClean="0"/>
              <a:t>Respirasi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endParaRPr lang="en-US" sz="2400" dirty="0" smtClean="0"/>
          </a:p>
          <a:p>
            <a:r>
              <a:rPr lang="en-US" sz="2400" dirty="0" err="1" smtClean="0"/>
              <a:t>Reproduksi</a:t>
            </a:r>
            <a:r>
              <a:rPr lang="en-US" sz="2400" dirty="0" smtClean="0"/>
              <a:t> 2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, </a:t>
            </a:r>
            <a:r>
              <a:rPr lang="en-US" sz="2400" dirty="0" err="1" smtClean="0"/>
              <a:t>hermafrodit</a:t>
            </a:r>
            <a:endParaRPr lang="en-US" sz="2400" dirty="0" smtClean="0"/>
          </a:p>
          <a:p>
            <a:r>
              <a:rPr lang="en-US" sz="2400" dirty="0" err="1" smtClean="0"/>
              <a:t>Metanefridia</a:t>
            </a:r>
            <a:r>
              <a:rPr lang="en-US" sz="2400" dirty="0" smtClean="0"/>
              <a:t>, </a:t>
            </a:r>
            <a:r>
              <a:rPr lang="en-US" sz="2400" dirty="0" err="1" smtClean="0"/>
              <a:t>nefrostom</a:t>
            </a:r>
            <a:endParaRPr lang="en-US" sz="2400" dirty="0" smtClean="0"/>
          </a:p>
          <a:p>
            <a:r>
              <a:rPr lang="en-US" sz="2400" dirty="0" err="1" smtClean="0"/>
              <a:t>Sepasang</a:t>
            </a:r>
            <a:r>
              <a:rPr lang="en-US" sz="2400" dirty="0" smtClean="0"/>
              <a:t> ganglia </a:t>
            </a:r>
            <a:r>
              <a:rPr lang="en-US" sz="2400" dirty="0" err="1" smtClean="0"/>
              <a:t>serebra</a:t>
            </a:r>
            <a:r>
              <a:rPr lang="en-US" sz="2400" dirty="0" err="1"/>
              <a:t>l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Rusyana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7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55976" cy="6860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320" y="-27384"/>
            <a:ext cx="5029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2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1" t="63115" r="47029" b="2869"/>
          <a:stretch/>
        </p:blipFill>
        <p:spPr bwMode="auto">
          <a:xfrm>
            <a:off x="0" y="476672"/>
            <a:ext cx="619789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70031" y="4437112"/>
            <a:ext cx="5173969" cy="241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452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86" y="0"/>
            <a:ext cx="4795410" cy="68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9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6158574"/>
              </p:ext>
            </p:extLst>
          </p:nvPr>
        </p:nvGraphicFramePr>
        <p:xfrm>
          <a:off x="381000" y="1600200"/>
          <a:ext cx="83058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Oligochaeta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Polychaeta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Hirudinae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hidu</a:t>
                      </a:r>
                      <a:r>
                        <a:rPr lang="en-US" dirty="0" smtClean="0"/>
                        <a:t>[p di </a:t>
                      </a:r>
                      <a:r>
                        <a:rPr lang="en-US" dirty="0" err="1" smtClean="0"/>
                        <a:t>darat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air </a:t>
                      </a:r>
                      <a:r>
                        <a:rPr lang="en-US" baseline="0" dirty="0" err="1" smtClean="0"/>
                        <a:t>tawar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Hidup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laut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Hidup</a:t>
                      </a:r>
                      <a:r>
                        <a:rPr lang="en-US" dirty="0" smtClean="0"/>
                        <a:t> di air </a:t>
                      </a:r>
                      <a:r>
                        <a:rPr lang="en-US" dirty="0" err="1" smtClean="0"/>
                        <a:t>tawar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darat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Kepala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terreduksi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Kepala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parapodia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ada</a:t>
                      </a:r>
                      <a:r>
                        <a:rPr lang="en-US" baseline="0" dirty="0" smtClean="0"/>
                        <a:t> setae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parapodia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setiap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segmen</a:t>
                      </a:r>
                      <a:r>
                        <a:rPr lang="en-US" baseline="0" dirty="0" smtClean="0"/>
                        <a:t> dg setae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Setae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segmentasi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tereduksi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Cacing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tanah</a:t>
                      </a:r>
                      <a:r>
                        <a:rPr lang="en-US" dirty="0" smtClean="0"/>
                        <a:t> (</a:t>
                      </a:r>
                      <a:r>
                        <a:rPr lang="en-US" i="1" dirty="0" err="1" smtClean="0"/>
                        <a:t>Lumbricus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terrestris</a:t>
                      </a:r>
                      <a:r>
                        <a:rPr lang="en-US" i="0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Cacing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wawo</a:t>
                      </a:r>
                      <a:r>
                        <a:rPr lang="en-US" dirty="0" smtClean="0"/>
                        <a:t> (</a:t>
                      </a:r>
                      <a:r>
                        <a:rPr lang="en-US" i="1" dirty="0" err="1" smtClean="0"/>
                        <a:t>Lycidice</a:t>
                      </a:r>
                      <a:r>
                        <a:rPr lang="en-US" i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Lintah</a:t>
                      </a:r>
                      <a:r>
                        <a:rPr lang="en-US" dirty="0" smtClean="0"/>
                        <a:t> (</a:t>
                      </a:r>
                      <a:r>
                        <a:rPr lang="en-US" i="1" dirty="0" err="1" smtClean="0"/>
                        <a:t>Hirudo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medicinalis</a:t>
                      </a:r>
                      <a:r>
                        <a:rPr lang="en-US" i="1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Sekresi</a:t>
                      </a:r>
                      <a:r>
                        <a:rPr lang="en-US" baseline="0" smtClean="0"/>
                        <a:t> </a:t>
                      </a:r>
                      <a:r>
                        <a:rPr lang="en-US" smtClean="0"/>
                        <a:t>hirudin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Campbell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16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295"/>
          <a:stretch/>
        </p:blipFill>
        <p:spPr bwMode="auto">
          <a:xfrm>
            <a:off x="107504" y="-23490"/>
            <a:ext cx="8928331" cy="676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2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76" y="1916833"/>
            <a:ext cx="8909712" cy="39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84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995"/>
            <a:ext cx="5799906" cy="505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68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bb61ce099a2af1851cd49b2ed4bb7571c0431e"/>
</p:tagLst>
</file>

<file path=ppt/theme/theme1.xml><?xml version="1.0" encoding="utf-8"?>
<a:theme xmlns:a="http://schemas.openxmlformats.org/drawingml/2006/main" name="cdb2004211g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3123</TotalTime>
  <Words>110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cdb2004211gl</vt:lpstr>
      <vt:lpstr>ANNELIDA</vt:lpstr>
      <vt:lpstr>ANNELIDA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Amihnah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Amih</dc:creator>
  <cp:lastModifiedBy>Windows User</cp:lastModifiedBy>
  <cp:revision>110</cp:revision>
  <dcterms:created xsi:type="dcterms:W3CDTF">2014-09-19T22:55:37Z</dcterms:created>
  <dcterms:modified xsi:type="dcterms:W3CDTF">2020-11-23T05:39:08Z</dcterms:modified>
</cp:coreProperties>
</file>