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72" r:id="rId5"/>
    <p:sldId id="257" r:id="rId6"/>
    <p:sldId id="258" r:id="rId7"/>
    <p:sldId id="259" r:id="rId8"/>
    <p:sldId id="261" r:id="rId9"/>
    <p:sldId id="260" r:id="rId10"/>
    <p:sldId id="277" r:id="rId11"/>
    <p:sldId id="262" r:id="rId12"/>
    <p:sldId id="263" r:id="rId13"/>
    <p:sldId id="276" r:id="rId14"/>
    <p:sldId id="275" r:id="rId15"/>
    <p:sldId id="274" r:id="rId16"/>
    <p:sldId id="264" r:id="rId17"/>
    <p:sldId id="265" r:id="rId18"/>
    <p:sldId id="266" r:id="rId19"/>
    <p:sldId id="267" r:id="rId20"/>
    <p:sldId id="268" r:id="rId21"/>
    <p:sldId id="269" r:id="rId22"/>
    <p:sldId id="27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80D9FB-D787-403B-84D2-A62DB3F877A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5C3FDD-60F7-4382-BC38-355CFDD2D956}">
      <dgm:prSet phldrT="[Text]" custT="1"/>
      <dgm:spPr/>
      <dgm:t>
        <a:bodyPr/>
        <a:lstStyle/>
        <a:p>
          <a:r>
            <a:rPr lang="id-ID" sz="4400" dirty="0" smtClean="0"/>
            <a:t>Konstitusi</a:t>
          </a:r>
          <a:endParaRPr lang="en-US" sz="4400" dirty="0"/>
        </a:p>
      </dgm:t>
    </dgm:pt>
    <dgm:pt modelId="{E163F6EC-424D-4606-94F1-171C7A0EC7E4}" type="parTrans" cxnId="{E50DD8BC-D463-4156-8E4D-D35760A4A5F1}">
      <dgm:prSet/>
      <dgm:spPr/>
      <dgm:t>
        <a:bodyPr/>
        <a:lstStyle/>
        <a:p>
          <a:endParaRPr lang="en-US"/>
        </a:p>
      </dgm:t>
    </dgm:pt>
    <dgm:pt modelId="{F5F3F262-F636-4A27-AD2B-210EC1941F8C}" type="sibTrans" cxnId="{E50DD8BC-D463-4156-8E4D-D35760A4A5F1}">
      <dgm:prSet/>
      <dgm:spPr/>
      <dgm:t>
        <a:bodyPr/>
        <a:lstStyle/>
        <a:p>
          <a:endParaRPr lang="en-US"/>
        </a:p>
      </dgm:t>
    </dgm:pt>
    <dgm:pt modelId="{F8F6D5B9-9F31-426A-971A-54D7F82C5F7D}">
      <dgm:prSet phldrT="[Text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sz="2000" dirty="0" smtClean="0"/>
            <a:t>Konvensi/tidak tertulis</a:t>
          </a:r>
          <a:endParaRPr lang="en-US" sz="2000" dirty="0"/>
        </a:p>
      </dgm:t>
    </dgm:pt>
    <dgm:pt modelId="{62337538-DA37-4159-B330-805C436A4E39}" type="parTrans" cxnId="{301ED03B-89CF-4D6C-A918-795A43510362}">
      <dgm:prSet/>
      <dgm:spPr/>
      <dgm:t>
        <a:bodyPr/>
        <a:lstStyle/>
        <a:p>
          <a:endParaRPr lang="en-US"/>
        </a:p>
      </dgm:t>
    </dgm:pt>
    <dgm:pt modelId="{FEB9F91F-A212-4DD5-915B-9E7D6706DE33}" type="sibTrans" cxnId="{301ED03B-89CF-4D6C-A918-795A43510362}">
      <dgm:prSet/>
      <dgm:spPr/>
      <dgm:t>
        <a:bodyPr/>
        <a:lstStyle/>
        <a:p>
          <a:endParaRPr lang="en-US"/>
        </a:p>
      </dgm:t>
    </dgm:pt>
    <dgm:pt modelId="{AFE55CE5-F3E9-453D-8AFB-FB8C18139F9D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Menurut Whware bahwa :</a:t>
          </a:r>
        </a:p>
        <a:p>
          <a:r>
            <a:rPr lang="id-ID" dirty="0" smtClean="0"/>
            <a:t>Dapat saja suatu peristiwa disebut konvensi tanpa sebelumnya telah terjadi asal ada persetujuan jelas (expres argement)</a:t>
          </a:r>
          <a:endParaRPr lang="en-US" dirty="0"/>
        </a:p>
      </dgm:t>
    </dgm:pt>
    <dgm:pt modelId="{2036A5A6-A442-4CE6-9BEC-5A1B3B9AC85C}" type="parTrans" cxnId="{3D341723-005D-4885-9806-91B33B3C78D7}">
      <dgm:prSet/>
      <dgm:spPr/>
      <dgm:t>
        <a:bodyPr/>
        <a:lstStyle/>
        <a:p>
          <a:endParaRPr lang="en-US"/>
        </a:p>
      </dgm:t>
    </dgm:pt>
    <dgm:pt modelId="{13E7E4E5-A3DC-4615-9B83-F941808A7AAA}" type="sibTrans" cxnId="{3D341723-005D-4885-9806-91B33B3C78D7}">
      <dgm:prSet/>
      <dgm:spPr/>
      <dgm:t>
        <a:bodyPr/>
        <a:lstStyle/>
        <a:p>
          <a:endParaRPr lang="en-US"/>
        </a:p>
      </dgm:t>
    </dgm:pt>
    <dgm:pt modelId="{5D65DCB6-52E3-40E7-B16B-8537E40B31FA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id-ID" dirty="0" smtClean="0"/>
            <a:t>Kebiasaan-biasaan ketatanegaraan dan preseden</a:t>
          </a:r>
          <a:endParaRPr lang="en-US" dirty="0"/>
        </a:p>
      </dgm:t>
    </dgm:pt>
    <dgm:pt modelId="{9723E1A1-F6E8-443C-99B4-2CED8087B265}" type="sibTrans" cxnId="{9B733D18-F498-40A6-8380-D34288F455A5}">
      <dgm:prSet/>
      <dgm:spPr/>
      <dgm:t>
        <a:bodyPr/>
        <a:lstStyle/>
        <a:p>
          <a:endParaRPr lang="en-US"/>
        </a:p>
      </dgm:t>
    </dgm:pt>
    <dgm:pt modelId="{F7AD6D5E-4F89-4C5D-8D0F-9D59E930561F}" type="parTrans" cxnId="{9B733D18-F498-40A6-8380-D34288F455A5}">
      <dgm:prSet/>
      <dgm:spPr/>
      <dgm:t>
        <a:bodyPr/>
        <a:lstStyle/>
        <a:p>
          <a:endParaRPr lang="en-US"/>
        </a:p>
      </dgm:t>
    </dgm:pt>
    <dgm:pt modelId="{8D80B624-4DAF-4CE9-9BBE-21966571E0EA}">
      <dgm:prSet phldrT="[Text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sz="2400" dirty="0" smtClean="0"/>
            <a:t>UUD/Naskah</a:t>
          </a:r>
          <a:endParaRPr lang="en-US" sz="2400" dirty="0"/>
        </a:p>
      </dgm:t>
    </dgm:pt>
    <dgm:pt modelId="{124CB13E-76C8-4DE1-9956-F4F6A35A6C58}" type="sibTrans" cxnId="{45DD7814-B85A-464E-999E-BF98D1259024}">
      <dgm:prSet/>
      <dgm:spPr/>
      <dgm:t>
        <a:bodyPr/>
        <a:lstStyle/>
        <a:p>
          <a:endParaRPr lang="en-US"/>
        </a:p>
      </dgm:t>
    </dgm:pt>
    <dgm:pt modelId="{4B68B815-D91E-44ED-A536-3B1E9FC39959}" type="parTrans" cxnId="{45DD7814-B85A-464E-999E-BF98D1259024}">
      <dgm:prSet/>
      <dgm:spPr/>
      <dgm:t>
        <a:bodyPr/>
        <a:lstStyle/>
        <a:p>
          <a:endParaRPr lang="en-US"/>
        </a:p>
      </dgm:t>
    </dgm:pt>
    <dgm:pt modelId="{1E56C541-49DE-4F2E-9087-12893A2DF138}" type="pres">
      <dgm:prSet presAssocID="{9780D9FB-D787-403B-84D2-A62DB3F877A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63546F-970A-41B4-AA79-FC3AE746F53E}" type="pres">
      <dgm:prSet presAssocID="{C75C3FDD-60F7-4382-BC38-355CFDD2D956}" presName="root1" presStyleCnt="0"/>
      <dgm:spPr/>
    </dgm:pt>
    <dgm:pt modelId="{666B1062-CACB-4DB7-B5B1-FE452E518BF6}" type="pres">
      <dgm:prSet presAssocID="{C75C3FDD-60F7-4382-BC38-355CFDD2D956}" presName="LevelOneTextNode" presStyleLbl="node0" presStyleIdx="0" presStyleCnt="1" custScaleX="78931" custScaleY="69002" custLinFactNeighborX="-48" custLinFactNeighborY="-440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B17D7B-7706-48EB-9D5E-6B68A575A278}" type="pres">
      <dgm:prSet presAssocID="{C75C3FDD-60F7-4382-BC38-355CFDD2D956}" presName="level2hierChild" presStyleCnt="0"/>
      <dgm:spPr/>
    </dgm:pt>
    <dgm:pt modelId="{2CBD4594-59FE-43DD-8D01-8FCCBE74395B}" type="pres">
      <dgm:prSet presAssocID="{62337538-DA37-4159-B330-805C436A4E39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07A5B865-5ABB-45A3-ABD1-CEF3A381CB05}" type="pres">
      <dgm:prSet presAssocID="{62337538-DA37-4159-B330-805C436A4E39}" presName="connTx" presStyleLbl="parChTrans1D2" presStyleIdx="0" presStyleCnt="2"/>
      <dgm:spPr/>
      <dgm:t>
        <a:bodyPr/>
        <a:lstStyle/>
        <a:p>
          <a:endParaRPr lang="en-US"/>
        </a:p>
      </dgm:t>
    </dgm:pt>
    <dgm:pt modelId="{522C68D6-CF8E-4C09-BDC1-69AFACEBA354}" type="pres">
      <dgm:prSet presAssocID="{F8F6D5B9-9F31-426A-971A-54D7F82C5F7D}" presName="root2" presStyleCnt="0"/>
      <dgm:spPr/>
    </dgm:pt>
    <dgm:pt modelId="{63047271-93AA-44EF-9DD5-E0F153F31804}" type="pres">
      <dgm:prSet presAssocID="{F8F6D5B9-9F31-426A-971A-54D7F82C5F7D}" presName="LevelTwoTextNode" presStyleLbl="node2" presStyleIdx="0" presStyleCnt="2" custScaleX="60053" custScaleY="47628" custLinFactNeighborX="-1982" custLinFactNeighborY="-811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407B2A-7940-488D-921C-9330F528EEF3}" type="pres">
      <dgm:prSet presAssocID="{F8F6D5B9-9F31-426A-971A-54D7F82C5F7D}" presName="level3hierChild" presStyleCnt="0"/>
      <dgm:spPr/>
    </dgm:pt>
    <dgm:pt modelId="{A53C5402-CE17-41BA-8082-DD1A497CD164}" type="pres">
      <dgm:prSet presAssocID="{F7AD6D5E-4F89-4C5D-8D0F-9D59E930561F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34BFFB17-FD1D-4229-83DC-CFAD8B68B179}" type="pres">
      <dgm:prSet presAssocID="{F7AD6D5E-4F89-4C5D-8D0F-9D59E930561F}" presName="connTx" presStyleLbl="parChTrans1D3" presStyleIdx="0" presStyleCnt="2"/>
      <dgm:spPr/>
      <dgm:t>
        <a:bodyPr/>
        <a:lstStyle/>
        <a:p>
          <a:endParaRPr lang="en-US"/>
        </a:p>
      </dgm:t>
    </dgm:pt>
    <dgm:pt modelId="{41332E95-6BAF-4591-8B42-BC5054F12A94}" type="pres">
      <dgm:prSet presAssocID="{5D65DCB6-52E3-40E7-B16B-8537E40B31FA}" presName="root2" presStyleCnt="0"/>
      <dgm:spPr/>
    </dgm:pt>
    <dgm:pt modelId="{F6D7644B-FD8A-4535-8380-1270E1D8E6F8}" type="pres">
      <dgm:prSet presAssocID="{5D65DCB6-52E3-40E7-B16B-8537E40B31FA}" presName="LevelTwoTextNode" presStyleLbl="node3" presStyleIdx="0" presStyleCnt="2" custScaleX="100000" custScaleY="73451" custLinFactNeighborX="-3267" custLinFactNeighborY="-522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A65BE0-5EA1-4F7C-A8B3-0FA71729B75C}" type="pres">
      <dgm:prSet presAssocID="{5D65DCB6-52E3-40E7-B16B-8537E40B31FA}" presName="level3hierChild" presStyleCnt="0"/>
      <dgm:spPr/>
    </dgm:pt>
    <dgm:pt modelId="{AC8204C7-2B83-4640-9D6D-354FE7C28C21}" type="pres">
      <dgm:prSet presAssocID="{2036A5A6-A442-4CE6-9BEC-5A1B3B9AC85C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9FBCF8F9-36E2-47C5-9ED2-1798736BA4F5}" type="pres">
      <dgm:prSet presAssocID="{2036A5A6-A442-4CE6-9BEC-5A1B3B9AC85C}" presName="connTx" presStyleLbl="parChTrans1D3" presStyleIdx="1" presStyleCnt="2"/>
      <dgm:spPr/>
      <dgm:t>
        <a:bodyPr/>
        <a:lstStyle/>
        <a:p>
          <a:endParaRPr lang="en-US"/>
        </a:p>
      </dgm:t>
    </dgm:pt>
    <dgm:pt modelId="{65A6E07F-C500-47E7-8EB1-8198938941B8}" type="pres">
      <dgm:prSet presAssocID="{AFE55CE5-F3E9-453D-8AFB-FB8C18139F9D}" presName="root2" presStyleCnt="0"/>
      <dgm:spPr/>
    </dgm:pt>
    <dgm:pt modelId="{5E143554-AAD8-4C8B-863B-37AFA60BFADF}" type="pres">
      <dgm:prSet presAssocID="{AFE55CE5-F3E9-453D-8AFB-FB8C18139F9D}" presName="LevelTwoTextNode" presStyleLbl="node3" presStyleIdx="1" presStyleCnt="2" custLinFactNeighborX="-3267" custLinFactNeighborY="-625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7CEBA2-361F-42AE-AEBE-571202396B95}" type="pres">
      <dgm:prSet presAssocID="{AFE55CE5-F3E9-453D-8AFB-FB8C18139F9D}" presName="level3hierChild" presStyleCnt="0"/>
      <dgm:spPr/>
    </dgm:pt>
    <dgm:pt modelId="{EB5C07FA-83FF-4938-A157-4A48EC34F55B}" type="pres">
      <dgm:prSet presAssocID="{4B68B815-D91E-44ED-A536-3B1E9FC39959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58186489-912E-4365-B881-7820998F672C}" type="pres">
      <dgm:prSet presAssocID="{4B68B815-D91E-44ED-A536-3B1E9FC39959}" presName="connTx" presStyleLbl="parChTrans1D2" presStyleIdx="1" presStyleCnt="2"/>
      <dgm:spPr/>
      <dgm:t>
        <a:bodyPr/>
        <a:lstStyle/>
        <a:p>
          <a:endParaRPr lang="en-US"/>
        </a:p>
      </dgm:t>
    </dgm:pt>
    <dgm:pt modelId="{24EFA88D-205F-4A17-8C3E-D30B3E912FD1}" type="pres">
      <dgm:prSet presAssocID="{8D80B624-4DAF-4CE9-9BBE-21966571E0EA}" presName="root2" presStyleCnt="0"/>
      <dgm:spPr/>
    </dgm:pt>
    <dgm:pt modelId="{3AE06DDB-60DE-4025-983C-B735159ECC97}" type="pres">
      <dgm:prSet presAssocID="{8D80B624-4DAF-4CE9-9BBE-21966571E0EA}" presName="LevelTwoTextNode" presStyleLbl="node2" presStyleIdx="1" presStyleCnt="2" custScaleX="58469" custScaleY="42836" custLinFactNeighborX="-398" custLinFactNeighborY="-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E53FA7-48AD-44C6-9C92-70E691343378}" type="pres">
      <dgm:prSet presAssocID="{8D80B624-4DAF-4CE9-9BBE-21966571E0EA}" presName="level3hierChild" presStyleCnt="0"/>
      <dgm:spPr/>
    </dgm:pt>
  </dgm:ptLst>
  <dgm:cxnLst>
    <dgm:cxn modelId="{ADBCDE24-E178-44D4-B879-D242453B1F70}" type="presOf" srcId="{5D65DCB6-52E3-40E7-B16B-8537E40B31FA}" destId="{F6D7644B-FD8A-4535-8380-1270E1D8E6F8}" srcOrd="0" destOrd="0" presId="urn:microsoft.com/office/officeart/2005/8/layout/hierarchy2"/>
    <dgm:cxn modelId="{301ED03B-89CF-4D6C-A918-795A43510362}" srcId="{C75C3FDD-60F7-4382-BC38-355CFDD2D956}" destId="{F8F6D5B9-9F31-426A-971A-54D7F82C5F7D}" srcOrd="0" destOrd="0" parTransId="{62337538-DA37-4159-B330-805C436A4E39}" sibTransId="{FEB9F91F-A212-4DD5-915B-9E7D6706DE33}"/>
    <dgm:cxn modelId="{3D341723-005D-4885-9806-91B33B3C78D7}" srcId="{F8F6D5B9-9F31-426A-971A-54D7F82C5F7D}" destId="{AFE55CE5-F3E9-453D-8AFB-FB8C18139F9D}" srcOrd="1" destOrd="0" parTransId="{2036A5A6-A442-4CE6-9BEC-5A1B3B9AC85C}" sibTransId="{13E7E4E5-A3DC-4615-9B83-F941808A7AAA}"/>
    <dgm:cxn modelId="{F190A380-7366-4685-A34B-2C2ABCBB6A2C}" type="presOf" srcId="{C75C3FDD-60F7-4382-BC38-355CFDD2D956}" destId="{666B1062-CACB-4DB7-B5B1-FE452E518BF6}" srcOrd="0" destOrd="0" presId="urn:microsoft.com/office/officeart/2005/8/layout/hierarchy2"/>
    <dgm:cxn modelId="{A4D8029D-1EC3-40E4-AE82-963C1CF13065}" type="presOf" srcId="{4B68B815-D91E-44ED-A536-3B1E9FC39959}" destId="{EB5C07FA-83FF-4938-A157-4A48EC34F55B}" srcOrd="0" destOrd="0" presId="urn:microsoft.com/office/officeart/2005/8/layout/hierarchy2"/>
    <dgm:cxn modelId="{18875522-F421-4BA2-9F30-EDA991D4F49E}" type="presOf" srcId="{2036A5A6-A442-4CE6-9BEC-5A1B3B9AC85C}" destId="{9FBCF8F9-36E2-47C5-9ED2-1798736BA4F5}" srcOrd="1" destOrd="0" presId="urn:microsoft.com/office/officeart/2005/8/layout/hierarchy2"/>
    <dgm:cxn modelId="{0747E6D6-9027-4B76-A903-2B3F605A5B02}" type="presOf" srcId="{62337538-DA37-4159-B330-805C436A4E39}" destId="{07A5B865-5ABB-45A3-ABD1-CEF3A381CB05}" srcOrd="1" destOrd="0" presId="urn:microsoft.com/office/officeart/2005/8/layout/hierarchy2"/>
    <dgm:cxn modelId="{E40D86F2-3EAF-4F87-A4D6-63FBBFFA7654}" type="presOf" srcId="{2036A5A6-A442-4CE6-9BEC-5A1B3B9AC85C}" destId="{AC8204C7-2B83-4640-9D6D-354FE7C28C21}" srcOrd="0" destOrd="0" presId="urn:microsoft.com/office/officeart/2005/8/layout/hierarchy2"/>
    <dgm:cxn modelId="{3CA8ACFE-83DE-4B47-9F6E-2FD21874E89D}" type="presOf" srcId="{62337538-DA37-4159-B330-805C436A4E39}" destId="{2CBD4594-59FE-43DD-8D01-8FCCBE74395B}" srcOrd="0" destOrd="0" presId="urn:microsoft.com/office/officeart/2005/8/layout/hierarchy2"/>
    <dgm:cxn modelId="{E50DD8BC-D463-4156-8E4D-D35760A4A5F1}" srcId="{9780D9FB-D787-403B-84D2-A62DB3F877A7}" destId="{C75C3FDD-60F7-4382-BC38-355CFDD2D956}" srcOrd="0" destOrd="0" parTransId="{E163F6EC-424D-4606-94F1-171C7A0EC7E4}" sibTransId="{F5F3F262-F636-4A27-AD2B-210EC1941F8C}"/>
    <dgm:cxn modelId="{A26D7051-395D-4F58-9B5E-E0F3FCFA8BB7}" type="presOf" srcId="{F8F6D5B9-9F31-426A-971A-54D7F82C5F7D}" destId="{63047271-93AA-44EF-9DD5-E0F153F31804}" srcOrd="0" destOrd="0" presId="urn:microsoft.com/office/officeart/2005/8/layout/hierarchy2"/>
    <dgm:cxn modelId="{AFCE4F63-A257-49B9-A1CE-CC46307EF771}" type="presOf" srcId="{F7AD6D5E-4F89-4C5D-8D0F-9D59E930561F}" destId="{34BFFB17-FD1D-4229-83DC-CFAD8B68B179}" srcOrd="1" destOrd="0" presId="urn:microsoft.com/office/officeart/2005/8/layout/hierarchy2"/>
    <dgm:cxn modelId="{9B733D18-F498-40A6-8380-D34288F455A5}" srcId="{F8F6D5B9-9F31-426A-971A-54D7F82C5F7D}" destId="{5D65DCB6-52E3-40E7-B16B-8537E40B31FA}" srcOrd="0" destOrd="0" parTransId="{F7AD6D5E-4F89-4C5D-8D0F-9D59E930561F}" sibTransId="{9723E1A1-F6E8-443C-99B4-2CED8087B265}"/>
    <dgm:cxn modelId="{6D7EEC7D-E658-454C-8C3B-34CF1FF42DBB}" type="presOf" srcId="{AFE55CE5-F3E9-453D-8AFB-FB8C18139F9D}" destId="{5E143554-AAD8-4C8B-863B-37AFA60BFADF}" srcOrd="0" destOrd="0" presId="urn:microsoft.com/office/officeart/2005/8/layout/hierarchy2"/>
    <dgm:cxn modelId="{EBB10403-25C4-4AAE-A7C9-6CE9E5F1EBD3}" type="presOf" srcId="{8D80B624-4DAF-4CE9-9BBE-21966571E0EA}" destId="{3AE06DDB-60DE-4025-983C-B735159ECC97}" srcOrd="0" destOrd="0" presId="urn:microsoft.com/office/officeart/2005/8/layout/hierarchy2"/>
    <dgm:cxn modelId="{C7ECBEA2-3CD6-48A6-AD42-89B00BF2D94A}" type="presOf" srcId="{F7AD6D5E-4F89-4C5D-8D0F-9D59E930561F}" destId="{A53C5402-CE17-41BA-8082-DD1A497CD164}" srcOrd="0" destOrd="0" presId="urn:microsoft.com/office/officeart/2005/8/layout/hierarchy2"/>
    <dgm:cxn modelId="{45DD7814-B85A-464E-999E-BF98D1259024}" srcId="{C75C3FDD-60F7-4382-BC38-355CFDD2D956}" destId="{8D80B624-4DAF-4CE9-9BBE-21966571E0EA}" srcOrd="1" destOrd="0" parTransId="{4B68B815-D91E-44ED-A536-3B1E9FC39959}" sibTransId="{124CB13E-76C8-4DE1-9956-F4F6A35A6C58}"/>
    <dgm:cxn modelId="{355B5C97-9607-4402-81E4-A86D3C115156}" type="presOf" srcId="{4B68B815-D91E-44ED-A536-3B1E9FC39959}" destId="{58186489-912E-4365-B881-7820998F672C}" srcOrd="1" destOrd="0" presId="urn:microsoft.com/office/officeart/2005/8/layout/hierarchy2"/>
    <dgm:cxn modelId="{3AEB6753-77D8-4BBB-90BA-BA40ACBC77AB}" type="presOf" srcId="{9780D9FB-D787-403B-84D2-A62DB3F877A7}" destId="{1E56C541-49DE-4F2E-9087-12893A2DF138}" srcOrd="0" destOrd="0" presId="urn:microsoft.com/office/officeart/2005/8/layout/hierarchy2"/>
    <dgm:cxn modelId="{9E4C46E2-1CF4-47D6-B367-E48B691345FD}" type="presParOf" srcId="{1E56C541-49DE-4F2E-9087-12893A2DF138}" destId="{7263546F-970A-41B4-AA79-FC3AE746F53E}" srcOrd="0" destOrd="0" presId="urn:microsoft.com/office/officeart/2005/8/layout/hierarchy2"/>
    <dgm:cxn modelId="{CCE7AF3E-EED6-4914-8B84-561E6ECE19A0}" type="presParOf" srcId="{7263546F-970A-41B4-AA79-FC3AE746F53E}" destId="{666B1062-CACB-4DB7-B5B1-FE452E518BF6}" srcOrd="0" destOrd="0" presId="urn:microsoft.com/office/officeart/2005/8/layout/hierarchy2"/>
    <dgm:cxn modelId="{B7200EE3-948C-4BD8-B684-FB987C565373}" type="presParOf" srcId="{7263546F-970A-41B4-AA79-FC3AE746F53E}" destId="{3AB17D7B-7706-48EB-9D5E-6B68A575A278}" srcOrd="1" destOrd="0" presId="urn:microsoft.com/office/officeart/2005/8/layout/hierarchy2"/>
    <dgm:cxn modelId="{91E105D8-9539-40E3-A13E-9DA06FB92BB4}" type="presParOf" srcId="{3AB17D7B-7706-48EB-9D5E-6B68A575A278}" destId="{2CBD4594-59FE-43DD-8D01-8FCCBE74395B}" srcOrd="0" destOrd="0" presId="urn:microsoft.com/office/officeart/2005/8/layout/hierarchy2"/>
    <dgm:cxn modelId="{A3C007DC-CA6E-426E-8D3D-169FABE77494}" type="presParOf" srcId="{2CBD4594-59FE-43DD-8D01-8FCCBE74395B}" destId="{07A5B865-5ABB-45A3-ABD1-CEF3A381CB05}" srcOrd="0" destOrd="0" presId="urn:microsoft.com/office/officeart/2005/8/layout/hierarchy2"/>
    <dgm:cxn modelId="{F6B91BBF-FE8F-434D-BDBE-D4CB078C7CB2}" type="presParOf" srcId="{3AB17D7B-7706-48EB-9D5E-6B68A575A278}" destId="{522C68D6-CF8E-4C09-BDC1-69AFACEBA354}" srcOrd="1" destOrd="0" presId="urn:microsoft.com/office/officeart/2005/8/layout/hierarchy2"/>
    <dgm:cxn modelId="{37A76728-348E-46CC-A693-FAEE7DC4D83E}" type="presParOf" srcId="{522C68D6-CF8E-4C09-BDC1-69AFACEBA354}" destId="{63047271-93AA-44EF-9DD5-E0F153F31804}" srcOrd="0" destOrd="0" presId="urn:microsoft.com/office/officeart/2005/8/layout/hierarchy2"/>
    <dgm:cxn modelId="{7E982178-A3D2-4183-A1AE-CE288420A45A}" type="presParOf" srcId="{522C68D6-CF8E-4C09-BDC1-69AFACEBA354}" destId="{6F407B2A-7940-488D-921C-9330F528EEF3}" srcOrd="1" destOrd="0" presId="urn:microsoft.com/office/officeart/2005/8/layout/hierarchy2"/>
    <dgm:cxn modelId="{FCAAE09E-8F09-4A60-B47F-DAA8B92256BD}" type="presParOf" srcId="{6F407B2A-7940-488D-921C-9330F528EEF3}" destId="{A53C5402-CE17-41BA-8082-DD1A497CD164}" srcOrd="0" destOrd="0" presId="urn:microsoft.com/office/officeart/2005/8/layout/hierarchy2"/>
    <dgm:cxn modelId="{9DA2F5EB-E078-47FA-AE80-D284F82E9FDA}" type="presParOf" srcId="{A53C5402-CE17-41BA-8082-DD1A497CD164}" destId="{34BFFB17-FD1D-4229-83DC-CFAD8B68B179}" srcOrd="0" destOrd="0" presId="urn:microsoft.com/office/officeart/2005/8/layout/hierarchy2"/>
    <dgm:cxn modelId="{0EE85413-4127-46A9-8161-E6EB6AE5488A}" type="presParOf" srcId="{6F407B2A-7940-488D-921C-9330F528EEF3}" destId="{41332E95-6BAF-4591-8B42-BC5054F12A94}" srcOrd="1" destOrd="0" presId="urn:microsoft.com/office/officeart/2005/8/layout/hierarchy2"/>
    <dgm:cxn modelId="{63647D19-2B66-4F88-9E2D-9BB859810C56}" type="presParOf" srcId="{41332E95-6BAF-4591-8B42-BC5054F12A94}" destId="{F6D7644B-FD8A-4535-8380-1270E1D8E6F8}" srcOrd="0" destOrd="0" presId="urn:microsoft.com/office/officeart/2005/8/layout/hierarchy2"/>
    <dgm:cxn modelId="{2962E5F4-2E1A-41AC-87A8-F66CCEFB680E}" type="presParOf" srcId="{41332E95-6BAF-4591-8B42-BC5054F12A94}" destId="{04A65BE0-5EA1-4F7C-A8B3-0FA71729B75C}" srcOrd="1" destOrd="0" presId="urn:microsoft.com/office/officeart/2005/8/layout/hierarchy2"/>
    <dgm:cxn modelId="{D2BBDA07-7B53-4E8B-8D8F-15218261AAC0}" type="presParOf" srcId="{6F407B2A-7940-488D-921C-9330F528EEF3}" destId="{AC8204C7-2B83-4640-9D6D-354FE7C28C21}" srcOrd="2" destOrd="0" presId="urn:microsoft.com/office/officeart/2005/8/layout/hierarchy2"/>
    <dgm:cxn modelId="{49730700-D27A-4900-93A2-E93613A476FA}" type="presParOf" srcId="{AC8204C7-2B83-4640-9D6D-354FE7C28C21}" destId="{9FBCF8F9-36E2-47C5-9ED2-1798736BA4F5}" srcOrd="0" destOrd="0" presId="urn:microsoft.com/office/officeart/2005/8/layout/hierarchy2"/>
    <dgm:cxn modelId="{B02F46FF-9FEE-4E76-91A4-169798CD746C}" type="presParOf" srcId="{6F407B2A-7940-488D-921C-9330F528EEF3}" destId="{65A6E07F-C500-47E7-8EB1-8198938941B8}" srcOrd="3" destOrd="0" presId="urn:microsoft.com/office/officeart/2005/8/layout/hierarchy2"/>
    <dgm:cxn modelId="{B52F18F8-7BC1-40D5-AC96-D423A46F0352}" type="presParOf" srcId="{65A6E07F-C500-47E7-8EB1-8198938941B8}" destId="{5E143554-AAD8-4C8B-863B-37AFA60BFADF}" srcOrd="0" destOrd="0" presId="urn:microsoft.com/office/officeart/2005/8/layout/hierarchy2"/>
    <dgm:cxn modelId="{BEE814E0-57B3-4275-B375-729003E33808}" type="presParOf" srcId="{65A6E07F-C500-47E7-8EB1-8198938941B8}" destId="{4A7CEBA2-361F-42AE-AEBE-571202396B95}" srcOrd="1" destOrd="0" presId="urn:microsoft.com/office/officeart/2005/8/layout/hierarchy2"/>
    <dgm:cxn modelId="{21E87883-A4CB-4454-B175-E8E331FCD5AC}" type="presParOf" srcId="{3AB17D7B-7706-48EB-9D5E-6B68A575A278}" destId="{EB5C07FA-83FF-4938-A157-4A48EC34F55B}" srcOrd="2" destOrd="0" presId="urn:microsoft.com/office/officeart/2005/8/layout/hierarchy2"/>
    <dgm:cxn modelId="{EE41F631-3E91-416A-9E2F-EECFFA97639E}" type="presParOf" srcId="{EB5C07FA-83FF-4938-A157-4A48EC34F55B}" destId="{58186489-912E-4365-B881-7820998F672C}" srcOrd="0" destOrd="0" presId="urn:microsoft.com/office/officeart/2005/8/layout/hierarchy2"/>
    <dgm:cxn modelId="{2DD9C5D0-A270-45AC-9229-13DB8AD86836}" type="presParOf" srcId="{3AB17D7B-7706-48EB-9D5E-6B68A575A278}" destId="{24EFA88D-205F-4A17-8C3E-D30B3E912FD1}" srcOrd="3" destOrd="0" presId="urn:microsoft.com/office/officeart/2005/8/layout/hierarchy2"/>
    <dgm:cxn modelId="{E51829DE-669E-4559-82CC-234FB87D6E2B}" type="presParOf" srcId="{24EFA88D-205F-4A17-8C3E-D30B3E912FD1}" destId="{3AE06DDB-60DE-4025-983C-B735159ECC97}" srcOrd="0" destOrd="0" presId="urn:microsoft.com/office/officeart/2005/8/layout/hierarchy2"/>
    <dgm:cxn modelId="{4D3E0B3F-3659-4A1B-9E45-642E75E7C192}" type="presParOf" srcId="{24EFA88D-205F-4A17-8C3E-D30B3E912FD1}" destId="{0BE53FA7-48AD-44C6-9C92-70E69134337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B1062-CACB-4DB7-B5B1-FE452E518BF6}">
      <dsp:nvSpPr>
        <dsp:cNvPr id="0" name=""/>
        <dsp:cNvSpPr/>
      </dsp:nvSpPr>
      <dsp:spPr>
        <a:xfrm>
          <a:off x="1931" y="1691136"/>
          <a:ext cx="2847323" cy="12445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400" kern="1200" dirty="0" smtClean="0"/>
            <a:t>Konstitusi</a:t>
          </a:r>
          <a:endParaRPr lang="en-US" sz="4400" kern="1200" dirty="0"/>
        </a:p>
      </dsp:txBody>
      <dsp:txXfrm>
        <a:off x="38383" y="1727588"/>
        <a:ext cx="2774419" cy="1171670"/>
      </dsp:txXfrm>
    </dsp:sp>
    <dsp:sp modelId="{2CBD4594-59FE-43DD-8D01-8FCCBE74395B}">
      <dsp:nvSpPr>
        <dsp:cNvPr id="0" name=""/>
        <dsp:cNvSpPr/>
      </dsp:nvSpPr>
      <dsp:spPr>
        <a:xfrm rot="19144907">
          <a:off x="2627231" y="1686922"/>
          <a:ext cx="1817224" cy="62753"/>
        </a:xfrm>
        <a:custGeom>
          <a:avLst/>
          <a:gdLst/>
          <a:ahLst/>
          <a:cxnLst/>
          <a:rect l="0" t="0" r="0" b="0"/>
          <a:pathLst>
            <a:path>
              <a:moveTo>
                <a:pt x="0" y="31376"/>
              </a:moveTo>
              <a:lnTo>
                <a:pt x="1817224" y="313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3490413" y="1672868"/>
        <a:ext cx="90861" cy="90861"/>
      </dsp:txXfrm>
    </dsp:sp>
    <dsp:sp modelId="{63047271-93AA-44EF-9DD5-E0F153F31804}">
      <dsp:nvSpPr>
        <dsp:cNvPr id="0" name=""/>
        <dsp:cNvSpPr/>
      </dsp:nvSpPr>
      <dsp:spPr>
        <a:xfrm>
          <a:off x="4222432" y="693647"/>
          <a:ext cx="2166326" cy="85905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94000"/>
                <a:satMod val="103000"/>
                <a:lumMod val="102000"/>
              </a:schemeClr>
            </a:gs>
            <a:gs pos="50000">
              <a:schemeClr val="accent4">
                <a:shade val="100000"/>
                <a:satMod val="110000"/>
                <a:lumMod val="100000"/>
              </a:schemeClr>
            </a:gs>
            <a:gs pos="100000">
              <a:schemeClr val="accent4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Konvensi/tidak tertulis</a:t>
          </a:r>
          <a:endParaRPr lang="en-US" sz="2000" kern="1200" dirty="0"/>
        </a:p>
      </dsp:txBody>
      <dsp:txXfrm>
        <a:off x="4247593" y="718808"/>
        <a:ext cx="2116004" cy="808734"/>
      </dsp:txXfrm>
    </dsp:sp>
    <dsp:sp modelId="{A53C5402-CE17-41BA-8082-DD1A497CD164}">
      <dsp:nvSpPr>
        <dsp:cNvPr id="0" name=""/>
        <dsp:cNvSpPr/>
      </dsp:nvSpPr>
      <dsp:spPr>
        <a:xfrm rot="20504468">
          <a:off x="6351736" y="861415"/>
          <a:ext cx="1470634" cy="62753"/>
        </a:xfrm>
        <a:custGeom>
          <a:avLst/>
          <a:gdLst/>
          <a:ahLst/>
          <a:cxnLst/>
          <a:rect l="0" t="0" r="0" b="0"/>
          <a:pathLst>
            <a:path>
              <a:moveTo>
                <a:pt x="0" y="31376"/>
              </a:moveTo>
              <a:lnTo>
                <a:pt x="1470634" y="313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050287" y="856027"/>
        <a:ext cx="73531" cy="73531"/>
      </dsp:txXfrm>
    </dsp:sp>
    <dsp:sp modelId="{F6D7644B-FD8A-4535-8380-1270E1D8E6F8}">
      <dsp:nvSpPr>
        <dsp:cNvPr id="0" name=""/>
        <dsp:cNvSpPr/>
      </dsp:nvSpPr>
      <dsp:spPr>
        <a:xfrm>
          <a:off x="7785347" y="0"/>
          <a:ext cx="3607358" cy="132482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94000"/>
                <a:satMod val="103000"/>
                <a:lumMod val="102000"/>
              </a:schemeClr>
            </a:gs>
            <a:gs pos="50000">
              <a:schemeClr val="accent4">
                <a:shade val="100000"/>
                <a:satMod val="110000"/>
                <a:lumMod val="100000"/>
              </a:schemeClr>
            </a:gs>
            <a:gs pos="100000">
              <a:schemeClr val="accent4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/>
            <a:t>Kebiasaan-biasaan ketatanegaraan dan preseden</a:t>
          </a:r>
          <a:endParaRPr lang="en-US" sz="1900" kern="1200" dirty="0"/>
        </a:p>
      </dsp:txBody>
      <dsp:txXfrm>
        <a:off x="7824150" y="38803"/>
        <a:ext cx="3529752" cy="1247214"/>
      </dsp:txXfrm>
    </dsp:sp>
    <dsp:sp modelId="{AC8204C7-2B83-4640-9D6D-354FE7C28C21}">
      <dsp:nvSpPr>
        <dsp:cNvPr id="0" name=""/>
        <dsp:cNvSpPr/>
      </dsp:nvSpPr>
      <dsp:spPr>
        <a:xfrm rot="2343053">
          <a:off x="6187869" y="1658293"/>
          <a:ext cx="1798367" cy="62753"/>
        </a:xfrm>
        <a:custGeom>
          <a:avLst/>
          <a:gdLst/>
          <a:ahLst/>
          <a:cxnLst/>
          <a:rect l="0" t="0" r="0" b="0"/>
          <a:pathLst>
            <a:path>
              <a:moveTo>
                <a:pt x="0" y="31376"/>
              </a:moveTo>
              <a:lnTo>
                <a:pt x="1798367" y="313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7042094" y="1644711"/>
        <a:ext cx="89918" cy="89918"/>
      </dsp:txXfrm>
    </dsp:sp>
    <dsp:sp modelId="{5E143554-AAD8-4C8B-863B-37AFA60BFADF}">
      <dsp:nvSpPr>
        <dsp:cNvPr id="0" name=""/>
        <dsp:cNvSpPr/>
      </dsp:nvSpPr>
      <dsp:spPr>
        <a:xfrm>
          <a:off x="7785347" y="1354326"/>
          <a:ext cx="3607358" cy="180367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94000"/>
                <a:satMod val="103000"/>
                <a:lumMod val="102000"/>
              </a:schemeClr>
            </a:gs>
            <a:gs pos="50000">
              <a:schemeClr val="accent4">
                <a:shade val="100000"/>
                <a:satMod val="110000"/>
                <a:lumMod val="100000"/>
              </a:schemeClr>
            </a:gs>
            <a:gs pos="100000">
              <a:schemeClr val="accent4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/>
            <a:t>Menurut Whware bahwa :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/>
            <a:t>Dapat saja suatu peristiwa disebut konvensi tanpa sebelumnya telah terjadi asal ada persetujuan jelas (expres argement)</a:t>
          </a:r>
          <a:endParaRPr lang="en-US" sz="1900" kern="1200" dirty="0"/>
        </a:p>
      </dsp:txBody>
      <dsp:txXfrm>
        <a:off x="7838175" y="1407154"/>
        <a:ext cx="3501702" cy="1698023"/>
      </dsp:txXfrm>
    </dsp:sp>
    <dsp:sp modelId="{EB5C07FA-83FF-4938-A157-4A48EC34F55B}">
      <dsp:nvSpPr>
        <dsp:cNvPr id="0" name=""/>
        <dsp:cNvSpPr/>
      </dsp:nvSpPr>
      <dsp:spPr>
        <a:xfrm rot="2593297">
          <a:off x="2583010" y="2954133"/>
          <a:ext cx="1962806" cy="62753"/>
        </a:xfrm>
        <a:custGeom>
          <a:avLst/>
          <a:gdLst/>
          <a:ahLst/>
          <a:cxnLst/>
          <a:rect l="0" t="0" r="0" b="0"/>
          <a:pathLst>
            <a:path>
              <a:moveTo>
                <a:pt x="0" y="31376"/>
              </a:moveTo>
              <a:lnTo>
                <a:pt x="1962806" y="313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515343" y="2936440"/>
        <a:ext cx="98140" cy="98140"/>
      </dsp:txXfrm>
    </dsp:sp>
    <dsp:sp modelId="{3AE06DDB-60DE-4025-983C-B735159ECC97}">
      <dsp:nvSpPr>
        <dsp:cNvPr id="0" name=""/>
        <dsp:cNvSpPr/>
      </dsp:nvSpPr>
      <dsp:spPr>
        <a:xfrm>
          <a:off x="4279572" y="3271285"/>
          <a:ext cx="2109186" cy="7726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UUD/Naskah</a:t>
          </a:r>
          <a:endParaRPr lang="en-US" sz="2400" kern="1200" dirty="0"/>
        </a:p>
      </dsp:txBody>
      <dsp:txXfrm>
        <a:off x="4302201" y="3293914"/>
        <a:ext cx="2063928" cy="7273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NEGARA DAN KONSTITUSI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14017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20296411"/>
              </p:ext>
            </p:extLst>
          </p:nvPr>
        </p:nvGraphicFramePr>
        <p:xfrm>
          <a:off x="347728" y="1103008"/>
          <a:ext cx="11514221" cy="517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57388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704564" y="1596980"/>
            <a:ext cx="8358389" cy="33613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Palatino Linotype" panose="02040502050505030304" pitchFamily="18" charset="0"/>
              </a:rPr>
              <a:t>KONSTITUSI DASAR HUKUM TERTULIS </a:t>
            </a:r>
          </a:p>
          <a:p>
            <a:pPr algn="ctr"/>
            <a:r>
              <a:rPr lang="en-US" sz="2800" b="1" dirty="0" smtClean="0">
                <a:latin typeface="Palatino Linotype" panose="02040502050505030304" pitchFamily="18" charset="0"/>
              </a:rPr>
              <a:t>DAN TIDAK TERTULIS</a:t>
            </a:r>
            <a:endParaRPr lang="en-US" sz="28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8969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533363" y="90152"/>
            <a:ext cx="6697014" cy="19575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HUKUM DASAR TERTULIS (</a:t>
            </a:r>
            <a:r>
              <a:rPr lang="en-US" sz="3600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Undang-undang</a:t>
            </a:r>
            <a:r>
              <a:rPr lang="en-US" sz="3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3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</a:t>
            </a:r>
            <a:endParaRPr lang="en-US" sz="36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678806" y="2279561"/>
            <a:ext cx="8448540" cy="422426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Undang-undang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hukum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tertulis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memiliki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sifat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berubah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Secara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umum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menurut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E.C.S. Wade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bukunya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Constitutional Law, 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UUD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menurut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sifat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fungsinya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suatu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naskah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memaparkan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kerangka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tugas-tugas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pokok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badan-badan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suatu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menentukan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pokok-pokok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cara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kerja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badan-badan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 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993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13442110"/>
              </p:ext>
            </p:extLst>
          </p:nvPr>
        </p:nvGraphicFramePr>
        <p:xfrm>
          <a:off x="1525073" y="1574442"/>
          <a:ext cx="3962400" cy="4548186"/>
        </p:xfrm>
        <a:graphic>
          <a:graphicData uri="http://schemas.openxmlformats.org/drawingml/2006/table">
            <a:tbl>
              <a:tblPr/>
              <a:tblGrid>
                <a:gridCol w="609600"/>
                <a:gridCol w="1549400"/>
                <a:gridCol w="1803400"/>
              </a:tblGrid>
              <a:tr h="431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Negara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Jumlah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pasal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India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394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Uruguay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332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Nicaragua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328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Cuba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Panama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271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Peru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236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Columbia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218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Burma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234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Belanda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34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32262407"/>
              </p:ext>
            </p:extLst>
          </p:nvPr>
        </p:nvGraphicFramePr>
        <p:xfrm>
          <a:off x="6657304" y="1561563"/>
          <a:ext cx="4038600" cy="4432301"/>
        </p:xfrm>
        <a:graphic>
          <a:graphicData uri="http://schemas.openxmlformats.org/drawingml/2006/table">
            <a:tbl>
              <a:tblPr/>
              <a:tblGrid>
                <a:gridCol w="609600"/>
                <a:gridCol w="1828800"/>
                <a:gridCol w="16002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Negara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Jumlah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pasal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Spanyol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Indonesia UUD45/RIS/50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(196/146)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Guatemala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Nepal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Ethiopia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Ceylon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Finlandia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730321" y="167424"/>
            <a:ext cx="6606862" cy="91440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atin typeface="Bradley Hand ITC" pitchFamily="66" charset="0"/>
              </a:rPr>
              <a:t>KONSTITUSI TERPANJANG DAN TERPENDEK </a:t>
            </a:r>
            <a:endParaRPr lang="id-ID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691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271 -0.31573 C -0.26077 -0.31458 -0.27882 -0.31342 -0.24115 -0.2412 C -0.20348 -0.16897 -0.05625 0.07732 -0.01615 0.1176 C 0.02395 0.15788 0.01197 0.07894 4.44444E-6 7.40741E-6 " pathEditMode="relative" ptsTypes="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885 -0.347 C 0.20121 -0.11875 0.14358 0.10972 0.11024 0.17268 C 0.07691 0.23564 0.07726 0.06018 0.05885 0.03148 C 0.04045 0.00277 0.02014 0.00138 -1.94444E-6 4.44444E-6 " pathEditMode="relative" ptsTypes="aa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91692041"/>
              </p:ext>
            </p:extLst>
          </p:nvPr>
        </p:nvGraphicFramePr>
        <p:xfrm>
          <a:off x="2859110" y="751267"/>
          <a:ext cx="9144000" cy="5257801"/>
        </p:xfrm>
        <a:graphic>
          <a:graphicData uri="http://schemas.openxmlformats.org/drawingml/2006/table">
            <a:tbl>
              <a:tblPr/>
              <a:tblGrid>
                <a:gridCol w="4132263"/>
                <a:gridCol w="5011737"/>
              </a:tblGrid>
              <a:tr h="1038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Bremen Bd BT" pitchFamily="82" charset="0"/>
                        </a:rPr>
                        <a:t>NAMA KONSTITUSI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Bremen Bd BT" pitchFamily="82" charset="0"/>
                        </a:rPr>
                        <a:t>MASA BERLAKUNYA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UUD 1945 (Periode i)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18 – 8 – 1945 s/D 27 – 12 - 1949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Konstitusi ris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27 – 12 - 1949 s/d 17 – 8 - 1950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Uuds 1950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17 – 8 – 1950 s/d 5 – 7 - 1959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687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Uud 1945 (Orde lama)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5 – 7 – 1959 s/d 12 – 3 - 1966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Uud 1945 (orde baru)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12 – 3 – 1966 s/d 19 – 10 - 1999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Uud 1945 hasil amandemen (reformasi)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emen Bd BT" pitchFamily="82" charset="0"/>
                        </a:rPr>
                        <a:t>19 – 10 – 1999 s/d sekarang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emen Bd BT" pitchFamily="82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56823" y="1287887"/>
            <a:ext cx="1867436" cy="46879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latin typeface="Bradley Hand ITC" pitchFamily="66" charset="0"/>
              </a:rPr>
              <a:t>KONSTITUSI YANG PERNAH BERLAKU DI INDONESIA</a:t>
            </a:r>
            <a:endParaRPr lang="id-ID" b="1" dirty="0">
              <a:latin typeface="Bradley Hand ITC" pitchFamily="66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524259" y="3631842"/>
            <a:ext cx="373487" cy="296214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98194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638023" y="680433"/>
            <a:ext cx="7772400" cy="1371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800" b="1" dirty="0" smtClean="0">
                <a:solidFill>
                  <a:srgbClr val="0059DC"/>
                </a:solidFill>
                <a:latin typeface="Bremen Bd BT" pitchFamily="82" charset="0"/>
              </a:rPr>
              <a:t>TATA URUTAN PERATURAN PERUNDANGAN RI BERDASARKAN UU. NO. 10 TAHUN 2004</a:t>
            </a:r>
            <a:endParaRPr lang="en-GB" sz="2800" b="1" dirty="0" smtClean="0">
              <a:solidFill>
                <a:srgbClr val="0059DC"/>
              </a:solidFill>
              <a:latin typeface="Bremen Bd BT" pitchFamily="82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027954" y="2346437"/>
            <a:ext cx="7769225" cy="4113212"/>
          </a:xfrm>
          <a:prstGeom prst="rect">
            <a:avLst/>
          </a:prstGeom>
        </p:spPr>
        <p:txBody>
          <a:bodyPr/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d-ID" sz="2800" b="1" dirty="0" smtClean="0">
                <a:latin typeface="Bremen Bd BT" pitchFamily="82" charset="0"/>
              </a:rPr>
              <a:t>UUD 1945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d-ID" sz="2800" b="1" dirty="0" smtClean="0">
                <a:latin typeface="Bremen Bd BT" pitchFamily="82" charset="0"/>
              </a:rPr>
              <a:t>Undang – Undang / Peraturan Pemerintah Pengganti Undang – Undang (Perpu).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d-ID" sz="2800" b="1" dirty="0" smtClean="0">
                <a:latin typeface="Bremen Bd BT" pitchFamily="82" charset="0"/>
              </a:rPr>
              <a:t>Peraturan Pemerintah (PP).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d-ID" sz="2800" b="1" dirty="0" smtClean="0">
                <a:latin typeface="Bremen Bd BT" pitchFamily="82" charset="0"/>
              </a:rPr>
              <a:t>Peraturan Presiden.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d-ID" sz="2800" b="1" dirty="0" smtClean="0">
                <a:latin typeface="Bremen Bd BT" pitchFamily="82" charset="0"/>
              </a:rPr>
              <a:t>Peraturan Daerah : Perda Provinsi, Perda Kabupaten, Peraturan Desa</a:t>
            </a:r>
          </a:p>
        </p:txBody>
      </p:sp>
    </p:spTree>
    <p:extLst>
      <p:ext uri="{BB962C8B-B14F-4D97-AF65-F5344CB8AC3E}">
        <p14:creationId xmlns:p14="http://schemas.microsoft.com/office/powerpoint/2010/main" xmlns="" val="326422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4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631842" y="528034"/>
            <a:ext cx="7598535" cy="151970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HUKUM DASAR TIDAK TERTULIS (KONVENSI)</a:t>
            </a:r>
            <a:endParaRPr lang="en-US" sz="36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25024" y="2279561"/>
            <a:ext cx="7302321" cy="27045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Konvensi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hukum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tertulis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yaitu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aturan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timbul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terpelihara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praktik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penyelenggara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meskipun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sifatnya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tertulis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4689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704564" y="1596980"/>
            <a:ext cx="8190963" cy="278183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TUJUAN, FUNGSI </a:t>
            </a:r>
            <a:r>
              <a:rPr lang="en-US" sz="2800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8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RUANG LINGKUP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KONSTITUSI</a:t>
            </a:r>
            <a:endParaRPr lang="en-US" sz="28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7218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25024" y="2279561"/>
            <a:ext cx="7302321" cy="27045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Membatasi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tindakan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sewenang-wenang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menetapkan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pelaksanaan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kekuasaan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berdaulat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Menjamin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pemenuhan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hak-hak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warga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533363" y="798490"/>
            <a:ext cx="5808372" cy="104318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2"/>
                </a:solidFill>
                <a:latin typeface="Palatino Linotype" panose="02040502050505030304" pitchFamily="18" charset="0"/>
              </a:rPr>
              <a:t>TUJUAN</a:t>
            </a:r>
            <a:endParaRPr lang="en-US" sz="3600" b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8983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146997" y="329484"/>
            <a:ext cx="5808372" cy="104318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endParaRPr lang="en-US" sz="36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57328" y="3312017"/>
            <a:ext cx="4915437" cy="1015283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pengatur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hubungan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kekuasaan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antar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organ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57329" y="2097109"/>
            <a:ext cx="4915436" cy="1098997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penentu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pembatas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kekuasaan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57326" y="5559378"/>
            <a:ext cx="4915437" cy="10217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pemberi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legitimasi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kekuasaan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ataupun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kegiatan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penyelenggaraan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kekuasaan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57327" y="4443210"/>
            <a:ext cx="4915437" cy="10002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pengatur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hubungan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kekuasaan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organ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warga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450166" y="4943338"/>
            <a:ext cx="4793087" cy="1086117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bg1"/>
                </a:solidFill>
                <a:latin typeface="Palatino Linotype" panose="02040502050505030304" pitchFamily="18" charset="0"/>
              </a:rPr>
              <a:t>Fungsi</a:t>
            </a:r>
            <a:r>
              <a:rPr lang="en-US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Palatino Linotype" panose="02040502050505030304" pitchFamily="18" charset="0"/>
              </a:rPr>
              <a:t>sebagai</a:t>
            </a:r>
            <a:r>
              <a:rPr lang="en-US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Palatino Linotype" panose="02040502050505030304" pitchFamily="18" charset="0"/>
              </a:rPr>
              <a:t>sarana</a:t>
            </a:r>
            <a:r>
              <a:rPr lang="en-US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Palatino Linotype" panose="02040502050505030304" pitchFamily="18" charset="0"/>
              </a:rPr>
              <a:t>perekayasaan</a:t>
            </a:r>
            <a:r>
              <a:rPr lang="en-US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Palatino Linotype" panose="02040502050505030304" pitchFamily="18" charset="0"/>
              </a:rPr>
              <a:t>pembaruan</a:t>
            </a:r>
            <a:r>
              <a:rPr lang="en-US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Palatino Linotype" panose="02040502050505030304" pitchFamily="18" charset="0"/>
              </a:rPr>
              <a:t>masyarakat</a:t>
            </a:r>
            <a:endParaRPr lang="en-US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450168" y="1572295"/>
            <a:ext cx="4793087" cy="1042116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penyelur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pengalih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kewenangan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kekuasaan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asli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organ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50168" y="2693293"/>
            <a:ext cx="4793087" cy="1002944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simbolis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50167" y="3788533"/>
            <a:ext cx="4793087" cy="106680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sarana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pengendalian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arti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sempit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arti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luas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542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26604" y="2257110"/>
            <a:ext cx="6003033" cy="4002022"/>
          </a:xfrm>
        </p:spPr>
      </p:pic>
    </p:spTree>
    <p:extLst>
      <p:ext uri="{BB962C8B-B14F-4D97-AF65-F5344CB8AC3E}">
        <p14:creationId xmlns:p14="http://schemas.microsoft.com/office/powerpoint/2010/main" xmlns="" val="30054146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33363" y="489398"/>
            <a:ext cx="5808372" cy="13522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2"/>
                </a:solidFill>
                <a:latin typeface="Palatino Linotype" panose="02040502050505030304" pitchFamily="18" charset="0"/>
              </a:rPr>
              <a:t>PERIODESASI KONSTITUSI</a:t>
            </a:r>
            <a:endParaRPr lang="en-US" sz="3600" b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83336" y="2228046"/>
            <a:ext cx="3902298" cy="2369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Periode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18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Agustus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1945 – 27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Desember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1949 (UUD 1945)</a:t>
            </a:r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01663" y="4106215"/>
            <a:ext cx="3902298" cy="23697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Periode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27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Desember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1949 – 17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Agustus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1950 (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Konstitusi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RIS)</a:t>
            </a:r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919990" y="2228046"/>
            <a:ext cx="3902298" cy="2369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Periode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17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Agustus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1950 – 5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Juli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1959 (UUDS)</a:t>
            </a:r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8145888" y="4351987"/>
            <a:ext cx="3902298" cy="236971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Periode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5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Juli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1959 –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sekarang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(UUD 1945)</a:t>
            </a:r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6937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4545" y="206063"/>
            <a:ext cx="6593983" cy="135228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2"/>
                </a:solidFill>
                <a:latin typeface="Palatino Linotype" panose="02040502050505030304" pitchFamily="18" charset="0"/>
              </a:rPr>
              <a:t>PERUBAHAN KONSTITISI DI INDONESIA</a:t>
            </a:r>
            <a:endParaRPr lang="en-US" sz="3600" b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0" y="1700011"/>
            <a:ext cx="2936383" cy="502276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Pertama</a:t>
            </a:r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(19 </a:t>
            </a:r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Oktober</a:t>
            </a:r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1999)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9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5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(1),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7,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9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(1)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(2),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13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(2)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(3),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20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(1)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sampai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(4)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21.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Kesembilan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mengalami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penambahan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seluruhnya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berisi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16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/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bisa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dikatakan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ekuivalen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16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butir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ketentuan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endParaRPr lang="en-US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88783" y="1700011"/>
            <a:ext cx="2936383" cy="502276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Kedua</a:t>
            </a:r>
            <a:endParaRPr lang="en-US" b="1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(18 </a:t>
            </a:r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Agustus</a:t>
            </a:r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2000)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27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terdapat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di 7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bab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B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ab VI, 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B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ab VII, Bab IXA, Bab X, Bab XA, Bab XII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Bab XV.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Jika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ke-27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dirinci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jumlahnya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maka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isinya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59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butir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ketentuan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mengalami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bertambah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rumusan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ketentuan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baru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sama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sekali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177566" y="1700011"/>
            <a:ext cx="2936383" cy="5022761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Ketiga</a:t>
            </a:r>
            <a:endParaRPr lang="en-US" b="1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(9 November 2001)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Bab I, Bab II, Bab III, Bab V, Bab VIIA, Bab VIIB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Bab VIIIA.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Seluruhnya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terdiri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7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bab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23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68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butir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266349" y="1700011"/>
            <a:ext cx="2936383" cy="5022761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Keempat</a:t>
            </a:r>
            <a:endParaRPr lang="en-US" b="1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(10 </a:t>
            </a:r>
            <a:r>
              <a:rPr lang="en-US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Agustus</a:t>
            </a:r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2002)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19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termasuk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dihapus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naskah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UUD. Ke-19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terdiri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31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butir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ketentuan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mengalami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perubahan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ditambah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butir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dihapus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naskah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UUD.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2982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96237" y="-2065986"/>
            <a:ext cx="7535858" cy="9419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5907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04574" y="282906"/>
            <a:ext cx="5306096" cy="6362226"/>
          </a:xfrm>
        </p:spPr>
      </p:pic>
    </p:spTree>
    <p:extLst>
      <p:ext uri="{BB962C8B-B14F-4D97-AF65-F5344CB8AC3E}">
        <p14:creationId xmlns:p14="http://schemas.microsoft.com/office/powerpoint/2010/main" xmlns="" val="36477610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58343" y="711660"/>
            <a:ext cx="8770513" cy="544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545906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33363" y="811369"/>
            <a:ext cx="5808372" cy="104318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endParaRPr lang="en-US" sz="36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043966" y="2859110"/>
            <a:ext cx="7083380" cy="27818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Secara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etimologis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istilah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“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”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terjemahan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bahasa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asing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yaitu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state 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Inggris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), </a:t>
            </a:r>
            <a:r>
              <a:rPr lang="en-US" sz="2400" i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staat</a:t>
            </a:r>
            <a:r>
              <a:rPr lang="en-US" sz="24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Jerman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Belanda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etat</a:t>
            </a:r>
            <a:r>
              <a:rPr lang="en-US" sz="24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Prancis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). Kata-kata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mempunyai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arti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keadaan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tegak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tetap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sesuatu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bersifat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tetap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tegak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Di Indonesia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istilah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“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”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berasal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bahasa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Sansekerta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nagara</a:t>
            </a:r>
            <a:r>
              <a:rPr lang="en-US" sz="24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nagari</a:t>
            </a:r>
            <a:r>
              <a:rPr lang="en-US" sz="24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yang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berarti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kota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6261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889420" y="2420154"/>
            <a:ext cx="4365938" cy="200910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PENGERTIAN NEGARA SECARA TERMINOLOGIS</a:t>
            </a:r>
            <a:endParaRPr lang="en-US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4546" y="141666"/>
            <a:ext cx="5074277" cy="206062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Miriam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Budiarjo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daerah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penduduknya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diperintah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sejumlah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pejabat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berhasil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menuntut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warga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negaranya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kepatuhan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peraturan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perundang-undangan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melalui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control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kekuasaan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sah</a:t>
            </a:r>
            <a:endParaRPr lang="en-US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4546" y="4647126"/>
            <a:ext cx="5074277" cy="20606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Plato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ukuran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besar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senantiasa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maju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berevolusi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913809" y="141666"/>
            <a:ext cx="5074277" cy="206062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Aristoteles</a:t>
            </a:r>
            <a:endParaRPr lang="en-US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perkumpulan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keluarga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desa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meraih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sebaik-baiknya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3809" y="4647125"/>
            <a:ext cx="5074277" cy="206062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Thomas Hobbes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hasil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perjanjian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antar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individu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menciptakan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lembaga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wewenang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mutlak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menata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mereka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melalui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undang-undang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memaksa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agar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taat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undang-undang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2223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533363" y="373488"/>
            <a:ext cx="5808372" cy="146819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SIFAT, FUNGSI </a:t>
            </a:r>
            <a:r>
              <a:rPr lang="en-US" sz="3600" b="1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3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UNSUR NEGARA</a:t>
            </a:r>
            <a:endParaRPr lang="en-US" sz="36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64017" y="2262392"/>
            <a:ext cx="3515932" cy="7512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Sifat-sifat</a:t>
            </a: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Negara</a:t>
            </a:r>
            <a:endParaRPr lang="en-US" sz="28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363791" y="2262393"/>
            <a:ext cx="3515932" cy="75126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Fungsi-fungsi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Negara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418489" y="2262393"/>
            <a:ext cx="3515932" cy="75126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Unsur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Terbentuknya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Negara</a:t>
            </a:r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9093" y="3168202"/>
            <a:ext cx="3425780" cy="31810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Sifat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emaksa</a:t>
            </a:r>
            <a:endParaRPr lang="en-US" sz="24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Sifat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Monopoli</a:t>
            </a:r>
            <a:endParaRPr lang="en-US" sz="24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Sifat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Mencakup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semua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08867" y="2831209"/>
            <a:ext cx="3425780" cy="39409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Keamanan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Ketertiban</a:t>
            </a:r>
            <a:endParaRPr lang="en-US" sz="24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Kesejahteraan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Kemakmuran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Rakyatnya</a:t>
            </a:r>
            <a:endParaRPr lang="en-US" sz="24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Pertahanan</a:t>
            </a:r>
            <a:endParaRPr lang="en-US" sz="24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Keadilan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08641" y="2831209"/>
            <a:ext cx="3425780" cy="39409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Rakyat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Wilayah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Pemmerintah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Berdaulat</a:t>
            </a:r>
            <a:endParaRPr lang="en-US" sz="24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Adanya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Pengakuan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Dari Negara-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Lain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7233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885126" y="101957"/>
            <a:ext cx="4365938" cy="200910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PENGERTIAN NEGARA SECARA TERMINOLOGIS</a:t>
            </a:r>
            <a:endParaRPr lang="en-US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0304" y="2601531"/>
            <a:ext cx="3850783" cy="410836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K.C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Wheare</a:t>
            </a:r>
            <a:endParaRPr lang="en-US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Konstitusi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keseluruhan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ketatanegaraan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berupa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kumpulan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peraturan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membentuk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mengatur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memerintah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pemerintahan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2704" y="2601531"/>
            <a:ext cx="3850783" cy="410836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Lassale</a:t>
            </a:r>
            <a:endParaRPr lang="en-US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Konstitusi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hubungan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kekuasaan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terdapat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golongan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mempunyai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kedudukan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nyata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masyarakat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05104" y="2601531"/>
            <a:ext cx="3850783" cy="410836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L.J. Van Apeldoorn</a:t>
            </a:r>
          </a:p>
          <a:p>
            <a:pPr algn="ctr"/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Konstitusi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memuat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peraturan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tertulis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maupun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tertulis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297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533363" y="798490"/>
            <a:ext cx="5808372" cy="104318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2"/>
                </a:solidFill>
                <a:latin typeface="Palatino Linotype" panose="02040502050505030304" pitchFamily="18" charset="0"/>
              </a:rPr>
              <a:t>KONSTITUSI</a:t>
            </a:r>
            <a:endParaRPr lang="en-US" sz="3600" b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678806" y="2279561"/>
            <a:ext cx="8448540" cy="422426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Konstitusi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berasal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bahasa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Inggris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“constitution”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bahasa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Belanda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“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constitutie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”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sebuah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norma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politik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hukum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bentukan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arti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luas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mengandung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pengertian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keseluruhan-keseluruhan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hukum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arti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sempit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mengandung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pengertian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piagam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undang-undang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yaitu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suatu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lengkap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mengenai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peraturan-peraturan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1176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314</TotalTime>
  <Words>1052</Words>
  <Application>Microsoft Office PowerPoint</Application>
  <PresentationFormat>Custom</PresentationFormat>
  <Paragraphs>166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Feathered</vt:lpstr>
      <vt:lpstr>NEGARA DAN KONSTITUSI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NEGARA DAN KONSTITUSI</dc:title>
  <dc:creator>TOSHIBA</dc:creator>
  <cp:lastModifiedBy>irawan</cp:lastModifiedBy>
  <cp:revision>23</cp:revision>
  <dcterms:created xsi:type="dcterms:W3CDTF">2017-07-20T01:31:38Z</dcterms:created>
  <dcterms:modified xsi:type="dcterms:W3CDTF">2020-03-22T18:54:12Z</dcterms:modified>
</cp:coreProperties>
</file>