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68" r:id="rId6"/>
    <p:sldId id="258" r:id="rId7"/>
    <p:sldId id="259" r:id="rId8"/>
    <p:sldId id="260" r:id="rId9"/>
    <p:sldId id="261" r:id="rId10"/>
    <p:sldId id="264" r:id="rId11"/>
    <p:sldId id="262" r:id="rId12"/>
    <p:sldId id="263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5D1AEAC-EC23-45F5-892B-F686FEDE5910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E3D6D9A-43F6-4D2F-9A7B-F98AD59617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429000"/>
            <a:ext cx="2524040" cy="282063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85661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?</a:t>
            </a:r>
          </a:p>
          <a:p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 smtClean="0"/>
              <a:t>Urgensi</a:t>
            </a:r>
            <a:r>
              <a:rPr lang="en-US" sz="4400" dirty="0" smtClean="0"/>
              <a:t> </a:t>
            </a:r>
            <a:r>
              <a:rPr lang="en-US" sz="4400" dirty="0" err="1" smtClean="0"/>
              <a:t>Pancasila</a:t>
            </a:r>
            <a:r>
              <a:rPr lang="en-US" sz="4400" dirty="0" smtClean="0"/>
              <a:t> </a:t>
            </a:r>
            <a:r>
              <a:rPr lang="en-US" sz="4400" dirty="0" err="1" smtClean="0"/>
              <a:t>Sebagai</a:t>
            </a:r>
            <a:r>
              <a:rPr lang="en-US" sz="4400" dirty="0" smtClean="0"/>
              <a:t> </a:t>
            </a:r>
            <a:r>
              <a:rPr lang="en-US" sz="4400" dirty="0" err="1" smtClean="0"/>
              <a:t>Sistem</a:t>
            </a:r>
            <a:r>
              <a:rPr lang="en-US" sz="4400" dirty="0" smtClean="0"/>
              <a:t> </a:t>
            </a:r>
            <a:r>
              <a:rPr lang="en-US" sz="4400" dirty="0" err="1" smtClean="0"/>
              <a:t>Etika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85848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248347"/>
            <a:ext cx="8458199" cy="4457253"/>
          </a:xfrm>
        </p:spPr>
        <p:txBody>
          <a:bodyPr>
            <a:normAutofit/>
          </a:bodyPr>
          <a:lstStyle/>
          <a:p>
            <a:r>
              <a:rPr lang="en-US" dirty="0" err="1" smtClean="0"/>
              <a:t>Dekadensi</a:t>
            </a:r>
            <a:r>
              <a:rPr lang="en-US" dirty="0" smtClean="0"/>
              <a:t> moral</a:t>
            </a:r>
          </a:p>
          <a:p>
            <a:r>
              <a:rPr lang="en-US" dirty="0" err="1"/>
              <a:t>K</a:t>
            </a:r>
            <a:r>
              <a:rPr lang="en-US" dirty="0" err="1" smtClean="0"/>
              <a:t>orupsi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Kurangnya</a:t>
            </a:r>
            <a:r>
              <a:rPr lang="en-US" dirty="0" smtClean="0"/>
              <a:t> rasa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berkontribusi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 smtClean="0"/>
          </a:p>
          <a:p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(HAM) </a:t>
            </a:r>
          </a:p>
          <a:p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Alasan</a:t>
            </a:r>
            <a:r>
              <a:rPr lang="en-US" sz="3600" dirty="0" smtClean="0"/>
              <a:t> </a:t>
            </a:r>
            <a:r>
              <a:rPr lang="en-US" sz="3600" dirty="0" err="1" smtClean="0"/>
              <a:t>Diperlukannya</a:t>
            </a:r>
            <a:r>
              <a:rPr lang="en-US" sz="3600" dirty="0" smtClean="0"/>
              <a:t> </a:t>
            </a:r>
            <a:r>
              <a:rPr lang="en-US" sz="3600" dirty="0" err="1" smtClean="0"/>
              <a:t>Pancasila</a:t>
            </a:r>
            <a:r>
              <a:rPr lang="en-US" sz="3600" dirty="0" smtClean="0"/>
              <a:t> </a:t>
            </a:r>
            <a:r>
              <a:rPr lang="en-US" sz="3600" dirty="0" err="1" smtClean="0"/>
              <a:t>sebagai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Etika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3244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Lama,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era </a:t>
            </a:r>
            <a:r>
              <a:rPr lang="en-US" dirty="0" err="1" smtClean="0"/>
              <a:t>Reformasi</a:t>
            </a:r>
            <a:endParaRPr lang="en-US" dirty="0" smtClean="0"/>
          </a:p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sosiologis</a:t>
            </a:r>
            <a:r>
              <a:rPr lang="en-US" dirty="0" smtClean="0"/>
              <a:t>,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etnik</a:t>
            </a:r>
            <a:r>
              <a:rPr lang="en-US" dirty="0" smtClean="0"/>
              <a:t> di Indonesia</a:t>
            </a:r>
          </a:p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3 </a:t>
            </a:r>
            <a:r>
              <a:rPr lang="en-US" dirty="0" err="1" smtClean="0"/>
              <a:t>dimensi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,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MENGGALI SUMBER-SUMBER TENTANG PANCASILA </a:t>
            </a:r>
            <a:r>
              <a:rPr lang="en-US" sz="3000" dirty="0" err="1" smtClean="0"/>
              <a:t>sebagai</a:t>
            </a:r>
            <a:r>
              <a:rPr lang="en-US" sz="3000" dirty="0" smtClean="0"/>
              <a:t> SISTEM ETIKA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112999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di Indonesia.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PENTINGNYA PANCASILA </a:t>
            </a:r>
            <a:r>
              <a:rPr lang="en-US" sz="4400" dirty="0" err="1" smtClean="0"/>
              <a:t>sebagai</a:t>
            </a:r>
            <a:r>
              <a:rPr lang="en-US" sz="4400" dirty="0" smtClean="0"/>
              <a:t> SISTEM ETIKA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4072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248347"/>
            <a:ext cx="8610599" cy="430485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?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etika</a:t>
            </a:r>
            <a:r>
              <a:rPr lang="en-US" dirty="0"/>
              <a:t>”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, “</a:t>
            </a:r>
            <a:r>
              <a:rPr lang="en-US" b="1" i="1" dirty="0"/>
              <a:t>Ethos</a:t>
            </a:r>
            <a:r>
              <a:rPr lang="en-US" dirty="0"/>
              <a:t>”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, </a:t>
            </a:r>
            <a:r>
              <a:rPr lang="en-US" dirty="0" err="1"/>
              <a:t>padang</a:t>
            </a:r>
            <a:r>
              <a:rPr lang="en-US" dirty="0"/>
              <a:t> </a:t>
            </a:r>
            <a:r>
              <a:rPr lang="en-US" dirty="0" err="1"/>
              <a:t>rumput</a:t>
            </a:r>
            <a:r>
              <a:rPr lang="en-US" dirty="0"/>
              <a:t>, </a:t>
            </a:r>
            <a:r>
              <a:rPr lang="en-US" dirty="0" err="1"/>
              <a:t>kandang</a:t>
            </a:r>
            <a:r>
              <a:rPr lang="en-US" dirty="0"/>
              <a:t>, </a:t>
            </a:r>
            <a:r>
              <a:rPr lang="en-US" dirty="0" err="1"/>
              <a:t>kebiasaan</a:t>
            </a:r>
            <a:r>
              <a:rPr lang="en-US" dirty="0"/>
              <a:t>,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watak</a:t>
            </a:r>
            <a:r>
              <a:rPr lang="en-US" dirty="0"/>
              <a:t>, </a:t>
            </a:r>
            <a:r>
              <a:rPr lang="en-US" dirty="0" err="1"/>
              <a:t>perasaan</a:t>
            </a:r>
            <a:r>
              <a:rPr lang="en-US" dirty="0"/>
              <a:t>,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. 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etimologis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385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perbincangan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membicarakan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(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).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22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/>
              <a:t>Contoh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kehidupan</a:t>
            </a:r>
            <a:r>
              <a:rPr lang="en-US" sz="3200" dirty="0" smtClean="0"/>
              <a:t> </a:t>
            </a:r>
            <a:r>
              <a:rPr lang="en-US" sz="3200" dirty="0" err="1" smtClean="0"/>
              <a:t>perkuliahan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1905000"/>
            <a:ext cx="3571429" cy="3400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533400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mencontek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ujian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3392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762000"/>
            <a:ext cx="7467600" cy="4191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0" y="5105400"/>
            <a:ext cx="7391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restu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berangkat</a:t>
            </a:r>
            <a:r>
              <a:rPr lang="en-US" dirty="0"/>
              <a:t> </a:t>
            </a:r>
            <a:r>
              <a:rPr lang="en-US" dirty="0" err="1" smtClean="0"/>
              <a:t>sekolah,saling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43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err="1" smtClean="0"/>
              <a:t>Etika</a:t>
            </a:r>
            <a:r>
              <a:rPr lang="en-US" sz="2200" dirty="0" smtClean="0"/>
              <a:t> </a:t>
            </a:r>
            <a:r>
              <a:rPr lang="en-US" sz="2200" dirty="0" err="1" smtClean="0"/>
              <a:t>terdiri</a:t>
            </a:r>
            <a:r>
              <a:rPr lang="en-US" sz="2200" dirty="0" smtClean="0"/>
              <a:t> </a:t>
            </a:r>
            <a:r>
              <a:rPr lang="en-US" sz="2200" dirty="0" err="1" smtClean="0"/>
              <a:t>atas</a:t>
            </a:r>
            <a:r>
              <a:rPr lang="en-US" sz="2200" dirty="0" smtClean="0"/>
              <a:t> </a:t>
            </a:r>
            <a:r>
              <a:rPr lang="en-US" sz="2200" dirty="0" err="1" smtClean="0"/>
              <a:t>beberapa</a:t>
            </a:r>
            <a:r>
              <a:rPr lang="en-US" sz="2200" dirty="0" smtClean="0"/>
              <a:t> </a:t>
            </a:r>
            <a:r>
              <a:rPr lang="en-US" sz="2200" dirty="0" err="1" smtClean="0"/>
              <a:t>aliran</a:t>
            </a:r>
            <a:r>
              <a:rPr lang="en-US" sz="2200" dirty="0" smtClean="0"/>
              <a:t>, </a:t>
            </a:r>
            <a:r>
              <a:rPr lang="en-US" sz="2200" dirty="0" err="1" smtClean="0"/>
              <a:t>diantaranya</a:t>
            </a:r>
            <a:r>
              <a:rPr lang="en-US" sz="2200" dirty="0" smtClean="0"/>
              <a:t> :</a:t>
            </a:r>
          </a:p>
          <a:p>
            <a:pPr marL="1234440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2200" dirty="0" err="1" smtClean="0"/>
              <a:t>Etika</a:t>
            </a:r>
            <a:r>
              <a:rPr lang="en-US" sz="2200" dirty="0" smtClean="0"/>
              <a:t> </a:t>
            </a:r>
            <a:r>
              <a:rPr lang="en-US" sz="2200" dirty="0" err="1"/>
              <a:t>K</a:t>
            </a:r>
            <a:r>
              <a:rPr lang="en-US" sz="2200" dirty="0" err="1" smtClean="0"/>
              <a:t>eutamaan</a:t>
            </a:r>
            <a:endParaRPr lang="en-US" sz="2200" dirty="0" smtClean="0"/>
          </a:p>
          <a:p>
            <a:pPr marL="1234440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2200" dirty="0" err="1" smtClean="0"/>
              <a:t>Etika</a:t>
            </a:r>
            <a:r>
              <a:rPr lang="en-US" sz="2200" dirty="0" smtClean="0"/>
              <a:t> </a:t>
            </a:r>
            <a:r>
              <a:rPr lang="en-US" sz="2200" dirty="0" err="1"/>
              <a:t>T</a:t>
            </a:r>
            <a:r>
              <a:rPr lang="en-US" sz="2200" dirty="0" err="1" smtClean="0"/>
              <a:t>eleologis</a:t>
            </a:r>
            <a:endParaRPr lang="en-US" sz="2200" dirty="0"/>
          </a:p>
          <a:p>
            <a:pPr marL="1234440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2200" dirty="0" err="1" smtClean="0"/>
              <a:t>Etika</a:t>
            </a:r>
            <a:r>
              <a:rPr lang="en-US" sz="2200" dirty="0" smtClean="0"/>
              <a:t> </a:t>
            </a:r>
            <a:r>
              <a:rPr lang="en-US" sz="2200" dirty="0" err="1" smtClean="0"/>
              <a:t>Deontologis</a:t>
            </a:r>
            <a:endParaRPr lang="en-US" sz="2200" dirty="0" smtClean="0"/>
          </a:p>
          <a:p>
            <a:pPr marL="1234440" lvl="2" indent="-457200">
              <a:spcBef>
                <a:spcPts val="0"/>
              </a:spcBef>
              <a:buFont typeface="+mj-lt"/>
              <a:buAutoNum type="arabicPeriod"/>
            </a:pP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Aliran-Aliran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39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248347"/>
            <a:ext cx="8610599" cy="460965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keutamaan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kebajikan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keutamaan</a:t>
            </a:r>
            <a:r>
              <a:rPr lang="en-US" dirty="0"/>
              <a:t> (</a:t>
            </a:r>
            <a:r>
              <a:rPr lang="en-US" b="1" i="1" dirty="0"/>
              <a:t>virtue</a:t>
            </a:r>
            <a:r>
              <a:rPr lang="en-US" dirty="0"/>
              <a:t>),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.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kebajikan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perhatiannya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i="1" dirty="0"/>
              <a:t>What should I be?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“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orang yang </a:t>
            </a:r>
            <a:r>
              <a:rPr lang="en-US" dirty="0" err="1"/>
              <a:t>bagaimana</a:t>
            </a:r>
            <a:r>
              <a:rPr lang="en-US" dirty="0"/>
              <a:t>?”.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watak</a:t>
            </a:r>
            <a:r>
              <a:rPr lang="en-US" dirty="0"/>
              <a:t> yang </a:t>
            </a:r>
            <a:r>
              <a:rPr lang="en-US" dirty="0" err="1"/>
              <a:t>terkandung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keutamaan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, </a:t>
            </a:r>
            <a:r>
              <a:rPr lang="en-US" dirty="0" err="1"/>
              <a:t>ksatriya</a:t>
            </a:r>
            <a:r>
              <a:rPr lang="en-US" dirty="0"/>
              <a:t>, </a:t>
            </a:r>
            <a:r>
              <a:rPr lang="en-US" dirty="0" err="1"/>
              <a:t>belas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,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terang</a:t>
            </a:r>
            <a:r>
              <a:rPr lang="en-US" dirty="0"/>
              <a:t>, </a:t>
            </a:r>
            <a:r>
              <a:rPr lang="en-US" dirty="0" err="1"/>
              <a:t>bersahabat</a:t>
            </a:r>
            <a:r>
              <a:rPr lang="en-US" dirty="0"/>
              <a:t>, </a:t>
            </a:r>
            <a:r>
              <a:rPr lang="en-US" dirty="0" err="1"/>
              <a:t>murah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, </a:t>
            </a:r>
            <a:r>
              <a:rPr lang="en-US" dirty="0" err="1"/>
              <a:t>bernalar</a:t>
            </a:r>
            <a:r>
              <a:rPr lang="en-US" dirty="0"/>
              <a:t>,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sadar</a:t>
            </a:r>
            <a:r>
              <a:rPr lang="en-US" dirty="0"/>
              <a:t>, </a:t>
            </a: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, </a:t>
            </a:r>
            <a:r>
              <a:rPr lang="en-US" dirty="0" err="1"/>
              <a:t>berani</a:t>
            </a:r>
            <a:r>
              <a:rPr lang="en-US" dirty="0"/>
              <a:t>, </a:t>
            </a:r>
            <a:r>
              <a:rPr lang="en-US" dirty="0" err="1"/>
              <a:t>santun</a:t>
            </a:r>
            <a:r>
              <a:rPr lang="en-US" dirty="0"/>
              <a:t>, </a:t>
            </a:r>
            <a:r>
              <a:rPr lang="en-US" dirty="0" err="1"/>
              <a:t>jujur</a:t>
            </a:r>
            <a:r>
              <a:rPr lang="en-US" dirty="0"/>
              <a:t>, </a:t>
            </a:r>
            <a:r>
              <a:rPr lang="en-US" dirty="0" err="1"/>
              <a:t>terampil</a:t>
            </a:r>
            <a:r>
              <a:rPr lang="en-US" dirty="0"/>
              <a:t>, </a:t>
            </a:r>
            <a:r>
              <a:rPr lang="en-US" dirty="0" err="1"/>
              <a:t>adil</a:t>
            </a:r>
            <a:r>
              <a:rPr lang="en-US" dirty="0"/>
              <a:t>, </a:t>
            </a:r>
            <a:r>
              <a:rPr lang="en-US" dirty="0" err="1"/>
              <a:t>setia</a:t>
            </a:r>
            <a:r>
              <a:rPr lang="en-US" dirty="0"/>
              <a:t>, </a:t>
            </a:r>
            <a:r>
              <a:rPr lang="en-US" dirty="0" err="1"/>
              <a:t>ugahari</a:t>
            </a:r>
            <a:r>
              <a:rPr lang="en-US" dirty="0"/>
              <a:t> (</a:t>
            </a:r>
            <a:r>
              <a:rPr lang="en-US" dirty="0" err="1"/>
              <a:t>bersahaja</a:t>
            </a:r>
            <a:r>
              <a:rPr lang="en-US" dirty="0"/>
              <a:t>), </a:t>
            </a:r>
            <a:r>
              <a:rPr lang="en-US" dirty="0" err="1"/>
              <a:t>disiplin</a:t>
            </a:r>
            <a:r>
              <a:rPr lang="en-US" dirty="0"/>
              <a:t>, </a:t>
            </a:r>
            <a:r>
              <a:rPr lang="en-US" dirty="0" err="1"/>
              <a:t>mandiri</a:t>
            </a:r>
            <a:r>
              <a:rPr lang="en-US" dirty="0"/>
              <a:t>, </a:t>
            </a:r>
            <a:r>
              <a:rPr lang="en-US" dirty="0" err="1"/>
              <a:t>bijaksana</a:t>
            </a:r>
            <a:r>
              <a:rPr lang="en-US" dirty="0"/>
              <a:t>, </a:t>
            </a:r>
            <a:r>
              <a:rPr lang="en-US" dirty="0" err="1"/>
              <a:t>peduli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toleran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keutamaan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 smtClean="0"/>
              <a:t>kebajikan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Keutamaan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76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07625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teleologis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moral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dilawankan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teleologis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tujuannya</a:t>
            </a:r>
            <a:r>
              <a:rPr lang="en-US" dirty="0"/>
              <a:t>.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teleologis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 (</a:t>
            </a:r>
            <a:r>
              <a:rPr lang="en-US" dirty="0" err="1"/>
              <a:t>Mudhofir</a:t>
            </a:r>
            <a:r>
              <a:rPr lang="en-US" dirty="0"/>
              <a:t>, 2009: 214). </a:t>
            </a:r>
            <a:r>
              <a:rPr lang="en-US" dirty="0" err="1"/>
              <a:t>Aliran-aliran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teleologis</a:t>
            </a:r>
            <a:r>
              <a:rPr lang="en-US" dirty="0"/>
              <a:t>,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eudaemonisme</a:t>
            </a:r>
            <a:r>
              <a:rPr lang="en-US" dirty="0"/>
              <a:t>, </a:t>
            </a:r>
            <a:r>
              <a:rPr lang="en-US" dirty="0" err="1"/>
              <a:t>hedonisme</a:t>
            </a:r>
            <a:r>
              <a:rPr lang="en-US" dirty="0"/>
              <a:t>, </a:t>
            </a:r>
            <a:r>
              <a:rPr lang="en-US" dirty="0" err="1"/>
              <a:t>utilitarianisme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Teleologis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099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deontologis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moral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bukannya</a:t>
            </a:r>
            <a:r>
              <a:rPr lang="en-US" dirty="0"/>
              <a:t> </a:t>
            </a:r>
            <a:r>
              <a:rPr lang="en-US" dirty="0" err="1"/>
              <a:t>membicarakan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. </a:t>
            </a:r>
            <a:r>
              <a:rPr lang="en-US" dirty="0" err="1"/>
              <a:t>Kewajiban</a:t>
            </a:r>
            <a:r>
              <a:rPr lang="en-US" dirty="0"/>
              <a:t> moral </a:t>
            </a:r>
            <a:r>
              <a:rPr lang="en-US" dirty="0" err="1"/>
              <a:t>bertalian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yang </a:t>
            </a:r>
            <a:r>
              <a:rPr lang="en-US" dirty="0" err="1"/>
              <a:t>seharusnya</a:t>
            </a:r>
            <a:r>
              <a:rPr lang="en-US" dirty="0"/>
              <a:t>, </a:t>
            </a:r>
            <a:r>
              <a:rPr lang="en-US" dirty="0" err="1"/>
              <a:t>kebenaran</a:t>
            </a:r>
            <a:r>
              <a:rPr lang="en-US" dirty="0"/>
              <a:t> moral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kelayakan</a:t>
            </a:r>
            <a:r>
              <a:rPr lang="en-US" dirty="0"/>
              <a:t>, </a:t>
            </a:r>
            <a:r>
              <a:rPr lang="en-US" dirty="0" err="1"/>
              <a:t>kepatutan</a:t>
            </a:r>
            <a:r>
              <a:rPr lang="en-US" dirty="0"/>
              <a:t>. </a:t>
            </a:r>
            <a:r>
              <a:rPr lang="en-US" dirty="0" err="1"/>
              <a:t>Kewajiban</a:t>
            </a:r>
            <a:r>
              <a:rPr lang="en-US" dirty="0"/>
              <a:t> moral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kemestian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teleologis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moral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dilawankan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Deontologis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29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318</TotalTime>
  <Words>574</Words>
  <Application>Microsoft Office PowerPoint</Application>
  <PresentationFormat>On-screen Show (4:3)</PresentationFormat>
  <Paragraphs>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Book Antiqua</vt:lpstr>
      <vt:lpstr>Wingdings</vt:lpstr>
      <vt:lpstr>Hardcover</vt:lpstr>
      <vt:lpstr>Pancasila Sebagai Sistem Etika</vt:lpstr>
      <vt:lpstr>Pengertian Etika</vt:lpstr>
      <vt:lpstr>PowerPoint Presentation</vt:lpstr>
      <vt:lpstr>Contoh etika dalam kehidupan perkuliahan</vt:lpstr>
      <vt:lpstr>PowerPoint Presentation</vt:lpstr>
      <vt:lpstr>Aliran-Aliran Etika</vt:lpstr>
      <vt:lpstr>1. Etika Keutamaan</vt:lpstr>
      <vt:lpstr>2. Etika Teleologis</vt:lpstr>
      <vt:lpstr>3. Etika Deontologis</vt:lpstr>
      <vt:lpstr>Urgensi Pancasila Sebagai Sistem Etika</vt:lpstr>
      <vt:lpstr>Alasan Diperlukannya Pancasila sebagai Sistem Etika</vt:lpstr>
      <vt:lpstr>MENGGALI SUMBER-SUMBER TENTANG PANCASILA sebagai SISTEM ETIKA</vt:lpstr>
      <vt:lpstr>PENTINGNYA PANCASILA sebagai SISTEM ETIKA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Pancasila Sebagai Sistem Etika</dc:title>
  <dc:creator>JOGIR</dc:creator>
  <cp:lastModifiedBy>Windows User</cp:lastModifiedBy>
  <cp:revision>21</cp:revision>
  <dcterms:created xsi:type="dcterms:W3CDTF">2017-10-30T04:32:57Z</dcterms:created>
  <dcterms:modified xsi:type="dcterms:W3CDTF">2018-09-03T12:41:18Z</dcterms:modified>
</cp:coreProperties>
</file>