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7" r:id="rId5"/>
    <p:sldId id="268" r:id="rId6"/>
    <p:sldId id="269" r:id="rId7"/>
    <p:sldId id="270" r:id="rId8"/>
    <p:sldId id="288" r:id="rId9"/>
    <p:sldId id="295" r:id="rId10"/>
    <p:sldId id="296" r:id="rId11"/>
    <p:sldId id="271" r:id="rId12"/>
    <p:sldId id="290" r:id="rId13"/>
    <p:sldId id="291" r:id="rId14"/>
    <p:sldId id="292" r:id="rId15"/>
    <p:sldId id="293" r:id="rId16"/>
    <p:sldId id="272" r:id="rId17"/>
    <p:sldId id="297" r:id="rId18"/>
    <p:sldId id="273" r:id="rId19"/>
    <p:sldId id="274" r:id="rId20"/>
    <p:sldId id="266" r:id="rId21"/>
    <p:sldId id="276" r:id="rId22"/>
    <p:sldId id="277" r:id="rId23"/>
    <p:sldId id="278" r:id="rId24"/>
    <p:sldId id="279" r:id="rId25"/>
    <p:sldId id="280" r:id="rId26"/>
    <p:sldId id="281" r:id="rId27"/>
    <p:sldId id="275" r:id="rId28"/>
    <p:sldId id="284" r:id="rId29"/>
    <p:sldId id="283" r:id="rId30"/>
    <p:sldId id="285" r:id="rId31"/>
    <p:sldId id="286" r:id="rId32"/>
    <p:sldId id="287" r:id="rId33"/>
    <p:sldId id="282" r:id="rId34"/>
    <p:sldId id="289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080" y="2641600"/>
            <a:ext cx="393192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6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11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33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8869" y="69980"/>
            <a:ext cx="2113242" cy="1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60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81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812" y="5080000"/>
            <a:ext cx="1961188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64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65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7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38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54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88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DE38-5284-47C4-8ABA-067658191F82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89A2-26CF-47A8-ABA0-1912538F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643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86" y="156448"/>
            <a:ext cx="10084648" cy="23876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Pengantar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Bisnis</a:t>
            </a:r>
            <a:r>
              <a:rPr lang="en-US" sz="7200" b="1" dirty="0" smtClean="0"/>
              <a:t> Digital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054" y="2700517"/>
            <a:ext cx="9144000" cy="165576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91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932" y="235125"/>
            <a:ext cx="113211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JENIS BISNIS DIGITAL</a:t>
            </a:r>
          </a:p>
          <a:p>
            <a:r>
              <a:rPr lang="en-US" sz="4400" dirty="0" err="1" smtClean="0"/>
              <a:t>Jenis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 yang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dilakukan</a:t>
            </a:r>
            <a:r>
              <a:rPr lang="en-US" sz="4400" dirty="0" smtClean="0"/>
              <a:t> :</a:t>
            </a:r>
          </a:p>
          <a:p>
            <a:endParaRPr lang="en-US" sz="44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5400" b="1" dirty="0" smtClean="0"/>
              <a:t>E-Commerce </a:t>
            </a:r>
            <a:r>
              <a:rPr lang="en-US" sz="5400" b="1" dirty="0" err="1" smtClean="0"/>
              <a:t>atau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Toko</a:t>
            </a:r>
            <a:r>
              <a:rPr lang="en-US" sz="5400" b="1" dirty="0" smtClean="0"/>
              <a:t> Online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 err="1" smtClean="0"/>
              <a:t>Sosial</a:t>
            </a:r>
            <a:r>
              <a:rPr lang="en-US" sz="5400" b="1" dirty="0" smtClean="0"/>
              <a:t> Media Marketing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 smtClean="0"/>
              <a:t>Affiliate Marketing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b="1" dirty="0" smtClean="0"/>
              <a:t>Digital  Product  Creation</a:t>
            </a:r>
            <a:endParaRPr lang="en-US" sz="4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932" y="103218"/>
            <a:ext cx="1132114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JENIS BISNIS DIGITAL</a:t>
            </a:r>
          </a:p>
          <a:p>
            <a:r>
              <a:rPr lang="en-US" sz="4400" dirty="0" err="1" smtClean="0"/>
              <a:t>Jenis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 yang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dilakukan</a:t>
            </a:r>
            <a:r>
              <a:rPr lang="en-US" sz="4400" dirty="0" smtClean="0"/>
              <a:t> :</a:t>
            </a:r>
          </a:p>
          <a:p>
            <a:endParaRPr lang="en-US" sz="4400" dirty="0" smtClean="0"/>
          </a:p>
          <a:p>
            <a:r>
              <a:rPr lang="en-US" sz="5400" b="1" dirty="0" smtClean="0"/>
              <a:t>E-Commerce </a:t>
            </a:r>
            <a:r>
              <a:rPr lang="en-US" sz="5400" b="1" dirty="0" err="1" smtClean="0"/>
              <a:t>atau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Toko</a:t>
            </a:r>
            <a:r>
              <a:rPr lang="en-US" sz="5400" b="1" dirty="0" smtClean="0"/>
              <a:t> Online </a:t>
            </a:r>
          </a:p>
          <a:p>
            <a:endParaRPr lang="en-US" dirty="0" smtClean="0"/>
          </a:p>
          <a:p>
            <a:r>
              <a:rPr lang="en-US" sz="4400" dirty="0" err="1" smtClean="0"/>
              <a:t>Bisnis</a:t>
            </a:r>
            <a:r>
              <a:rPr lang="en-US" sz="4400" dirty="0" smtClean="0"/>
              <a:t> yang </a:t>
            </a:r>
            <a:r>
              <a:rPr lang="en-US" sz="4400" dirty="0" err="1" smtClean="0"/>
              <a:t>berfokus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penjualan</a:t>
            </a:r>
            <a:r>
              <a:rPr lang="en-US" sz="4400" dirty="0" smtClean="0"/>
              <a:t> </a:t>
            </a:r>
            <a:r>
              <a:rPr lang="en-US" sz="4400" dirty="0" err="1" smtClean="0"/>
              <a:t>produk</a:t>
            </a:r>
            <a:r>
              <a:rPr lang="en-US" sz="4400" dirty="0" smtClean="0"/>
              <a:t> </a:t>
            </a:r>
            <a:r>
              <a:rPr lang="en-US" sz="4400" dirty="0" err="1" smtClean="0"/>
              <a:t>secara</a:t>
            </a:r>
            <a:r>
              <a:rPr lang="en-US" sz="4400" dirty="0" smtClean="0"/>
              <a:t> online. </a:t>
            </a:r>
            <a:r>
              <a:rPr lang="en-US" sz="4400" dirty="0" err="1" smtClean="0"/>
              <a:t>Contoh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e-commerce </a:t>
            </a:r>
            <a:r>
              <a:rPr lang="en-US" sz="4400" dirty="0" err="1" smtClean="0"/>
              <a:t>adalah</a:t>
            </a:r>
            <a:r>
              <a:rPr lang="en-US" sz="4400" dirty="0" smtClean="0"/>
              <a:t> </a:t>
            </a:r>
            <a:r>
              <a:rPr lang="en-US" sz="4400" dirty="0" err="1" smtClean="0"/>
              <a:t>Tokopedia</a:t>
            </a:r>
            <a:r>
              <a:rPr lang="en-US" sz="4400" dirty="0" smtClean="0"/>
              <a:t>, </a:t>
            </a:r>
            <a:r>
              <a:rPr lang="en-US" sz="4400" dirty="0" err="1" smtClean="0"/>
              <a:t>Bukalapak</a:t>
            </a:r>
            <a:r>
              <a:rPr lang="en-US" sz="4400" dirty="0" smtClean="0"/>
              <a:t>, </a:t>
            </a:r>
            <a:r>
              <a:rPr lang="en-US" sz="4400" dirty="0" err="1" smtClean="0"/>
              <a:t>Shopee</a:t>
            </a:r>
            <a:r>
              <a:rPr lang="en-US" sz="4400" dirty="0" smtClean="0"/>
              <a:t>,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Lazada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932" y="1762219"/>
            <a:ext cx="11321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Video E-Commerce </a:t>
            </a:r>
            <a:r>
              <a:rPr lang="en-US" sz="5400" b="1" dirty="0" err="1" smtClean="0"/>
              <a:t>atau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Toko</a:t>
            </a:r>
            <a:r>
              <a:rPr lang="en-US" sz="5400" b="1" dirty="0" smtClean="0"/>
              <a:t> Online </a:t>
            </a:r>
          </a:p>
          <a:p>
            <a:endParaRPr lang="en-US" dirty="0" smtClean="0"/>
          </a:p>
          <a:p>
            <a:r>
              <a:rPr lang="en-US" sz="4400" dirty="0" smtClean="0"/>
              <a:t>https://www.youtube.com/watch?v=DLwfezTu9zM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932" y="103218"/>
            <a:ext cx="11321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Video E-Commerce </a:t>
            </a:r>
            <a:r>
              <a:rPr lang="en-US" sz="5400" b="1" dirty="0" err="1" smtClean="0"/>
              <a:t>atau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Toko</a:t>
            </a:r>
            <a:r>
              <a:rPr lang="en-US" sz="5400" b="1" dirty="0" smtClean="0"/>
              <a:t> Online </a:t>
            </a:r>
          </a:p>
          <a:p>
            <a:endParaRPr lang="en-US" dirty="0" smtClean="0"/>
          </a:p>
          <a:p>
            <a:r>
              <a:rPr lang="en-US" sz="4400" dirty="0" smtClean="0"/>
              <a:t>https://www.youtube.com/watch?v=DLwfezTu9zM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019" y="2711435"/>
            <a:ext cx="1132114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Tugas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Pribadi</a:t>
            </a:r>
            <a:r>
              <a:rPr lang="en-US" sz="3600" b="1" dirty="0" smtClean="0"/>
              <a:t> :</a:t>
            </a:r>
          </a:p>
          <a:p>
            <a:endParaRPr lang="en-US" sz="3600" b="1" dirty="0" smtClean="0"/>
          </a:p>
          <a:p>
            <a:pPr marL="914400" indent="-914400" algn="r"/>
            <a:r>
              <a:rPr lang="en-US" sz="4400" b="1" dirty="0" err="1" smtClean="0"/>
              <a:t>Ringkas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pesan</a:t>
            </a:r>
            <a:r>
              <a:rPr lang="en-US" sz="4400" b="1" dirty="0" smtClean="0"/>
              <a:t> yang </a:t>
            </a:r>
            <a:r>
              <a:rPr lang="en-US" sz="4400" b="1" dirty="0" err="1" smtClean="0"/>
              <a:t>ingin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disampaikan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pada</a:t>
            </a:r>
            <a:r>
              <a:rPr lang="en-US" sz="4400" b="1" dirty="0" smtClean="0"/>
              <a:t> video </a:t>
            </a:r>
            <a:r>
              <a:rPr lang="en-US" sz="4400" b="1" dirty="0" err="1" smtClean="0"/>
              <a:t>diatas</a:t>
            </a:r>
            <a:r>
              <a:rPr lang="en-US" sz="4400" b="1" dirty="0" smtClean="0"/>
              <a:t> 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10" t="21429" r="34942" b="16786"/>
          <a:stretch>
            <a:fillRect/>
          </a:stretch>
        </p:blipFill>
        <p:spPr bwMode="auto">
          <a:xfrm>
            <a:off x="705397" y="2547257"/>
            <a:ext cx="11038111" cy="406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70265" y="59674"/>
            <a:ext cx="113211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Tugas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Kelompok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:</a:t>
            </a:r>
          </a:p>
          <a:p>
            <a:pPr marL="914400" indent="-914400" algn="r"/>
            <a:r>
              <a:rPr lang="en-US" sz="4000" b="1" dirty="0" err="1" smtClean="0"/>
              <a:t>Jelaskan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secara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ilmiah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materi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berbagai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katagori</a:t>
            </a:r>
            <a:r>
              <a:rPr lang="en-US" sz="4000" b="1" dirty="0" smtClean="0"/>
              <a:t> E-Commerce </a:t>
            </a:r>
            <a:r>
              <a:rPr lang="en-US" sz="4000" b="1" dirty="0" err="1" smtClean="0"/>
              <a:t>pada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teks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dibawah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ini</a:t>
            </a:r>
            <a:endParaRPr lang="en-US" sz="4000" b="1" dirty="0" smtClean="0"/>
          </a:p>
          <a:p>
            <a:pPr marL="914400" indent="-914400"/>
            <a:endParaRPr lang="en-US" sz="1200" b="1" dirty="0" smtClean="0"/>
          </a:p>
          <a:p>
            <a:pPr marL="914400" indent="-914400"/>
            <a:r>
              <a:rPr lang="en-US" sz="2800" b="1" dirty="0" smtClean="0"/>
              <a:t>(</a:t>
            </a:r>
            <a:r>
              <a:rPr lang="en-US" sz="2800" b="1" dirty="0" err="1" smtClean="0"/>
              <a:t>Makalah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Kesimpulan</a:t>
            </a:r>
            <a:r>
              <a:rPr lang="en-US" sz="2800" b="1" dirty="0" smtClean="0"/>
              <a:t>, PPT, Photo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Video </a:t>
            </a:r>
            <a:r>
              <a:rPr lang="en-US" sz="2800" b="1" dirty="0" err="1" smtClean="0"/>
              <a:t>Diskusi</a:t>
            </a:r>
            <a:r>
              <a:rPr lang="en-US" sz="2800" b="1" dirty="0" smtClean="0"/>
              <a:t> (Min 3x) )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10" t="21429" r="34942" b="16786"/>
          <a:stretch>
            <a:fillRect/>
          </a:stretch>
        </p:blipFill>
        <p:spPr bwMode="auto">
          <a:xfrm>
            <a:off x="705397" y="2847703"/>
            <a:ext cx="10920545" cy="376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8193" y="20484"/>
            <a:ext cx="117217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Tugas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Kelompok</a:t>
            </a:r>
            <a:r>
              <a:rPr lang="en-US" sz="4400" b="1" dirty="0" smtClean="0"/>
              <a:t> :</a:t>
            </a:r>
            <a:endParaRPr lang="en-US" sz="3600" b="1" dirty="0" smtClean="0"/>
          </a:p>
          <a:p>
            <a:pPr marL="914400" indent="-914400" algn="r"/>
            <a:r>
              <a:rPr lang="en-US" sz="4400" b="1" dirty="0" err="1" smtClean="0"/>
              <a:t>Berikan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contoh</a:t>
            </a:r>
            <a:r>
              <a:rPr lang="en-US" sz="4400" b="1" dirty="0" smtClean="0"/>
              <a:t> Video </a:t>
            </a:r>
            <a:r>
              <a:rPr lang="en-US" sz="4400" b="1" dirty="0" err="1" smtClean="0"/>
              <a:t>penerapan</a:t>
            </a:r>
            <a:r>
              <a:rPr lang="en-US" sz="4400" b="1" dirty="0" smtClean="0"/>
              <a:t>  </a:t>
            </a:r>
            <a:r>
              <a:rPr lang="en-US" sz="4400" b="1" dirty="0" err="1" smtClean="0"/>
              <a:t>setiap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katagori</a:t>
            </a:r>
            <a:r>
              <a:rPr lang="en-US" sz="4400" b="1" dirty="0" smtClean="0"/>
              <a:t> E-Commerce</a:t>
            </a:r>
          </a:p>
          <a:p>
            <a:pPr marL="914400" indent="-914400"/>
            <a:endParaRPr lang="en-US" sz="1000" b="1" dirty="0" smtClean="0"/>
          </a:p>
          <a:p>
            <a:pPr marL="914400" indent="-914400"/>
            <a:r>
              <a:rPr lang="en-US" sz="2800" b="1" dirty="0" smtClean="0"/>
              <a:t>(</a:t>
            </a:r>
            <a:r>
              <a:rPr lang="en-US" sz="2800" b="1" dirty="0" err="1" smtClean="0"/>
              <a:t>Kesimpulan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setiap</a:t>
            </a:r>
            <a:r>
              <a:rPr lang="en-US" sz="2800" b="1" dirty="0" smtClean="0"/>
              <a:t> video </a:t>
            </a:r>
            <a:r>
              <a:rPr lang="en-US" sz="2800" b="1" dirty="0" err="1" smtClean="0"/>
              <a:t>katagori</a:t>
            </a:r>
            <a:r>
              <a:rPr lang="en-US" sz="2800" b="1" dirty="0" smtClean="0"/>
              <a:t>, PPT, Photo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Video </a:t>
            </a:r>
            <a:r>
              <a:rPr lang="en-US" sz="2800" b="1" dirty="0" err="1" smtClean="0"/>
              <a:t>Diskusi</a:t>
            </a:r>
            <a:r>
              <a:rPr lang="en-US" sz="2800" b="1" dirty="0" smtClean="0"/>
              <a:t> (Min 3x) )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0891" y="286108"/>
            <a:ext cx="1109036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/>
              <a:t>Sosial</a:t>
            </a:r>
            <a:r>
              <a:rPr lang="en-US" sz="5400" b="1" dirty="0" smtClean="0"/>
              <a:t> Media Marketing</a:t>
            </a:r>
          </a:p>
          <a:p>
            <a:endParaRPr lang="en-US" sz="2400" b="1" dirty="0" smtClean="0"/>
          </a:p>
          <a:p>
            <a:r>
              <a:rPr lang="en-US" sz="4000" dirty="0" err="1" smtClean="0"/>
              <a:t>Bisnis</a:t>
            </a:r>
            <a:r>
              <a:rPr lang="en-US" sz="4000" dirty="0" smtClean="0"/>
              <a:t> yang </a:t>
            </a:r>
            <a:r>
              <a:rPr lang="en-US" sz="4000" dirty="0" err="1" smtClean="0"/>
              <a:t>berfokus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pemasaran</a:t>
            </a:r>
            <a:r>
              <a:rPr lang="en-US" sz="4000" dirty="0" smtClean="0"/>
              <a:t>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platform </a:t>
            </a:r>
            <a:r>
              <a:rPr lang="en-US" sz="4000" dirty="0" err="1" smtClean="0"/>
              <a:t>sosial</a:t>
            </a:r>
            <a:r>
              <a:rPr lang="en-US" sz="4000" dirty="0" smtClean="0"/>
              <a:t> media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, </a:t>
            </a:r>
            <a:r>
              <a:rPr lang="en-US" sz="4000" dirty="0" err="1" smtClean="0"/>
              <a:t>Instagram</a:t>
            </a:r>
            <a:r>
              <a:rPr lang="en-US" sz="4000" dirty="0" smtClean="0"/>
              <a:t>, Twitter, </a:t>
            </a:r>
            <a:r>
              <a:rPr lang="en-US" sz="4000" dirty="0" err="1" smtClean="0"/>
              <a:t>dan</a:t>
            </a:r>
            <a:r>
              <a:rPr lang="en-US" sz="4000" dirty="0" smtClean="0"/>
              <a:t> lain </a:t>
            </a:r>
            <a:r>
              <a:rPr lang="en-US" sz="4000" dirty="0" err="1" smtClean="0"/>
              <a:t>sebagainya</a:t>
            </a:r>
            <a:r>
              <a:rPr lang="en-US" sz="4000" dirty="0" smtClean="0"/>
              <a:t>.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ini</a:t>
            </a:r>
            <a:r>
              <a:rPr lang="en-US" sz="4000" dirty="0" smtClean="0"/>
              <a:t>, </a:t>
            </a:r>
            <a:r>
              <a:rPr lang="en-US" sz="4000" dirty="0" err="1" smtClean="0"/>
              <a:t>perusahaan</a:t>
            </a:r>
            <a:r>
              <a:rPr lang="en-US" sz="4000" dirty="0" smtClean="0"/>
              <a:t> </a:t>
            </a:r>
            <a:r>
              <a:rPr lang="en-US" sz="4000" dirty="0" err="1" smtClean="0"/>
              <a:t>memanfaatkan</a:t>
            </a:r>
            <a:r>
              <a:rPr lang="en-US" sz="4000" dirty="0" smtClean="0"/>
              <a:t> platform </a:t>
            </a:r>
            <a:r>
              <a:rPr lang="en-US" sz="4000" dirty="0" err="1" smtClean="0"/>
              <a:t>sosial</a:t>
            </a:r>
            <a:r>
              <a:rPr lang="en-US" sz="4000" dirty="0" smtClean="0"/>
              <a:t> media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mempromosikan</a:t>
            </a:r>
            <a:r>
              <a:rPr lang="en-US" sz="4000" dirty="0" smtClean="0"/>
              <a:t> </a:t>
            </a:r>
            <a:r>
              <a:rPr lang="en-US" sz="4000" dirty="0" err="1" smtClean="0"/>
              <a:t>produk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jasa</a:t>
            </a:r>
            <a:r>
              <a:rPr lang="en-US" sz="4000" dirty="0" smtClean="0"/>
              <a:t> </a:t>
            </a:r>
            <a:r>
              <a:rPr lang="en-US" sz="4000" dirty="0" err="1" smtClean="0"/>
              <a:t>mereka</a:t>
            </a:r>
            <a:r>
              <a:rPr lang="en-US" sz="4000" dirty="0" smtClean="0"/>
              <a:t> </a:t>
            </a:r>
            <a:r>
              <a:rPr lang="en-US" sz="4000" dirty="0" err="1" smtClean="0"/>
              <a:t>kepada</a:t>
            </a:r>
            <a:r>
              <a:rPr lang="en-US" sz="4000" dirty="0" smtClean="0"/>
              <a:t> </a:t>
            </a:r>
            <a:r>
              <a:rPr lang="en-US" sz="4000" dirty="0" err="1" smtClean="0"/>
              <a:t>pengguna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r>
              <a:rPr lang="en-US" sz="4000" dirty="0" smtClean="0"/>
              <a:t> media.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64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://www.youtube.com/watch?v=WyKw1BwIOrM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9897" y="3198710"/>
            <a:ext cx="10672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/>
              <a:t>Tugas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Pribadi</a:t>
            </a:r>
            <a:r>
              <a:rPr lang="en-US" sz="4000" b="1" dirty="0" smtClean="0"/>
              <a:t> :</a:t>
            </a:r>
          </a:p>
          <a:p>
            <a:endParaRPr lang="en-US" sz="4000" b="1" dirty="0" smtClean="0"/>
          </a:p>
          <a:p>
            <a:pPr marL="914400" indent="-914400" algn="r"/>
            <a:r>
              <a:rPr lang="en-US" sz="4000" b="1" dirty="0" err="1" smtClean="0"/>
              <a:t>Ringkas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pesan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ingin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disampaikan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pada</a:t>
            </a:r>
            <a:r>
              <a:rPr lang="en-US" sz="4000" b="1" dirty="0" smtClean="0"/>
              <a:t> video </a:t>
            </a:r>
            <a:r>
              <a:rPr lang="en-US" sz="4000" b="1" dirty="0" err="1" smtClean="0"/>
              <a:t>diatas</a:t>
            </a:r>
            <a:r>
              <a:rPr lang="en-US" sz="4000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588" y="318250"/>
            <a:ext cx="7965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Video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Sosial</a:t>
            </a:r>
            <a:r>
              <a:rPr lang="en-US" sz="4800" b="1" dirty="0" smtClean="0">
                <a:solidFill>
                  <a:srgbClr val="FF0000"/>
                </a:solidFill>
              </a:rPr>
              <a:t> Media Marketing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9268" y="704119"/>
            <a:ext cx="11220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Affiliate Marketing</a:t>
            </a:r>
          </a:p>
          <a:p>
            <a:endParaRPr lang="en-US" sz="2000" dirty="0" smtClean="0"/>
          </a:p>
          <a:p>
            <a:r>
              <a:rPr lang="en-US" sz="4000" dirty="0" err="1" smtClean="0"/>
              <a:t>Bisnis</a:t>
            </a:r>
            <a:r>
              <a:rPr lang="en-US" sz="4000" dirty="0" smtClean="0"/>
              <a:t> yang </a:t>
            </a:r>
            <a:r>
              <a:rPr lang="en-US" sz="4000" dirty="0" err="1" smtClean="0"/>
              <a:t>berfokus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promosi</a:t>
            </a:r>
            <a:r>
              <a:rPr lang="en-US" sz="4000" dirty="0" smtClean="0"/>
              <a:t> </a:t>
            </a:r>
            <a:r>
              <a:rPr lang="en-US" sz="4000" dirty="0" err="1" smtClean="0"/>
              <a:t>produk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jasa</a:t>
            </a:r>
            <a:r>
              <a:rPr lang="en-US" sz="4000" dirty="0" smtClean="0"/>
              <a:t> </a:t>
            </a:r>
            <a:r>
              <a:rPr lang="en-US" sz="4000" dirty="0" err="1" smtClean="0"/>
              <a:t>orang</a:t>
            </a:r>
            <a:r>
              <a:rPr lang="en-US" sz="4000" dirty="0" smtClean="0"/>
              <a:t> lain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mendapatkan</a:t>
            </a:r>
            <a:r>
              <a:rPr lang="en-US" sz="4000" dirty="0" smtClean="0"/>
              <a:t> </a:t>
            </a:r>
            <a:r>
              <a:rPr lang="en-US" sz="4000" dirty="0" err="1" smtClean="0"/>
              <a:t>komisi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penjualan</a:t>
            </a:r>
            <a:r>
              <a:rPr lang="en-US" sz="4000" dirty="0" smtClean="0"/>
              <a:t> yang </a:t>
            </a:r>
            <a:r>
              <a:rPr lang="en-US" sz="4000" dirty="0" err="1" smtClean="0"/>
              <a:t>dilakukan</a:t>
            </a:r>
            <a:r>
              <a:rPr lang="en-US" sz="4000" dirty="0" smtClean="0"/>
              <a:t>.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ini</a:t>
            </a:r>
            <a:r>
              <a:rPr lang="en-US" sz="4000" dirty="0" smtClean="0"/>
              <a:t>, </a:t>
            </a:r>
            <a:r>
              <a:rPr lang="en-US" sz="4000" dirty="0" err="1" smtClean="0"/>
              <a:t>Anda</a:t>
            </a:r>
            <a:r>
              <a:rPr lang="en-US" sz="4000" dirty="0" smtClean="0"/>
              <a:t>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menjadi</a:t>
            </a:r>
            <a:r>
              <a:rPr lang="en-US" sz="4000" dirty="0" smtClean="0"/>
              <a:t> </a:t>
            </a:r>
            <a:r>
              <a:rPr lang="en-US" sz="4000" dirty="0" err="1" smtClean="0"/>
              <a:t>mitra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perusahaan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mempromosikan</a:t>
            </a:r>
            <a:r>
              <a:rPr lang="en-US" sz="4000" dirty="0" smtClean="0"/>
              <a:t> </a:t>
            </a:r>
            <a:r>
              <a:rPr lang="en-US" sz="4000" dirty="0" err="1" smtClean="0"/>
              <a:t>produk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jasa</a:t>
            </a:r>
            <a:r>
              <a:rPr lang="en-US" sz="4000" dirty="0" smtClean="0"/>
              <a:t> </a:t>
            </a:r>
            <a:r>
              <a:rPr lang="en-US" sz="4000" dirty="0" err="1" smtClean="0"/>
              <a:t>mereka</a:t>
            </a:r>
            <a:r>
              <a:rPr lang="en-US" sz="4000" dirty="0" smtClean="0"/>
              <a:t>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media online.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8641" y="782495"/>
            <a:ext cx="111948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Digital  Product  Creation</a:t>
            </a:r>
          </a:p>
          <a:p>
            <a:endParaRPr lang="en-US" sz="2000" dirty="0" smtClean="0"/>
          </a:p>
          <a:p>
            <a:r>
              <a:rPr lang="en-US" sz="4400" dirty="0" err="1" smtClean="0"/>
              <a:t>Bisnis</a:t>
            </a:r>
            <a:r>
              <a:rPr lang="en-US" sz="4400" dirty="0" smtClean="0"/>
              <a:t> digital </a:t>
            </a:r>
            <a:r>
              <a:rPr lang="en-US" sz="4400" dirty="0" err="1" smtClean="0"/>
              <a:t>ini</a:t>
            </a:r>
            <a:r>
              <a:rPr lang="en-US" sz="4400" dirty="0" smtClean="0"/>
              <a:t> </a:t>
            </a:r>
            <a:r>
              <a:rPr lang="en-US" sz="4400" dirty="0" err="1" smtClean="0"/>
              <a:t>berfokus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penciptaan</a:t>
            </a:r>
            <a:r>
              <a:rPr lang="en-US" sz="4400" dirty="0" smtClean="0"/>
              <a:t> </a:t>
            </a:r>
            <a:r>
              <a:rPr lang="en-US" sz="4400" dirty="0" err="1" smtClean="0"/>
              <a:t>produk</a:t>
            </a:r>
            <a:r>
              <a:rPr lang="en-US" sz="4400" dirty="0" smtClean="0"/>
              <a:t> digital </a:t>
            </a:r>
            <a:r>
              <a:rPr lang="en-US" sz="4400" dirty="0" err="1" smtClean="0"/>
              <a:t>seperti</a:t>
            </a:r>
            <a:r>
              <a:rPr lang="en-US" sz="4400" dirty="0" smtClean="0"/>
              <a:t> </a:t>
            </a:r>
            <a:r>
              <a:rPr lang="en-US" sz="4400" dirty="0" err="1" smtClean="0"/>
              <a:t>aplikasi</a:t>
            </a:r>
            <a:r>
              <a:rPr lang="en-US" sz="4400" dirty="0" smtClean="0"/>
              <a:t>, e-book, video tutorial, </a:t>
            </a:r>
            <a:r>
              <a:rPr lang="en-US" sz="4400" dirty="0" err="1" smtClean="0"/>
              <a:t>atau</a:t>
            </a:r>
            <a:r>
              <a:rPr lang="en-US" sz="4400" dirty="0" smtClean="0"/>
              <a:t> software. </a:t>
            </a:r>
            <a:r>
              <a:rPr lang="en-US" sz="4400" dirty="0" err="1" smtClean="0"/>
              <a:t>Produk</a:t>
            </a:r>
            <a:r>
              <a:rPr lang="en-US" sz="4400" dirty="0" smtClean="0"/>
              <a:t> digital </a:t>
            </a:r>
            <a:r>
              <a:rPr lang="en-US" sz="4400" dirty="0" err="1" smtClean="0"/>
              <a:t>ini</a:t>
            </a:r>
            <a:r>
              <a:rPr lang="en-US" sz="4400" dirty="0" smtClean="0"/>
              <a:t> </a:t>
            </a:r>
            <a:r>
              <a:rPr lang="en-US" sz="4400" dirty="0" err="1" smtClean="0"/>
              <a:t>kemudian</a:t>
            </a:r>
            <a:r>
              <a:rPr lang="en-US" sz="4400" dirty="0" smtClean="0"/>
              <a:t> </a:t>
            </a:r>
            <a:r>
              <a:rPr lang="en-US" sz="4400" dirty="0" err="1" smtClean="0"/>
              <a:t>dijual</a:t>
            </a:r>
            <a:r>
              <a:rPr lang="en-US" sz="4400" dirty="0" smtClean="0"/>
              <a:t> </a:t>
            </a:r>
            <a:r>
              <a:rPr lang="en-US" sz="4400" dirty="0" err="1" smtClean="0"/>
              <a:t>melalui</a:t>
            </a:r>
            <a:r>
              <a:rPr lang="en-US" sz="4400" dirty="0" smtClean="0"/>
              <a:t> platform online </a:t>
            </a:r>
            <a:r>
              <a:rPr lang="en-US" sz="4400" dirty="0" err="1" smtClean="0"/>
              <a:t>seperti</a:t>
            </a:r>
            <a:r>
              <a:rPr lang="en-US" sz="4400" dirty="0" smtClean="0"/>
              <a:t> App Store, Google Play, </a:t>
            </a:r>
            <a:r>
              <a:rPr lang="en-US" sz="4400" dirty="0" err="1" smtClean="0"/>
              <a:t>atau</a:t>
            </a:r>
            <a:r>
              <a:rPr lang="en-US" sz="4400" dirty="0" smtClean="0"/>
              <a:t> </a:t>
            </a:r>
            <a:r>
              <a:rPr lang="en-US" sz="4400" dirty="0" err="1" smtClean="0"/>
              <a:t>situs</a:t>
            </a:r>
            <a:r>
              <a:rPr lang="en-US" sz="4400" dirty="0" smtClean="0"/>
              <a:t> web </a:t>
            </a:r>
            <a:r>
              <a:rPr lang="en-US" sz="4400" dirty="0" err="1" smtClean="0"/>
              <a:t>pribadi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58" y="143054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Deskripsi</a:t>
            </a:r>
            <a:r>
              <a:rPr lang="en-US" sz="6000" b="1" dirty="0" smtClean="0"/>
              <a:t>  </a:t>
            </a:r>
            <a:r>
              <a:rPr lang="en-US" sz="6000" b="1" dirty="0" err="1" smtClean="0"/>
              <a:t>Singkat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Materi</a:t>
            </a: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57" y="1877867"/>
            <a:ext cx="11519268" cy="3203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 smtClean="0"/>
              <a:t>Pada</a:t>
            </a:r>
            <a:r>
              <a:rPr lang="en-US" sz="5400" dirty="0" smtClean="0"/>
              <a:t> </a:t>
            </a:r>
            <a:r>
              <a:rPr lang="en-US" sz="5400" dirty="0" err="1" smtClean="0"/>
              <a:t>materi</a:t>
            </a:r>
            <a:r>
              <a:rPr lang="en-US" sz="5400" dirty="0" smtClean="0"/>
              <a:t> </a:t>
            </a:r>
            <a:r>
              <a:rPr lang="en-US" sz="5400" dirty="0" err="1" smtClean="0"/>
              <a:t>ini</a:t>
            </a:r>
            <a:r>
              <a:rPr lang="en-US" sz="5400" dirty="0" smtClean="0"/>
              <a:t>, </a:t>
            </a:r>
            <a:r>
              <a:rPr lang="en-US" sz="5400" dirty="0" err="1" smtClean="0"/>
              <a:t>diharapkan</a:t>
            </a:r>
            <a:r>
              <a:rPr lang="en-US" sz="5400" dirty="0" smtClean="0"/>
              <a:t> </a:t>
            </a:r>
            <a:r>
              <a:rPr lang="en-US" sz="5400" dirty="0" err="1" smtClean="0"/>
              <a:t>mahasiswa</a:t>
            </a:r>
            <a:r>
              <a:rPr lang="en-US" sz="5400" dirty="0" smtClean="0"/>
              <a:t> </a:t>
            </a:r>
            <a:r>
              <a:rPr lang="en-US" sz="5400" dirty="0" err="1" smtClean="0"/>
              <a:t>mengerti</a:t>
            </a:r>
            <a:r>
              <a:rPr lang="en-US" sz="5400" dirty="0" smtClean="0"/>
              <a:t> </a:t>
            </a:r>
            <a:r>
              <a:rPr lang="en-US" sz="5400" dirty="0" err="1" smtClean="0"/>
              <a:t>konsep</a:t>
            </a:r>
            <a:r>
              <a:rPr lang="en-US" sz="5400" dirty="0" smtClean="0"/>
              <a:t>, </a:t>
            </a:r>
            <a:r>
              <a:rPr lang="en-US" sz="5400" dirty="0" err="1" smtClean="0"/>
              <a:t>jenis</a:t>
            </a:r>
            <a:r>
              <a:rPr lang="en-US" sz="5400" dirty="0" smtClean="0"/>
              <a:t>, </a:t>
            </a:r>
            <a:r>
              <a:rPr lang="en-US" sz="5400" dirty="0" err="1" smtClean="0"/>
              <a:t>keuntungan</a:t>
            </a:r>
            <a:r>
              <a:rPr lang="en-US" sz="5400" dirty="0" smtClean="0"/>
              <a:t>, </a:t>
            </a:r>
            <a:r>
              <a:rPr lang="en-US" sz="5400" dirty="0" err="1" smtClean="0"/>
              <a:t>apa</a:t>
            </a:r>
            <a:r>
              <a:rPr lang="en-US" sz="5400" dirty="0" smtClean="0"/>
              <a:t> </a:t>
            </a:r>
            <a:r>
              <a:rPr lang="en-US" sz="5400" dirty="0" err="1" smtClean="0"/>
              <a:t>dan</a:t>
            </a:r>
            <a:r>
              <a:rPr lang="en-US" sz="5400" dirty="0" smtClean="0"/>
              <a:t> </a:t>
            </a:r>
            <a:r>
              <a:rPr lang="en-US" sz="5400" dirty="0" err="1" smtClean="0"/>
              <a:t>bagaimana</a:t>
            </a:r>
            <a:r>
              <a:rPr lang="en-US" sz="5400" dirty="0" smtClean="0"/>
              <a:t> </a:t>
            </a:r>
            <a:r>
              <a:rPr lang="en-US" sz="5400" dirty="0" err="1" smtClean="0"/>
              <a:t>menjalankan</a:t>
            </a:r>
            <a:r>
              <a:rPr lang="en-US" sz="5400" dirty="0" smtClean="0"/>
              <a:t> </a:t>
            </a:r>
            <a:r>
              <a:rPr lang="en-US" sz="5400" dirty="0" err="1" smtClean="0"/>
              <a:t>bisnis</a:t>
            </a:r>
            <a:r>
              <a:rPr lang="en-US" sz="5400" dirty="0" smtClean="0"/>
              <a:t> digital</a:t>
            </a:r>
            <a:endParaRPr lang="id-ID" sz="5400" b="1" dirty="0"/>
          </a:p>
        </p:txBody>
      </p:sp>
    </p:spTree>
    <p:extLst>
      <p:ext uri="{BB962C8B-B14F-4D97-AF65-F5344CB8AC3E}">
        <p14:creationId xmlns:p14="http://schemas.microsoft.com/office/powerpoint/2010/main" xmlns="" val="398993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995" y="0"/>
            <a:ext cx="1126018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KEUNTUNGAN BISNIS DIGITAL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en-US" sz="4400" dirty="0" smtClean="0"/>
          </a:p>
          <a:p>
            <a:r>
              <a:rPr lang="en-US" sz="4400" dirty="0" err="1" smtClean="0"/>
              <a:t>Beberapa</a:t>
            </a:r>
            <a:r>
              <a:rPr lang="en-US" sz="4400" dirty="0" smtClean="0"/>
              <a:t> </a:t>
            </a:r>
            <a:r>
              <a:rPr lang="en-US" sz="4400" dirty="0" err="1" smtClean="0"/>
              <a:t>keuntungan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/>
              <a:t>Fleksibilitas</a:t>
            </a:r>
            <a:r>
              <a:rPr lang="en-US" sz="4400" dirty="0" smtClean="0"/>
              <a:t> </a:t>
            </a:r>
            <a:r>
              <a:rPr lang="en-US" sz="4400" dirty="0" err="1" smtClean="0"/>
              <a:t>waktu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tempat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/>
              <a:t>Biaya</a:t>
            </a:r>
            <a:r>
              <a:rPr lang="en-US" sz="4400" dirty="0" smtClean="0"/>
              <a:t> </a:t>
            </a:r>
            <a:r>
              <a:rPr lang="en-US" sz="4400" dirty="0" err="1" smtClean="0"/>
              <a:t>operasional</a:t>
            </a:r>
            <a:r>
              <a:rPr lang="en-US" sz="4400" dirty="0" smtClean="0"/>
              <a:t> yang </a:t>
            </a:r>
            <a:r>
              <a:rPr lang="en-US" sz="4400" dirty="0" err="1" smtClean="0"/>
              <a:t>lebih</a:t>
            </a:r>
            <a:r>
              <a:rPr lang="en-US" sz="4400" dirty="0" smtClean="0"/>
              <a:t> </a:t>
            </a:r>
            <a:r>
              <a:rPr lang="en-US" sz="4400" dirty="0" err="1" smtClean="0"/>
              <a:t>rendah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Target </a:t>
            </a:r>
            <a:r>
              <a:rPr lang="en-US" sz="4400" dirty="0" err="1" smtClean="0"/>
              <a:t>pasar</a:t>
            </a:r>
            <a:r>
              <a:rPr lang="en-US" sz="4400" dirty="0" smtClean="0"/>
              <a:t> yang </a:t>
            </a:r>
            <a:r>
              <a:rPr lang="en-US" sz="4400" dirty="0" err="1" smtClean="0"/>
              <a:t>lebih</a:t>
            </a:r>
            <a:r>
              <a:rPr lang="en-US" sz="4400" dirty="0" smtClean="0"/>
              <a:t> </a:t>
            </a:r>
            <a:r>
              <a:rPr lang="en-US" sz="4400" dirty="0" err="1" smtClean="0"/>
              <a:t>luas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/>
              <a:t>Meningkatkan</a:t>
            </a:r>
            <a:r>
              <a:rPr lang="en-US" sz="4400" dirty="0" smtClean="0"/>
              <a:t> </a:t>
            </a:r>
            <a:r>
              <a:rPr lang="en-US" sz="4400" dirty="0" err="1" smtClean="0"/>
              <a:t>efisiensi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produktivitas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/>
              <a:t>Mendorong</a:t>
            </a:r>
            <a:r>
              <a:rPr lang="en-US" sz="4400" dirty="0" smtClean="0"/>
              <a:t> </a:t>
            </a:r>
            <a:r>
              <a:rPr lang="en-US" sz="4400" dirty="0" err="1" smtClean="0"/>
              <a:t>inovasi</a:t>
            </a:r>
            <a:endParaRPr lang="en-US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Modal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harus</a:t>
            </a:r>
            <a:r>
              <a:rPr lang="en-US" sz="4400" dirty="0" smtClean="0"/>
              <a:t> </a:t>
            </a:r>
            <a:r>
              <a:rPr lang="en-US" sz="4400" dirty="0" err="1" smtClean="0"/>
              <a:t>besar</a:t>
            </a:r>
            <a:endParaRPr lang="en-US" sz="4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075" y="434659"/>
            <a:ext cx="114430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/>
              <a:t>Fleksibilitas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Waktu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dan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Tempat</a:t>
            </a:r>
            <a:endParaRPr lang="en-US" sz="6000" b="1" dirty="0" smtClean="0"/>
          </a:p>
          <a:p>
            <a:endParaRPr lang="en-US" sz="2400" b="1" dirty="0" smtClean="0"/>
          </a:p>
          <a:p>
            <a:r>
              <a:rPr lang="en-US" sz="4400" dirty="0" err="1" smtClean="0"/>
              <a:t>Dalam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digital, </a:t>
            </a:r>
            <a:r>
              <a:rPr lang="en-US" sz="4400" dirty="0" err="1" smtClean="0"/>
              <a:t>semua</a:t>
            </a:r>
            <a:r>
              <a:rPr lang="en-US" sz="4400" dirty="0" smtClean="0"/>
              <a:t> </a:t>
            </a:r>
            <a:r>
              <a:rPr lang="en-US" sz="4400" dirty="0" err="1" smtClean="0"/>
              <a:t>kegiatan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dilakukan</a:t>
            </a:r>
            <a:r>
              <a:rPr lang="en-US" sz="4400" dirty="0" smtClean="0"/>
              <a:t> </a:t>
            </a:r>
            <a:r>
              <a:rPr lang="en-US" sz="4400" dirty="0" err="1" smtClean="0"/>
              <a:t>secara</a:t>
            </a:r>
            <a:r>
              <a:rPr lang="en-US" sz="4400" dirty="0" smtClean="0"/>
              <a:t> online. </a:t>
            </a:r>
            <a:r>
              <a:rPr lang="en-US" sz="4400" dirty="0" err="1" smtClean="0"/>
              <a:t>Anda</a:t>
            </a:r>
            <a:r>
              <a:rPr lang="en-US" sz="4400" dirty="0" smtClean="0"/>
              <a:t>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mengelola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</a:t>
            </a:r>
            <a:r>
              <a:rPr lang="en-US" sz="4400" dirty="0" err="1" smtClean="0"/>
              <a:t>Anda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mana</a:t>
            </a:r>
            <a:r>
              <a:rPr lang="en-US" sz="4400" dirty="0" smtClean="0"/>
              <a:t> </a:t>
            </a:r>
            <a:r>
              <a:rPr lang="en-US" sz="4400" dirty="0" err="1" smtClean="0"/>
              <a:t>saja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kapan</a:t>
            </a:r>
            <a:r>
              <a:rPr lang="en-US" sz="4400" dirty="0" smtClean="0"/>
              <a:t> </a:t>
            </a:r>
            <a:r>
              <a:rPr lang="en-US" sz="4400" dirty="0" err="1" smtClean="0"/>
              <a:t>saja</a:t>
            </a:r>
            <a:r>
              <a:rPr lang="en-US" sz="4400" dirty="0" smtClean="0"/>
              <a:t>, </a:t>
            </a:r>
            <a:r>
              <a:rPr lang="en-US" sz="4400" dirty="0" err="1" smtClean="0"/>
              <a:t>selama</a:t>
            </a:r>
            <a:r>
              <a:rPr lang="en-US" sz="4400" dirty="0" smtClean="0"/>
              <a:t> </a:t>
            </a:r>
            <a:r>
              <a:rPr lang="en-US" sz="4400" dirty="0" err="1" smtClean="0"/>
              <a:t>terhubung</a:t>
            </a:r>
            <a:r>
              <a:rPr lang="en-US" sz="4400" dirty="0" smtClean="0"/>
              <a:t> </a:t>
            </a:r>
            <a:r>
              <a:rPr lang="en-US" sz="4400" dirty="0" err="1" smtClean="0"/>
              <a:t>dengan</a:t>
            </a:r>
            <a:r>
              <a:rPr lang="en-US" sz="4400" dirty="0" smtClean="0"/>
              <a:t> internet.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930" y="761230"/>
            <a:ext cx="1112520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/>
              <a:t>Biaya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Operasional</a:t>
            </a:r>
            <a:r>
              <a:rPr lang="en-US" sz="5400" b="1" dirty="0" smtClean="0"/>
              <a:t> Yang </a:t>
            </a:r>
            <a:r>
              <a:rPr lang="en-US" sz="5400" b="1" dirty="0" err="1" smtClean="0"/>
              <a:t>Lebih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Rendah</a:t>
            </a:r>
            <a:endParaRPr lang="en-US" sz="5400" b="1" dirty="0" smtClean="0"/>
          </a:p>
          <a:p>
            <a:endParaRPr lang="en-US" sz="2400" b="1" dirty="0" smtClean="0"/>
          </a:p>
          <a:p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memerlukan</a:t>
            </a:r>
            <a:r>
              <a:rPr lang="en-US" sz="4400" dirty="0" smtClean="0"/>
              <a:t> </a:t>
            </a:r>
            <a:r>
              <a:rPr lang="en-US" sz="4400" dirty="0" err="1" smtClean="0"/>
              <a:t>biaya</a:t>
            </a:r>
            <a:r>
              <a:rPr lang="en-US" sz="4400" dirty="0" smtClean="0"/>
              <a:t> </a:t>
            </a:r>
            <a:r>
              <a:rPr lang="en-US" sz="4400" dirty="0" err="1" smtClean="0"/>
              <a:t>operasional</a:t>
            </a:r>
            <a:r>
              <a:rPr lang="en-US" sz="4400" dirty="0" smtClean="0"/>
              <a:t> yang </a:t>
            </a:r>
            <a:r>
              <a:rPr lang="en-US" sz="4400" dirty="0" err="1" smtClean="0"/>
              <a:t>besar</a:t>
            </a:r>
            <a:r>
              <a:rPr lang="en-US" sz="4400" dirty="0" smtClean="0"/>
              <a:t> </a:t>
            </a:r>
            <a:r>
              <a:rPr lang="en-US" sz="4400" dirty="0" err="1" smtClean="0"/>
              <a:t>seperti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</a:t>
            </a:r>
            <a:r>
              <a:rPr lang="en-US" sz="4400" dirty="0" err="1" smtClean="0"/>
              <a:t>konvensional</a:t>
            </a:r>
            <a:r>
              <a:rPr lang="en-US" sz="4400" dirty="0" smtClean="0"/>
              <a:t>. </a:t>
            </a:r>
            <a:r>
              <a:rPr lang="en-US" sz="4400" dirty="0" err="1" smtClean="0"/>
              <a:t>Anda</a:t>
            </a:r>
            <a:r>
              <a:rPr lang="en-US" sz="4400" dirty="0" smtClean="0"/>
              <a:t>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perlu</a:t>
            </a:r>
            <a:r>
              <a:rPr lang="en-US" sz="4400" dirty="0" smtClean="0"/>
              <a:t> </a:t>
            </a:r>
            <a:r>
              <a:rPr lang="en-US" sz="4400" dirty="0" err="1" smtClean="0"/>
              <a:t>membayar</a:t>
            </a:r>
            <a:r>
              <a:rPr lang="en-US" sz="4400" dirty="0" smtClean="0"/>
              <a:t> </a:t>
            </a:r>
            <a:r>
              <a:rPr lang="en-US" sz="4400" dirty="0" err="1" smtClean="0"/>
              <a:t>sewa</a:t>
            </a:r>
            <a:r>
              <a:rPr lang="en-US" sz="4400" dirty="0" smtClean="0"/>
              <a:t> </a:t>
            </a:r>
            <a:r>
              <a:rPr lang="en-US" sz="4400" dirty="0" err="1" smtClean="0"/>
              <a:t>tempat</a:t>
            </a:r>
            <a:r>
              <a:rPr lang="en-US" sz="4400" dirty="0" smtClean="0"/>
              <a:t> </a:t>
            </a:r>
            <a:r>
              <a:rPr lang="en-US" sz="4400" dirty="0" err="1" smtClean="0"/>
              <a:t>atau</a:t>
            </a:r>
            <a:r>
              <a:rPr lang="en-US" sz="4400" dirty="0" smtClean="0"/>
              <a:t> </a:t>
            </a:r>
            <a:r>
              <a:rPr lang="en-US" sz="4400" dirty="0" err="1" smtClean="0"/>
              <a:t>biaya</a:t>
            </a:r>
            <a:r>
              <a:rPr lang="en-US" sz="4400" dirty="0" smtClean="0"/>
              <a:t> </a:t>
            </a:r>
            <a:r>
              <a:rPr lang="en-US" sz="4400" dirty="0" err="1" smtClean="0"/>
              <a:t>peralatan</a:t>
            </a:r>
            <a:r>
              <a:rPr lang="en-US" sz="4400" dirty="0" smtClean="0"/>
              <a:t>,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biaya</a:t>
            </a:r>
            <a:r>
              <a:rPr lang="en-US" sz="4400" dirty="0" smtClean="0"/>
              <a:t> </a:t>
            </a:r>
            <a:r>
              <a:rPr lang="en-US" sz="4400" dirty="0" err="1" smtClean="0"/>
              <a:t>operasional</a:t>
            </a:r>
            <a:r>
              <a:rPr lang="en-US" sz="4400" dirty="0" smtClean="0"/>
              <a:t> </a:t>
            </a:r>
            <a:r>
              <a:rPr lang="en-US" sz="4400" dirty="0" err="1" smtClean="0"/>
              <a:t>lainnya</a:t>
            </a:r>
            <a:r>
              <a:rPr lang="en-US" sz="4400" dirty="0" smtClean="0"/>
              <a:t> </a:t>
            </a:r>
            <a:r>
              <a:rPr lang="en-US" sz="4400" dirty="0" err="1" smtClean="0"/>
              <a:t>juga</a:t>
            </a:r>
            <a:r>
              <a:rPr lang="en-US" sz="4400" dirty="0" smtClean="0"/>
              <a:t> </a:t>
            </a:r>
            <a:r>
              <a:rPr lang="en-US" sz="4400" dirty="0" err="1" smtClean="0"/>
              <a:t>lebih</a:t>
            </a:r>
            <a:r>
              <a:rPr lang="en-US" sz="4400" dirty="0" smtClean="0"/>
              <a:t> </a:t>
            </a:r>
            <a:r>
              <a:rPr lang="en-US" sz="4400" dirty="0" err="1" smtClean="0"/>
              <a:t>rendah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267" y="669790"/>
            <a:ext cx="111426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Target </a:t>
            </a:r>
            <a:r>
              <a:rPr lang="en-US" sz="6000" b="1" dirty="0" err="1" smtClean="0"/>
              <a:t>Pasar</a:t>
            </a:r>
            <a:r>
              <a:rPr lang="en-US" sz="6000" b="1" dirty="0" smtClean="0"/>
              <a:t> Yang </a:t>
            </a:r>
            <a:r>
              <a:rPr lang="en-US" sz="6000" b="1" dirty="0" err="1" smtClean="0"/>
              <a:t>Lebih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Luas</a:t>
            </a:r>
            <a:endParaRPr lang="en-US" sz="6000" b="1" dirty="0" smtClean="0"/>
          </a:p>
          <a:p>
            <a:endParaRPr lang="en-US" sz="2000" dirty="0" smtClean="0"/>
          </a:p>
          <a:p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menjangkau</a:t>
            </a:r>
            <a:r>
              <a:rPr lang="en-US" sz="4400" dirty="0" smtClean="0"/>
              <a:t> </a:t>
            </a:r>
            <a:r>
              <a:rPr lang="en-US" sz="4400" dirty="0" err="1" smtClean="0"/>
              <a:t>pasar</a:t>
            </a:r>
            <a:r>
              <a:rPr lang="en-US" sz="4400" dirty="0" smtClean="0"/>
              <a:t> yang </a:t>
            </a:r>
            <a:r>
              <a:rPr lang="en-US" sz="4400" dirty="0" err="1" smtClean="0"/>
              <a:t>lebih</a:t>
            </a:r>
            <a:r>
              <a:rPr lang="en-US" sz="4400" dirty="0" smtClean="0"/>
              <a:t> </a:t>
            </a:r>
            <a:r>
              <a:rPr lang="en-US" sz="4400" dirty="0" err="1" smtClean="0"/>
              <a:t>luas</a:t>
            </a:r>
            <a:r>
              <a:rPr lang="en-US" sz="4400" dirty="0" smtClean="0"/>
              <a:t> </a:t>
            </a:r>
            <a:r>
              <a:rPr lang="en-US" sz="4400" dirty="0" err="1" smtClean="0"/>
              <a:t>karena</a:t>
            </a:r>
            <a:r>
              <a:rPr lang="en-US" sz="4400" dirty="0" smtClean="0"/>
              <a:t>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diakses</a:t>
            </a:r>
            <a:r>
              <a:rPr lang="en-US" sz="4400" dirty="0" smtClean="0"/>
              <a:t> </a:t>
            </a:r>
            <a:r>
              <a:rPr lang="en-US" sz="4400" dirty="0" err="1" smtClean="0"/>
              <a:t>dari</a:t>
            </a:r>
            <a:r>
              <a:rPr lang="en-US" sz="4400" dirty="0" smtClean="0"/>
              <a:t> </a:t>
            </a:r>
            <a:r>
              <a:rPr lang="en-US" sz="4400" dirty="0" err="1" smtClean="0"/>
              <a:t>mana</a:t>
            </a:r>
            <a:r>
              <a:rPr lang="en-US" sz="4400" dirty="0" smtClean="0"/>
              <a:t> </a:t>
            </a:r>
            <a:r>
              <a:rPr lang="en-US" sz="4400" dirty="0" err="1" smtClean="0"/>
              <a:t>saja</a:t>
            </a:r>
            <a:r>
              <a:rPr lang="en-US" sz="4400" dirty="0" smtClean="0"/>
              <a:t>. </a:t>
            </a:r>
            <a:r>
              <a:rPr lang="en-US" sz="4400" dirty="0" err="1" smtClean="0"/>
              <a:t>Anda</a:t>
            </a:r>
            <a:r>
              <a:rPr lang="en-US" sz="4400" dirty="0" smtClean="0"/>
              <a:t>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memasarkan</a:t>
            </a:r>
            <a:r>
              <a:rPr lang="en-US" sz="4400" dirty="0" smtClean="0"/>
              <a:t> </a:t>
            </a:r>
            <a:r>
              <a:rPr lang="en-US" sz="4400" dirty="0" err="1" smtClean="0"/>
              <a:t>produk</a:t>
            </a:r>
            <a:r>
              <a:rPr lang="en-US" sz="4400" dirty="0" smtClean="0"/>
              <a:t> </a:t>
            </a:r>
            <a:r>
              <a:rPr lang="en-US" sz="4400" dirty="0" err="1" smtClean="0"/>
              <a:t>atau</a:t>
            </a:r>
            <a:r>
              <a:rPr lang="en-US" sz="4400" dirty="0" smtClean="0"/>
              <a:t> </a:t>
            </a:r>
            <a:r>
              <a:rPr lang="en-US" sz="4400" dirty="0" err="1" smtClean="0"/>
              <a:t>jasa</a:t>
            </a:r>
            <a:r>
              <a:rPr lang="en-US" sz="4400" dirty="0" smtClean="0"/>
              <a:t> </a:t>
            </a:r>
            <a:r>
              <a:rPr lang="en-US" sz="4400" dirty="0" err="1" smtClean="0"/>
              <a:t>Anda</a:t>
            </a:r>
            <a:r>
              <a:rPr lang="en-US" sz="4400" dirty="0" smtClean="0"/>
              <a:t> </a:t>
            </a:r>
            <a:r>
              <a:rPr lang="en-US" sz="4400" dirty="0" err="1" smtClean="0"/>
              <a:t>ke</a:t>
            </a:r>
            <a:r>
              <a:rPr lang="en-US" sz="4400" dirty="0" smtClean="0"/>
              <a:t> </a:t>
            </a:r>
            <a:r>
              <a:rPr lang="en-US" sz="4400" dirty="0" err="1" smtClean="0"/>
              <a:t>seluruh</a:t>
            </a:r>
            <a:r>
              <a:rPr lang="en-US" sz="4400" dirty="0" smtClean="0"/>
              <a:t> </a:t>
            </a:r>
            <a:r>
              <a:rPr lang="en-US" sz="4400" dirty="0" err="1" smtClean="0"/>
              <a:t>dunia</a:t>
            </a:r>
            <a:r>
              <a:rPr lang="en-US" sz="4400" dirty="0" smtClean="0"/>
              <a:t>,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hanya</a:t>
            </a:r>
            <a:r>
              <a:rPr lang="en-US" sz="4400" dirty="0" smtClean="0"/>
              <a:t> </a:t>
            </a:r>
            <a:r>
              <a:rPr lang="en-US" sz="4400" dirty="0" err="1" smtClean="0"/>
              <a:t>di</a:t>
            </a:r>
            <a:r>
              <a:rPr lang="en-US" sz="4400" dirty="0" smtClean="0"/>
              <a:t> </a:t>
            </a:r>
            <a:r>
              <a:rPr lang="en-US" sz="4400" dirty="0" err="1" smtClean="0"/>
              <a:t>wilayah</a:t>
            </a:r>
            <a:r>
              <a:rPr lang="en-US" sz="4400" dirty="0" smtClean="0"/>
              <a:t> </a:t>
            </a:r>
            <a:r>
              <a:rPr lang="en-US" sz="4400" dirty="0" err="1" smtClean="0"/>
              <a:t>tertentu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514" y="591413"/>
            <a:ext cx="1114261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/>
              <a:t>Meningkatkan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Efisiensi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Produktivitas</a:t>
            </a:r>
            <a:endParaRPr lang="en-US" sz="4800" b="1" dirty="0" smtClean="0"/>
          </a:p>
          <a:p>
            <a:endParaRPr lang="en-US" sz="2400" b="1" dirty="0" smtClean="0"/>
          </a:p>
          <a:p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digital, </a:t>
            </a:r>
            <a:r>
              <a:rPr lang="en-US" sz="4000" dirty="0" err="1" smtClean="0"/>
              <a:t>semua</a:t>
            </a:r>
            <a:r>
              <a:rPr lang="en-US" sz="4000" dirty="0" smtClean="0"/>
              <a:t> </a:t>
            </a:r>
            <a:r>
              <a:rPr lang="en-US" sz="4000" dirty="0" err="1" smtClean="0"/>
              <a:t>kegiatan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dilakukan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secara</a:t>
            </a:r>
            <a:r>
              <a:rPr lang="en-US" sz="4000" dirty="0" smtClean="0"/>
              <a:t> online, </a:t>
            </a:r>
            <a:r>
              <a:rPr lang="en-US" sz="4000" dirty="0" err="1" smtClean="0"/>
              <a:t>sehingga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meningkatkan</a:t>
            </a:r>
            <a:r>
              <a:rPr lang="en-US" sz="4000" dirty="0" smtClean="0"/>
              <a:t> </a:t>
            </a:r>
            <a:r>
              <a:rPr lang="en-US" sz="4000" dirty="0" err="1" smtClean="0"/>
              <a:t>efisiensi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produktivitas</a:t>
            </a:r>
            <a:r>
              <a:rPr lang="en-US" sz="4000" dirty="0" smtClean="0"/>
              <a:t>.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menggunakan</a:t>
            </a:r>
            <a:r>
              <a:rPr lang="en-US" sz="4000" dirty="0" smtClean="0"/>
              <a:t> </a:t>
            </a:r>
            <a:r>
              <a:rPr lang="en-US" sz="4000" dirty="0" err="1" smtClean="0"/>
              <a:t>teknologi</a:t>
            </a:r>
            <a:r>
              <a:rPr lang="en-US" sz="4000" dirty="0" smtClean="0"/>
              <a:t> digital, </a:t>
            </a:r>
            <a:r>
              <a:rPr lang="en-US" sz="4000" dirty="0" err="1" smtClean="0"/>
              <a:t>Anda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mengotomatisasi</a:t>
            </a:r>
            <a:r>
              <a:rPr lang="en-US" sz="4000" dirty="0" smtClean="0"/>
              <a:t> </a:t>
            </a:r>
            <a:r>
              <a:rPr lang="en-US" sz="4000" dirty="0" err="1" smtClean="0"/>
              <a:t>beberapa</a:t>
            </a:r>
            <a:r>
              <a:rPr lang="en-US" sz="4000" dirty="0" smtClean="0"/>
              <a:t> </a:t>
            </a:r>
            <a:r>
              <a:rPr lang="en-US" sz="4000" dirty="0" err="1" smtClean="0"/>
              <a:t>kegiatan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, </a:t>
            </a:r>
            <a:r>
              <a:rPr lang="en-US" sz="4000" dirty="0" err="1" smtClean="0"/>
              <a:t>sehingga</a:t>
            </a:r>
            <a:r>
              <a:rPr lang="en-US" sz="4000" dirty="0" smtClean="0"/>
              <a:t> </a:t>
            </a:r>
            <a:r>
              <a:rPr lang="en-US" sz="4000" dirty="0" err="1" smtClean="0"/>
              <a:t>Anda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fokus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tugas-tugas</a:t>
            </a:r>
            <a:r>
              <a:rPr lang="en-US" sz="4000" dirty="0" smtClean="0"/>
              <a:t> yang </a:t>
            </a:r>
            <a:r>
              <a:rPr lang="en-US" sz="4000" dirty="0" err="1" smtClean="0"/>
              <a:t>lebih</a:t>
            </a:r>
            <a:r>
              <a:rPr lang="en-US" sz="4000" dirty="0" smtClean="0"/>
              <a:t> </a:t>
            </a:r>
            <a:r>
              <a:rPr lang="en-US" sz="4000" dirty="0" err="1" smtClean="0"/>
              <a:t>penting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3150" y="186457"/>
            <a:ext cx="1114261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/>
              <a:t>Mendorong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Inovasi</a:t>
            </a:r>
            <a:endParaRPr lang="en-US" sz="5400" b="1" dirty="0" smtClean="0"/>
          </a:p>
          <a:p>
            <a:endParaRPr lang="en-US" b="1" dirty="0" smtClean="0"/>
          </a:p>
          <a:p>
            <a:r>
              <a:rPr lang="en-US" sz="4800" dirty="0" err="1" smtClean="0"/>
              <a:t>Me</a:t>
            </a:r>
            <a:r>
              <a:rPr lang="en-US" sz="4000" dirty="0" err="1" smtClean="0"/>
              <a:t>mbuka</a:t>
            </a:r>
            <a:r>
              <a:rPr lang="en-US" sz="4000" dirty="0" smtClean="0"/>
              <a:t> </a:t>
            </a:r>
            <a:r>
              <a:rPr lang="en-US" sz="4000" dirty="0" err="1" smtClean="0"/>
              <a:t>peluang</a:t>
            </a:r>
            <a:r>
              <a:rPr lang="en-US" sz="4000" dirty="0" smtClean="0"/>
              <a:t> </a:t>
            </a:r>
            <a:r>
              <a:rPr lang="en-US" sz="4000" dirty="0" err="1" smtClean="0"/>
              <a:t>pasar</a:t>
            </a:r>
            <a:r>
              <a:rPr lang="en-US" sz="4000" dirty="0" smtClean="0"/>
              <a:t> yang </a:t>
            </a:r>
            <a:r>
              <a:rPr lang="en-US" sz="4000" dirty="0" err="1" smtClean="0"/>
              <a:t>lebih</a:t>
            </a:r>
            <a:r>
              <a:rPr lang="en-US" sz="4000" dirty="0" smtClean="0"/>
              <a:t> </a:t>
            </a:r>
            <a:r>
              <a:rPr lang="en-US" sz="4000" dirty="0" err="1" smtClean="0"/>
              <a:t>luas</a:t>
            </a:r>
            <a:r>
              <a:rPr lang="en-US" sz="4000" dirty="0" smtClean="0"/>
              <a:t>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mendorong</a:t>
            </a:r>
            <a:r>
              <a:rPr lang="en-US" sz="4000" dirty="0" smtClean="0"/>
              <a:t> </a:t>
            </a:r>
            <a:r>
              <a:rPr lang="en-US" sz="4000" dirty="0" err="1" smtClean="0"/>
              <a:t>para</a:t>
            </a:r>
            <a:r>
              <a:rPr lang="en-US" sz="4000" dirty="0" smtClean="0"/>
              <a:t> </a:t>
            </a:r>
            <a:r>
              <a:rPr lang="en-US" sz="4000" dirty="0" err="1" smtClean="0"/>
              <a:t>pelaku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terus</a:t>
            </a:r>
            <a:r>
              <a:rPr lang="en-US" sz="4000" dirty="0" smtClean="0"/>
              <a:t> </a:t>
            </a:r>
            <a:r>
              <a:rPr lang="en-US" sz="4000" dirty="0" err="1" smtClean="0"/>
              <a:t>melakukan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inovasi</a:t>
            </a:r>
            <a:r>
              <a:rPr lang="en-US" sz="4000" dirty="0" smtClean="0"/>
              <a:t>. </a:t>
            </a:r>
            <a:r>
              <a:rPr lang="en-US" sz="4000" dirty="0" err="1" smtClean="0"/>
              <a:t>Tanpa</a:t>
            </a:r>
            <a:r>
              <a:rPr lang="en-US" sz="4000" dirty="0" smtClean="0"/>
              <a:t> </a:t>
            </a:r>
            <a:r>
              <a:rPr lang="en-US" sz="4000" dirty="0" err="1" smtClean="0"/>
              <a:t>adanya</a:t>
            </a:r>
            <a:r>
              <a:rPr lang="en-US" sz="4000" dirty="0" smtClean="0"/>
              <a:t> </a:t>
            </a:r>
            <a:r>
              <a:rPr lang="en-US" sz="4000" dirty="0" err="1" smtClean="0"/>
              <a:t>inovasi</a:t>
            </a:r>
            <a:r>
              <a:rPr lang="en-US" sz="4000" dirty="0" smtClean="0"/>
              <a:t>, </a:t>
            </a:r>
            <a:r>
              <a:rPr lang="en-US" sz="4000" dirty="0" err="1" smtClean="0"/>
              <a:t>produk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layanan</a:t>
            </a:r>
            <a:r>
              <a:rPr lang="en-US" sz="4000" dirty="0" smtClean="0"/>
              <a:t> yang </a:t>
            </a:r>
            <a:r>
              <a:rPr lang="en-US" sz="4000" dirty="0" err="1" smtClean="0"/>
              <a:t>ditawarkan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kalah</a:t>
            </a:r>
            <a:r>
              <a:rPr lang="en-US" sz="4000" dirty="0" smtClean="0"/>
              <a:t> </a:t>
            </a:r>
            <a:r>
              <a:rPr lang="en-US" sz="4000" dirty="0" err="1" smtClean="0"/>
              <a:t>bersaing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pesaing</a:t>
            </a:r>
            <a:r>
              <a:rPr lang="en-US" sz="4000" dirty="0" smtClean="0"/>
              <a:t> lain.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digital, </a:t>
            </a:r>
            <a:r>
              <a:rPr lang="en-US" sz="4000" dirty="0" err="1" smtClean="0"/>
              <a:t>siapa</a:t>
            </a:r>
            <a:r>
              <a:rPr lang="en-US" sz="4000" dirty="0" smtClean="0"/>
              <a:t> pun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menjadi</a:t>
            </a:r>
            <a:r>
              <a:rPr lang="en-US" sz="4000" dirty="0" smtClean="0"/>
              <a:t> </a:t>
            </a:r>
            <a:r>
              <a:rPr lang="en-US" sz="4000" dirty="0" err="1" smtClean="0"/>
              <a:t>pesaing</a:t>
            </a:r>
            <a:r>
              <a:rPr lang="en-US" sz="4000" dirty="0" smtClean="0"/>
              <a:t> </a:t>
            </a:r>
            <a:r>
              <a:rPr lang="en-US" sz="4000" dirty="0" err="1" smtClean="0"/>
              <a:t>tanpa</a:t>
            </a:r>
            <a:r>
              <a:rPr lang="en-US" sz="4000" dirty="0" smtClean="0"/>
              <a:t> </a:t>
            </a:r>
            <a:r>
              <a:rPr lang="en-US" sz="4000" dirty="0" err="1" smtClean="0"/>
              <a:t>memperhatikan</a:t>
            </a:r>
            <a:r>
              <a:rPr lang="en-US" sz="4000" dirty="0" smtClean="0"/>
              <a:t> </a:t>
            </a:r>
            <a:r>
              <a:rPr lang="en-US" sz="4000" dirty="0" err="1" smtClean="0"/>
              <a:t>batasan</a:t>
            </a:r>
            <a:r>
              <a:rPr lang="en-US" sz="4000" dirty="0" smtClean="0"/>
              <a:t> </a:t>
            </a:r>
            <a:r>
              <a:rPr lang="en-US" sz="4000" dirty="0" err="1" smtClean="0"/>
              <a:t>geografis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karakteristik</a:t>
            </a:r>
            <a:r>
              <a:rPr lang="en-US" sz="4000" dirty="0" smtClean="0"/>
              <a:t> </a:t>
            </a:r>
            <a:r>
              <a:rPr lang="en-US" sz="4000" dirty="0" err="1" smtClean="0"/>
              <a:t>konsumen</a:t>
            </a:r>
            <a:r>
              <a:rPr lang="en-US" sz="4000" dirty="0" smtClean="0"/>
              <a:t> </a:t>
            </a:r>
            <a:r>
              <a:rPr lang="en-US" sz="4000" dirty="0" err="1" smtClean="0"/>
              <a:t>tertentu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0079" y="134204"/>
            <a:ext cx="1114261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Modal </a:t>
            </a:r>
            <a:r>
              <a:rPr lang="en-US" sz="6000" b="1" dirty="0" err="1" smtClean="0"/>
              <a:t>Tidak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Harus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Besar</a:t>
            </a:r>
            <a:endParaRPr lang="en-US" sz="6000" b="1" dirty="0" smtClean="0"/>
          </a:p>
          <a:p>
            <a:endParaRPr lang="en-US" sz="2000" b="1" dirty="0" smtClean="0"/>
          </a:p>
          <a:p>
            <a:r>
              <a:rPr lang="en-US" sz="4400" dirty="0" err="1" smtClean="0"/>
              <a:t>Memulai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memerlukan</a:t>
            </a:r>
            <a:r>
              <a:rPr lang="en-US" sz="4400" dirty="0" smtClean="0"/>
              <a:t> modal </a:t>
            </a:r>
            <a:r>
              <a:rPr lang="en-US" sz="4400" dirty="0" err="1" smtClean="0"/>
              <a:t>besar</a:t>
            </a:r>
            <a:r>
              <a:rPr lang="en-US" sz="4400" dirty="0" smtClean="0"/>
              <a:t>.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 </a:t>
            </a:r>
            <a:r>
              <a:rPr lang="en-US" sz="4400" dirty="0" err="1" smtClean="0"/>
              <a:t>memungkinkan</a:t>
            </a:r>
            <a:r>
              <a:rPr lang="en-US" sz="4400" dirty="0" smtClean="0"/>
              <a:t> </a:t>
            </a:r>
            <a:r>
              <a:rPr lang="en-US" sz="4400" dirty="0" err="1" smtClean="0"/>
              <a:t>kita</a:t>
            </a:r>
            <a:r>
              <a:rPr lang="en-US" sz="4400" dirty="0" smtClean="0"/>
              <a:t>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memulai</a:t>
            </a:r>
            <a:r>
              <a:rPr lang="en-US" sz="4400" dirty="0" smtClean="0"/>
              <a:t> </a:t>
            </a:r>
            <a:r>
              <a:rPr lang="en-US" sz="4400" dirty="0" err="1" smtClean="0"/>
              <a:t>usaha</a:t>
            </a:r>
            <a:r>
              <a:rPr lang="en-US" sz="4400" dirty="0" smtClean="0"/>
              <a:t> </a:t>
            </a:r>
            <a:r>
              <a:rPr lang="en-US" sz="4400" dirty="0" err="1" smtClean="0"/>
              <a:t>dengan</a:t>
            </a:r>
            <a:r>
              <a:rPr lang="en-US" sz="4400" dirty="0" smtClean="0"/>
              <a:t> modal yang </a:t>
            </a:r>
            <a:r>
              <a:rPr lang="en-US" sz="4400" dirty="0" err="1" smtClean="0"/>
              <a:t>sangat</a:t>
            </a:r>
            <a:r>
              <a:rPr lang="en-US" sz="4400" dirty="0" smtClean="0"/>
              <a:t> minim, </a:t>
            </a:r>
            <a:r>
              <a:rPr lang="en-US" sz="4400" dirty="0" err="1" smtClean="0"/>
              <a:t>hanya</a:t>
            </a:r>
            <a:r>
              <a:rPr lang="en-US" sz="4400" dirty="0" smtClean="0"/>
              <a:t> </a:t>
            </a:r>
            <a:r>
              <a:rPr lang="en-US" sz="4400" dirty="0" err="1" smtClean="0"/>
              <a:t>membutuhkan</a:t>
            </a:r>
            <a:r>
              <a:rPr lang="en-US" sz="4400" dirty="0" smtClean="0"/>
              <a:t> </a:t>
            </a:r>
            <a:r>
              <a:rPr lang="en-US" sz="4400" dirty="0" err="1" smtClean="0"/>
              <a:t>koneksi</a:t>
            </a:r>
            <a:r>
              <a:rPr lang="en-US" sz="4400" dirty="0" smtClean="0"/>
              <a:t> internet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perangkat</a:t>
            </a:r>
            <a:r>
              <a:rPr lang="en-US" sz="4400" dirty="0" smtClean="0"/>
              <a:t> gadget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menjalankan</a:t>
            </a:r>
            <a:r>
              <a:rPr lang="en-US" sz="4400" dirty="0" smtClean="0"/>
              <a:t> </a:t>
            </a:r>
            <a:r>
              <a:rPr lang="en-US" sz="4400" dirty="0" err="1" smtClean="0"/>
              <a:t>operasional</a:t>
            </a:r>
            <a:r>
              <a:rPr lang="en-US" sz="4400" dirty="0" smtClean="0"/>
              <a:t>. </a:t>
            </a:r>
            <a:r>
              <a:rPr lang="en-US" sz="4400" dirty="0" err="1" smtClean="0"/>
              <a:t>Tidak</a:t>
            </a:r>
            <a:r>
              <a:rPr lang="en-US" sz="4400" dirty="0" smtClean="0"/>
              <a:t> </a:t>
            </a:r>
            <a:r>
              <a:rPr lang="en-US" sz="4400" dirty="0" err="1" smtClean="0"/>
              <a:t>diperlukan</a:t>
            </a:r>
            <a:r>
              <a:rPr lang="en-US" sz="4400" dirty="0" smtClean="0"/>
              <a:t> </a:t>
            </a:r>
            <a:r>
              <a:rPr lang="en-US" sz="4400" dirty="0" err="1" smtClean="0"/>
              <a:t>biaya</a:t>
            </a:r>
            <a:r>
              <a:rPr lang="en-US" sz="4400" dirty="0" smtClean="0"/>
              <a:t> </a:t>
            </a:r>
            <a:r>
              <a:rPr lang="en-US" sz="4400" dirty="0" err="1" smtClean="0"/>
              <a:t>sewa</a:t>
            </a:r>
            <a:r>
              <a:rPr lang="en-US" sz="4400" dirty="0" smtClean="0"/>
              <a:t> </a:t>
            </a:r>
            <a:r>
              <a:rPr lang="en-US" sz="4400" dirty="0" err="1" smtClean="0"/>
              <a:t>tempat</a:t>
            </a:r>
            <a:r>
              <a:rPr lang="en-US" sz="4400" dirty="0" smtClean="0"/>
              <a:t> </a:t>
            </a:r>
            <a:r>
              <a:rPr lang="en-US" sz="4400" dirty="0" err="1" smtClean="0"/>
              <a:t>atau</a:t>
            </a:r>
            <a:r>
              <a:rPr lang="en-US" sz="4400" dirty="0" smtClean="0"/>
              <a:t> </a:t>
            </a:r>
            <a:r>
              <a:rPr lang="en-US" sz="4400" dirty="0" err="1" smtClean="0"/>
              <a:t>kios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1" y="380060"/>
            <a:ext cx="1127324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TIPS MEMBANGUN BISNIS DIGITAL</a:t>
            </a:r>
          </a:p>
          <a:p>
            <a:endParaRPr lang="en-US" sz="2800" dirty="0" smtClean="0"/>
          </a:p>
          <a:p>
            <a:r>
              <a:rPr lang="en-US" sz="4000" dirty="0" err="1" smtClean="0"/>
              <a:t>Beberapa</a:t>
            </a:r>
            <a:r>
              <a:rPr lang="en-US" sz="4000" dirty="0" smtClean="0"/>
              <a:t> tips,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meningkatkan</a:t>
            </a:r>
            <a:r>
              <a:rPr lang="en-US" sz="4000" dirty="0" smtClean="0"/>
              <a:t> </a:t>
            </a:r>
            <a:r>
              <a:rPr lang="en-US" sz="4000" dirty="0" err="1" smtClean="0"/>
              <a:t>peluang</a:t>
            </a:r>
            <a:r>
              <a:rPr lang="en-US" sz="4000" dirty="0" smtClean="0"/>
              <a:t> </a:t>
            </a:r>
            <a:r>
              <a:rPr lang="en-US" sz="4000" dirty="0" err="1" smtClean="0"/>
              <a:t>kesuksesan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digital 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riset</a:t>
            </a:r>
            <a:r>
              <a:rPr lang="en-US" sz="4000" dirty="0" smtClean="0"/>
              <a:t> </a:t>
            </a:r>
            <a:r>
              <a:rPr lang="en-US" sz="4000" dirty="0" err="1" smtClean="0"/>
              <a:t>pasar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Buat</a:t>
            </a:r>
            <a:r>
              <a:rPr lang="en-US" sz="4000" dirty="0" smtClean="0"/>
              <a:t> website yang </a:t>
            </a:r>
            <a:r>
              <a:rPr lang="en-US" sz="4000" dirty="0" err="1" smtClean="0"/>
              <a:t>profesional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Gunakan</a:t>
            </a:r>
            <a:r>
              <a:rPr lang="en-US" sz="4000" dirty="0" smtClean="0"/>
              <a:t> media </a:t>
            </a:r>
            <a:r>
              <a:rPr lang="en-US" sz="4000" dirty="0" err="1" smtClean="0"/>
              <a:t>sosial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Fokus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kepuasan</a:t>
            </a:r>
            <a:r>
              <a:rPr lang="en-US" sz="4000" dirty="0" smtClean="0"/>
              <a:t> </a:t>
            </a:r>
            <a:r>
              <a:rPr lang="en-US" sz="4000" dirty="0" err="1" smtClean="0"/>
              <a:t>pelanggan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/>
              <a:t>Pantau</a:t>
            </a:r>
            <a:r>
              <a:rPr lang="en-US" sz="4000" dirty="0" smtClean="0"/>
              <a:t> </a:t>
            </a:r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Anda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703" y="967885"/>
            <a:ext cx="109858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/>
              <a:t>Lakukan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Riset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Pasar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4000" dirty="0" err="1" smtClean="0"/>
              <a:t>Sebelum</a:t>
            </a:r>
            <a:r>
              <a:rPr lang="en-US" sz="4000" dirty="0" smtClean="0"/>
              <a:t> </a:t>
            </a:r>
            <a:r>
              <a:rPr lang="en-US" sz="4000" dirty="0" err="1" smtClean="0"/>
              <a:t>memulai</a:t>
            </a:r>
            <a:r>
              <a:rPr lang="en-US" sz="4000" dirty="0" smtClean="0"/>
              <a:t>, </a:t>
            </a:r>
            <a:r>
              <a:rPr lang="en-US" sz="4000" dirty="0" err="1" smtClean="0"/>
              <a:t>lakukan</a:t>
            </a:r>
            <a:r>
              <a:rPr lang="en-US" sz="4000" dirty="0" smtClean="0"/>
              <a:t> </a:t>
            </a:r>
            <a:r>
              <a:rPr lang="en-US" sz="4000" dirty="0" err="1" smtClean="0"/>
              <a:t>riset</a:t>
            </a:r>
            <a:r>
              <a:rPr lang="en-US" sz="4000" dirty="0" smtClean="0"/>
              <a:t> </a:t>
            </a:r>
            <a:r>
              <a:rPr lang="en-US" sz="4000" dirty="0" err="1" smtClean="0"/>
              <a:t>pasar</a:t>
            </a:r>
            <a:r>
              <a:rPr lang="en-US" sz="4000" dirty="0" smtClean="0"/>
              <a:t> </a:t>
            </a:r>
            <a:r>
              <a:rPr lang="en-US" sz="4000" dirty="0" err="1" smtClean="0"/>
              <a:t>terlebih</a:t>
            </a:r>
            <a:r>
              <a:rPr lang="en-US" sz="4000" dirty="0" smtClean="0"/>
              <a:t> </a:t>
            </a:r>
            <a:r>
              <a:rPr lang="en-US" sz="4000" dirty="0" err="1" smtClean="0"/>
              <a:t>dahulu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mengetahui</a:t>
            </a:r>
            <a:r>
              <a:rPr lang="en-US" sz="4000" dirty="0" smtClean="0"/>
              <a:t> </a:t>
            </a:r>
            <a:r>
              <a:rPr lang="en-US" sz="4000" dirty="0" err="1" smtClean="0"/>
              <a:t>kebutuhan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keinginan</a:t>
            </a:r>
            <a:r>
              <a:rPr lang="en-US" sz="4000" dirty="0" smtClean="0"/>
              <a:t> </a:t>
            </a:r>
            <a:r>
              <a:rPr lang="en-US" sz="4000" dirty="0" err="1" smtClean="0"/>
              <a:t>pasar</a:t>
            </a:r>
            <a:r>
              <a:rPr lang="en-US" sz="4000" dirty="0" smtClean="0"/>
              <a:t>.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mengetahui</a:t>
            </a:r>
            <a:r>
              <a:rPr lang="en-US" sz="4000" dirty="0" smtClean="0"/>
              <a:t> </a:t>
            </a:r>
            <a:r>
              <a:rPr lang="en-US" sz="4000" dirty="0" err="1" smtClean="0"/>
              <a:t>pasar</a:t>
            </a:r>
            <a:r>
              <a:rPr lang="en-US" sz="4000" dirty="0" smtClean="0"/>
              <a:t> yang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di</a:t>
            </a:r>
            <a:r>
              <a:rPr lang="en-US" sz="4000" dirty="0" smtClean="0"/>
              <a:t> </a:t>
            </a:r>
            <a:r>
              <a:rPr lang="en-US" sz="4000" dirty="0" err="1" smtClean="0"/>
              <a:t>jangkau</a:t>
            </a:r>
            <a:r>
              <a:rPr lang="en-US" sz="4000" dirty="0" smtClean="0"/>
              <a:t>, </a:t>
            </a:r>
            <a:r>
              <a:rPr lang="en-US" sz="4000" dirty="0" err="1" smtClean="0"/>
              <a:t>Anda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menyesuaikan</a:t>
            </a:r>
            <a:r>
              <a:rPr lang="en-US" sz="4000" dirty="0" smtClean="0"/>
              <a:t> </a:t>
            </a:r>
            <a:r>
              <a:rPr lang="en-US" sz="4000" dirty="0" err="1" smtClean="0"/>
              <a:t>produk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jasa</a:t>
            </a:r>
            <a:r>
              <a:rPr lang="en-US" sz="4000" dirty="0" smtClean="0"/>
              <a:t> yang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ditawarkan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074" y="758878"/>
            <a:ext cx="1156062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/>
              <a:t>Buat</a:t>
            </a:r>
            <a:r>
              <a:rPr lang="en-US" sz="6000" b="1" dirty="0" smtClean="0"/>
              <a:t> Website Yang </a:t>
            </a:r>
            <a:r>
              <a:rPr lang="en-US" sz="6000" b="1" dirty="0" err="1" smtClean="0"/>
              <a:t>Profesional</a:t>
            </a:r>
            <a:endParaRPr lang="en-US" sz="3200" b="1" dirty="0" smtClean="0"/>
          </a:p>
          <a:p>
            <a:endParaRPr lang="en-US" sz="2400" dirty="0" smtClean="0"/>
          </a:p>
          <a:p>
            <a:r>
              <a:rPr lang="en-US" sz="4400" dirty="0" smtClean="0"/>
              <a:t>Website </a:t>
            </a:r>
            <a:r>
              <a:rPr lang="en-US" sz="4400" dirty="0" err="1" smtClean="0"/>
              <a:t>merupakan</a:t>
            </a:r>
            <a:r>
              <a:rPr lang="en-US" sz="4400" dirty="0" smtClean="0"/>
              <a:t> </a:t>
            </a:r>
            <a:r>
              <a:rPr lang="en-US" sz="4400" dirty="0" err="1" smtClean="0"/>
              <a:t>identitas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digital, </a:t>
            </a:r>
            <a:r>
              <a:rPr lang="en-US" sz="4400" dirty="0" err="1" smtClean="0"/>
              <a:t>buat</a:t>
            </a:r>
            <a:r>
              <a:rPr lang="en-US" sz="4400" dirty="0" smtClean="0"/>
              <a:t> website yang </a:t>
            </a:r>
            <a:r>
              <a:rPr lang="en-US" sz="4400" dirty="0" err="1" smtClean="0"/>
              <a:t>profesional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mudah</a:t>
            </a:r>
            <a:r>
              <a:rPr lang="en-US" sz="4400" dirty="0" smtClean="0"/>
              <a:t> </a:t>
            </a:r>
            <a:r>
              <a:rPr lang="en-US" sz="4400" dirty="0" err="1" smtClean="0"/>
              <a:t>diakses</a:t>
            </a:r>
            <a:r>
              <a:rPr lang="en-US" sz="4400" dirty="0" smtClean="0"/>
              <a:t> agar </a:t>
            </a:r>
            <a:r>
              <a:rPr lang="en-US" sz="4400" dirty="0" err="1" smtClean="0"/>
              <a:t>calon</a:t>
            </a:r>
            <a:r>
              <a:rPr lang="en-US" sz="4400" dirty="0" smtClean="0"/>
              <a:t> </a:t>
            </a:r>
            <a:r>
              <a:rPr lang="en-US" sz="4400" dirty="0" err="1" smtClean="0"/>
              <a:t>pelanggan</a:t>
            </a:r>
            <a:r>
              <a:rPr lang="en-US" sz="4400" dirty="0" smtClean="0"/>
              <a:t> </a:t>
            </a:r>
            <a:r>
              <a:rPr lang="en-US" sz="4400" dirty="0" err="1" smtClean="0"/>
              <a:t>dapat</a:t>
            </a:r>
            <a:r>
              <a:rPr lang="en-US" sz="4400" dirty="0" smtClean="0"/>
              <a:t> </a:t>
            </a:r>
            <a:r>
              <a:rPr lang="en-US" sz="4400" dirty="0" err="1" smtClean="0"/>
              <a:t>mengetahui</a:t>
            </a:r>
            <a:r>
              <a:rPr lang="en-US" sz="4400" dirty="0" smtClean="0"/>
              <a:t> </a:t>
            </a:r>
            <a:r>
              <a:rPr lang="en-US" sz="4400" dirty="0" err="1" smtClean="0"/>
              <a:t>informasi</a:t>
            </a:r>
            <a:r>
              <a:rPr lang="en-US" sz="4400" dirty="0" smtClean="0"/>
              <a:t> </a:t>
            </a:r>
            <a:r>
              <a:rPr lang="en-US" sz="4400" dirty="0" err="1" smtClean="0"/>
              <a:t>tentang</a:t>
            </a:r>
            <a:r>
              <a:rPr lang="en-US" sz="4400" dirty="0" smtClean="0"/>
              <a:t> </a:t>
            </a:r>
            <a:r>
              <a:rPr lang="en-US" sz="4400" dirty="0" err="1" smtClean="0"/>
              <a:t>produk</a:t>
            </a:r>
            <a:r>
              <a:rPr lang="en-US" sz="4400" dirty="0" smtClean="0"/>
              <a:t> </a:t>
            </a:r>
            <a:r>
              <a:rPr lang="en-US" sz="4400" dirty="0" err="1" smtClean="0"/>
              <a:t>atau</a:t>
            </a:r>
            <a:r>
              <a:rPr lang="en-US" sz="4400" dirty="0" smtClean="0"/>
              <a:t> </a:t>
            </a:r>
            <a:r>
              <a:rPr lang="en-US" sz="4400" dirty="0" err="1" smtClean="0"/>
              <a:t>jasa</a:t>
            </a:r>
            <a:r>
              <a:rPr lang="en-US" sz="4400" dirty="0" smtClean="0"/>
              <a:t> </a:t>
            </a:r>
            <a:r>
              <a:rPr lang="en-US" sz="4400" dirty="0" err="1" smtClean="0"/>
              <a:t>Anda</a:t>
            </a:r>
            <a:r>
              <a:rPr lang="en-US" sz="4400" dirty="0" smtClean="0"/>
              <a:t> </a:t>
            </a:r>
            <a:r>
              <a:rPr lang="en-US" sz="4400" dirty="0" err="1" smtClean="0"/>
              <a:t>dengan</a:t>
            </a:r>
            <a:r>
              <a:rPr lang="en-US" sz="4400" dirty="0" smtClean="0"/>
              <a:t> </a:t>
            </a:r>
            <a:r>
              <a:rPr lang="en-US" sz="4400" dirty="0" err="1" smtClean="0"/>
              <a:t>mudah</a:t>
            </a:r>
            <a:r>
              <a:rPr lang="en-US" sz="44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77389" y="571591"/>
            <a:ext cx="10134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6600" b="1" dirty="0" err="1" smtClean="0"/>
              <a:t>Pokok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Pembahasan</a:t>
            </a:r>
            <a:endParaRPr lang="en-US" sz="5400" b="1" dirty="0" smtClean="0"/>
          </a:p>
          <a:p>
            <a:pPr>
              <a:buNone/>
            </a:pPr>
            <a:endParaRPr lang="en-US" sz="4000" b="1" dirty="0" smtClean="0"/>
          </a:p>
          <a:p>
            <a:r>
              <a:rPr lang="en-US" sz="3600" b="1" dirty="0" err="1" smtClean="0"/>
              <a:t>Apa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Bisnis</a:t>
            </a:r>
            <a:r>
              <a:rPr lang="en-US" sz="3600" b="1" dirty="0" smtClean="0"/>
              <a:t> Digital</a:t>
            </a:r>
          </a:p>
          <a:p>
            <a:r>
              <a:rPr lang="en-US" sz="3600" b="1" dirty="0" err="1" smtClean="0"/>
              <a:t>Jenis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Bisnis</a:t>
            </a:r>
            <a:r>
              <a:rPr lang="en-US" sz="3600" b="1" dirty="0" smtClean="0"/>
              <a:t> Digital</a:t>
            </a:r>
          </a:p>
          <a:p>
            <a:r>
              <a:rPr lang="en-US" sz="3600" b="1" dirty="0" err="1" smtClean="0"/>
              <a:t>Keuntungan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Bisnis</a:t>
            </a:r>
            <a:r>
              <a:rPr lang="en-US" sz="3600" b="1" dirty="0" smtClean="0"/>
              <a:t> Digital</a:t>
            </a:r>
          </a:p>
          <a:p>
            <a:r>
              <a:rPr lang="en-US" sz="3600" b="1" dirty="0" smtClean="0"/>
              <a:t>Tips </a:t>
            </a:r>
            <a:r>
              <a:rPr lang="en-US" sz="3600" b="1" dirty="0" err="1" smtClean="0"/>
              <a:t>Membangun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Bisnis</a:t>
            </a:r>
            <a:r>
              <a:rPr lang="en-US" sz="3600" b="1" dirty="0" smtClean="0"/>
              <a:t> Digital</a:t>
            </a:r>
          </a:p>
          <a:p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Bisnis</a:t>
            </a:r>
            <a:r>
              <a:rPr lang="en-US" sz="3600" b="1" dirty="0" smtClean="0"/>
              <a:t> Digital </a:t>
            </a:r>
            <a:r>
              <a:rPr lang="en-US" sz="3600" b="1" dirty="0" err="1" smtClean="0"/>
              <a:t>Tahun</a:t>
            </a:r>
            <a:r>
              <a:rPr lang="en-US" sz="3600" b="1" dirty="0" smtClean="0"/>
              <a:t> 2023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5853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327809"/>
            <a:ext cx="115606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/>
              <a:t>Gunakan</a:t>
            </a:r>
            <a:r>
              <a:rPr lang="en-US" sz="7200" b="1" dirty="0" smtClean="0"/>
              <a:t> Media </a:t>
            </a:r>
            <a:r>
              <a:rPr lang="en-US" sz="7200" b="1" dirty="0" err="1" smtClean="0"/>
              <a:t>Sosial</a:t>
            </a:r>
            <a:endParaRPr lang="en-US" sz="7200" b="1" dirty="0" smtClean="0"/>
          </a:p>
          <a:p>
            <a:endParaRPr lang="en-US" sz="3200" dirty="0" smtClean="0"/>
          </a:p>
          <a:p>
            <a:r>
              <a:rPr lang="en-US" sz="4000" dirty="0" smtClean="0"/>
              <a:t>Media </a:t>
            </a:r>
            <a:r>
              <a:rPr lang="en-US" sz="4000" dirty="0" err="1" smtClean="0"/>
              <a:t>sosial</a:t>
            </a:r>
            <a:r>
              <a:rPr lang="en-US" sz="4000" dirty="0" smtClean="0"/>
              <a:t> </a:t>
            </a:r>
            <a:r>
              <a:rPr lang="en-US" sz="4000" dirty="0" err="1" smtClean="0"/>
              <a:t>merupakan</a:t>
            </a:r>
            <a:r>
              <a:rPr lang="en-US" sz="4000" dirty="0" smtClean="0"/>
              <a:t> </a:t>
            </a:r>
            <a:r>
              <a:rPr lang="en-US" sz="4000" dirty="0" err="1" smtClean="0"/>
              <a:t>sarana</a:t>
            </a:r>
            <a:r>
              <a:rPr lang="en-US" sz="4000" dirty="0" smtClean="0"/>
              <a:t> yang </a:t>
            </a:r>
            <a:r>
              <a:rPr lang="en-US" sz="4000" dirty="0" err="1" smtClean="0"/>
              <a:t>efektif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mempromosikan</a:t>
            </a:r>
            <a:r>
              <a:rPr lang="en-US" sz="4000" dirty="0" smtClean="0"/>
              <a:t> </a:t>
            </a:r>
            <a:r>
              <a:rPr lang="en-US" sz="4000" dirty="0" err="1" smtClean="0"/>
              <a:t>produk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jasa</a:t>
            </a:r>
            <a:r>
              <a:rPr lang="en-US" sz="4000" dirty="0" smtClean="0"/>
              <a:t>. </a:t>
            </a:r>
            <a:r>
              <a:rPr lang="en-US" sz="4000" dirty="0" err="1" smtClean="0"/>
              <a:t>Gunakan</a:t>
            </a:r>
            <a:r>
              <a:rPr lang="en-US" sz="4000" dirty="0" smtClean="0"/>
              <a:t> media </a:t>
            </a:r>
            <a:r>
              <a:rPr lang="en-US" sz="4000" dirty="0" err="1" smtClean="0"/>
              <a:t>sosial</a:t>
            </a:r>
            <a:r>
              <a:rPr lang="en-US" sz="4000" dirty="0" smtClean="0"/>
              <a:t> yang </a:t>
            </a:r>
            <a:r>
              <a:rPr lang="en-US" sz="4000" dirty="0" err="1" smtClean="0"/>
              <a:t>relevan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</a:t>
            </a:r>
            <a:r>
              <a:rPr lang="en-US" sz="4000" dirty="0" err="1" smtClean="0"/>
              <a:t>Instagram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meningkatkan</a:t>
            </a:r>
            <a:r>
              <a:rPr lang="en-US" sz="4000" dirty="0" smtClean="0"/>
              <a:t> </a:t>
            </a:r>
            <a:r>
              <a:rPr lang="en-US" sz="4000" dirty="0" err="1" smtClean="0"/>
              <a:t>visibilitas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Anda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371" y="785010"/>
            <a:ext cx="1156062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/>
              <a:t>Fokus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Pada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Kepuasan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Pelanggan</a:t>
            </a:r>
            <a:endParaRPr lang="en-US" sz="5400" b="1" dirty="0" smtClean="0"/>
          </a:p>
          <a:p>
            <a:endParaRPr lang="en-US" sz="3200" dirty="0" smtClean="0"/>
          </a:p>
          <a:p>
            <a:r>
              <a:rPr lang="en-US" sz="4400" dirty="0" err="1" smtClean="0"/>
              <a:t>Kunci</a:t>
            </a:r>
            <a:r>
              <a:rPr lang="en-US" sz="4400" dirty="0" smtClean="0"/>
              <a:t> </a:t>
            </a:r>
            <a:r>
              <a:rPr lang="en-US" sz="4400" dirty="0" err="1" smtClean="0"/>
              <a:t>kesuksesan</a:t>
            </a:r>
            <a:r>
              <a:rPr lang="en-US" sz="4400" dirty="0" smtClean="0"/>
              <a:t>, </a:t>
            </a:r>
            <a:r>
              <a:rPr lang="en-US" sz="4400" dirty="0" err="1" smtClean="0"/>
              <a:t>berikan</a:t>
            </a:r>
            <a:r>
              <a:rPr lang="en-US" sz="4400" dirty="0" smtClean="0"/>
              <a:t> </a:t>
            </a:r>
            <a:r>
              <a:rPr lang="en-US" sz="4400" dirty="0" err="1" smtClean="0"/>
              <a:t>layanan</a:t>
            </a:r>
            <a:r>
              <a:rPr lang="en-US" sz="4400" dirty="0" smtClean="0"/>
              <a:t> yang </a:t>
            </a:r>
            <a:r>
              <a:rPr lang="en-US" sz="4400" dirty="0" err="1" smtClean="0"/>
              <a:t>baik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responsif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pelanggan</a:t>
            </a:r>
            <a:r>
              <a:rPr lang="en-US" sz="4400" dirty="0" smtClean="0"/>
              <a:t> agar </a:t>
            </a:r>
            <a:r>
              <a:rPr lang="en-US" sz="4400" dirty="0" err="1" smtClean="0"/>
              <a:t>mereka</a:t>
            </a:r>
            <a:r>
              <a:rPr lang="en-US" sz="4400" dirty="0" smtClean="0"/>
              <a:t> </a:t>
            </a:r>
            <a:r>
              <a:rPr lang="en-US" sz="4400" dirty="0" err="1" smtClean="0"/>
              <a:t>merasa</a:t>
            </a:r>
            <a:r>
              <a:rPr lang="en-US" sz="4400" dirty="0" smtClean="0"/>
              <a:t> </a:t>
            </a:r>
            <a:r>
              <a:rPr lang="en-US" sz="4400" dirty="0" err="1" smtClean="0"/>
              <a:t>puas</a:t>
            </a:r>
            <a:r>
              <a:rPr lang="en-US" sz="4400" dirty="0" smtClean="0"/>
              <a:t>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memperoleh</a:t>
            </a:r>
            <a:r>
              <a:rPr lang="en-US" sz="4400" dirty="0" smtClean="0"/>
              <a:t> </a:t>
            </a:r>
            <a:r>
              <a:rPr lang="en-US" sz="4400" dirty="0" err="1" smtClean="0"/>
              <a:t>pengalaman</a:t>
            </a:r>
            <a:r>
              <a:rPr lang="en-US" sz="4400" dirty="0" smtClean="0"/>
              <a:t> </a:t>
            </a:r>
            <a:r>
              <a:rPr lang="en-US" sz="4400" dirty="0" err="1" smtClean="0"/>
              <a:t>positif</a:t>
            </a:r>
            <a:r>
              <a:rPr lang="en-US" sz="4400" dirty="0" smtClean="0"/>
              <a:t> </a:t>
            </a:r>
            <a:r>
              <a:rPr lang="en-US" sz="4400" dirty="0" err="1" smtClean="0"/>
              <a:t>dengan</a:t>
            </a:r>
            <a:r>
              <a:rPr lang="en-US" sz="4400" dirty="0" smtClean="0"/>
              <a:t>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</a:t>
            </a:r>
            <a:r>
              <a:rPr lang="en-US" sz="4400" dirty="0" err="1" smtClean="0"/>
              <a:t>Anda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7" y="1124661"/>
            <a:ext cx="1156062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/>
              <a:t>Pantau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Perkembangan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Bisnis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Anda</a:t>
            </a:r>
            <a:endParaRPr lang="en-US" sz="3200" b="1" dirty="0" smtClean="0"/>
          </a:p>
          <a:p>
            <a:endParaRPr lang="en-US" sz="3200" dirty="0" smtClean="0"/>
          </a:p>
          <a:p>
            <a:r>
              <a:rPr lang="en-US" sz="4000" dirty="0" err="1" smtClean="0"/>
              <a:t>Pantau</a:t>
            </a:r>
            <a:r>
              <a:rPr lang="en-US" sz="4000" dirty="0" smtClean="0"/>
              <a:t> </a:t>
            </a:r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secara</a:t>
            </a:r>
            <a:r>
              <a:rPr lang="en-US" sz="4000" dirty="0" smtClean="0"/>
              <a:t> </a:t>
            </a:r>
            <a:r>
              <a:rPr lang="en-US" sz="4000" dirty="0" err="1" smtClean="0"/>
              <a:t>teratur</a:t>
            </a:r>
            <a:r>
              <a:rPr lang="en-US" sz="4000" dirty="0" smtClean="0"/>
              <a:t>, </a:t>
            </a:r>
            <a:r>
              <a:rPr lang="en-US" sz="4000" dirty="0" err="1" smtClean="0"/>
              <a:t>analisis</a:t>
            </a:r>
            <a:r>
              <a:rPr lang="en-US" sz="4000" dirty="0" smtClean="0"/>
              <a:t> data </a:t>
            </a:r>
            <a:r>
              <a:rPr lang="en-US" sz="4000" dirty="0" err="1" smtClean="0"/>
              <a:t>penjualan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pengunjung</a:t>
            </a:r>
            <a:r>
              <a:rPr lang="en-US" sz="4000" dirty="0" smtClean="0"/>
              <a:t> website </a:t>
            </a:r>
            <a:r>
              <a:rPr lang="en-US" sz="4000" dirty="0" err="1" smtClean="0"/>
              <a:t>Anda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mengetahui</a:t>
            </a:r>
            <a:r>
              <a:rPr lang="en-US" sz="4000" dirty="0" smtClean="0"/>
              <a:t> </a:t>
            </a:r>
            <a:r>
              <a:rPr lang="en-US" sz="4000" dirty="0" err="1" smtClean="0"/>
              <a:t>kinerja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menentukan</a:t>
            </a:r>
            <a:r>
              <a:rPr lang="en-US" sz="4000" dirty="0" smtClean="0"/>
              <a:t> </a:t>
            </a:r>
            <a:r>
              <a:rPr lang="en-US" sz="4000" dirty="0" err="1" smtClean="0"/>
              <a:t>strategi</a:t>
            </a:r>
            <a:r>
              <a:rPr lang="en-US" sz="4000" dirty="0" smtClean="0"/>
              <a:t> yang </a:t>
            </a:r>
            <a:r>
              <a:rPr lang="en-US" sz="4000" dirty="0" err="1" smtClean="0"/>
              <a:t>tepat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meningkatkan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</a:t>
            </a:r>
            <a:r>
              <a:rPr lang="en-US" sz="4000" dirty="0" err="1" smtClean="0"/>
              <a:t>Anda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1175033"/>
            <a:ext cx="11310258" cy="640705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digital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diprediksi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berkembang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2023: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id-ID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939" y="2199303"/>
            <a:ext cx="4185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Konsultasi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online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941" y="2708755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Edukasi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online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353" y="3192081"/>
            <a:ext cx="3749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mobile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669" y="3675407"/>
            <a:ext cx="6827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5. Influencer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content creator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539" y="4119546"/>
            <a:ext cx="10520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dirty="0" smtClean="0">
                <a:latin typeface="Arial" pitchFamily="34" charset="0"/>
                <a:cs typeface="Arial" pitchFamily="34" charset="0"/>
              </a:rPr>
              <a:t>6. Pembuatan website, microsite, dan landingpage</a:t>
            </a:r>
            <a:endParaRPr lang="nl-N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64" y="4576744"/>
            <a:ext cx="998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agensi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manajemen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lepas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924" y="5086197"/>
            <a:ext cx="518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thrifting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fashion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315" y="5543396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Jasa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penterjemah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online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863" y="1742104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Dropshipping</a:t>
            </a:r>
            <a:endParaRPr lang="en-US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48" y="182245"/>
            <a:ext cx="10515600" cy="1325563"/>
          </a:xfrm>
        </p:spPr>
        <p:txBody>
          <a:bodyPr>
            <a:normAutofit/>
          </a:bodyPr>
          <a:lstStyle/>
          <a:p>
            <a:r>
              <a:rPr lang="id-ID" sz="7200" b="1" dirty="0" smtClean="0">
                <a:solidFill>
                  <a:srgbClr val="FFC000"/>
                </a:solidFill>
              </a:rPr>
              <a:t>TERIMA KASIH</a:t>
            </a:r>
            <a:endParaRPr lang="id-ID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2188" y="2486708"/>
            <a:ext cx="10735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https://www.youtube.com/watch?v=6lY4HBRgTYQ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005135" y="1245719"/>
            <a:ext cx="67038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Transformasi</a:t>
            </a:r>
            <a:r>
              <a:rPr lang="en-US" sz="6000" b="1" dirty="0" smtClean="0">
                <a:solidFill>
                  <a:srgbClr val="FF0000"/>
                </a:solidFill>
              </a:rPr>
              <a:t> Digital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77388" y="1838702"/>
            <a:ext cx="11035937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err="1" smtClean="0"/>
              <a:t>Pengelompok</a:t>
            </a:r>
            <a:r>
              <a:rPr lang="en-US" sz="4800" b="1" dirty="0" smtClean="0"/>
              <a:t> Model </a:t>
            </a:r>
            <a:r>
              <a:rPr lang="en-US" sz="4800" b="1" dirty="0" err="1" smtClean="0"/>
              <a:t>Kegiatan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Bisnis</a:t>
            </a:r>
            <a:r>
              <a:rPr lang="en-US" sz="4800" b="1" dirty="0" smtClean="0"/>
              <a:t> </a:t>
            </a:r>
            <a:endParaRPr lang="en-US" sz="5400" b="1" dirty="0" smtClean="0"/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r>
              <a:rPr lang="en-US" sz="5400" b="1" dirty="0" smtClean="0"/>
              <a:t>1. Model </a:t>
            </a:r>
            <a:r>
              <a:rPr lang="en-US" sz="5400" b="1" dirty="0" err="1" smtClean="0"/>
              <a:t>Bisnis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Tradisional</a:t>
            </a:r>
            <a:endParaRPr lang="en-US" sz="5400" b="1" dirty="0" smtClean="0"/>
          </a:p>
          <a:p>
            <a:pPr>
              <a:buNone/>
            </a:pPr>
            <a:r>
              <a:rPr lang="en-US" sz="5400" b="1" dirty="0" smtClean="0"/>
              <a:t>2. Model </a:t>
            </a:r>
            <a:r>
              <a:rPr lang="en-US" sz="5400" b="1" dirty="0" err="1" smtClean="0"/>
              <a:t>Bisnis</a:t>
            </a:r>
            <a:r>
              <a:rPr lang="en-US" sz="5400" b="1" dirty="0" smtClean="0"/>
              <a:t> Digital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1222" y="344379"/>
            <a:ext cx="6912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APA ITU BISNIS DIGITAL</a:t>
            </a:r>
          </a:p>
        </p:txBody>
      </p:sp>
    </p:spTree>
    <p:extLst>
      <p:ext uri="{BB962C8B-B14F-4D97-AF65-F5344CB8AC3E}">
        <p14:creationId xmlns:p14="http://schemas.microsoft.com/office/powerpoint/2010/main" xmlns="" val="343585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77388" y="1407623"/>
            <a:ext cx="11035937" cy="3752206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5400" b="1" dirty="0" smtClean="0"/>
              <a:t>Model </a:t>
            </a:r>
            <a:r>
              <a:rPr lang="en-US" sz="5400" b="1" dirty="0" err="1" smtClean="0"/>
              <a:t>Bisnis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Tradisional</a:t>
            </a:r>
          </a:p>
          <a:p>
            <a:pPr marL="914400" indent="-914400">
              <a:buNone/>
            </a:pPr>
            <a:endParaRPr lang="en-US" sz="2000" dirty="0" smtClean="0"/>
          </a:p>
          <a:p>
            <a:pPr marL="914400" indent="-914400">
              <a:buNone/>
            </a:pPr>
            <a:r>
              <a:rPr lang="en-US" sz="4000" dirty="0" err="1" smtClean="0"/>
              <a:t>Jenis</a:t>
            </a:r>
            <a:r>
              <a:rPr lang="en-US" sz="4000" dirty="0" smtClean="0"/>
              <a:t> model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yang </a:t>
            </a:r>
            <a:r>
              <a:rPr lang="en-US" sz="4000" dirty="0" err="1" smtClean="0"/>
              <a:t>didasarkan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praktik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r>
              <a:rPr lang="en-US" sz="4000" dirty="0" smtClean="0"/>
              <a:t> yang </a:t>
            </a:r>
            <a:r>
              <a:rPr lang="en-US" sz="4000" dirty="0" err="1" smtClean="0"/>
              <a:t>telah</a:t>
            </a:r>
            <a:r>
              <a:rPr lang="en-US" sz="4000" dirty="0" smtClean="0"/>
              <a:t> </a:t>
            </a:r>
            <a:r>
              <a:rPr lang="en-US" sz="4000" dirty="0" err="1" smtClean="0"/>
              <a:t>ada</a:t>
            </a:r>
            <a:r>
              <a:rPr lang="en-US" sz="4000" dirty="0" smtClean="0"/>
              <a:t> </a:t>
            </a:r>
            <a:r>
              <a:rPr lang="en-US" sz="4000" dirty="0" err="1" smtClean="0"/>
              <a:t>sejak</a:t>
            </a:r>
            <a:r>
              <a:rPr lang="en-US" sz="4000" dirty="0" smtClean="0"/>
              <a:t> lama,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</a:t>
            </a:r>
            <a:r>
              <a:rPr lang="en-US" sz="4000" dirty="0" err="1" smtClean="0"/>
              <a:t>menjual</a:t>
            </a:r>
            <a:r>
              <a:rPr lang="en-US" sz="4000" dirty="0" smtClean="0"/>
              <a:t> </a:t>
            </a:r>
            <a:r>
              <a:rPr lang="en-US" sz="4000" dirty="0" err="1" smtClean="0"/>
              <a:t>barang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jasa</a:t>
            </a:r>
            <a:r>
              <a:rPr lang="en-US" sz="4000" dirty="0" smtClean="0"/>
              <a:t> </a:t>
            </a:r>
            <a:r>
              <a:rPr lang="en-US" sz="4000" dirty="0" err="1" smtClean="0"/>
              <a:t>secara</a:t>
            </a:r>
            <a:r>
              <a:rPr lang="en-US" sz="4000" dirty="0" smtClean="0"/>
              <a:t> </a:t>
            </a:r>
            <a:r>
              <a:rPr lang="en-US" sz="4000" dirty="0" err="1" smtClean="0"/>
              <a:t>langsung</a:t>
            </a:r>
            <a:r>
              <a:rPr lang="en-US" sz="4000" dirty="0" smtClean="0"/>
              <a:t> </a:t>
            </a:r>
            <a:r>
              <a:rPr lang="en-US" sz="4000" dirty="0" err="1" smtClean="0"/>
              <a:t>kepada</a:t>
            </a:r>
            <a:r>
              <a:rPr lang="en-US" sz="4000" dirty="0" smtClean="0"/>
              <a:t> </a:t>
            </a:r>
            <a:r>
              <a:rPr lang="en-US" sz="4000" dirty="0" err="1" smtClean="0"/>
              <a:t>pelanggan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43585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77388" y="1407623"/>
            <a:ext cx="11035937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2. Model </a:t>
            </a:r>
            <a:r>
              <a:rPr lang="en-US" sz="4400" b="1" dirty="0" err="1" smtClean="0"/>
              <a:t>Bisnis</a:t>
            </a:r>
            <a:r>
              <a:rPr lang="en-US" sz="4400" b="1" dirty="0" smtClean="0"/>
              <a:t> Digital (</a:t>
            </a:r>
            <a:r>
              <a:rPr lang="en-US" sz="4800" i="1" dirty="0" smtClean="0"/>
              <a:t>knowledge economy</a:t>
            </a:r>
            <a:r>
              <a:rPr lang="en-US" sz="4400" dirty="0" smtClean="0"/>
              <a:t>)</a:t>
            </a:r>
            <a:endParaRPr lang="en-US" sz="5400" b="1" dirty="0" smtClean="0"/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3600" dirty="0" err="1" smtClean="0"/>
              <a:t>Jenis</a:t>
            </a:r>
            <a:r>
              <a:rPr lang="en-US" sz="3600" dirty="0" smtClean="0"/>
              <a:t> model </a:t>
            </a:r>
            <a:r>
              <a:rPr lang="en-US" sz="3600" dirty="0" err="1" smtClean="0"/>
              <a:t>bisnis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mengambil</a:t>
            </a:r>
            <a:r>
              <a:rPr lang="en-US" sz="3600" dirty="0" smtClean="0"/>
              <a:t> </a:t>
            </a:r>
            <a:r>
              <a:rPr lang="en-US" sz="3600" dirty="0" err="1" smtClean="0"/>
              <a:t>pendekatan</a:t>
            </a:r>
            <a:r>
              <a:rPr lang="en-US" sz="3600" dirty="0" smtClean="0"/>
              <a:t> yang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inovatif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cenderung</a:t>
            </a:r>
            <a:r>
              <a:rPr lang="en-US" sz="3600" dirty="0" smtClean="0"/>
              <a:t>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teknologi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mencapai</a:t>
            </a:r>
            <a:r>
              <a:rPr lang="en-US" sz="3600" dirty="0" smtClean="0"/>
              <a:t> </a:t>
            </a:r>
            <a:r>
              <a:rPr lang="en-US" sz="3600" dirty="0" err="1" smtClean="0"/>
              <a:t>tujuan</a:t>
            </a:r>
            <a:r>
              <a:rPr lang="en-US" sz="3600" dirty="0" smtClean="0"/>
              <a:t> </a:t>
            </a:r>
            <a:r>
              <a:rPr lang="en-US" sz="3600" dirty="0" err="1" smtClean="0"/>
              <a:t>bisnisnya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3585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Ini Perbedaan Antara Model Bisnis Tradisional dan Model Bisnis Modern!</a:t>
            </a:r>
            <a:br>
              <a:rPr lang="sv-SE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9119" y="1650665"/>
            <a:ext cx="5685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Pemasaran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58914" y="2225432"/>
            <a:ext cx="4429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2. </a:t>
            </a:r>
            <a:r>
              <a:rPr lang="en-US" sz="4000" dirty="0" err="1" smtClean="0"/>
              <a:t>Saluran</a:t>
            </a:r>
            <a:r>
              <a:rPr lang="en-US" sz="4000" dirty="0" smtClean="0"/>
              <a:t> </a:t>
            </a:r>
            <a:r>
              <a:rPr lang="en-US" sz="4000" dirty="0" err="1" smtClean="0"/>
              <a:t>Distribusi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62975" y="2852448"/>
            <a:ext cx="4751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Pengumpulan</a:t>
            </a:r>
            <a:r>
              <a:rPr lang="en-US" sz="4000" dirty="0" smtClean="0"/>
              <a:t> Data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52948" y="3466403"/>
            <a:ext cx="5101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4. </a:t>
            </a:r>
            <a:r>
              <a:rPr lang="en-US" sz="4000" dirty="0" err="1" smtClean="0"/>
              <a:t>Efisiensi</a:t>
            </a:r>
            <a:r>
              <a:rPr lang="en-US" sz="4000" dirty="0" smtClean="0"/>
              <a:t> </a:t>
            </a:r>
            <a:r>
              <a:rPr lang="en-US" sz="4000" dirty="0" err="1" smtClean="0"/>
              <a:t>Operasional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74762" y="4054231"/>
            <a:ext cx="2201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5. </a:t>
            </a:r>
            <a:r>
              <a:rPr lang="en-US" sz="4000" dirty="0" err="1" smtClean="0"/>
              <a:t>Inovasi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884627" y="4720437"/>
            <a:ext cx="6526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6. </a:t>
            </a:r>
            <a:r>
              <a:rPr lang="en-US" sz="4000" dirty="0" err="1" smtClean="0"/>
              <a:t>Interaksi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Pelanggan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Tugas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875211" y="1877927"/>
            <a:ext cx="104241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Jelaskan</a:t>
            </a:r>
            <a:r>
              <a:rPr lang="en-US" sz="4400" dirty="0" smtClean="0"/>
              <a:t> </a:t>
            </a:r>
            <a:r>
              <a:rPr lang="en-US" sz="4400" dirty="0" err="1" smtClean="0"/>
              <a:t>secara</a:t>
            </a:r>
            <a:r>
              <a:rPr lang="en-US" sz="4400" dirty="0" smtClean="0"/>
              <a:t> </a:t>
            </a:r>
            <a:r>
              <a:rPr lang="en-US" sz="4400" dirty="0" err="1" smtClean="0"/>
              <a:t>ilmiah</a:t>
            </a:r>
            <a:r>
              <a:rPr lang="en-US" sz="4400" dirty="0" smtClean="0"/>
              <a:t>, </a:t>
            </a:r>
            <a:r>
              <a:rPr lang="en-US" sz="4400" dirty="0" err="1" smtClean="0"/>
              <a:t>mengapa</a:t>
            </a:r>
            <a:r>
              <a:rPr lang="en-US" sz="4400" dirty="0" smtClean="0"/>
              <a:t> </a:t>
            </a:r>
            <a:r>
              <a:rPr lang="en-US" sz="4400" dirty="0" err="1" smtClean="0"/>
              <a:t>ada</a:t>
            </a:r>
            <a:r>
              <a:rPr lang="en-US" sz="4400" dirty="0" smtClean="0"/>
              <a:t> </a:t>
            </a:r>
            <a:r>
              <a:rPr lang="en-US" sz="4400" dirty="0" err="1" smtClean="0"/>
              <a:t>beberapa</a:t>
            </a:r>
            <a:r>
              <a:rPr lang="en-US" sz="4400" dirty="0" smtClean="0"/>
              <a:t> </a:t>
            </a:r>
            <a:r>
              <a:rPr lang="en-US" sz="4400" dirty="0" err="1" smtClean="0"/>
              <a:t>perusahaan</a:t>
            </a:r>
            <a:r>
              <a:rPr lang="en-US" sz="4400" dirty="0" smtClean="0"/>
              <a:t> yang </a:t>
            </a:r>
            <a:r>
              <a:rPr lang="en-US" sz="4400" dirty="0" err="1" smtClean="0"/>
              <a:t>masih</a:t>
            </a:r>
            <a:r>
              <a:rPr lang="en-US" sz="4400" dirty="0" smtClean="0"/>
              <a:t> </a:t>
            </a:r>
            <a:r>
              <a:rPr lang="en-US" sz="4400" dirty="0" err="1" smtClean="0"/>
              <a:t>menggunakan</a:t>
            </a:r>
            <a:r>
              <a:rPr lang="en-US" sz="4400" dirty="0" smtClean="0"/>
              <a:t> model </a:t>
            </a:r>
            <a:r>
              <a:rPr lang="en-US" sz="4400" dirty="0" err="1" smtClean="0"/>
              <a:t>bisnis</a:t>
            </a:r>
            <a:r>
              <a:rPr lang="en-US" sz="4400" dirty="0" smtClean="0"/>
              <a:t> </a:t>
            </a:r>
            <a:r>
              <a:rPr lang="en-US" sz="4400" dirty="0" err="1" smtClean="0"/>
              <a:t>tradisional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2063293"/>
            <a:ext cx="10515600" cy="1325563"/>
          </a:xfrm>
        </p:spPr>
        <p:txBody>
          <a:bodyPr/>
          <a:lstStyle/>
          <a:p>
            <a:r>
              <a:rPr lang="en-US" dirty="0" smtClean="0"/>
              <a:t>https://www.youtube.com/watch?v=tpYYIC3j0NQ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3258" y="3332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Video </a:t>
            </a:r>
            <a:r>
              <a:rPr lang="en-US" sz="5400" b="1" dirty="0" err="1" smtClean="0">
                <a:solidFill>
                  <a:schemeClr val="accent5"/>
                </a:solidFill>
              </a:rPr>
              <a:t>Bisnis</a:t>
            </a:r>
            <a:r>
              <a:rPr lang="en-US" sz="5400" b="1" dirty="0" smtClean="0">
                <a:solidFill>
                  <a:schemeClr val="accent5"/>
                </a:solidFill>
              </a:rPr>
              <a:t> Digital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6469" y="4139246"/>
            <a:ext cx="10136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Tugas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Pribadi</a:t>
            </a:r>
            <a:r>
              <a:rPr lang="en-US" sz="3200" b="1" dirty="0" smtClean="0"/>
              <a:t> :</a:t>
            </a:r>
          </a:p>
          <a:p>
            <a:endParaRPr lang="en-US" sz="3200" b="1" dirty="0" smtClean="0"/>
          </a:p>
          <a:p>
            <a:pPr marL="914400" indent="-914400" algn="r"/>
            <a:r>
              <a:rPr lang="en-US" sz="3200" b="1" dirty="0" err="1" smtClean="0"/>
              <a:t>Ringkas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pesan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ingin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disampaikan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video </a:t>
            </a:r>
            <a:r>
              <a:rPr lang="en-US" sz="3200" b="1" dirty="0" err="1" smtClean="0"/>
              <a:t>diatas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ra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kontrak</Template>
  <TotalTime>1872</TotalTime>
  <Words>1002</Words>
  <Application>Microsoft Office PowerPoint</Application>
  <PresentationFormat>Custom</PresentationFormat>
  <Paragraphs>143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kontrak</vt:lpstr>
      <vt:lpstr>Pengantar Bisnis Digital</vt:lpstr>
      <vt:lpstr>Deskripsi  Singkat Materi</vt:lpstr>
      <vt:lpstr>Slide 3</vt:lpstr>
      <vt:lpstr>Slide 4</vt:lpstr>
      <vt:lpstr>Slide 5</vt:lpstr>
      <vt:lpstr>Slide 6</vt:lpstr>
      <vt:lpstr>Ini Perbedaan Antara Model Bisnis Tradisional dan Model Bisnis Modern! </vt:lpstr>
      <vt:lpstr>Tugas</vt:lpstr>
      <vt:lpstr>https://www.youtube.com/watch?v=tpYYIC3j0NQ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://www.youtube.com/watch?v=WyKw1BwIOrM https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Bisnis digital yang diprediksi akan berkembang pada tahun 2023:   </vt:lpstr>
      <vt:lpstr>TERIMA KASIH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Pribadi</dc:title>
  <dc:creator>QQ</dc:creator>
  <cp:lastModifiedBy>ACER</cp:lastModifiedBy>
  <cp:revision>84</cp:revision>
  <dcterms:created xsi:type="dcterms:W3CDTF">2021-08-23T09:46:35Z</dcterms:created>
  <dcterms:modified xsi:type="dcterms:W3CDTF">2023-09-09T05:43:45Z</dcterms:modified>
</cp:coreProperties>
</file>