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2"/>
  </p:notesMasterIdLst>
  <p:sldIdLst>
    <p:sldId id="256" r:id="rId2"/>
    <p:sldId id="257" r:id="rId3"/>
    <p:sldId id="317" r:id="rId4"/>
    <p:sldId id="259" r:id="rId5"/>
    <p:sldId id="260" r:id="rId6"/>
    <p:sldId id="268" r:id="rId7"/>
    <p:sldId id="314" r:id="rId8"/>
    <p:sldId id="315" r:id="rId9"/>
    <p:sldId id="262" r:id="rId10"/>
    <p:sldId id="316" r:id="rId11"/>
  </p:sldIdLst>
  <p:sldSz cx="9144000" cy="5143500" type="screen16x9"/>
  <p:notesSz cx="6858000" cy="9144000"/>
  <p:embeddedFontLst>
    <p:embeddedFont>
      <p:font typeface="Caveat Brush" panose="020B0604020202020204" charset="0"/>
      <p:regular r:id="rId13"/>
    </p:embeddedFont>
    <p:embeddedFont>
      <p:font typeface="Raleway" pitchFamily="2" charset="0"/>
      <p:regular r:id="rId14"/>
      <p:bold r:id="rId15"/>
      <p:italic r:id="rId16"/>
      <p:boldItalic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Tw Cen MT Condensed Extra Bold" panose="020B0803020202020204" pitchFamily="34" charset="0"/>
      <p:regular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D9C628-CE65-44D6-A5AE-A58DE15126E9}">
  <a:tblStyle styleId="{63D9C628-CE65-44D6-A5AE-A58DE15126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68" y="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73586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9" name="Google Shape;7149;g9eef0a04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0" name="Google Shape;7150;g9eef0a04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6" name="Google Shape;7206;g9eef0a043f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7" name="Google Shape;7207;g9eef0a043f_0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6" name="Google Shape;7306;g9eef0a043f_0_1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7" name="Google Shape;7307;g9eef0a043f_0_1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1" name="Google Shape;7771;g9eef0a043f_0_4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2" name="Google Shape;7772;g9eef0a043f_0_4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1" name="Google Shape;7771;g9eef0a043f_0_4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2" name="Google Shape;7772;g9eef0a043f_0_4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7" name="Google Shape;7407;g9eef0a043f_0_2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8" name="Google Shape;7408;g9eef0a043f_0_2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6" name="Google Shape;7356;g9eef0a043f_0_2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7" name="Google Shape;7357;g9eef0a043f_0_2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2" name="Google Shape;7552;g9eef0a043f_0_3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3" name="Google Shape;7553;g9eef0a043f_0_3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625100" y="1153123"/>
            <a:ext cx="5893800" cy="23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1925850" y="3369725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4459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8711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346382" y="790541"/>
            <a:ext cx="2258379" cy="640553"/>
            <a:chOff x="-2810250" y="3572525"/>
            <a:chExt cx="2106500" cy="597475"/>
          </a:xfrm>
        </p:grpSpPr>
        <p:sp>
          <p:nvSpPr>
            <p:cNvPr id="16" name="Google Shape;16;p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7629873" y="4385269"/>
            <a:ext cx="1773362" cy="564914"/>
            <a:chOff x="-4380075" y="3780200"/>
            <a:chExt cx="1637000" cy="521475"/>
          </a:xfrm>
        </p:grpSpPr>
        <p:sp>
          <p:nvSpPr>
            <p:cNvPr id="127" name="Google Shape;127;p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6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5" name="Google Shape;632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26" name="Google Shape;6326;p35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6327" name="Google Shape;6327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37" name="Google Shape;6437;p35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8" name="Google Shape;6438;p35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39" name="Google Shape;6439;p35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6440" name="Google Shape;6440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6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1" name="Google Shape;65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2" name="Google Shape;6552;p3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6553" name="Google Shape;6553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3" name="Google Shape;6663;p3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6664" name="Google Shape;6664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74" name="Google Shape;6774;p36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3318291">
            <a:off x="-431438" y="-1270594"/>
            <a:ext cx="1956100" cy="296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5" name="Google Shape;6775;p36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rot="-2700011">
            <a:off x="6742811" y="3651283"/>
            <a:ext cx="3372624" cy="221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_1_1">
    <p:spTree>
      <p:nvGrpSpPr>
        <p:cNvPr id="1" name="Shape 6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7" name="Google Shape;677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78" name="Google Shape;6778;p37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779" name="Google Shape;6779;p3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3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3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3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9" name="Google Shape;6889;p37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6890" name="Google Shape;6890;p3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58" name="Google Shape;6958;p37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9" name="Google Shape;6959;p37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_1_1_1">
    <p:spTree>
      <p:nvGrpSpPr>
        <p:cNvPr id="1" name="Shape 6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1" name="Google Shape;696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2" name="Google Shape;6962;p38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6963" name="Google Shape;6963;p3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3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3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3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3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3" name="Google Shape;7073;p38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7074" name="Google Shape;7074;p3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3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3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3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3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3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3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3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3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42" name="Google Shape;7142;p3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4087981">
            <a:off x="-1035713" y="2978796"/>
            <a:ext cx="2995599" cy="196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3" name="Google Shape;7143;p38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7867873">
            <a:off x="6954277" y="-481791"/>
            <a:ext cx="3426521" cy="2246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"/>
          <p:cNvSpPr txBox="1">
            <a:spLocks noGrp="1"/>
          </p:cNvSpPr>
          <p:nvPr>
            <p:ph type="subTitle" idx="1"/>
          </p:nvPr>
        </p:nvSpPr>
        <p:spPr>
          <a:xfrm>
            <a:off x="3140316" y="3410225"/>
            <a:ext cx="28641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8" name="Google Shape;198;p3"/>
          <p:cNvSpPr txBox="1">
            <a:spLocks noGrp="1"/>
          </p:cNvSpPr>
          <p:nvPr>
            <p:ph type="title"/>
          </p:nvPr>
        </p:nvSpPr>
        <p:spPr>
          <a:xfrm>
            <a:off x="3104616" y="2197022"/>
            <a:ext cx="29355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9" name="Google Shape;199;p3"/>
          <p:cNvSpPr txBox="1">
            <a:spLocks noGrp="1"/>
          </p:cNvSpPr>
          <p:nvPr>
            <p:ph type="title" idx="2" hasCustomPrompt="1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200" name="Google Shape;200;p3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201" name="Google Shape;201;p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3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312" name="Google Shape;312;p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80" name="Google Shape;380;p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"/>
          <p:cNvSpPr txBox="1">
            <a:spLocks noGrp="1"/>
          </p:cNvSpPr>
          <p:nvPr>
            <p:ph type="body" idx="1"/>
          </p:nvPr>
        </p:nvSpPr>
        <p:spPr>
          <a:xfrm>
            <a:off x="713691" y="1343127"/>
            <a:ext cx="7710900" cy="3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  <a:defRPr sz="1200"/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87" name="Google Shape;387;p4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88" name="Google Shape;388;p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" name="Google Shape;498;p4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Google Shape;128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9"/>
          <p:cNvSpPr txBox="1">
            <a:spLocks noGrp="1"/>
          </p:cNvSpPr>
          <p:nvPr>
            <p:ph type="title"/>
          </p:nvPr>
        </p:nvSpPr>
        <p:spPr>
          <a:xfrm>
            <a:off x="1955250" y="1521421"/>
            <a:ext cx="5233500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8" name="Google Shape;1288;p9"/>
          <p:cNvSpPr txBox="1">
            <a:spLocks noGrp="1"/>
          </p:cNvSpPr>
          <p:nvPr>
            <p:ph type="body" idx="1"/>
          </p:nvPr>
        </p:nvSpPr>
        <p:spPr>
          <a:xfrm>
            <a:off x="1931064" y="3012590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89" name="Google Shape;1289;p9"/>
          <p:cNvSpPr/>
          <p:nvPr/>
        </p:nvSpPr>
        <p:spPr>
          <a:xfrm>
            <a:off x="-28174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9"/>
          <p:cNvSpPr/>
          <p:nvPr/>
        </p:nvSpPr>
        <p:spPr>
          <a:xfrm flipH="1">
            <a:off x="792426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1" name="Google Shape;1291;p9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1292" name="Google Shape;1292;p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" name="Google Shape;1402;p9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1403" name="Google Shape;1403;p9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3" name="Google Shape;170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4" name="Google Shape;1704;p13"/>
          <p:cNvSpPr txBox="1">
            <a:spLocks noGrp="1"/>
          </p:cNvSpPr>
          <p:nvPr>
            <p:ph type="subTitle" idx="1"/>
          </p:nvPr>
        </p:nvSpPr>
        <p:spPr>
          <a:xfrm>
            <a:off x="3140316" y="3410225"/>
            <a:ext cx="28641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05" name="Google Shape;1705;p13"/>
          <p:cNvSpPr txBox="1">
            <a:spLocks noGrp="1"/>
          </p:cNvSpPr>
          <p:nvPr>
            <p:ph type="title"/>
          </p:nvPr>
        </p:nvSpPr>
        <p:spPr>
          <a:xfrm>
            <a:off x="2643450" y="2197025"/>
            <a:ext cx="38571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06" name="Google Shape;1706;p13"/>
          <p:cNvSpPr txBox="1">
            <a:spLocks noGrp="1"/>
          </p:cNvSpPr>
          <p:nvPr>
            <p:ph type="title" idx="2" hasCustomPrompt="1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1707" name="Google Shape;1707;p13"/>
          <p:cNvGrpSpPr/>
          <p:nvPr/>
        </p:nvGrpSpPr>
        <p:grpSpPr>
          <a:xfrm>
            <a:off x="-442137" y="686788"/>
            <a:ext cx="2106500" cy="597475"/>
            <a:chOff x="-2810250" y="3572525"/>
            <a:chExt cx="2106500" cy="597475"/>
          </a:xfrm>
        </p:grpSpPr>
        <p:sp>
          <p:nvSpPr>
            <p:cNvPr id="1708" name="Google Shape;1708;p1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18" name="Google Shape;1818;p13"/>
          <p:cNvPicPr preferRelativeResize="0"/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>
            <a:off x="-405738" y="-88850"/>
            <a:ext cx="3793026" cy="6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9" name="Google Shape;1819;p13"/>
          <p:cNvPicPr preferRelativeResize="0"/>
          <p:nvPr/>
        </p:nvPicPr>
        <p:blipFill>
          <a:blip r:embed="rId4">
            <a:alphaModFix amt="55000"/>
          </a:blip>
          <a:stretch>
            <a:fillRect/>
          </a:stretch>
        </p:blipFill>
        <p:spPr>
          <a:xfrm>
            <a:off x="5886125" y="4625975"/>
            <a:ext cx="3793026" cy="673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0" name="Google Shape;1820;p13"/>
          <p:cNvGrpSpPr/>
          <p:nvPr/>
        </p:nvGrpSpPr>
        <p:grpSpPr>
          <a:xfrm>
            <a:off x="7432698" y="4092426"/>
            <a:ext cx="2115168" cy="673798"/>
            <a:chOff x="-4380075" y="3780200"/>
            <a:chExt cx="1637000" cy="521475"/>
          </a:xfrm>
        </p:grpSpPr>
        <p:sp>
          <p:nvSpPr>
            <p:cNvPr id="1821" name="Google Shape;1821;p1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ONE_COLUMN_TEXT_1_1"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7" name="Google Shape;212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8" name="Google Shape;2128;p15"/>
          <p:cNvSpPr txBox="1">
            <a:spLocks noGrp="1"/>
          </p:cNvSpPr>
          <p:nvPr>
            <p:ph type="title"/>
          </p:nvPr>
        </p:nvSpPr>
        <p:spPr>
          <a:xfrm>
            <a:off x="580914" y="1255513"/>
            <a:ext cx="4398300" cy="17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29" name="Google Shape;2129;p15"/>
          <p:cNvSpPr txBox="1">
            <a:spLocks noGrp="1"/>
          </p:cNvSpPr>
          <p:nvPr>
            <p:ph type="body" idx="1"/>
          </p:nvPr>
        </p:nvSpPr>
        <p:spPr>
          <a:xfrm>
            <a:off x="929664" y="3198588"/>
            <a:ext cx="3700800" cy="9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130" name="Google Shape;2130;p15"/>
          <p:cNvGrpSpPr/>
          <p:nvPr/>
        </p:nvGrpSpPr>
        <p:grpSpPr>
          <a:xfrm>
            <a:off x="-778350" y="601575"/>
            <a:ext cx="2106500" cy="597475"/>
            <a:chOff x="-2810250" y="3572525"/>
            <a:chExt cx="2106500" cy="597475"/>
          </a:xfrm>
        </p:grpSpPr>
        <p:sp>
          <p:nvSpPr>
            <p:cNvPr id="2131" name="Google Shape;2131;p1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1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1" name="Google Shape;2241;p15"/>
          <p:cNvGrpSpPr/>
          <p:nvPr/>
        </p:nvGrpSpPr>
        <p:grpSpPr>
          <a:xfrm>
            <a:off x="7507000" y="4622025"/>
            <a:ext cx="1637000" cy="521475"/>
            <a:chOff x="-4380075" y="3780200"/>
            <a:chExt cx="1637000" cy="521475"/>
          </a:xfrm>
        </p:grpSpPr>
        <p:sp>
          <p:nvSpPr>
            <p:cNvPr id="2242" name="Google Shape;2242;p15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5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5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5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5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5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5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5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5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5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5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5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5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5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5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5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5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5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5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5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5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5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5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5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5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5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5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5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5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5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5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5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5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5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5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5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5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5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5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5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5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5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5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5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5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5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5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5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5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5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5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5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5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5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5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5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5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5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5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5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5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5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5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5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5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5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5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5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6_1"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" name="Google Shape;253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0" name="Google Shape;2540;p17"/>
          <p:cNvSpPr txBox="1">
            <a:spLocks noGrp="1"/>
          </p:cNvSpPr>
          <p:nvPr>
            <p:ph type="subTitle" idx="1"/>
          </p:nvPr>
        </p:nvSpPr>
        <p:spPr>
          <a:xfrm>
            <a:off x="3194600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1" name="Google Shape;2541;p17"/>
          <p:cNvSpPr txBox="1">
            <a:spLocks noGrp="1"/>
          </p:cNvSpPr>
          <p:nvPr>
            <p:ph type="subTitle" idx="2"/>
          </p:nvPr>
        </p:nvSpPr>
        <p:spPr>
          <a:xfrm>
            <a:off x="5666006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2" name="Google Shape;2542;p17"/>
          <p:cNvSpPr txBox="1">
            <a:spLocks noGrp="1"/>
          </p:cNvSpPr>
          <p:nvPr>
            <p:ph type="subTitle" idx="3"/>
          </p:nvPr>
        </p:nvSpPr>
        <p:spPr>
          <a:xfrm>
            <a:off x="714875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3" name="Google Shape;2543;p17"/>
          <p:cNvSpPr txBox="1">
            <a:spLocks noGrp="1"/>
          </p:cNvSpPr>
          <p:nvPr>
            <p:ph type="subTitle" idx="4"/>
          </p:nvPr>
        </p:nvSpPr>
        <p:spPr>
          <a:xfrm>
            <a:off x="3321200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4" name="Google Shape;2544;p17"/>
          <p:cNvSpPr txBox="1">
            <a:spLocks noGrp="1"/>
          </p:cNvSpPr>
          <p:nvPr>
            <p:ph type="subTitle" idx="5"/>
          </p:nvPr>
        </p:nvSpPr>
        <p:spPr>
          <a:xfrm>
            <a:off x="5792606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5" name="Google Shape;2545;p17"/>
          <p:cNvSpPr txBox="1">
            <a:spLocks noGrp="1"/>
          </p:cNvSpPr>
          <p:nvPr>
            <p:ph type="subTitle" idx="6"/>
          </p:nvPr>
        </p:nvSpPr>
        <p:spPr>
          <a:xfrm>
            <a:off x="841475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546" name="Google Shape;2546;p17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2547" name="Google Shape;2547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57" name="Google Shape;2657;p17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8" name="Google Shape;2658;p17"/>
          <p:cNvPicPr preferRelativeResize="0"/>
          <p:nvPr/>
        </p:nvPicPr>
        <p:blipFill>
          <a:blip r:embed="rId4">
            <a:alphaModFix amt="81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9" name="Google Shape;2659;p17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2660" name="Google Shape;2660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0" name="Google Shape;2770;p17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6_1_1"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0" name="Google Shape;319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1" name="Google Shape;3191;p20"/>
          <p:cNvSpPr txBox="1">
            <a:spLocks noGrp="1"/>
          </p:cNvSpPr>
          <p:nvPr>
            <p:ph type="subTitle" idx="1"/>
          </p:nvPr>
        </p:nvSpPr>
        <p:spPr>
          <a:xfrm>
            <a:off x="3767775" y="1926660"/>
            <a:ext cx="1584600" cy="6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2" name="Google Shape;3192;p20"/>
          <p:cNvSpPr txBox="1">
            <a:spLocks noGrp="1"/>
          </p:cNvSpPr>
          <p:nvPr>
            <p:ph type="subTitle" idx="2"/>
          </p:nvPr>
        </p:nvSpPr>
        <p:spPr>
          <a:xfrm>
            <a:off x="6279850" y="2476381"/>
            <a:ext cx="1967700" cy="6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3" name="Google Shape;3193;p20"/>
          <p:cNvSpPr txBox="1">
            <a:spLocks noGrp="1"/>
          </p:cNvSpPr>
          <p:nvPr>
            <p:ph type="subTitle" idx="3"/>
          </p:nvPr>
        </p:nvSpPr>
        <p:spPr>
          <a:xfrm>
            <a:off x="900014" y="2476381"/>
            <a:ext cx="1967700" cy="6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4" name="Google Shape;3194;p20"/>
          <p:cNvSpPr txBox="1">
            <a:spLocks noGrp="1"/>
          </p:cNvSpPr>
          <p:nvPr>
            <p:ph type="subTitle" idx="4"/>
          </p:nvPr>
        </p:nvSpPr>
        <p:spPr>
          <a:xfrm>
            <a:off x="3406730" y="2592314"/>
            <a:ext cx="23226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5" name="Google Shape;3195;p20"/>
          <p:cNvSpPr txBox="1">
            <a:spLocks noGrp="1"/>
          </p:cNvSpPr>
          <p:nvPr>
            <p:ph type="subTitle" idx="5"/>
          </p:nvPr>
        </p:nvSpPr>
        <p:spPr>
          <a:xfrm>
            <a:off x="6102401" y="3145275"/>
            <a:ext cx="23226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6" name="Google Shape;3196;p20"/>
          <p:cNvSpPr txBox="1">
            <a:spLocks noGrp="1"/>
          </p:cNvSpPr>
          <p:nvPr>
            <p:ph type="subTitle" idx="6"/>
          </p:nvPr>
        </p:nvSpPr>
        <p:spPr>
          <a:xfrm>
            <a:off x="722575" y="3141926"/>
            <a:ext cx="23226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3197" name="Google Shape;3197;p20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198" name="Google Shape;3198;p2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2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2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2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2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08" name="Google Shape;3308;p20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8020526" y="60431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9" name="Google Shape;3309;p20"/>
          <p:cNvPicPr preferRelativeResize="0"/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-357474" y="4599169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0" name="Google Shape;3310;p20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3311" name="Google Shape;3311;p2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2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2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2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2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2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2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2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2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2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2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2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2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2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2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2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2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2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2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2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2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2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2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2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2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2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2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2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2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2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2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2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2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2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2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2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2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2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2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2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2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2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2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2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2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2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2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2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2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2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2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2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2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2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2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1" name="Google Shape;3421;p20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59" r:id="rId6"/>
    <p:sldLayoutId id="2147483661" r:id="rId7"/>
    <p:sldLayoutId id="2147483663" r:id="rId8"/>
    <p:sldLayoutId id="2147483666" r:id="rId9"/>
    <p:sldLayoutId id="2147483681" r:id="rId10"/>
    <p:sldLayoutId id="2147483682" r:id="rId11"/>
    <p:sldLayoutId id="2147483683" r:id="rId12"/>
    <p:sldLayoutId id="214748368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2" name="Google Shape;7152;p41"/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32100" y="915625"/>
            <a:ext cx="6261950" cy="3312225"/>
          </a:xfrm>
          <a:prstGeom prst="rect">
            <a:avLst/>
          </a:prstGeom>
          <a:noFill/>
          <a:ln>
            <a:noFill/>
          </a:ln>
        </p:spPr>
      </p:pic>
      <p:sp>
        <p:nvSpPr>
          <p:cNvPr id="7154" name="Google Shape;7154;p41"/>
          <p:cNvSpPr/>
          <p:nvPr/>
        </p:nvSpPr>
        <p:spPr>
          <a:xfrm>
            <a:off x="3122150" y="2991250"/>
            <a:ext cx="5775" cy="7725"/>
          </a:xfrm>
          <a:custGeom>
            <a:avLst/>
            <a:gdLst/>
            <a:ahLst/>
            <a:cxnLst/>
            <a:rect l="l" t="t" r="r" b="b"/>
            <a:pathLst>
              <a:path w="231" h="309" extrusionOk="0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5" name="Google Shape;7155;p41"/>
          <p:cNvSpPr/>
          <p:nvPr/>
        </p:nvSpPr>
        <p:spPr>
          <a:xfrm>
            <a:off x="3471525" y="2989975"/>
            <a:ext cx="2575" cy="25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6" name="Google Shape;7156;p41"/>
          <p:cNvSpPr/>
          <p:nvPr/>
        </p:nvSpPr>
        <p:spPr>
          <a:xfrm>
            <a:off x="3503575" y="3002800"/>
            <a:ext cx="1950" cy="650"/>
          </a:xfrm>
          <a:custGeom>
            <a:avLst/>
            <a:gdLst/>
            <a:ahLst/>
            <a:cxnLst/>
            <a:rect l="l" t="t" r="r" b="b"/>
            <a:pathLst>
              <a:path w="78" h="26" extrusionOk="0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7" name="Google Shape;7157;p41"/>
          <p:cNvSpPr/>
          <p:nvPr/>
        </p:nvSpPr>
        <p:spPr>
          <a:xfrm>
            <a:off x="3553575" y="2991900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8" name="Google Shape;7158;p41"/>
          <p:cNvSpPr/>
          <p:nvPr/>
        </p:nvSpPr>
        <p:spPr>
          <a:xfrm>
            <a:off x="3240750" y="2989975"/>
            <a:ext cx="5725" cy="2575"/>
          </a:xfrm>
          <a:custGeom>
            <a:avLst/>
            <a:gdLst/>
            <a:ahLst/>
            <a:cxnLst/>
            <a:rect l="l" t="t" r="r" b="b"/>
            <a:pathLst>
              <a:path w="229" h="103" extrusionOk="0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9" name="Google Shape;7159;p41"/>
          <p:cNvSpPr/>
          <p:nvPr/>
        </p:nvSpPr>
        <p:spPr>
          <a:xfrm>
            <a:off x="3465000" y="3001500"/>
            <a:ext cx="5250" cy="5475"/>
          </a:xfrm>
          <a:custGeom>
            <a:avLst/>
            <a:gdLst/>
            <a:ahLst/>
            <a:cxnLst/>
            <a:rect l="l" t="t" r="r" b="b"/>
            <a:pathLst>
              <a:path w="210" h="219" extrusionOk="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0" name="Google Shape;7160;p41"/>
          <p:cNvSpPr/>
          <p:nvPr/>
        </p:nvSpPr>
        <p:spPr>
          <a:xfrm>
            <a:off x="3540125" y="2999700"/>
            <a:ext cx="4500" cy="3125"/>
          </a:xfrm>
          <a:custGeom>
            <a:avLst/>
            <a:gdLst/>
            <a:ahLst/>
            <a:cxnLst/>
            <a:rect l="l" t="t" r="r" b="b"/>
            <a:pathLst>
              <a:path w="180" h="125" extrusionOk="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1" name="Google Shape;7161;p41"/>
          <p:cNvSpPr/>
          <p:nvPr/>
        </p:nvSpPr>
        <p:spPr>
          <a:xfrm>
            <a:off x="3543950" y="300280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2" name="Google Shape;7162;p41"/>
          <p:cNvSpPr/>
          <p:nvPr/>
        </p:nvSpPr>
        <p:spPr>
          <a:xfrm>
            <a:off x="3320875" y="2995100"/>
            <a:ext cx="13175" cy="11750"/>
          </a:xfrm>
          <a:custGeom>
            <a:avLst/>
            <a:gdLst/>
            <a:ahLst/>
            <a:cxnLst/>
            <a:rect l="l" t="t" r="r" b="b"/>
            <a:pathLst>
              <a:path w="527" h="470" extrusionOk="0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3" name="Google Shape;7163;p41"/>
          <p:cNvSpPr/>
          <p:nvPr/>
        </p:nvSpPr>
        <p:spPr>
          <a:xfrm>
            <a:off x="3331125" y="3000875"/>
            <a:ext cx="1950" cy="25"/>
          </a:xfrm>
          <a:custGeom>
            <a:avLst/>
            <a:gdLst/>
            <a:ahLst/>
            <a:cxnLst/>
            <a:rect l="l" t="t" r="r" b="b"/>
            <a:pathLst>
              <a:path w="78" h="1" extrusionOk="0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4" name="Google Shape;7164;p41"/>
          <p:cNvSpPr/>
          <p:nvPr/>
        </p:nvSpPr>
        <p:spPr>
          <a:xfrm>
            <a:off x="3719600" y="2993825"/>
            <a:ext cx="3875" cy="1300"/>
          </a:xfrm>
          <a:custGeom>
            <a:avLst/>
            <a:gdLst/>
            <a:ahLst/>
            <a:cxnLst/>
            <a:rect l="l" t="t" r="r" b="b"/>
            <a:pathLst>
              <a:path w="155" h="52" extrusionOk="0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5" name="Google Shape;7165;p41"/>
          <p:cNvSpPr/>
          <p:nvPr/>
        </p:nvSpPr>
        <p:spPr>
          <a:xfrm>
            <a:off x="4022200" y="300342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6" name="Google Shape;7166;p41"/>
          <p:cNvSpPr/>
          <p:nvPr/>
        </p:nvSpPr>
        <p:spPr>
          <a:xfrm>
            <a:off x="3742050" y="2993825"/>
            <a:ext cx="650" cy="2575"/>
          </a:xfrm>
          <a:custGeom>
            <a:avLst/>
            <a:gdLst/>
            <a:ahLst/>
            <a:cxnLst/>
            <a:rect l="l" t="t" r="r" b="b"/>
            <a:pathLst>
              <a:path w="26" h="103" extrusionOk="0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7" name="Google Shape;7167;p41"/>
          <p:cNvSpPr/>
          <p:nvPr/>
        </p:nvSpPr>
        <p:spPr>
          <a:xfrm>
            <a:off x="3741400" y="2996375"/>
            <a:ext cx="675" cy="1950"/>
          </a:xfrm>
          <a:custGeom>
            <a:avLst/>
            <a:gdLst/>
            <a:ahLst/>
            <a:cxnLst/>
            <a:rect l="l" t="t" r="r" b="b"/>
            <a:pathLst>
              <a:path w="27" h="78" extrusionOk="0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8" name="Google Shape;7168;p41"/>
          <p:cNvSpPr/>
          <p:nvPr/>
        </p:nvSpPr>
        <p:spPr>
          <a:xfrm>
            <a:off x="4052950" y="2995100"/>
            <a:ext cx="25" cy="650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9" name="Google Shape;7169;p41"/>
          <p:cNvSpPr/>
          <p:nvPr/>
        </p:nvSpPr>
        <p:spPr>
          <a:xfrm>
            <a:off x="3820900" y="2997650"/>
            <a:ext cx="5150" cy="3250"/>
          </a:xfrm>
          <a:custGeom>
            <a:avLst/>
            <a:gdLst/>
            <a:ahLst/>
            <a:cxnLst/>
            <a:rect l="l" t="t" r="r" b="b"/>
            <a:pathLst>
              <a:path w="206" h="130" extrusionOk="0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0" name="Google Shape;7170;p41"/>
          <p:cNvSpPr/>
          <p:nvPr/>
        </p:nvSpPr>
        <p:spPr>
          <a:xfrm>
            <a:off x="3820900" y="30008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1" name="Google Shape;7171;p41"/>
          <p:cNvSpPr/>
          <p:nvPr/>
        </p:nvSpPr>
        <p:spPr>
          <a:xfrm>
            <a:off x="3724750" y="3003425"/>
            <a:ext cx="2575" cy="2600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2" name="Google Shape;7172;p41"/>
          <p:cNvSpPr/>
          <p:nvPr/>
        </p:nvSpPr>
        <p:spPr>
          <a:xfrm>
            <a:off x="3997450" y="3000875"/>
            <a:ext cx="3600" cy="4825"/>
          </a:xfrm>
          <a:custGeom>
            <a:avLst/>
            <a:gdLst/>
            <a:ahLst/>
            <a:cxnLst/>
            <a:rect l="l" t="t" r="r" b="b"/>
            <a:pathLst>
              <a:path w="144" h="193" extrusionOk="0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3" name="Google Shape;7173;p41"/>
          <p:cNvSpPr/>
          <p:nvPr/>
        </p:nvSpPr>
        <p:spPr>
          <a:xfrm>
            <a:off x="4045275" y="3002250"/>
            <a:ext cx="2575" cy="3125"/>
          </a:xfrm>
          <a:custGeom>
            <a:avLst/>
            <a:gdLst/>
            <a:ahLst/>
            <a:cxnLst/>
            <a:rect l="l" t="t" r="r" b="b"/>
            <a:pathLst>
              <a:path w="103" h="125" extrusionOk="0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4" name="Google Shape;7174;p41"/>
          <p:cNvSpPr/>
          <p:nvPr/>
        </p:nvSpPr>
        <p:spPr>
          <a:xfrm>
            <a:off x="4047825" y="300535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5" name="Google Shape;7175;p41"/>
          <p:cNvSpPr/>
          <p:nvPr/>
        </p:nvSpPr>
        <p:spPr>
          <a:xfrm>
            <a:off x="4055525" y="2991900"/>
            <a:ext cx="3225" cy="1950"/>
          </a:xfrm>
          <a:custGeom>
            <a:avLst/>
            <a:gdLst/>
            <a:ahLst/>
            <a:cxnLst/>
            <a:rect l="l" t="t" r="r" b="b"/>
            <a:pathLst>
              <a:path w="129" h="78" extrusionOk="0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6" name="Google Shape;7176;p41"/>
          <p:cNvSpPr/>
          <p:nvPr/>
        </p:nvSpPr>
        <p:spPr>
          <a:xfrm>
            <a:off x="4076050" y="2993825"/>
            <a:ext cx="3225" cy="3225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7" name="Google Shape;7177;p41"/>
          <p:cNvSpPr/>
          <p:nvPr/>
        </p:nvSpPr>
        <p:spPr>
          <a:xfrm>
            <a:off x="3828600" y="3004700"/>
            <a:ext cx="15400" cy="14150"/>
          </a:xfrm>
          <a:custGeom>
            <a:avLst/>
            <a:gdLst/>
            <a:ahLst/>
            <a:cxnLst/>
            <a:rect l="l" t="t" r="r" b="b"/>
            <a:pathLst>
              <a:path w="616" h="566" extrusionOk="0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8" name="Google Shape;7178;p41"/>
          <p:cNvSpPr/>
          <p:nvPr/>
        </p:nvSpPr>
        <p:spPr>
          <a:xfrm>
            <a:off x="3842050" y="2998950"/>
            <a:ext cx="12850" cy="25025"/>
          </a:xfrm>
          <a:custGeom>
            <a:avLst/>
            <a:gdLst/>
            <a:ahLst/>
            <a:cxnLst/>
            <a:rect l="l" t="t" r="r" b="b"/>
            <a:pathLst>
              <a:path w="514" h="1001" extrusionOk="0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9" name="Google Shape;7179;p41"/>
          <p:cNvSpPr/>
          <p:nvPr/>
        </p:nvSpPr>
        <p:spPr>
          <a:xfrm>
            <a:off x="4030525" y="2991250"/>
            <a:ext cx="1300" cy="1950"/>
          </a:xfrm>
          <a:custGeom>
            <a:avLst/>
            <a:gdLst/>
            <a:ahLst/>
            <a:cxnLst/>
            <a:rect l="l" t="t" r="r" b="b"/>
            <a:pathLst>
              <a:path w="52" h="78" extrusionOk="0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0" name="Google Shape;7180;p41"/>
          <p:cNvSpPr/>
          <p:nvPr/>
        </p:nvSpPr>
        <p:spPr>
          <a:xfrm>
            <a:off x="3889500" y="30047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1" name="Google Shape;7181;p41"/>
          <p:cNvSpPr/>
          <p:nvPr/>
        </p:nvSpPr>
        <p:spPr>
          <a:xfrm>
            <a:off x="4032450" y="29906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2" name="Google Shape;7182;p41"/>
          <p:cNvSpPr/>
          <p:nvPr/>
        </p:nvSpPr>
        <p:spPr>
          <a:xfrm>
            <a:off x="3860650" y="299125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3" name="Google Shape;7183;p41"/>
          <p:cNvSpPr/>
          <p:nvPr/>
        </p:nvSpPr>
        <p:spPr>
          <a:xfrm>
            <a:off x="3858725" y="3002150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4" name="Google Shape;7184;p41"/>
          <p:cNvSpPr/>
          <p:nvPr/>
        </p:nvSpPr>
        <p:spPr>
          <a:xfrm>
            <a:off x="3852825" y="3002800"/>
            <a:ext cx="12975" cy="22450"/>
          </a:xfrm>
          <a:custGeom>
            <a:avLst/>
            <a:gdLst/>
            <a:ahLst/>
            <a:cxnLst/>
            <a:rect l="l" t="t" r="r" b="b"/>
            <a:pathLst>
              <a:path w="519" h="898" extrusionOk="0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5" name="Google Shape;7185;p41"/>
          <p:cNvSpPr/>
          <p:nvPr/>
        </p:nvSpPr>
        <p:spPr>
          <a:xfrm>
            <a:off x="3959375" y="3002800"/>
            <a:ext cx="1300" cy="650"/>
          </a:xfrm>
          <a:custGeom>
            <a:avLst/>
            <a:gdLst/>
            <a:ahLst/>
            <a:cxnLst/>
            <a:rect l="l" t="t" r="r" b="b"/>
            <a:pathLst>
              <a:path w="52" h="26" extrusionOk="0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6" name="Google Shape;7186;p41"/>
          <p:cNvSpPr/>
          <p:nvPr/>
        </p:nvSpPr>
        <p:spPr>
          <a:xfrm>
            <a:off x="3856150" y="2991900"/>
            <a:ext cx="5150" cy="5150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7" name="Google Shape;7187;p41"/>
          <p:cNvSpPr/>
          <p:nvPr/>
        </p:nvSpPr>
        <p:spPr>
          <a:xfrm>
            <a:off x="3954875" y="2994450"/>
            <a:ext cx="4525" cy="10275"/>
          </a:xfrm>
          <a:custGeom>
            <a:avLst/>
            <a:gdLst/>
            <a:ahLst/>
            <a:cxnLst/>
            <a:rect l="l" t="t" r="r" b="b"/>
            <a:pathLst>
              <a:path w="181" h="411" extrusionOk="0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8" name="Google Shape;7188;p41"/>
          <p:cNvSpPr/>
          <p:nvPr/>
        </p:nvSpPr>
        <p:spPr>
          <a:xfrm>
            <a:off x="3974750" y="2995100"/>
            <a:ext cx="2600" cy="1950"/>
          </a:xfrm>
          <a:custGeom>
            <a:avLst/>
            <a:gdLst/>
            <a:ahLst/>
            <a:cxnLst/>
            <a:rect l="l" t="t" r="r" b="b"/>
            <a:pathLst>
              <a:path w="104" h="78" extrusionOk="0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9" name="Google Shape;7189;p41"/>
          <p:cNvSpPr/>
          <p:nvPr/>
        </p:nvSpPr>
        <p:spPr>
          <a:xfrm>
            <a:off x="3974100" y="2996375"/>
            <a:ext cx="25" cy="1300"/>
          </a:xfrm>
          <a:custGeom>
            <a:avLst/>
            <a:gdLst/>
            <a:ahLst/>
            <a:cxnLst/>
            <a:rect l="l" t="t" r="r" b="b"/>
            <a:pathLst>
              <a:path w="1" h="52" extrusionOk="0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0" name="Google Shape;7190;p41"/>
          <p:cNvSpPr/>
          <p:nvPr/>
        </p:nvSpPr>
        <p:spPr>
          <a:xfrm>
            <a:off x="3987575" y="299125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1" name="Google Shape;7191;p41"/>
          <p:cNvSpPr/>
          <p:nvPr/>
        </p:nvSpPr>
        <p:spPr>
          <a:xfrm>
            <a:off x="4034375" y="299317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2" name="Google Shape;7192;p41"/>
          <p:cNvSpPr/>
          <p:nvPr/>
        </p:nvSpPr>
        <p:spPr>
          <a:xfrm>
            <a:off x="4045275" y="2990600"/>
            <a:ext cx="2325" cy="1375"/>
          </a:xfrm>
          <a:custGeom>
            <a:avLst/>
            <a:gdLst/>
            <a:ahLst/>
            <a:cxnLst/>
            <a:rect l="l" t="t" r="r" b="b"/>
            <a:pathLst>
              <a:path w="93" h="55" extrusionOk="0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3" name="Google Shape;7193;p41"/>
          <p:cNvSpPr/>
          <p:nvPr/>
        </p:nvSpPr>
        <p:spPr>
          <a:xfrm>
            <a:off x="3827950" y="2993175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4" name="Google Shape;7194;p41"/>
          <p:cNvSpPr/>
          <p:nvPr/>
        </p:nvSpPr>
        <p:spPr>
          <a:xfrm>
            <a:off x="3827300" y="2991725"/>
            <a:ext cx="1075" cy="2125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5" name="Google Shape;7195;p41"/>
          <p:cNvSpPr/>
          <p:nvPr/>
        </p:nvSpPr>
        <p:spPr>
          <a:xfrm>
            <a:off x="3990775" y="2993825"/>
            <a:ext cx="1300" cy="25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6" name="Google Shape;7196;p41"/>
          <p:cNvSpPr/>
          <p:nvPr/>
        </p:nvSpPr>
        <p:spPr>
          <a:xfrm>
            <a:off x="3978600" y="3004075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7" name="Google Shape;7197;p41"/>
          <p:cNvSpPr/>
          <p:nvPr/>
        </p:nvSpPr>
        <p:spPr>
          <a:xfrm>
            <a:off x="3923475" y="2993175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8" name="Google Shape;7198;p41"/>
          <p:cNvSpPr/>
          <p:nvPr/>
        </p:nvSpPr>
        <p:spPr>
          <a:xfrm>
            <a:off x="3899100" y="2997650"/>
            <a:ext cx="4525" cy="5175"/>
          </a:xfrm>
          <a:custGeom>
            <a:avLst/>
            <a:gdLst/>
            <a:ahLst/>
            <a:cxnLst/>
            <a:rect l="l" t="t" r="r" b="b"/>
            <a:pathLst>
              <a:path w="181" h="207" extrusionOk="0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9" name="Google Shape;7199;p41"/>
          <p:cNvSpPr/>
          <p:nvPr/>
        </p:nvSpPr>
        <p:spPr>
          <a:xfrm>
            <a:off x="3903600" y="2998950"/>
            <a:ext cx="1300" cy="1300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0" name="Google Shape;7200;p41"/>
          <p:cNvSpPr/>
          <p:nvPr/>
        </p:nvSpPr>
        <p:spPr>
          <a:xfrm>
            <a:off x="3900400" y="2997025"/>
            <a:ext cx="650" cy="650"/>
          </a:xfrm>
          <a:custGeom>
            <a:avLst/>
            <a:gdLst/>
            <a:ahLst/>
            <a:cxnLst/>
            <a:rect l="l" t="t" r="r" b="b"/>
            <a:pathLst>
              <a:path w="26" h="26" extrusionOk="0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1" name="Google Shape;7201;p41"/>
          <p:cNvSpPr/>
          <p:nvPr/>
        </p:nvSpPr>
        <p:spPr>
          <a:xfrm>
            <a:off x="3760000" y="2989975"/>
            <a:ext cx="1950" cy="1300"/>
          </a:xfrm>
          <a:custGeom>
            <a:avLst/>
            <a:gdLst/>
            <a:ahLst/>
            <a:cxnLst/>
            <a:rect l="l" t="t" r="r" b="b"/>
            <a:pathLst>
              <a:path w="78" h="52" extrusionOk="0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2" name="Google Shape;7202;p41"/>
          <p:cNvSpPr/>
          <p:nvPr/>
        </p:nvSpPr>
        <p:spPr>
          <a:xfrm>
            <a:off x="3924750" y="300150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3" name="Google Shape;7203;p41"/>
          <p:cNvSpPr/>
          <p:nvPr/>
        </p:nvSpPr>
        <p:spPr>
          <a:xfrm>
            <a:off x="4125400" y="3002450"/>
            <a:ext cx="2600" cy="2275"/>
          </a:xfrm>
          <a:custGeom>
            <a:avLst/>
            <a:gdLst/>
            <a:ahLst/>
            <a:cxnLst/>
            <a:rect l="l" t="t" r="r" b="b"/>
            <a:pathLst>
              <a:path w="104" h="91" extrusionOk="0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4" name="Google Shape;7204;p41"/>
          <p:cNvSpPr txBox="1">
            <a:spLocks noGrp="1"/>
          </p:cNvSpPr>
          <p:nvPr>
            <p:ph type="title"/>
          </p:nvPr>
        </p:nvSpPr>
        <p:spPr>
          <a:xfrm>
            <a:off x="1625100" y="1047750"/>
            <a:ext cx="5994900" cy="2444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TEORI PEMBELAJARAN PKN DI SD</a:t>
            </a:r>
            <a:r>
              <a:rPr lang="id-ID" sz="5400" dirty="0"/>
              <a:t> </a:t>
            </a:r>
            <a:br>
              <a:rPr lang="en-US" sz="5400" dirty="0"/>
            </a:br>
            <a:r>
              <a:rPr lang="en-US" sz="5400" dirty="0"/>
              <a:t>	</a:t>
            </a:r>
            <a:r>
              <a:rPr lang="en-US" sz="2400" dirty="0"/>
              <a:t>PERTEMUAN 4</a:t>
            </a:r>
            <a:endParaRPr lang="id-ID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5" name="Google Shape;7555;p51"/>
          <p:cNvSpPr/>
          <p:nvPr/>
        </p:nvSpPr>
        <p:spPr>
          <a:xfrm>
            <a:off x="2482886" y="985725"/>
            <a:ext cx="4181103" cy="3274036"/>
          </a:xfrm>
          <a:custGeom>
            <a:avLst/>
            <a:gdLst/>
            <a:ahLst/>
            <a:cxnLst/>
            <a:rect l="l" t="t" r="r" b="b"/>
            <a:pathLst>
              <a:path w="15784" h="15784" extrusionOk="0">
                <a:moveTo>
                  <a:pt x="1" y="1"/>
                </a:moveTo>
                <a:lnTo>
                  <a:pt x="1" y="15783"/>
                </a:lnTo>
                <a:lnTo>
                  <a:pt x="15783" y="15783"/>
                </a:lnTo>
                <a:lnTo>
                  <a:pt x="15783" y="1"/>
                </a:ln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6" name="Google Shape;7556;p51"/>
          <p:cNvSpPr txBox="1">
            <a:spLocks noGrp="1"/>
          </p:cNvSpPr>
          <p:nvPr>
            <p:ph type="title"/>
          </p:nvPr>
        </p:nvSpPr>
        <p:spPr>
          <a:xfrm>
            <a:off x="2643450" y="2197025"/>
            <a:ext cx="38571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Terima kasih! </a:t>
            </a:r>
            <a:endParaRPr dirty="0"/>
          </a:p>
        </p:txBody>
      </p:sp>
      <p:grpSp>
        <p:nvGrpSpPr>
          <p:cNvPr id="7559" name="Google Shape;7559;p51"/>
          <p:cNvGrpSpPr/>
          <p:nvPr/>
        </p:nvGrpSpPr>
        <p:grpSpPr>
          <a:xfrm>
            <a:off x="2799464" y="3286264"/>
            <a:ext cx="3553525" cy="175275"/>
            <a:chOff x="3998100" y="4633825"/>
            <a:chExt cx="2329875" cy="175275"/>
          </a:xfrm>
        </p:grpSpPr>
        <p:sp>
          <p:nvSpPr>
            <p:cNvPr id="7560" name="Google Shape;7560;p51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51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51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51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51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51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51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51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51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51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51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51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51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51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51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51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51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51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51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51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51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51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51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51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51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51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51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51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51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51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51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51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51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51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51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51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51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51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51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9" name="Google Shape;7599;p51"/>
          <p:cNvSpPr/>
          <p:nvPr/>
        </p:nvSpPr>
        <p:spPr>
          <a:xfrm flipH="1">
            <a:off x="6004429" y="769214"/>
            <a:ext cx="985447" cy="1030488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0" name="Google Shape;7600;p51"/>
          <p:cNvSpPr/>
          <p:nvPr/>
        </p:nvSpPr>
        <p:spPr>
          <a:xfrm flipH="1">
            <a:off x="2252104" y="3461539"/>
            <a:ext cx="985447" cy="1030488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53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Google Shape;7209;p42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Mengenal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PKN di SD </a:t>
            </a:r>
            <a:r>
              <a:rPr lang="id-ID" dirty="0"/>
              <a:t> </a:t>
            </a:r>
            <a:endParaRPr dirty="0"/>
          </a:p>
        </p:txBody>
      </p:sp>
      <p:sp>
        <p:nvSpPr>
          <p:cNvPr id="7210" name="Google Shape;7210;p42"/>
          <p:cNvSpPr txBox="1">
            <a:spLocks noGrp="1"/>
          </p:cNvSpPr>
          <p:nvPr>
            <p:ph type="body" idx="1"/>
          </p:nvPr>
        </p:nvSpPr>
        <p:spPr>
          <a:xfrm>
            <a:off x="713691" y="1428749"/>
            <a:ext cx="7710900" cy="33583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540385" algn="just">
              <a:spcAft>
                <a:spcPts val="0"/>
              </a:spcAft>
            </a:pPr>
            <a:r>
              <a:rPr lang="en-ID" sz="1400" b="1" i="0" dirty="0" err="1">
                <a:effectLst/>
                <a:latin typeface="Trebuchet"/>
              </a:rPr>
              <a:t>Dalam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kaitannya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dengan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pembentukan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warga</a:t>
            </a:r>
            <a:r>
              <a:rPr lang="en-ID" sz="1400" b="1" i="0" dirty="0">
                <a:effectLst/>
                <a:latin typeface="Trebuchet"/>
              </a:rPr>
              <a:t> negara Indonesia yang </a:t>
            </a:r>
            <a:r>
              <a:rPr lang="en-ID" sz="1400" b="1" i="0" dirty="0" err="1">
                <a:effectLst/>
                <a:latin typeface="Trebuchet"/>
              </a:rPr>
              <a:t>demokratis</a:t>
            </a:r>
            <a:r>
              <a:rPr lang="en-ID" sz="1400" b="1" i="0" dirty="0">
                <a:effectLst/>
                <a:latin typeface="Trebuchet"/>
              </a:rPr>
              <a:t> dan </a:t>
            </a:r>
            <a:r>
              <a:rPr lang="en-ID" sz="1400" b="1" i="0" dirty="0" err="1">
                <a:effectLst/>
                <a:latin typeface="Trebuchet"/>
              </a:rPr>
              <a:t>bertanggung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jawab</a:t>
            </a:r>
            <a:r>
              <a:rPr lang="en-ID" sz="1400" b="1" i="0" dirty="0">
                <a:effectLst/>
                <a:latin typeface="Trebuchet"/>
              </a:rPr>
              <a:t>, </a:t>
            </a:r>
            <a:r>
              <a:rPr lang="en-ID" sz="1400" b="1" i="0" dirty="0" err="1">
                <a:effectLst/>
                <a:latin typeface="Trebuchet"/>
              </a:rPr>
              <a:t>pelajaran</a:t>
            </a:r>
            <a:r>
              <a:rPr lang="en-ID" sz="1400" b="1" i="0" dirty="0">
                <a:effectLst/>
                <a:latin typeface="Trebuchet"/>
              </a:rPr>
              <a:t> Pendidikan </a:t>
            </a:r>
            <a:r>
              <a:rPr lang="en-ID" sz="1400" b="1" i="0" dirty="0" err="1">
                <a:effectLst/>
                <a:latin typeface="Trebuchet"/>
              </a:rPr>
              <a:t>Kewarganegaraan</a:t>
            </a:r>
            <a:r>
              <a:rPr lang="en-ID" sz="1400" b="1" i="0" dirty="0">
                <a:effectLst/>
                <a:latin typeface="Trebuchet"/>
              </a:rPr>
              <a:t> (</a:t>
            </a:r>
            <a:r>
              <a:rPr lang="en-ID" sz="1400" b="1" i="0" dirty="0" err="1">
                <a:effectLst/>
                <a:latin typeface="Trebuchet"/>
              </a:rPr>
              <a:t>PKn</a:t>
            </a:r>
            <a:r>
              <a:rPr lang="en-ID" sz="1400" b="1" i="0" dirty="0">
                <a:effectLst/>
                <a:latin typeface="Trebuchet"/>
              </a:rPr>
              <a:t>) </a:t>
            </a:r>
            <a:r>
              <a:rPr lang="en-ID" sz="1400" b="1" i="0" dirty="0" err="1">
                <a:effectLst/>
                <a:latin typeface="Trebuchet"/>
              </a:rPr>
              <a:t>memiliki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peranan</a:t>
            </a:r>
            <a:r>
              <a:rPr lang="en-ID" sz="1400" b="1" i="0" dirty="0">
                <a:effectLst/>
                <a:latin typeface="Trebuchet"/>
              </a:rPr>
              <a:t> yang </a:t>
            </a:r>
            <a:r>
              <a:rPr lang="en-ID" sz="1400" b="1" i="0" dirty="0" err="1">
                <a:effectLst/>
                <a:latin typeface="Trebuchet"/>
              </a:rPr>
              <a:t>strategis</a:t>
            </a:r>
            <a:r>
              <a:rPr lang="en-ID" sz="1400" b="1" i="0" dirty="0">
                <a:effectLst/>
                <a:latin typeface="Trebuchet"/>
              </a:rPr>
              <a:t> dan </a:t>
            </a:r>
            <a:r>
              <a:rPr lang="en-ID" sz="1400" b="1" i="0" dirty="0" err="1">
                <a:effectLst/>
                <a:latin typeface="Trebuchet"/>
              </a:rPr>
              <a:t>penting</a:t>
            </a:r>
            <a:r>
              <a:rPr lang="en-ID" sz="1400" b="1" i="0" dirty="0">
                <a:effectLst/>
                <a:latin typeface="Trebuchet"/>
              </a:rPr>
              <a:t>, </a:t>
            </a:r>
            <a:r>
              <a:rPr lang="en-ID" sz="1400" b="1" i="0" dirty="0" err="1">
                <a:effectLst/>
                <a:latin typeface="Trebuchet"/>
              </a:rPr>
              <a:t>yaitu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dalam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membentuk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siswa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maupun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sikap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dalam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berperilaku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keseharian</a:t>
            </a:r>
            <a:r>
              <a:rPr lang="en-ID" sz="1400" b="1" i="0" dirty="0">
                <a:effectLst/>
                <a:latin typeface="Trebuchet"/>
              </a:rPr>
              <a:t>, </a:t>
            </a:r>
            <a:r>
              <a:rPr lang="en-ID" sz="1400" b="1" i="0" dirty="0" err="1">
                <a:effectLst/>
                <a:latin typeface="Trebuchet"/>
              </a:rPr>
              <a:t>sehingga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diharapkan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setiap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individu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mampu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menjadi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pribadi</a:t>
            </a:r>
            <a:r>
              <a:rPr lang="en-ID" sz="1400" b="1" i="0" dirty="0">
                <a:effectLst/>
                <a:latin typeface="Trebuchet"/>
              </a:rPr>
              <a:t> yang </a:t>
            </a:r>
            <a:r>
              <a:rPr lang="en-ID" sz="1400" b="1" i="0" dirty="0" err="1">
                <a:effectLst/>
                <a:latin typeface="Trebuchet"/>
              </a:rPr>
              <a:t>baik</a:t>
            </a:r>
            <a:r>
              <a:rPr lang="en-ID" sz="1400" b="1" i="0" dirty="0">
                <a:effectLst/>
                <a:latin typeface="Trebuchet"/>
              </a:rPr>
              <a:t>.</a:t>
            </a:r>
          </a:p>
          <a:p>
            <a:pPr indent="540385" algn="just">
              <a:spcAft>
                <a:spcPts val="0"/>
              </a:spcAft>
            </a:pPr>
            <a:r>
              <a:rPr lang="en-ID" sz="1400" b="1" i="0" dirty="0" err="1">
                <a:effectLst/>
                <a:latin typeface="Trebuchet"/>
              </a:rPr>
              <a:t>Melalui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mata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pelajaran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PKn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ini</a:t>
            </a:r>
            <a:r>
              <a:rPr lang="en-ID" sz="1400" b="1" i="0" dirty="0">
                <a:effectLst/>
                <a:latin typeface="Trebuchet"/>
              </a:rPr>
              <a:t>, </a:t>
            </a:r>
            <a:r>
              <a:rPr lang="en-ID" sz="1400" b="1" i="0" dirty="0" err="1">
                <a:effectLst/>
                <a:latin typeface="Trebuchet"/>
              </a:rPr>
              <a:t>siswa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sebagai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warga</a:t>
            </a:r>
            <a:r>
              <a:rPr lang="en-ID" sz="1400" b="1" i="0" dirty="0">
                <a:effectLst/>
                <a:latin typeface="Trebuchet"/>
              </a:rPr>
              <a:t> negara </a:t>
            </a:r>
            <a:r>
              <a:rPr lang="en-ID" sz="1400" b="1" i="0" dirty="0" err="1">
                <a:effectLst/>
                <a:latin typeface="Trebuchet"/>
              </a:rPr>
              <a:t>dapat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mengkaji</a:t>
            </a:r>
            <a:r>
              <a:rPr lang="en-ID" sz="1400" b="1" i="0" dirty="0">
                <a:effectLst/>
                <a:latin typeface="Trebuchet"/>
              </a:rPr>
              <a:t> Pendidikan </a:t>
            </a:r>
            <a:r>
              <a:rPr lang="en-ID" sz="1400" b="1" i="0" dirty="0" err="1">
                <a:effectLst/>
                <a:latin typeface="Trebuchet"/>
              </a:rPr>
              <a:t>Kewarganegaraan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dalam</a:t>
            </a:r>
            <a:r>
              <a:rPr lang="en-ID" sz="1400" b="1" i="0" dirty="0">
                <a:effectLst/>
                <a:latin typeface="Trebuchet"/>
              </a:rPr>
              <a:t> forum yang </a:t>
            </a:r>
            <a:r>
              <a:rPr lang="en-ID" sz="1400" b="1" i="0" dirty="0" err="1">
                <a:effectLst/>
                <a:latin typeface="Trebuchet"/>
              </a:rPr>
              <a:t>dinamis</a:t>
            </a:r>
            <a:r>
              <a:rPr lang="en-ID" sz="1400" b="1" i="0" dirty="0">
                <a:effectLst/>
                <a:latin typeface="Trebuchet"/>
              </a:rPr>
              <a:t> dan </a:t>
            </a:r>
            <a:r>
              <a:rPr lang="en-ID" sz="1400" b="1" i="0" dirty="0" err="1">
                <a:effectLst/>
                <a:latin typeface="Trebuchet"/>
              </a:rPr>
              <a:t>interaktif</a:t>
            </a:r>
            <a:r>
              <a:rPr lang="en-ID" sz="1400" b="1" i="0" dirty="0">
                <a:effectLst/>
                <a:latin typeface="Trebuchet"/>
              </a:rPr>
              <a:t>. Jika </a:t>
            </a:r>
            <a:r>
              <a:rPr lang="en-ID" sz="1400" b="1" i="0" dirty="0" err="1">
                <a:effectLst/>
                <a:latin typeface="Trebuchet"/>
              </a:rPr>
              <a:t>memperhatikan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tujuan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pendidikan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nasional</a:t>
            </a:r>
            <a:r>
              <a:rPr lang="en-ID" sz="1400" b="1" i="0" dirty="0">
                <a:effectLst/>
                <a:latin typeface="Trebuchet"/>
              </a:rPr>
              <a:t> di </a:t>
            </a:r>
            <a:r>
              <a:rPr lang="en-ID" sz="1400" b="1" i="0" dirty="0" err="1">
                <a:effectLst/>
                <a:latin typeface="Trebuchet"/>
              </a:rPr>
              <a:t>atas</a:t>
            </a:r>
            <a:r>
              <a:rPr lang="en-ID" sz="1400" b="1" i="0" dirty="0">
                <a:effectLst/>
                <a:latin typeface="Trebuchet"/>
              </a:rPr>
              <a:t>, Pembangunan </a:t>
            </a:r>
            <a:r>
              <a:rPr lang="en-ID" sz="1400" b="1" i="0" dirty="0" err="1">
                <a:effectLst/>
                <a:latin typeface="Trebuchet"/>
              </a:rPr>
              <a:t>dalam</a:t>
            </a:r>
            <a:r>
              <a:rPr lang="en-ID" sz="1400" b="1" i="0" dirty="0">
                <a:effectLst/>
                <a:latin typeface="Trebuchet"/>
              </a:rPr>
              <a:t> dunia </a:t>
            </a:r>
            <a:r>
              <a:rPr lang="en-ID" sz="1400" b="1" i="0" dirty="0" err="1">
                <a:effectLst/>
                <a:latin typeface="Trebuchet"/>
              </a:rPr>
              <a:t>pendidikan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perlu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diusahakan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peningkatannya</a:t>
            </a:r>
            <a:r>
              <a:rPr lang="en-ID" sz="1400" b="1" i="0" dirty="0">
                <a:effectLst/>
                <a:latin typeface="Trebuchet"/>
              </a:rPr>
              <a:t>. Pada </a:t>
            </a:r>
            <a:r>
              <a:rPr lang="en-ID" sz="1400" b="1" i="0" dirty="0" err="1">
                <a:effectLst/>
                <a:latin typeface="Trebuchet"/>
              </a:rPr>
              <a:t>penelitian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ini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peneliti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meneliti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pembelajaran</a:t>
            </a:r>
            <a:r>
              <a:rPr lang="en-ID" sz="1400" b="1" i="0" dirty="0">
                <a:effectLst/>
                <a:latin typeface="Trebuchet"/>
              </a:rPr>
              <a:t> pada </a:t>
            </a:r>
            <a:r>
              <a:rPr lang="en-ID" sz="1400" b="1" i="0" dirty="0" err="1">
                <a:effectLst/>
                <a:latin typeface="Trebuchet"/>
              </a:rPr>
              <a:t>bidang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studi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PKn</a:t>
            </a:r>
            <a:r>
              <a:rPr lang="en-ID" sz="1400" b="1" i="0" dirty="0">
                <a:effectLst/>
                <a:latin typeface="Trebuchet"/>
              </a:rPr>
              <a:t>, </a:t>
            </a:r>
            <a:r>
              <a:rPr lang="en-ID" sz="1400" b="1" i="0" dirty="0" err="1">
                <a:effectLst/>
                <a:latin typeface="Trebuchet"/>
              </a:rPr>
              <a:t>karena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PKn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bukan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sejarah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maka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hal</a:t>
            </a:r>
            <a:r>
              <a:rPr lang="en-ID" sz="1400" b="1" i="0" dirty="0">
                <a:effectLst/>
                <a:latin typeface="Trebuchet"/>
              </a:rPr>
              <a:t> yang sangat </a:t>
            </a:r>
            <a:r>
              <a:rPr lang="en-ID" sz="1400" b="1" i="0" dirty="0" err="1">
                <a:effectLst/>
                <a:latin typeface="Trebuchet"/>
              </a:rPr>
              <a:t>substansial</a:t>
            </a:r>
            <a:r>
              <a:rPr lang="en-ID" sz="1400" b="1" i="0" dirty="0">
                <a:effectLst/>
                <a:latin typeface="Trebuchet"/>
              </a:rPr>
              <a:t> yang </a:t>
            </a:r>
            <a:r>
              <a:rPr lang="en-ID" sz="1400" b="1" i="0" dirty="0" err="1">
                <a:effectLst/>
                <a:latin typeface="Trebuchet"/>
              </a:rPr>
              <a:t>harus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dipelajari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adalah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bagaimana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penanaman</a:t>
            </a:r>
            <a:r>
              <a:rPr lang="en-ID" sz="1400" b="1" i="0" dirty="0">
                <a:effectLst/>
                <a:latin typeface="Trebuchet"/>
              </a:rPr>
              <a:t> moral pada </a:t>
            </a:r>
            <a:r>
              <a:rPr lang="en-ID" sz="1400" b="1" i="0" dirty="0" err="1">
                <a:effectLst/>
                <a:latin typeface="Trebuchet"/>
              </a:rPr>
              <a:t>siswa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sejak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dini</a:t>
            </a:r>
            <a:r>
              <a:rPr lang="en-ID" sz="1400" b="1" i="0" dirty="0">
                <a:effectLst/>
                <a:latin typeface="Trebuchet"/>
              </a:rPr>
              <a:t>.</a:t>
            </a:r>
          </a:p>
          <a:p>
            <a:pPr indent="540385" algn="just">
              <a:spcAft>
                <a:spcPts val="0"/>
              </a:spcAft>
            </a:pPr>
            <a:r>
              <a:rPr lang="en-ID" sz="1400" b="1" i="0" dirty="0" err="1">
                <a:effectLst/>
                <a:latin typeface="Trebuchet"/>
              </a:rPr>
              <a:t>Minat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belajar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siswa</a:t>
            </a:r>
            <a:r>
              <a:rPr lang="en-ID" sz="1400" b="1" i="0" dirty="0">
                <a:effectLst/>
                <a:latin typeface="Trebuchet"/>
              </a:rPr>
              <a:t> pada </a:t>
            </a:r>
            <a:r>
              <a:rPr lang="en-ID" sz="1400" b="1" i="0" dirty="0" err="1">
                <a:effectLst/>
                <a:latin typeface="Trebuchet"/>
              </a:rPr>
              <a:t>bidang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PKn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ini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perlu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mendapat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perhatian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khusus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karena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minat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merupakan</a:t>
            </a:r>
            <a:r>
              <a:rPr lang="en-ID" sz="1400" b="1" i="0" dirty="0">
                <a:effectLst/>
                <a:latin typeface="Trebuchet"/>
              </a:rPr>
              <a:t> salah </a:t>
            </a:r>
            <a:r>
              <a:rPr lang="en-ID" sz="1400" b="1" i="0" dirty="0" err="1">
                <a:effectLst/>
                <a:latin typeface="Trebuchet"/>
              </a:rPr>
              <a:t>satu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faktor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penunjang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keberhasilan</a:t>
            </a:r>
            <a:r>
              <a:rPr lang="en-ID" sz="1400" b="1" i="0" dirty="0">
                <a:effectLst/>
                <a:latin typeface="Trebuchet"/>
              </a:rPr>
              <a:t> proses </a:t>
            </a:r>
            <a:r>
              <a:rPr lang="en-ID" sz="1400" b="1" i="0" dirty="0" err="1">
                <a:effectLst/>
                <a:latin typeface="Trebuchet"/>
              </a:rPr>
              <a:t>belajar</a:t>
            </a:r>
            <a:r>
              <a:rPr lang="en-ID" sz="1400" b="1" i="0" dirty="0">
                <a:effectLst/>
                <a:latin typeface="Trebuchet"/>
              </a:rPr>
              <a:t>. Di </a:t>
            </a:r>
            <a:r>
              <a:rPr lang="en-ID" sz="1400" b="1" i="0" dirty="0" err="1">
                <a:effectLst/>
                <a:latin typeface="Trebuchet"/>
              </a:rPr>
              <a:t>samping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itu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minat</a:t>
            </a:r>
            <a:r>
              <a:rPr lang="en-ID" sz="1400" b="1" i="0" dirty="0">
                <a:effectLst/>
                <a:latin typeface="Trebuchet"/>
              </a:rPr>
              <a:t> yang </a:t>
            </a:r>
            <a:r>
              <a:rPr lang="en-ID" sz="1400" b="1" i="0" dirty="0" err="1">
                <a:effectLst/>
                <a:latin typeface="Trebuchet"/>
              </a:rPr>
              <a:t>timbul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dari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kebutuhan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siswa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merupakan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faktor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penting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bagi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siswa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dalam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melaksanakan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kegiatan-kegiatan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atau</a:t>
            </a:r>
            <a:r>
              <a:rPr lang="en-ID" sz="1400" b="1" i="0" dirty="0">
                <a:effectLst/>
                <a:latin typeface="Trebuchet"/>
              </a:rPr>
              <a:t> </a:t>
            </a:r>
            <a:r>
              <a:rPr lang="en-ID" sz="1400" b="1" i="0" dirty="0" err="1">
                <a:effectLst/>
                <a:latin typeface="Trebuchet"/>
              </a:rPr>
              <a:t>usahanya</a:t>
            </a:r>
            <a:r>
              <a:rPr lang="en-ID" sz="1400" b="1" i="0" dirty="0">
                <a:effectLst/>
                <a:latin typeface="Trebuchet"/>
              </a:rPr>
              <a:t>.</a:t>
            </a:r>
          </a:p>
          <a:p>
            <a:pPr marL="0" lvl="0" indent="0">
              <a:buClr>
                <a:schemeClr val="dk2"/>
              </a:buClr>
              <a:buSzPts val="1100"/>
              <a:buNone/>
            </a:pPr>
            <a:endParaRPr b="1" dirty="0">
              <a:solidFill>
                <a:schemeClr val="accent3"/>
              </a:solidFill>
            </a:endParaRPr>
          </a:p>
        </p:txBody>
      </p:sp>
      <p:grpSp>
        <p:nvGrpSpPr>
          <p:cNvPr id="7211" name="Google Shape;7211;p42"/>
          <p:cNvGrpSpPr/>
          <p:nvPr/>
        </p:nvGrpSpPr>
        <p:grpSpPr>
          <a:xfrm>
            <a:off x="2625870" y="1191420"/>
            <a:ext cx="3886634" cy="174750"/>
            <a:chOff x="3962000" y="4060525"/>
            <a:chExt cx="2324125" cy="174750"/>
          </a:xfrm>
        </p:grpSpPr>
        <p:sp>
          <p:nvSpPr>
            <p:cNvPr id="7212" name="Google Shape;7212;p42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42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42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42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42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42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42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42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42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42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42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42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42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42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42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42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42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42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42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42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42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42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42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42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42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42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42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42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42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42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42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42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4E5765-EDF2-449E-8924-A13803B75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3350" indent="0" algn="just">
              <a:buNone/>
            </a:pPr>
            <a:r>
              <a:rPr lang="en-ID" sz="1600" b="1" dirty="0"/>
              <a:t>Murray Print </a:t>
            </a:r>
            <a:r>
              <a:rPr lang="en-ID" sz="1600" dirty="0"/>
              <a:t>(1999): • “civic education” </a:t>
            </a:r>
            <a:r>
              <a:rPr lang="en-ID" sz="1600" dirty="0" err="1"/>
              <a:t>mencakup</a:t>
            </a:r>
            <a:r>
              <a:rPr lang="en-ID" sz="1600" dirty="0"/>
              <a:t> </a:t>
            </a:r>
            <a:r>
              <a:rPr lang="en-ID" sz="1600" dirty="0" err="1"/>
              <a:t>kajian</a:t>
            </a:r>
            <a:r>
              <a:rPr lang="en-ID" sz="1600" dirty="0"/>
              <a:t> </a:t>
            </a:r>
            <a:r>
              <a:rPr lang="en-ID" sz="1600" dirty="0" err="1"/>
              <a:t>tentang</a:t>
            </a:r>
            <a:r>
              <a:rPr lang="en-ID" sz="1600" dirty="0"/>
              <a:t> </a:t>
            </a:r>
            <a:r>
              <a:rPr lang="en-ID" sz="1600" dirty="0" err="1"/>
              <a:t>pemerintahan</a:t>
            </a:r>
            <a:r>
              <a:rPr lang="en-ID" sz="1600" dirty="0"/>
              <a:t>, </a:t>
            </a:r>
            <a:r>
              <a:rPr lang="en-ID" sz="1600" dirty="0" err="1"/>
              <a:t>konstitusi</a:t>
            </a:r>
            <a:r>
              <a:rPr lang="en-ID" sz="1600" dirty="0"/>
              <a:t>, rule of law, </a:t>
            </a:r>
            <a:r>
              <a:rPr lang="en-ID" sz="1600" dirty="0" err="1"/>
              <a:t>serta</a:t>
            </a:r>
            <a:r>
              <a:rPr lang="en-ID" sz="1600" dirty="0"/>
              <a:t> </a:t>
            </a:r>
            <a:r>
              <a:rPr lang="en-ID" sz="1600" dirty="0" err="1"/>
              <a:t>hak</a:t>
            </a:r>
            <a:r>
              <a:rPr lang="en-ID" sz="1600" dirty="0"/>
              <a:t> dan </a:t>
            </a:r>
            <a:r>
              <a:rPr lang="en-ID" sz="1600" dirty="0" err="1"/>
              <a:t>tanggung</a:t>
            </a:r>
            <a:r>
              <a:rPr lang="en-ID" sz="1600" dirty="0"/>
              <a:t> </a:t>
            </a:r>
            <a:r>
              <a:rPr lang="en-ID" sz="1600" dirty="0" err="1"/>
              <a:t>jawab</a:t>
            </a:r>
            <a:r>
              <a:rPr lang="en-ID" sz="1600" dirty="0"/>
              <a:t> </a:t>
            </a:r>
            <a:r>
              <a:rPr lang="en-ID" sz="1600" dirty="0" err="1"/>
              <a:t>warga</a:t>
            </a:r>
            <a:r>
              <a:rPr lang="en-ID" sz="1600" dirty="0"/>
              <a:t> negara. • “citizenship education” : </a:t>
            </a:r>
            <a:r>
              <a:rPr lang="en-ID" sz="1600" dirty="0" err="1"/>
              <a:t>cakupan</a:t>
            </a:r>
            <a:r>
              <a:rPr lang="en-ID" sz="1600" dirty="0"/>
              <a:t> dan </a:t>
            </a:r>
            <a:r>
              <a:rPr lang="en-ID" sz="1600" dirty="0" err="1"/>
              <a:t>penekanan</a:t>
            </a:r>
            <a:r>
              <a:rPr lang="en-ID" sz="1600" dirty="0"/>
              <a:t> </a:t>
            </a:r>
            <a:r>
              <a:rPr lang="en-ID" sz="1600" dirty="0" err="1"/>
              <a:t>kajian</a:t>
            </a:r>
            <a:r>
              <a:rPr lang="en-ID" sz="1600" dirty="0"/>
              <a:t> </a:t>
            </a:r>
            <a:r>
              <a:rPr lang="en-ID" sz="1600" dirty="0" err="1"/>
              <a:t>meliputi</a:t>
            </a:r>
            <a:r>
              <a:rPr lang="en-ID" sz="1600" dirty="0"/>
              <a:t> proses-proses </a:t>
            </a:r>
            <a:r>
              <a:rPr lang="en-ID" sz="1600" dirty="0" err="1"/>
              <a:t>demokrasi</a:t>
            </a:r>
            <a:r>
              <a:rPr lang="en-ID" sz="1600" dirty="0"/>
              <a:t>, </a:t>
            </a:r>
            <a:r>
              <a:rPr lang="en-ID" sz="1600" dirty="0" err="1"/>
              <a:t>partisipasi</a:t>
            </a:r>
            <a:r>
              <a:rPr lang="en-ID" sz="1600" dirty="0"/>
              <a:t> </a:t>
            </a:r>
            <a:r>
              <a:rPr lang="en-ID" sz="1600" dirty="0" err="1"/>
              <a:t>aktif</a:t>
            </a:r>
            <a:r>
              <a:rPr lang="en-ID" sz="1600" dirty="0"/>
              <a:t> </a:t>
            </a:r>
            <a:r>
              <a:rPr lang="en-ID" sz="1600" dirty="0" err="1"/>
              <a:t>warga</a:t>
            </a:r>
            <a:r>
              <a:rPr lang="en-ID" sz="1600" dirty="0"/>
              <a:t> negara, dan </a:t>
            </a:r>
            <a:r>
              <a:rPr lang="en-ID" sz="1600" dirty="0" err="1"/>
              <a:t>keterlibatan</a:t>
            </a:r>
            <a:r>
              <a:rPr lang="en-ID" sz="1600" dirty="0"/>
              <a:t> </a:t>
            </a:r>
            <a:r>
              <a:rPr lang="en-ID" sz="1600" dirty="0" err="1"/>
              <a:t>warga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suatu</a:t>
            </a:r>
            <a:r>
              <a:rPr lang="en-ID" sz="1600" dirty="0"/>
              <a:t> civil society (</a:t>
            </a:r>
            <a:r>
              <a:rPr lang="en-ID" sz="1600" dirty="0" err="1"/>
              <a:t>masyarakat</a:t>
            </a:r>
            <a:r>
              <a:rPr lang="en-ID" sz="1600" dirty="0"/>
              <a:t> </a:t>
            </a:r>
            <a:r>
              <a:rPr lang="en-ID" sz="1600" dirty="0" err="1"/>
              <a:t>warga</a:t>
            </a:r>
            <a:r>
              <a:rPr lang="en-ID" sz="1600" dirty="0"/>
              <a:t>). </a:t>
            </a:r>
          </a:p>
          <a:p>
            <a:pPr marL="133350" indent="0" algn="just">
              <a:buNone/>
            </a:pPr>
            <a:endParaRPr lang="en-ID" sz="1600" dirty="0"/>
          </a:p>
          <a:p>
            <a:pPr marL="133350" indent="0" algn="just">
              <a:buNone/>
            </a:pPr>
            <a:r>
              <a:rPr lang="en-ID" sz="1600" b="1" dirty="0"/>
              <a:t>Kajian PKN </a:t>
            </a:r>
            <a:r>
              <a:rPr lang="en-ID" sz="1600" dirty="0" err="1"/>
              <a:t>meliputi</a:t>
            </a:r>
            <a:r>
              <a:rPr lang="en-ID" sz="1600" dirty="0"/>
              <a:t>: </a:t>
            </a:r>
            <a:r>
              <a:rPr lang="en-ID" sz="1600" dirty="0" err="1"/>
              <a:t>hak-hak</a:t>
            </a:r>
            <a:r>
              <a:rPr lang="en-ID" sz="1600" dirty="0"/>
              <a:t> dan </a:t>
            </a:r>
            <a:r>
              <a:rPr lang="en-ID" sz="1600" dirty="0" err="1"/>
              <a:t>tanggung</a:t>
            </a:r>
            <a:r>
              <a:rPr lang="en-ID" sz="1600" dirty="0"/>
              <a:t> </a:t>
            </a:r>
            <a:r>
              <a:rPr lang="en-ID" sz="1600" dirty="0" err="1"/>
              <a:t>jawab</a:t>
            </a:r>
            <a:r>
              <a:rPr lang="en-ID" sz="1600" dirty="0"/>
              <a:t> </a:t>
            </a:r>
            <a:r>
              <a:rPr lang="en-ID" sz="1600" dirty="0" err="1"/>
              <a:t>warga</a:t>
            </a:r>
            <a:r>
              <a:rPr lang="en-ID" sz="1600" dirty="0"/>
              <a:t> negara; </a:t>
            </a:r>
            <a:r>
              <a:rPr lang="en-ID" sz="1600" dirty="0" err="1"/>
              <a:t>pemerintah</a:t>
            </a:r>
            <a:r>
              <a:rPr lang="en-ID" sz="1600" dirty="0"/>
              <a:t> dan </a:t>
            </a:r>
            <a:r>
              <a:rPr lang="en-ID" sz="1600" dirty="0" err="1"/>
              <a:t>lembaga-lembaga</a:t>
            </a:r>
            <a:r>
              <a:rPr lang="en-ID" sz="1600" dirty="0"/>
              <a:t> negara; </a:t>
            </a:r>
            <a:r>
              <a:rPr lang="en-ID" sz="1600" dirty="0" err="1"/>
              <a:t>sejarah</a:t>
            </a:r>
            <a:r>
              <a:rPr lang="en-ID" sz="1600" dirty="0"/>
              <a:t> dan </a:t>
            </a:r>
            <a:r>
              <a:rPr lang="en-ID" sz="1600" dirty="0" err="1"/>
              <a:t>konstitusi</a:t>
            </a:r>
            <a:r>
              <a:rPr lang="en-ID" sz="1600" dirty="0"/>
              <a:t>; </a:t>
            </a:r>
            <a:r>
              <a:rPr lang="en-ID" sz="1600" dirty="0" err="1"/>
              <a:t>identitas</a:t>
            </a:r>
            <a:r>
              <a:rPr lang="en-ID" sz="1600" dirty="0"/>
              <a:t> </a:t>
            </a:r>
            <a:r>
              <a:rPr lang="en-ID" sz="1600" dirty="0" err="1"/>
              <a:t>nasional</a:t>
            </a:r>
            <a:r>
              <a:rPr lang="en-ID" sz="1600" dirty="0"/>
              <a:t>; </a:t>
            </a:r>
            <a:r>
              <a:rPr lang="en-ID" sz="1600" dirty="0" err="1"/>
              <a:t>sistem</a:t>
            </a:r>
            <a:r>
              <a:rPr lang="en-ID" sz="1600" dirty="0"/>
              <a:t> </a:t>
            </a:r>
            <a:r>
              <a:rPr lang="en-ID" sz="1600" dirty="0" err="1"/>
              <a:t>hukum</a:t>
            </a:r>
            <a:r>
              <a:rPr lang="en-ID" sz="1600" dirty="0"/>
              <a:t> dan rule of law; </a:t>
            </a:r>
            <a:r>
              <a:rPr lang="en-ID" sz="1600" dirty="0" err="1"/>
              <a:t>hak-hak</a:t>
            </a:r>
            <a:r>
              <a:rPr lang="en-ID" sz="1600" dirty="0"/>
              <a:t> </a:t>
            </a:r>
            <a:r>
              <a:rPr lang="en-ID" sz="1600" dirty="0" err="1"/>
              <a:t>asasi</a:t>
            </a:r>
            <a:r>
              <a:rPr lang="en-ID" sz="1600" dirty="0"/>
              <a:t> </a:t>
            </a:r>
            <a:r>
              <a:rPr lang="en-ID" sz="1600" dirty="0" err="1"/>
              <a:t>manusia</a:t>
            </a:r>
            <a:r>
              <a:rPr lang="en-ID" sz="1600" dirty="0"/>
              <a:t>, </a:t>
            </a:r>
            <a:r>
              <a:rPr lang="en-ID" sz="1600" dirty="0" err="1"/>
              <a:t>politik</a:t>
            </a:r>
            <a:r>
              <a:rPr lang="en-ID" sz="1600" dirty="0"/>
              <a:t>, </a:t>
            </a:r>
            <a:r>
              <a:rPr lang="en-ID" sz="1600" dirty="0" err="1"/>
              <a:t>ekonomi</a:t>
            </a:r>
            <a:r>
              <a:rPr lang="en-ID" sz="1600" dirty="0"/>
              <a:t> dan </a:t>
            </a:r>
            <a:r>
              <a:rPr lang="en-ID" sz="1600" dirty="0" err="1"/>
              <a:t>sosial</a:t>
            </a:r>
            <a:r>
              <a:rPr lang="en-ID" sz="1600" dirty="0"/>
              <a:t>; </a:t>
            </a:r>
            <a:r>
              <a:rPr lang="en-ID" sz="1600" dirty="0" err="1"/>
              <a:t>prinsip</a:t>
            </a:r>
            <a:r>
              <a:rPr lang="en-ID" sz="1600" dirty="0"/>
              <a:t> dan proses </a:t>
            </a:r>
            <a:r>
              <a:rPr lang="en-ID" sz="1600" dirty="0" err="1"/>
              <a:t>demokratik</a:t>
            </a:r>
            <a:r>
              <a:rPr lang="en-ID" sz="1600" dirty="0"/>
              <a:t>; </a:t>
            </a:r>
            <a:r>
              <a:rPr lang="en-ID" sz="1600" dirty="0" err="1"/>
              <a:t>partisipasi</a:t>
            </a:r>
            <a:r>
              <a:rPr lang="en-ID" sz="1600" dirty="0"/>
              <a:t> </a:t>
            </a:r>
            <a:r>
              <a:rPr lang="en-ID" sz="1600" dirty="0" err="1"/>
              <a:t>aktif</a:t>
            </a:r>
            <a:r>
              <a:rPr lang="en-ID" sz="1600" dirty="0"/>
              <a:t> </a:t>
            </a:r>
            <a:r>
              <a:rPr lang="en-ID" sz="1600" dirty="0" err="1"/>
              <a:t>warga</a:t>
            </a:r>
            <a:r>
              <a:rPr lang="en-ID" sz="1600" dirty="0"/>
              <a:t> negara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masalah</a:t>
            </a:r>
            <a:r>
              <a:rPr lang="en-ID" sz="1600" dirty="0"/>
              <a:t> </a:t>
            </a:r>
            <a:r>
              <a:rPr lang="en-ID" sz="1600" dirty="0" err="1"/>
              <a:t>kewargaan</a:t>
            </a:r>
            <a:r>
              <a:rPr lang="en-ID" sz="1600" dirty="0"/>
              <a:t>; </a:t>
            </a:r>
            <a:r>
              <a:rPr lang="en-ID" sz="1600" dirty="0" err="1"/>
              <a:t>perspektif</a:t>
            </a:r>
            <a:r>
              <a:rPr lang="en-ID" sz="1600" dirty="0"/>
              <a:t> </a:t>
            </a:r>
            <a:r>
              <a:rPr lang="en-ID" sz="1600" dirty="0" err="1"/>
              <a:t>internasional</a:t>
            </a:r>
            <a:r>
              <a:rPr lang="en-ID" sz="1600" dirty="0"/>
              <a:t>; dan </a:t>
            </a:r>
            <a:r>
              <a:rPr lang="en-ID" sz="1600" dirty="0" err="1"/>
              <a:t>nilai-nilai</a:t>
            </a:r>
            <a:r>
              <a:rPr lang="en-ID" sz="1600" dirty="0"/>
              <a:t> </a:t>
            </a:r>
            <a:r>
              <a:rPr lang="en-ID" sz="1600" dirty="0" err="1"/>
              <a:t>kewarganegaraan</a:t>
            </a:r>
            <a:r>
              <a:rPr lang="en-ID" sz="1600" dirty="0"/>
              <a:t> </a:t>
            </a:r>
            <a:r>
              <a:rPr lang="en-ID" sz="1600" dirty="0" err="1"/>
              <a:t>demokratis</a:t>
            </a:r>
            <a:r>
              <a:rPr lang="en-ID" sz="1600" dirty="0"/>
              <a:t>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E74EA5-207E-410A-8EA8-C60E234F5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Teoretik</a:t>
            </a:r>
            <a:r>
              <a:rPr lang="en-ID" dirty="0"/>
              <a:t> Pendidikan </a:t>
            </a:r>
            <a:r>
              <a:rPr lang="en-ID" dirty="0" err="1"/>
              <a:t>Kewarganegaraan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8496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2" name="Google Shape;7302;p44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 rot="5400000">
            <a:off x="4319297" y="-909345"/>
            <a:ext cx="1371601" cy="4523794"/>
          </a:xfrm>
          <a:prstGeom prst="rect">
            <a:avLst/>
          </a:prstGeom>
          <a:noFill/>
          <a:ln>
            <a:noFill/>
          </a:ln>
        </p:spPr>
      </p:pic>
      <p:sp>
        <p:nvSpPr>
          <p:cNvPr id="7303" name="Google Shape;7303;p44"/>
          <p:cNvSpPr txBox="1">
            <a:spLocks noGrp="1"/>
          </p:cNvSpPr>
          <p:nvPr>
            <p:ph type="title"/>
          </p:nvPr>
        </p:nvSpPr>
        <p:spPr>
          <a:xfrm>
            <a:off x="1295400" y="772953"/>
            <a:ext cx="6553200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PENGERTIAN MATA PELAJARAN PKN</a:t>
            </a:r>
            <a:endParaRPr sz="3600" dirty="0"/>
          </a:p>
        </p:txBody>
      </p:sp>
      <p:sp>
        <p:nvSpPr>
          <p:cNvPr id="7304" name="Google Shape;7304;p44"/>
          <p:cNvSpPr txBox="1">
            <a:spLocks noGrp="1"/>
          </p:cNvSpPr>
          <p:nvPr>
            <p:ph type="body" idx="1"/>
          </p:nvPr>
        </p:nvSpPr>
        <p:spPr>
          <a:xfrm>
            <a:off x="685800" y="1733550"/>
            <a:ext cx="7772400" cy="31241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b="0" i="0" dirty="0" err="1">
                <a:effectLst/>
                <a:latin typeface="Trebuchet"/>
              </a:rPr>
              <a:t>Berdasarkan</a:t>
            </a:r>
            <a:r>
              <a:rPr lang="en-ID" sz="1600" b="0" i="0" dirty="0">
                <a:effectLst/>
                <a:latin typeface="Trebuchet"/>
              </a:rPr>
              <a:t> UU </a:t>
            </a:r>
            <a:r>
              <a:rPr lang="en-ID" sz="1600" b="0" i="0" dirty="0" err="1">
                <a:effectLst/>
                <a:latin typeface="Trebuchet"/>
              </a:rPr>
              <a:t>Nomor</a:t>
            </a:r>
            <a:r>
              <a:rPr lang="en-ID" sz="1600" b="0" i="0" dirty="0">
                <a:effectLst/>
                <a:latin typeface="Trebuchet"/>
              </a:rPr>
              <a:t> 20 </a:t>
            </a:r>
            <a:r>
              <a:rPr lang="en-ID" sz="1600" b="0" i="0" dirty="0" err="1">
                <a:effectLst/>
                <a:latin typeface="Trebuchet"/>
              </a:rPr>
              <a:t>Tahun</a:t>
            </a:r>
            <a:r>
              <a:rPr lang="en-ID" sz="1600" b="0" i="0" dirty="0">
                <a:effectLst/>
                <a:latin typeface="Trebuchet"/>
              </a:rPr>
              <a:t> 2003 </a:t>
            </a:r>
            <a:r>
              <a:rPr lang="en-ID" sz="1600" b="0" i="0" dirty="0" err="1">
                <a:effectLst/>
                <a:latin typeface="Trebuchet"/>
              </a:rPr>
              <a:t>tentang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Sistem</a:t>
            </a:r>
            <a:r>
              <a:rPr lang="en-ID" sz="1600" b="0" i="0" dirty="0">
                <a:effectLst/>
                <a:latin typeface="Trebuchet"/>
              </a:rPr>
              <a:t> Pendidikan Nasional, </a:t>
            </a:r>
            <a:r>
              <a:rPr lang="en-ID" sz="1600" b="0" i="0" dirty="0" err="1">
                <a:effectLst/>
                <a:latin typeface="Trebuchet"/>
              </a:rPr>
              <a:t>mata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pelajaran</a:t>
            </a:r>
            <a:r>
              <a:rPr lang="en-ID" sz="1600" b="0" i="0" dirty="0">
                <a:effectLst/>
                <a:latin typeface="Trebuchet"/>
              </a:rPr>
              <a:t> Pendidikan Pancasila dan </a:t>
            </a:r>
            <a:r>
              <a:rPr lang="en-ID" sz="1600" b="0" i="0" dirty="0" err="1">
                <a:effectLst/>
                <a:latin typeface="Trebuchet"/>
              </a:rPr>
              <a:t>Kewarganegaraan</a:t>
            </a:r>
            <a:r>
              <a:rPr lang="en-ID" sz="1600" b="0" i="0" dirty="0">
                <a:effectLst/>
                <a:latin typeface="Trebuchet"/>
              </a:rPr>
              <a:t> (</a:t>
            </a:r>
            <a:r>
              <a:rPr lang="en-ID" sz="1600" b="0" i="0" dirty="0" err="1">
                <a:effectLst/>
                <a:latin typeface="Trebuchet"/>
              </a:rPr>
              <a:t>PPKn</a:t>
            </a:r>
            <a:r>
              <a:rPr lang="en-ID" sz="1600" b="0" i="0" dirty="0">
                <a:effectLst/>
                <a:latin typeface="Trebuchet"/>
              </a:rPr>
              <a:t>) </a:t>
            </a:r>
            <a:r>
              <a:rPr lang="en-ID" sz="1600" b="0" i="0" dirty="0" err="1">
                <a:effectLst/>
                <a:latin typeface="Trebuchet"/>
              </a:rPr>
              <a:t>berubah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menjadi</a:t>
            </a:r>
            <a:r>
              <a:rPr lang="en-ID" sz="1600" b="0" i="0" dirty="0">
                <a:effectLst/>
                <a:latin typeface="Trebuchet"/>
              </a:rPr>
              <a:t> Pendidikan </a:t>
            </a:r>
            <a:r>
              <a:rPr lang="en-ID" sz="1600" b="0" i="0" dirty="0" err="1">
                <a:effectLst/>
                <a:latin typeface="Trebuchet"/>
              </a:rPr>
              <a:t>Kewarganegaraan</a:t>
            </a:r>
            <a:r>
              <a:rPr lang="en-ID" sz="1600" b="0" i="0" dirty="0">
                <a:effectLst/>
                <a:latin typeface="Trebuchet"/>
              </a:rPr>
              <a:t> (</a:t>
            </a:r>
            <a:r>
              <a:rPr lang="en-ID" sz="1600" b="0" i="0" dirty="0" err="1">
                <a:effectLst/>
                <a:latin typeface="Trebuchet"/>
              </a:rPr>
              <a:t>PKn</a:t>
            </a:r>
            <a:r>
              <a:rPr lang="en-ID" sz="1600" b="0" i="0" dirty="0">
                <a:effectLst/>
                <a:latin typeface="Trebuchet"/>
              </a:rPr>
              <a:t>) dan </a:t>
            </a:r>
            <a:r>
              <a:rPr lang="en-ID" sz="1600" b="0" i="0" dirty="0" err="1">
                <a:effectLst/>
                <a:latin typeface="Trebuchet"/>
              </a:rPr>
              <a:t>dalam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Kurikulum</a:t>
            </a:r>
            <a:r>
              <a:rPr lang="en-ID" sz="1600" b="0" i="0" dirty="0">
                <a:effectLst/>
                <a:latin typeface="Trebuchet"/>
              </a:rPr>
              <a:t> 2004 </a:t>
            </a:r>
            <a:r>
              <a:rPr lang="en-ID" sz="1600" b="0" i="0" dirty="0" err="1">
                <a:effectLst/>
                <a:latin typeface="Trebuchet"/>
              </a:rPr>
              <a:t>disebut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sebagai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mata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pelajaran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Kewarganegaraan</a:t>
            </a:r>
            <a:r>
              <a:rPr lang="en-ID" sz="1600" b="0" i="0" dirty="0">
                <a:effectLst/>
                <a:latin typeface="Trebuchet"/>
              </a:rPr>
              <a:t> </a:t>
            </a:r>
            <a:r>
              <a:rPr lang="en-ID" sz="1600" b="0" i="1" dirty="0">
                <a:effectLst/>
                <a:latin typeface="Trebuchet"/>
              </a:rPr>
              <a:t>(Citizenship</a:t>
            </a:r>
            <a:r>
              <a:rPr lang="en-ID" sz="1600" b="0" i="0" dirty="0">
                <a:effectLst/>
                <a:latin typeface="Trebuchet"/>
              </a:rPr>
              <a:t>). Mata </a:t>
            </a:r>
            <a:r>
              <a:rPr lang="en-ID" sz="1600" b="0" i="0" dirty="0" err="1">
                <a:effectLst/>
                <a:latin typeface="Trebuchet"/>
              </a:rPr>
              <a:t>pelajaran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Kewarganegaraan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merupakan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mata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pelajaran</a:t>
            </a:r>
            <a:r>
              <a:rPr lang="en-ID" sz="1600" b="0" i="0" dirty="0">
                <a:effectLst/>
                <a:latin typeface="Trebuchet"/>
              </a:rPr>
              <a:t> yang </a:t>
            </a:r>
            <a:r>
              <a:rPr lang="en-ID" sz="1600" b="0" i="0" dirty="0" err="1">
                <a:effectLst/>
                <a:latin typeface="Trebuchet"/>
              </a:rPr>
              <a:t>memfokuskan</a:t>
            </a:r>
            <a:r>
              <a:rPr lang="en-ID" sz="1600" b="0" i="0" dirty="0">
                <a:effectLst/>
                <a:latin typeface="Trebuchet"/>
              </a:rPr>
              <a:t> pada </a:t>
            </a:r>
            <a:r>
              <a:rPr lang="en-ID" sz="1600" b="0" i="0" dirty="0" err="1">
                <a:effectLst/>
                <a:latin typeface="Trebuchet"/>
              </a:rPr>
              <a:t>pembentukan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diri</a:t>
            </a:r>
            <a:r>
              <a:rPr lang="en-ID" sz="1600" b="0" i="0" dirty="0">
                <a:effectLst/>
                <a:latin typeface="Trebuchet"/>
              </a:rPr>
              <a:t> yang </a:t>
            </a:r>
            <a:r>
              <a:rPr lang="en-ID" sz="1600" b="0" i="0" dirty="0" err="1">
                <a:effectLst/>
                <a:latin typeface="Trebuchet"/>
              </a:rPr>
              <a:t>beragam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dari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segi</a:t>
            </a:r>
            <a:r>
              <a:rPr lang="en-ID" sz="1600" b="0" i="0" dirty="0">
                <a:effectLst/>
                <a:latin typeface="Trebuchet"/>
              </a:rPr>
              <a:t> agama, </a:t>
            </a:r>
            <a:r>
              <a:rPr lang="en-ID" sz="1600" b="0" i="0" dirty="0" err="1">
                <a:effectLst/>
                <a:latin typeface="Trebuchet"/>
              </a:rPr>
              <a:t>sosial</a:t>
            </a:r>
            <a:r>
              <a:rPr lang="en-ID" sz="1600" b="0" i="0" dirty="0">
                <a:effectLst/>
                <a:latin typeface="Trebuchet"/>
              </a:rPr>
              <a:t> kultur, </a:t>
            </a:r>
            <a:r>
              <a:rPr lang="en-ID" sz="1600" b="0" i="0" dirty="0" err="1">
                <a:effectLst/>
                <a:latin typeface="Trebuchet"/>
              </a:rPr>
              <a:t>bahasa</a:t>
            </a:r>
            <a:r>
              <a:rPr lang="en-ID" sz="1600" b="0" i="0" dirty="0">
                <a:effectLst/>
                <a:latin typeface="Trebuchet"/>
              </a:rPr>
              <a:t>, </a:t>
            </a:r>
            <a:r>
              <a:rPr lang="en-ID" sz="1600" b="0" i="0" dirty="0" err="1">
                <a:effectLst/>
                <a:latin typeface="Trebuchet"/>
              </a:rPr>
              <a:t>usia</a:t>
            </a:r>
            <a:r>
              <a:rPr lang="en-ID" sz="1600" b="0" i="0" dirty="0">
                <a:effectLst/>
                <a:latin typeface="Trebuchet"/>
              </a:rPr>
              <a:t>, dan </a:t>
            </a:r>
            <a:r>
              <a:rPr lang="en-ID" sz="1600" b="0" i="0" dirty="0" err="1">
                <a:effectLst/>
                <a:latin typeface="Trebuchet"/>
              </a:rPr>
              <a:t>suku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bangsa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untuk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menjadi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warga</a:t>
            </a:r>
            <a:r>
              <a:rPr lang="en-ID" sz="1600" b="0" i="0" dirty="0">
                <a:effectLst/>
                <a:latin typeface="Trebuchet"/>
              </a:rPr>
              <a:t> Negara Indonesia yang </a:t>
            </a:r>
            <a:r>
              <a:rPr lang="en-ID" sz="1600" b="0" i="0" dirty="0" err="1">
                <a:effectLst/>
                <a:latin typeface="Trebuchet"/>
              </a:rPr>
              <a:t>cerdas</a:t>
            </a:r>
            <a:r>
              <a:rPr lang="en-ID" sz="1600" b="0" i="0" dirty="0">
                <a:effectLst/>
                <a:latin typeface="Trebuchet"/>
              </a:rPr>
              <a:t>, </a:t>
            </a:r>
            <a:r>
              <a:rPr lang="en-ID" sz="1600" b="0" i="0" dirty="0" err="1">
                <a:effectLst/>
                <a:latin typeface="Trebuchet"/>
              </a:rPr>
              <a:t>terampil</a:t>
            </a:r>
            <a:r>
              <a:rPr lang="en-ID" sz="1600" b="0" i="0" dirty="0">
                <a:effectLst/>
                <a:latin typeface="Trebuchet"/>
              </a:rPr>
              <a:t>, dan </a:t>
            </a:r>
            <a:r>
              <a:rPr lang="en-ID" sz="1600" b="0" i="0" dirty="0" err="1">
                <a:effectLst/>
                <a:latin typeface="Trebuchet"/>
              </a:rPr>
              <a:t>berkarakter</a:t>
            </a:r>
            <a:r>
              <a:rPr lang="en-ID" sz="1600" b="0" i="0" dirty="0">
                <a:effectLst/>
                <a:latin typeface="Trebuchet"/>
              </a:rPr>
              <a:t> yang </a:t>
            </a:r>
            <a:r>
              <a:rPr lang="en-ID" sz="1600" b="0" i="0" dirty="0" err="1">
                <a:effectLst/>
                <a:latin typeface="Trebuchet"/>
              </a:rPr>
              <a:t>diamanatkan</a:t>
            </a:r>
            <a:r>
              <a:rPr lang="en-ID" sz="1600" b="0" i="0" dirty="0">
                <a:effectLst/>
                <a:latin typeface="Trebuchet"/>
              </a:rPr>
              <a:t> oleh Pancasila dan UUD 1945. </a:t>
            </a:r>
            <a:r>
              <a:rPr lang="en-ID" sz="1600" b="0" i="0" dirty="0" err="1">
                <a:effectLst/>
                <a:latin typeface="Trebuchet"/>
              </a:rPr>
              <a:t>Fungsinya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adalah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sebagai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wahana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untuk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membentuk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warga</a:t>
            </a:r>
            <a:r>
              <a:rPr lang="en-ID" sz="1600" b="0" i="0" dirty="0">
                <a:effectLst/>
                <a:latin typeface="Trebuchet"/>
              </a:rPr>
              <a:t> negara yang </a:t>
            </a:r>
            <a:r>
              <a:rPr lang="en-ID" sz="1600" b="0" i="0" dirty="0" err="1">
                <a:effectLst/>
                <a:latin typeface="Trebuchet"/>
              </a:rPr>
              <a:t>cerdas</a:t>
            </a:r>
            <a:r>
              <a:rPr lang="en-ID" sz="1600" b="0" i="0" dirty="0">
                <a:effectLst/>
                <a:latin typeface="Trebuchet"/>
              </a:rPr>
              <a:t>, </a:t>
            </a:r>
            <a:r>
              <a:rPr lang="en-ID" sz="1600" b="0" i="0" dirty="0" err="1">
                <a:effectLst/>
                <a:latin typeface="Trebuchet"/>
              </a:rPr>
              <a:t>terampil</a:t>
            </a:r>
            <a:r>
              <a:rPr lang="en-ID" sz="1600" b="0" i="0" dirty="0">
                <a:effectLst/>
                <a:latin typeface="Trebuchet"/>
              </a:rPr>
              <a:t>, </a:t>
            </a:r>
            <a:r>
              <a:rPr lang="en-ID" sz="1600" b="0" i="0" dirty="0" err="1">
                <a:effectLst/>
                <a:latin typeface="Trebuchet"/>
              </a:rPr>
              <a:t>berkarakter</a:t>
            </a:r>
            <a:r>
              <a:rPr lang="en-ID" sz="1600" b="0" i="0" dirty="0">
                <a:effectLst/>
                <a:latin typeface="Trebuchet"/>
              </a:rPr>
              <a:t> yang </a:t>
            </a:r>
            <a:r>
              <a:rPr lang="en-ID" sz="1600" b="0" i="0" dirty="0" err="1">
                <a:effectLst/>
                <a:latin typeface="Trebuchet"/>
              </a:rPr>
              <a:t>setia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kepada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bangsa</a:t>
            </a:r>
            <a:r>
              <a:rPr lang="en-ID" sz="1600" b="0" i="0" dirty="0">
                <a:effectLst/>
                <a:latin typeface="Trebuchet"/>
              </a:rPr>
              <a:t> dan negara Indonesia </a:t>
            </a:r>
            <a:r>
              <a:rPr lang="en-ID" sz="1600" b="0" i="0" dirty="0" err="1">
                <a:effectLst/>
                <a:latin typeface="Trebuchet"/>
              </a:rPr>
              <a:t>dengan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merefleksikan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dirinya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dalam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kebiasaan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berfikir</a:t>
            </a:r>
            <a:r>
              <a:rPr lang="en-ID" sz="1600" b="0" i="0" dirty="0">
                <a:effectLst/>
                <a:latin typeface="Trebuchet"/>
              </a:rPr>
              <a:t> dan </a:t>
            </a:r>
            <a:r>
              <a:rPr lang="en-ID" sz="1600" b="0" i="0" dirty="0" err="1">
                <a:effectLst/>
                <a:latin typeface="Trebuchet"/>
              </a:rPr>
              <a:t>bertindak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sesuai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dengan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amanat</a:t>
            </a:r>
            <a:r>
              <a:rPr lang="en-ID" sz="1600" b="0" i="0" dirty="0">
                <a:effectLst/>
                <a:latin typeface="Trebuchet"/>
              </a:rPr>
              <a:t> Pancasila dan UUD 1945 (</a:t>
            </a:r>
            <a:r>
              <a:rPr lang="en-ID" sz="1600" b="0" i="0" dirty="0" err="1">
                <a:effectLst/>
                <a:latin typeface="Trebuchet"/>
              </a:rPr>
              <a:t>Balitbang</a:t>
            </a:r>
            <a:r>
              <a:rPr lang="en-ID" sz="1600" b="0" i="0" dirty="0">
                <a:effectLst/>
                <a:latin typeface="Trebuchet"/>
              </a:rPr>
              <a:t>, 2002: 7).</a:t>
            </a:r>
            <a:endParaRPr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1" name="Google Shape;7311;p45"/>
          <p:cNvPicPr preferRelativeResize="0"/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 rot="-5399976">
            <a:off x="3919135" y="-1271169"/>
            <a:ext cx="1305725" cy="5334001"/>
          </a:xfrm>
          <a:prstGeom prst="rect">
            <a:avLst/>
          </a:prstGeom>
          <a:noFill/>
          <a:ln>
            <a:noFill/>
          </a:ln>
        </p:spPr>
      </p:pic>
      <p:sp>
        <p:nvSpPr>
          <p:cNvPr id="7313" name="Google Shape;7313;p45"/>
          <p:cNvSpPr txBox="1">
            <a:spLocks noGrp="1"/>
          </p:cNvSpPr>
          <p:nvPr>
            <p:ph type="body" idx="1"/>
          </p:nvPr>
        </p:nvSpPr>
        <p:spPr>
          <a:xfrm>
            <a:off x="762000" y="895350"/>
            <a:ext cx="7772400" cy="25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  <a:buNone/>
            </a:pPr>
            <a:r>
              <a:rPr lang="en-ID" sz="1800" b="1" i="0" dirty="0">
                <a:effectLst/>
                <a:latin typeface="Trebuchet"/>
              </a:rPr>
              <a:t>Pendidikan </a:t>
            </a:r>
            <a:r>
              <a:rPr lang="en-ID" sz="1800" b="1" i="0" dirty="0" err="1">
                <a:effectLst/>
                <a:latin typeface="Trebuchet"/>
              </a:rPr>
              <a:t>Kewarganegaraan</a:t>
            </a:r>
            <a:r>
              <a:rPr lang="en-ID" sz="1800" b="1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adalah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wahana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untuk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mengembangkan</a:t>
            </a:r>
            <a:r>
              <a:rPr lang="en-ID" sz="1600" b="0" i="0" dirty="0">
                <a:effectLst/>
                <a:latin typeface="Trebuchet"/>
              </a:rPr>
              <a:t> dan </a:t>
            </a:r>
            <a:r>
              <a:rPr lang="en-ID" sz="1600" b="0" i="0" dirty="0" err="1">
                <a:effectLst/>
                <a:latin typeface="Trebuchet"/>
              </a:rPr>
              <a:t>melestarikan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nilai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luhur</a:t>
            </a:r>
            <a:r>
              <a:rPr lang="en-ID" sz="1600" b="0" i="0" dirty="0">
                <a:effectLst/>
                <a:latin typeface="Trebuchet"/>
              </a:rPr>
              <a:t> dan moral yang </a:t>
            </a:r>
            <a:r>
              <a:rPr lang="en-ID" sz="1600" b="0" i="0" dirty="0" err="1">
                <a:effectLst/>
                <a:latin typeface="Trebuchet"/>
              </a:rPr>
              <a:t>berakar</a:t>
            </a:r>
            <a:r>
              <a:rPr lang="en-ID" sz="1600" b="0" i="0" dirty="0">
                <a:effectLst/>
                <a:latin typeface="Trebuchet"/>
              </a:rPr>
              <a:t> pada </a:t>
            </a:r>
            <a:r>
              <a:rPr lang="en-ID" sz="1600" b="0" i="0" dirty="0" err="1">
                <a:effectLst/>
                <a:latin typeface="Trebuchet"/>
              </a:rPr>
              <a:t>budaya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Bangsa</a:t>
            </a:r>
            <a:r>
              <a:rPr lang="en-ID" sz="1600" b="0" i="0" dirty="0">
                <a:effectLst/>
                <a:latin typeface="Trebuchet"/>
              </a:rPr>
              <a:t> Indonesia yang </a:t>
            </a:r>
            <a:r>
              <a:rPr lang="en-ID" sz="1600" b="0" i="0" dirty="0" err="1">
                <a:effectLst/>
                <a:latin typeface="Trebuchet"/>
              </a:rPr>
              <a:t>diharapkan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dapat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diwujudkan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dalam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bentuk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perilaku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dalam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kehidupan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sehari-hari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siswa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baik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sebagai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individu</a:t>
            </a:r>
            <a:r>
              <a:rPr lang="en-ID" sz="1600" b="0" i="0" dirty="0">
                <a:effectLst/>
                <a:latin typeface="Trebuchet"/>
              </a:rPr>
              <a:t>, </a:t>
            </a:r>
            <a:r>
              <a:rPr lang="en-ID" sz="1600" b="0" i="0" dirty="0" err="1">
                <a:effectLst/>
                <a:latin typeface="Trebuchet"/>
              </a:rPr>
              <a:t>masyarakat</a:t>
            </a:r>
            <a:r>
              <a:rPr lang="en-ID" sz="1600" b="0" i="0" dirty="0">
                <a:effectLst/>
                <a:latin typeface="Trebuchet"/>
              </a:rPr>
              <a:t>, </a:t>
            </a:r>
            <a:r>
              <a:rPr lang="en-ID" sz="1600" b="0" i="0" dirty="0" err="1">
                <a:effectLst/>
                <a:latin typeface="Trebuchet"/>
              </a:rPr>
              <a:t>warganegara</a:t>
            </a:r>
            <a:r>
              <a:rPr lang="en-ID" sz="1600" b="0" i="0" dirty="0">
                <a:effectLst/>
                <a:latin typeface="Trebuchet"/>
              </a:rPr>
              <a:t> dan </a:t>
            </a:r>
            <a:r>
              <a:rPr lang="en-ID" sz="1600" b="0" i="0" dirty="0" err="1">
                <a:effectLst/>
                <a:latin typeface="Trebuchet"/>
              </a:rPr>
              <a:t>makhluk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ciptaan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Tuhan</a:t>
            </a:r>
            <a:r>
              <a:rPr lang="en-ID" sz="1600" b="0" i="0" dirty="0">
                <a:effectLst/>
                <a:latin typeface="Trebuchet"/>
              </a:rPr>
              <a:t> Yang </a:t>
            </a:r>
            <a:r>
              <a:rPr lang="en-ID" sz="1600" b="0" i="0" dirty="0" err="1">
                <a:effectLst/>
                <a:latin typeface="Trebuchet"/>
              </a:rPr>
              <a:t>Maha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Esa</a:t>
            </a:r>
            <a:r>
              <a:rPr lang="en-ID" sz="1600" b="0" i="0" dirty="0">
                <a:effectLst/>
                <a:latin typeface="Trebuchet"/>
              </a:rPr>
              <a:t>. </a:t>
            </a:r>
          </a:p>
          <a:p>
            <a:pPr marL="0" lvl="0" indent="0" algn="just">
              <a:spcAft>
                <a:spcPts val="1600"/>
              </a:spcAft>
              <a:buNone/>
            </a:pPr>
            <a:r>
              <a:rPr lang="en-ID" sz="1600" b="0" i="0" dirty="0" err="1">
                <a:effectLst/>
                <a:latin typeface="Trebuchet"/>
              </a:rPr>
              <a:t>Perilaku-perilaku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tersebut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adalah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seperti</a:t>
            </a:r>
            <a:r>
              <a:rPr lang="en-ID" sz="1600" b="0" i="0" dirty="0">
                <a:effectLst/>
                <a:latin typeface="Trebuchet"/>
              </a:rPr>
              <a:t> yang </a:t>
            </a:r>
            <a:r>
              <a:rPr lang="en-ID" sz="1600" b="0" i="0" dirty="0" err="1">
                <a:effectLst/>
                <a:latin typeface="Trebuchet"/>
              </a:rPr>
              <a:t>tercantum</a:t>
            </a:r>
            <a:r>
              <a:rPr lang="en-ID" sz="1600" b="0" i="0" dirty="0">
                <a:effectLst/>
                <a:latin typeface="Trebuchet"/>
              </a:rPr>
              <a:t> di </a:t>
            </a:r>
            <a:r>
              <a:rPr lang="en-ID" sz="1600" b="0" i="0" dirty="0" err="1">
                <a:effectLst/>
                <a:latin typeface="Trebuchet"/>
              </a:rPr>
              <a:t>dalam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penjelasan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Undang-Undang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tentang</a:t>
            </a:r>
            <a:r>
              <a:rPr lang="en-ID" sz="1600" b="0" i="0" dirty="0">
                <a:effectLst/>
                <a:latin typeface="Trebuchet"/>
              </a:rPr>
              <a:t> Pendidikan Nasional </a:t>
            </a:r>
            <a:r>
              <a:rPr lang="en-ID" sz="1600" b="0" i="0" dirty="0" err="1">
                <a:effectLst/>
                <a:latin typeface="Trebuchet"/>
              </a:rPr>
              <a:t>pasal</a:t>
            </a:r>
            <a:r>
              <a:rPr lang="en-ID" sz="1600" b="0" i="0" dirty="0">
                <a:effectLst/>
                <a:latin typeface="Trebuchet"/>
              </a:rPr>
              <a:t> 39 </a:t>
            </a:r>
            <a:r>
              <a:rPr lang="en-ID" sz="1600" b="0" i="0" dirty="0" err="1">
                <a:effectLst/>
                <a:latin typeface="Trebuchet"/>
              </a:rPr>
              <a:t>ayat</a:t>
            </a:r>
            <a:r>
              <a:rPr lang="en-ID" sz="1600" b="0" i="0" dirty="0">
                <a:effectLst/>
                <a:latin typeface="Trebuchet"/>
              </a:rPr>
              <a:t> (2) </a:t>
            </a:r>
            <a:r>
              <a:rPr lang="en-ID" sz="1600" b="0" i="0" dirty="0" err="1">
                <a:effectLst/>
                <a:latin typeface="Trebuchet"/>
              </a:rPr>
              <a:t>yaitu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perilaku</a:t>
            </a:r>
            <a:r>
              <a:rPr lang="en-ID" sz="1600" b="0" i="0" dirty="0">
                <a:effectLst/>
                <a:latin typeface="Trebuchet"/>
              </a:rPr>
              <a:t> yang </a:t>
            </a:r>
            <a:r>
              <a:rPr lang="en-ID" sz="1600" b="0" i="0" dirty="0" err="1">
                <a:effectLst/>
                <a:latin typeface="Trebuchet"/>
              </a:rPr>
              <a:t>memancarkan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iman</a:t>
            </a:r>
            <a:r>
              <a:rPr lang="en-ID" sz="1600" b="0" i="0" dirty="0">
                <a:effectLst/>
                <a:latin typeface="Trebuchet"/>
              </a:rPr>
              <a:t> dan </a:t>
            </a:r>
            <a:r>
              <a:rPr lang="en-ID" sz="1600" b="0" i="0" dirty="0" err="1">
                <a:effectLst/>
                <a:latin typeface="Trebuchet"/>
              </a:rPr>
              <a:t>taqwa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terhadap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Tuhan</a:t>
            </a:r>
            <a:r>
              <a:rPr lang="en-ID" sz="1600" b="0" i="0" dirty="0">
                <a:effectLst/>
                <a:latin typeface="Trebuchet"/>
              </a:rPr>
              <a:t> Yang </a:t>
            </a:r>
            <a:r>
              <a:rPr lang="en-ID" sz="1600" b="0" i="0" dirty="0" err="1">
                <a:effectLst/>
                <a:latin typeface="Trebuchet"/>
              </a:rPr>
              <a:t>Maha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Esa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dalam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masyarakat</a:t>
            </a:r>
            <a:r>
              <a:rPr lang="en-ID" sz="1600" b="0" i="0" dirty="0">
                <a:effectLst/>
                <a:latin typeface="Trebuchet"/>
              </a:rPr>
              <a:t> yang </a:t>
            </a:r>
            <a:r>
              <a:rPr lang="en-ID" sz="1600" b="0" i="0" dirty="0" err="1">
                <a:effectLst/>
                <a:latin typeface="Trebuchet"/>
              </a:rPr>
              <a:t>terdiri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dari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berbagai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golongan</a:t>
            </a:r>
            <a:r>
              <a:rPr lang="en-ID" sz="1600" b="0" i="0" dirty="0">
                <a:effectLst/>
                <a:latin typeface="Trebuchet"/>
              </a:rPr>
              <a:t> agama, </a:t>
            </a:r>
            <a:r>
              <a:rPr lang="en-ID" sz="1600" b="0" i="0" dirty="0" err="1">
                <a:effectLst/>
                <a:latin typeface="Trebuchet"/>
              </a:rPr>
              <a:t>perlaku</a:t>
            </a:r>
            <a:r>
              <a:rPr lang="en-ID" sz="1600" b="0" i="0" dirty="0">
                <a:effectLst/>
                <a:latin typeface="Trebuchet"/>
              </a:rPr>
              <a:t> yang </a:t>
            </a:r>
            <a:r>
              <a:rPr lang="en-ID" sz="1600" b="0" i="0" dirty="0" err="1">
                <a:effectLst/>
                <a:latin typeface="Trebuchet"/>
              </a:rPr>
              <a:t>bersifat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kemanusiaan</a:t>
            </a:r>
            <a:r>
              <a:rPr lang="en-ID" sz="1600" b="0" i="0" dirty="0">
                <a:effectLst/>
                <a:latin typeface="Trebuchet"/>
              </a:rPr>
              <a:t> yang </a:t>
            </a:r>
            <a:r>
              <a:rPr lang="en-ID" sz="1600" b="0" i="0" dirty="0" err="1">
                <a:effectLst/>
                <a:latin typeface="Trebuchet"/>
              </a:rPr>
              <a:t>adil</a:t>
            </a:r>
            <a:r>
              <a:rPr lang="en-ID" sz="1600" b="0" i="0" dirty="0">
                <a:effectLst/>
                <a:latin typeface="Trebuchet"/>
              </a:rPr>
              <a:t> dan </a:t>
            </a:r>
            <a:r>
              <a:rPr lang="en-ID" sz="1600" b="0" i="0" dirty="0" err="1">
                <a:effectLst/>
                <a:latin typeface="Trebuchet"/>
              </a:rPr>
              <a:t>beradab</a:t>
            </a:r>
            <a:r>
              <a:rPr lang="en-ID" sz="1600" b="0" i="0" dirty="0">
                <a:effectLst/>
                <a:latin typeface="Trebuchet"/>
              </a:rPr>
              <a:t>, </a:t>
            </a:r>
            <a:r>
              <a:rPr lang="en-ID" sz="1600" b="0" i="0" dirty="0" err="1">
                <a:effectLst/>
                <a:latin typeface="Trebuchet"/>
              </a:rPr>
              <a:t>perilaku</a:t>
            </a:r>
            <a:r>
              <a:rPr lang="en-ID" sz="1600" b="0" i="0" dirty="0">
                <a:effectLst/>
                <a:latin typeface="Trebuchet"/>
              </a:rPr>
              <a:t> yang </a:t>
            </a:r>
            <a:r>
              <a:rPr lang="en-ID" sz="1600" b="0" i="0" dirty="0" err="1">
                <a:effectLst/>
                <a:latin typeface="Trebuchet"/>
              </a:rPr>
              <a:t>mendukung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persatuan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bangsa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dalam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masyarakat</a:t>
            </a:r>
            <a:r>
              <a:rPr lang="en-ID" sz="1600" b="0" i="0" dirty="0">
                <a:effectLst/>
                <a:latin typeface="Trebuchet"/>
              </a:rPr>
              <a:t> yang </a:t>
            </a:r>
            <a:r>
              <a:rPr lang="en-ID" sz="1600" b="0" i="0" dirty="0" err="1">
                <a:effectLst/>
                <a:latin typeface="Trebuchet"/>
              </a:rPr>
              <a:t>beraneka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ragam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kebudayaan</a:t>
            </a:r>
            <a:r>
              <a:rPr lang="en-ID" sz="1600" b="0" i="0" dirty="0">
                <a:effectLst/>
                <a:latin typeface="Trebuchet"/>
              </a:rPr>
              <a:t> dan </a:t>
            </a:r>
            <a:r>
              <a:rPr lang="en-ID" sz="1600" b="0" i="0" dirty="0" err="1">
                <a:effectLst/>
                <a:latin typeface="Trebuchet"/>
              </a:rPr>
              <a:t>beraneka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ragam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kepentingan</a:t>
            </a:r>
            <a:r>
              <a:rPr lang="en-ID" sz="1600" b="0" i="0" dirty="0">
                <a:effectLst/>
                <a:latin typeface="Trebuchet"/>
              </a:rPr>
              <a:t>., </a:t>
            </a:r>
            <a:r>
              <a:rPr lang="en-ID" sz="1600" b="0" i="0" dirty="0" err="1">
                <a:effectLst/>
                <a:latin typeface="Trebuchet"/>
              </a:rPr>
              <a:t>perilaku</a:t>
            </a:r>
            <a:r>
              <a:rPr lang="en-ID" sz="1600" b="0" i="0" dirty="0">
                <a:effectLst/>
                <a:latin typeface="Trebuchet"/>
              </a:rPr>
              <a:t> yang </a:t>
            </a:r>
            <a:r>
              <a:rPr lang="en-ID" sz="1600" b="0" i="0" dirty="0" err="1">
                <a:effectLst/>
                <a:latin typeface="Trebuchet"/>
              </a:rPr>
              <a:t>mendukung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kerakyatan</a:t>
            </a:r>
            <a:r>
              <a:rPr lang="en-ID" sz="1600" b="0" i="0" dirty="0">
                <a:effectLst/>
                <a:latin typeface="Trebuchet"/>
              </a:rPr>
              <a:t> yang </a:t>
            </a:r>
            <a:r>
              <a:rPr lang="en-ID" sz="1600" b="0" i="0" dirty="0" err="1">
                <a:effectLst/>
                <a:latin typeface="Trebuchet"/>
              </a:rPr>
              <a:t>mengutamakan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kepentingan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perorangan</a:t>
            </a:r>
            <a:r>
              <a:rPr lang="en-ID" sz="1600" b="0" i="0" dirty="0">
                <a:effectLst/>
                <a:latin typeface="Trebuchet"/>
              </a:rPr>
              <a:t> dan </a:t>
            </a:r>
            <a:r>
              <a:rPr lang="en-ID" sz="1600" b="0" i="0" dirty="0" err="1">
                <a:effectLst/>
                <a:latin typeface="Trebuchet"/>
              </a:rPr>
              <a:t>golongan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sehingga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perbedaan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pemikiran</a:t>
            </a:r>
            <a:r>
              <a:rPr lang="en-ID" sz="1600" b="0" i="0" dirty="0">
                <a:effectLst/>
                <a:latin typeface="Trebuchet"/>
              </a:rPr>
              <a:t>, </a:t>
            </a:r>
            <a:r>
              <a:rPr lang="en-ID" sz="1600" b="0" i="0" dirty="0" err="1">
                <a:effectLst/>
                <a:latin typeface="Trebuchet"/>
              </a:rPr>
              <a:t>pendapat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atau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kepentingan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diatas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melalui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musyawarah</a:t>
            </a:r>
            <a:r>
              <a:rPr lang="en-ID" sz="1600" b="0" i="0" dirty="0">
                <a:effectLst/>
                <a:latin typeface="Trebuchet"/>
              </a:rPr>
              <a:t> dan </a:t>
            </a:r>
            <a:r>
              <a:rPr lang="en-ID" sz="1600" b="0" i="0" dirty="0" err="1">
                <a:effectLst/>
                <a:latin typeface="Trebuchet"/>
              </a:rPr>
              <a:t>mufakat</a:t>
            </a:r>
            <a:r>
              <a:rPr lang="en-ID" sz="1600" b="0" i="0" dirty="0">
                <a:effectLst/>
                <a:latin typeface="Trebuchet"/>
              </a:rPr>
              <a:t>, </a:t>
            </a:r>
            <a:r>
              <a:rPr lang="en-ID" sz="1600" b="0" i="0" dirty="0" err="1">
                <a:effectLst/>
                <a:latin typeface="Trebuchet"/>
              </a:rPr>
              <a:t>serta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perilaku</a:t>
            </a:r>
            <a:r>
              <a:rPr lang="en-ID" sz="1600" b="0" i="0" dirty="0">
                <a:effectLst/>
                <a:latin typeface="Trebuchet"/>
              </a:rPr>
              <a:t> yang </a:t>
            </a:r>
            <a:r>
              <a:rPr lang="en-ID" sz="1600" b="0" i="0" dirty="0" err="1">
                <a:effectLst/>
                <a:latin typeface="Trebuchet"/>
              </a:rPr>
              <a:t>mendukung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upaya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untuk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mewujudkan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keadilan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sosial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bagi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seluruh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rakyat</a:t>
            </a:r>
            <a:r>
              <a:rPr lang="en-ID" sz="1600" b="0" i="0" dirty="0">
                <a:effectLst/>
                <a:latin typeface="Trebuchet"/>
              </a:rPr>
              <a:t> Indonesia.</a:t>
            </a:r>
            <a:endParaRPr sz="1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4" name="Google Shape;7774;p53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 flipH="1">
            <a:off x="471773" y="1577240"/>
            <a:ext cx="2022575" cy="8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5" name="Google Shape;7775;p53"/>
          <p:cNvPicPr preferRelativeResize="0"/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 flipH="1">
            <a:off x="3371594" y="1504950"/>
            <a:ext cx="2022575" cy="68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6" name="Google Shape;7776;p53"/>
          <p:cNvPicPr preferRelativeResize="0"/>
          <p:nvPr/>
        </p:nvPicPr>
        <p:blipFill>
          <a:blip r:embed="rId5">
            <a:alphaModFix amt="58999"/>
          </a:blip>
          <a:stretch>
            <a:fillRect/>
          </a:stretch>
        </p:blipFill>
        <p:spPr>
          <a:xfrm flipH="1">
            <a:off x="6324084" y="1475338"/>
            <a:ext cx="2022575" cy="673035"/>
          </a:xfrm>
          <a:prstGeom prst="rect">
            <a:avLst/>
          </a:prstGeom>
          <a:noFill/>
          <a:ln>
            <a:noFill/>
          </a:ln>
        </p:spPr>
      </p:pic>
      <p:sp>
        <p:nvSpPr>
          <p:cNvPr id="7777" name="Google Shape;7777;p53"/>
          <p:cNvSpPr txBox="1">
            <a:spLocks noGrp="1"/>
          </p:cNvSpPr>
          <p:nvPr>
            <p:ph type="subTitle" idx="4"/>
          </p:nvPr>
        </p:nvSpPr>
        <p:spPr>
          <a:xfrm>
            <a:off x="2936994" y="2495550"/>
            <a:ext cx="3012631" cy="22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388" indent="0" algn="just"/>
            <a:r>
              <a:rPr lang="en-ID" sz="1400" b="0" i="0" dirty="0" err="1">
                <a:effectLst/>
                <a:latin typeface="Trebuchet"/>
              </a:rPr>
              <a:t>PKn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bagi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siswa</a:t>
            </a:r>
            <a:r>
              <a:rPr lang="en-ID" sz="1400" b="0" i="0" dirty="0">
                <a:effectLst/>
                <a:latin typeface="Trebuchet"/>
              </a:rPr>
              <a:t> pada </a:t>
            </a:r>
            <a:r>
              <a:rPr lang="en-ID" sz="1400" b="0" i="0" dirty="0" err="1">
                <a:effectLst/>
                <a:latin typeface="Trebuchet"/>
              </a:rPr>
              <a:t>umumnya</a:t>
            </a:r>
            <a:r>
              <a:rPr lang="en-ID" sz="1400" dirty="0"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merupakan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pelajaran</a:t>
            </a:r>
            <a:r>
              <a:rPr lang="en-ID" sz="1400" b="0" i="0" dirty="0">
                <a:effectLst/>
                <a:latin typeface="Trebuchet"/>
              </a:rPr>
              <a:t> yang </a:t>
            </a:r>
            <a:r>
              <a:rPr lang="en-ID" sz="1400" b="0" i="0" dirty="0" err="1">
                <a:effectLst/>
                <a:latin typeface="Trebuchet"/>
              </a:rPr>
              <a:t>kurang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disenangi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karena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kurangnya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antusias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siswa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terhadap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pelajaran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ini</a:t>
            </a:r>
            <a:r>
              <a:rPr lang="en-ID" sz="1400" b="0" i="0" dirty="0">
                <a:effectLst/>
                <a:latin typeface="Trebuchet"/>
              </a:rPr>
              <a:t>. Karena </a:t>
            </a:r>
            <a:r>
              <a:rPr lang="en-ID" sz="1400" b="0" i="0" dirty="0" err="1">
                <a:effectLst/>
                <a:latin typeface="Trebuchet"/>
              </a:rPr>
              <a:t>itu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dalam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interaksi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belajar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mengajar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PKn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seorang</a:t>
            </a:r>
            <a:r>
              <a:rPr lang="en-ID" sz="1400" b="0" i="0" dirty="0">
                <a:effectLst/>
                <a:latin typeface="Trebuchet"/>
              </a:rPr>
              <a:t> guru </a:t>
            </a:r>
            <a:r>
              <a:rPr lang="en-ID" sz="1400" b="0" i="0" dirty="0" err="1">
                <a:effectLst/>
                <a:latin typeface="Trebuchet"/>
              </a:rPr>
              <a:t>harus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memperhatikan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faktor-faktor</a:t>
            </a:r>
            <a:r>
              <a:rPr lang="en-ID" sz="1400" b="0" i="0" dirty="0">
                <a:effectLst/>
                <a:latin typeface="Trebuchet"/>
              </a:rPr>
              <a:t> yang </a:t>
            </a:r>
            <a:r>
              <a:rPr lang="en-ID" sz="1400" b="0" i="0" dirty="0" err="1">
                <a:effectLst/>
                <a:latin typeface="Trebuchet"/>
              </a:rPr>
              <a:t>menyangkut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siswa</a:t>
            </a:r>
            <a:endParaRPr lang="en-ID" sz="1400" b="0" i="0" dirty="0">
              <a:effectLst/>
              <a:latin typeface="Trebuche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ID" sz="1200" b="1" dirty="0"/>
          </a:p>
        </p:txBody>
      </p:sp>
      <p:sp>
        <p:nvSpPr>
          <p:cNvPr id="7778" name="Google Shape;7778;p53"/>
          <p:cNvSpPr txBox="1">
            <a:spLocks noGrp="1"/>
          </p:cNvSpPr>
          <p:nvPr>
            <p:ph type="subTitle" idx="6"/>
          </p:nvPr>
        </p:nvSpPr>
        <p:spPr>
          <a:xfrm>
            <a:off x="380999" y="2495550"/>
            <a:ext cx="2374718" cy="25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ID" sz="1200" dirty="0">
                <a:latin typeface="Trebuchet"/>
              </a:rPr>
              <a:t>	</a:t>
            </a:r>
            <a:r>
              <a:rPr lang="en-ID" sz="1200" b="0" i="0" dirty="0" err="1">
                <a:effectLst/>
                <a:latin typeface="Trebuchet"/>
              </a:rPr>
              <a:t>Seorang</a:t>
            </a:r>
            <a:r>
              <a:rPr lang="en-ID" sz="1200" b="0" i="0" dirty="0">
                <a:effectLst/>
                <a:latin typeface="Trebuchet"/>
              </a:rPr>
              <a:t> guru yang </a:t>
            </a:r>
            <a:r>
              <a:rPr lang="en-ID" sz="1200" b="0" i="0" dirty="0" err="1">
                <a:effectLst/>
                <a:latin typeface="Trebuchet"/>
              </a:rPr>
              <a:t>profesional</a:t>
            </a:r>
            <a:r>
              <a:rPr lang="en-ID" sz="1200" b="0" i="0" dirty="0">
                <a:effectLst/>
                <a:latin typeface="Trebuchet"/>
              </a:rPr>
              <a:t> </a:t>
            </a:r>
            <a:r>
              <a:rPr lang="en-ID" sz="1200" b="0" i="0" dirty="0" err="1">
                <a:effectLst/>
                <a:latin typeface="Trebuchet"/>
              </a:rPr>
              <a:t>dituntut</a:t>
            </a:r>
            <a:r>
              <a:rPr lang="en-ID" sz="1200" b="0" i="0" dirty="0">
                <a:effectLst/>
                <a:latin typeface="Trebuchet"/>
              </a:rPr>
              <a:t> </a:t>
            </a:r>
            <a:r>
              <a:rPr lang="en-ID" sz="1200" b="0" i="0" dirty="0" err="1">
                <a:effectLst/>
                <a:latin typeface="Trebuchet"/>
              </a:rPr>
              <a:t>untuk</a:t>
            </a:r>
            <a:r>
              <a:rPr lang="en-ID" sz="1200" b="0" i="0" dirty="0">
                <a:effectLst/>
                <a:latin typeface="Trebuchet"/>
              </a:rPr>
              <a:t> </a:t>
            </a:r>
            <a:r>
              <a:rPr lang="en-ID" sz="1200" b="0" i="0" dirty="0" err="1">
                <a:effectLst/>
                <a:latin typeface="Trebuchet"/>
              </a:rPr>
              <a:t>mempunyai</a:t>
            </a:r>
            <a:r>
              <a:rPr lang="en-ID" sz="1200" b="0" i="0" dirty="0">
                <a:effectLst/>
                <a:latin typeface="Trebuchet"/>
              </a:rPr>
              <a:t> </a:t>
            </a:r>
            <a:r>
              <a:rPr lang="en-ID" sz="1200" b="0" i="0" dirty="0" err="1">
                <a:effectLst/>
                <a:latin typeface="Trebuchet"/>
              </a:rPr>
              <a:t>kemampuan-kemampuan</a:t>
            </a:r>
            <a:r>
              <a:rPr lang="en-ID" sz="1200" b="0" i="0" dirty="0">
                <a:effectLst/>
                <a:latin typeface="Trebuchet"/>
              </a:rPr>
              <a:t> </a:t>
            </a:r>
            <a:r>
              <a:rPr lang="en-ID" sz="1200" b="0" i="0" dirty="0" err="1">
                <a:effectLst/>
                <a:latin typeface="Trebuchet"/>
              </a:rPr>
              <a:t>tertentu</a:t>
            </a:r>
            <a:r>
              <a:rPr lang="en-ID" sz="1200" b="0" i="0" dirty="0">
                <a:effectLst/>
                <a:latin typeface="Trebuchet"/>
              </a:rPr>
              <a:t>, Guru </a:t>
            </a:r>
            <a:r>
              <a:rPr lang="en-ID" sz="1200" b="0" i="0" dirty="0" err="1">
                <a:effectLst/>
                <a:latin typeface="Trebuchet"/>
              </a:rPr>
              <a:t>merupakan</a:t>
            </a:r>
            <a:r>
              <a:rPr lang="en-ID" sz="1200" b="0" i="0" dirty="0">
                <a:effectLst/>
                <a:latin typeface="Trebuchet"/>
              </a:rPr>
              <a:t> </a:t>
            </a:r>
            <a:r>
              <a:rPr lang="en-ID" sz="1200" b="0" i="0" dirty="0" err="1">
                <a:effectLst/>
                <a:latin typeface="Trebuchet"/>
              </a:rPr>
              <a:t>pribadi</a:t>
            </a:r>
            <a:r>
              <a:rPr lang="en-ID" sz="1200" b="0" i="0" dirty="0">
                <a:effectLst/>
                <a:latin typeface="Trebuchet"/>
              </a:rPr>
              <a:t> yang </a:t>
            </a:r>
            <a:r>
              <a:rPr lang="en-ID" sz="1200" b="0" i="0" dirty="0" err="1">
                <a:effectLst/>
                <a:latin typeface="Trebuchet"/>
              </a:rPr>
              <a:t>berkaitan</a:t>
            </a:r>
            <a:r>
              <a:rPr lang="en-ID" sz="1200" b="0" i="0" dirty="0">
                <a:effectLst/>
                <a:latin typeface="Trebuchet"/>
              </a:rPr>
              <a:t> </a:t>
            </a:r>
            <a:r>
              <a:rPr lang="en-ID" sz="1200" b="0" i="0" dirty="0" err="1">
                <a:effectLst/>
                <a:latin typeface="Trebuchet"/>
              </a:rPr>
              <a:t>erat</a:t>
            </a:r>
            <a:r>
              <a:rPr lang="en-ID" sz="1200" b="0" i="0" dirty="0">
                <a:effectLst/>
                <a:latin typeface="Trebuchet"/>
              </a:rPr>
              <a:t> </a:t>
            </a:r>
            <a:r>
              <a:rPr lang="en-ID" sz="1200" b="0" i="0" dirty="0" err="1">
                <a:effectLst/>
                <a:latin typeface="Trebuchet"/>
              </a:rPr>
              <a:t>dengan</a:t>
            </a:r>
            <a:r>
              <a:rPr lang="en-ID" sz="1200" b="0" i="0" dirty="0">
                <a:effectLst/>
                <a:latin typeface="Trebuchet"/>
              </a:rPr>
              <a:t> </a:t>
            </a:r>
            <a:r>
              <a:rPr lang="en-ID" sz="1200" b="0" i="0" dirty="0" err="1">
                <a:effectLst/>
                <a:latin typeface="Trebuchet"/>
              </a:rPr>
              <a:t>tindakannya</a:t>
            </a:r>
            <a:r>
              <a:rPr lang="en-ID" sz="1200" b="0" i="0" dirty="0">
                <a:effectLst/>
                <a:latin typeface="Trebuchet"/>
              </a:rPr>
              <a:t> di </a:t>
            </a:r>
            <a:r>
              <a:rPr lang="en-ID" sz="1200" b="0" i="0" dirty="0" err="1">
                <a:effectLst/>
                <a:latin typeface="Trebuchet"/>
              </a:rPr>
              <a:t>dalam</a:t>
            </a:r>
            <a:r>
              <a:rPr lang="en-ID" sz="1200" b="0" i="0" dirty="0">
                <a:effectLst/>
                <a:latin typeface="Trebuchet"/>
              </a:rPr>
              <a:t> </a:t>
            </a:r>
            <a:r>
              <a:rPr lang="en-ID" sz="1200" b="0" i="0" dirty="0" err="1">
                <a:effectLst/>
                <a:latin typeface="Trebuchet"/>
              </a:rPr>
              <a:t>kelas</a:t>
            </a:r>
            <a:r>
              <a:rPr lang="en-ID" sz="1200" b="0" i="0" dirty="0">
                <a:effectLst/>
                <a:latin typeface="Trebuchet"/>
              </a:rPr>
              <a:t>, </a:t>
            </a:r>
            <a:r>
              <a:rPr lang="en-ID" sz="1200" b="0" i="0" dirty="0" err="1">
                <a:effectLst/>
                <a:latin typeface="Trebuchet"/>
              </a:rPr>
              <a:t>cara</a:t>
            </a:r>
            <a:r>
              <a:rPr lang="en-ID" sz="1200" b="0" i="0" dirty="0">
                <a:effectLst/>
                <a:latin typeface="Trebuchet"/>
              </a:rPr>
              <a:t> </a:t>
            </a:r>
            <a:r>
              <a:rPr lang="en-ID" sz="1200" b="0" i="0" dirty="0" err="1">
                <a:effectLst/>
                <a:latin typeface="Trebuchet"/>
              </a:rPr>
              <a:t>berkomunikasi</a:t>
            </a:r>
            <a:r>
              <a:rPr lang="en-ID" sz="1200" b="0" i="0" dirty="0">
                <a:effectLst/>
                <a:latin typeface="Trebuchet"/>
              </a:rPr>
              <a:t>, </a:t>
            </a:r>
            <a:r>
              <a:rPr lang="en-ID" sz="1200" b="0" i="0" dirty="0" err="1">
                <a:effectLst/>
                <a:latin typeface="Trebuchet"/>
              </a:rPr>
              <a:t>berinteraksi</a:t>
            </a:r>
            <a:r>
              <a:rPr lang="en-ID" sz="1200" b="0" i="0" dirty="0">
                <a:effectLst/>
                <a:latin typeface="Trebuchet"/>
              </a:rPr>
              <a:t> </a:t>
            </a:r>
            <a:r>
              <a:rPr lang="en-ID" sz="1200" b="0" i="0" dirty="0" err="1">
                <a:effectLst/>
                <a:latin typeface="Trebuchet"/>
              </a:rPr>
              <a:t>dengan</a:t>
            </a:r>
            <a:r>
              <a:rPr lang="en-ID" sz="1200" b="0" i="0" dirty="0">
                <a:effectLst/>
                <a:latin typeface="Trebuchet"/>
              </a:rPr>
              <a:t> </a:t>
            </a:r>
            <a:r>
              <a:rPr lang="en-ID" sz="1200" b="0" i="0" dirty="0" err="1">
                <a:effectLst/>
                <a:latin typeface="Trebuchet"/>
              </a:rPr>
              <a:t>warga</a:t>
            </a:r>
            <a:r>
              <a:rPr lang="en-ID" sz="1200" b="0" i="0" dirty="0">
                <a:effectLst/>
                <a:latin typeface="Trebuchet"/>
              </a:rPr>
              <a:t> </a:t>
            </a:r>
            <a:r>
              <a:rPr lang="en-ID" sz="1200" b="0" i="0" dirty="0" err="1">
                <a:effectLst/>
                <a:latin typeface="Trebuchet"/>
              </a:rPr>
              <a:t>sekolah</a:t>
            </a:r>
            <a:r>
              <a:rPr lang="en-ID" sz="1200" b="0" i="0" dirty="0">
                <a:effectLst/>
                <a:latin typeface="Trebuchet"/>
              </a:rPr>
              <a:t> dan </a:t>
            </a:r>
            <a:r>
              <a:rPr lang="en-ID" sz="1200" b="0" i="0" dirty="0" err="1">
                <a:effectLst/>
                <a:latin typeface="Trebuchet"/>
              </a:rPr>
              <a:t>masyarakat</a:t>
            </a:r>
            <a:r>
              <a:rPr lang="en-ID" sz="1200" b="0" i="0" dirty="0">
                <a:effectLst/>
                <a:latin typeface="Trebuchet"/>
              </a:rPr>
              <a:t> </a:t>
            </a:r>
            <a:r>
              <a:rPr lang="en-ID" sz="1200" b="0" i="0" dirty="0" err="1">
                <a:effectLst/>
                <a:latin typeface="Trebuchet"/>
              </a:rPr>
              <a:t>umumnya</a:t>
            </a:r>
            <a:endParaRPr lang="en-ID" sz="1200" b="0" i="0" dirty="0">
              <a:effectLst/>
              <a:latin typeface="Trebuche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/>
          </a:p>
        </p:txBody>
      </p:sp>
      <p:sp>
        <p:nvSpPr>
          <p:cNvPr id="7779" name="Google Shape;7779;p53"/>
          <p:cNvSpPr txBox="1">
            <a:spLocks noGrp="1"/>
          </p:cNvSpPr>
          <p:nvPr>
            <p:ph type="subTitle" idx="5"/>
          </p:nvPr>
        </p:nvSpPr>
        <p:spPr>
          <a:xfrm>
            <a:off x="6096000" y="2495550"/>
            <a:ext cx="2667001" cy="20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0488" indent="0" algn="just"/>
            <a:r>
              <a:rPr lang="en-ID" sz="1400" b="0" i="0" dirty="0" err="1">
                <a:effectLst/>
                <a:latin typeface="Trebuchet"/>
              </a:rPr>
              <a:t>Pembelajaran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akan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dapat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berlangsung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lebih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baik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jika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sarana</a:t>
            </a:r>
            <a:r>
              <a:rPr lang="en-ID" sz="1400" b="0" i="0" dirty="0">
                <a:effectLst/>
                <a:latin typeface="Trebuchet"/>
              </a:rPr>
              <a:t> dan </a:t>
            </a:r>
            <a:r>
              <a:rPr lang="en-ID" sz="1400" b="0" i="0" dirty="0" err="1">
                <a:effectLst/>
                <a:latin typeface="Trebuchet"/>
              </a:rPr>
              <a:t>prasaranya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menunjang</a:t>
            </a:r>
            <a:r>
              <a:rPr lang="en-ID" sz="1400" b="0" i="0" dirty="0">
                <a:effectLst/>
                <a:latin typeface="Trebuchet"/>
              </a:rPr>
              <a:t>. Sarana yang </a:t>
            </a:r>
            <a:r>
              <a:rPr lang="en-ID" sz="1400" b="0" i="0" dirty="0" err="1">
                <a:effectLst/>
                <a:latin typeface="Trebuchet"/>
              </a:rPr>
              <a:t>cukup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lengkap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seperti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perpustakaan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dengan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buku-buku</a:t>
            </a:r>
            <a:r>
              <a:rPr lang="en-ID" sz="1400" b="0" i="0" dirty="0">
                <a:effectLst/>
                <a:latin typeface="Trebuchet"/>
              </a:rPr>
              <a:t> </a:t>
            </a:r>
            <a:r>
              <a:rPr lang="en-ID" sz="1400" b="0" i="0" dirty="0" err="1">
                <a:effectLst/>
                <a:latin typeface="Trebuchet"/>
              </a:rPr>
              <a:t>PKn</a:t>
            </a:r>
            <a:r>
              <a:rPr lang="en-ID" sz="1400" b="0" i="0" dirty="0">
                <a:effectLst/>
                <a:latin typeface="Trebuchet"/>
              </a:rPr>
              <a:t> yang </a:t>
            </a:r>
            <a:r>
              <a:rPr lang="en-ID" sz="1400" b="0" i="0" dirty="0" err="1">
                <a:effectLst/>
                <a:latin typeface="Trebuchet"/>
              </a:rPr>
              <a:t>relevan</a:t>
            </a:r>
            <a:r>
              <a:rPr lang="en-ID" sz="1400" b="0" i="0" dirty="0">
                <a:effectLst/>
                <a:latin typeface="Trebuchet"/>
              </a:rPr>
              <a:t>.</a:t>
            </a:r>
          </a:p>
          <a:p>
            <a:pPr marL="90488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x-none" sz="1200" b="1" dirty="0"/>
          </a:p>
        </p:txBody>
      </p:sp>
      <p:sp>
        <p:nvSpPr>
          <p:cNvPr id="7780" name="Google Shape;7780;p53"/>
          <p:cNvSpPr txBox="1">
            <a:spLocks noGrp="1"/>
          </p:cNvSpPr>
          <p:nvPr>
            <p:ph type="subTitle" idx="1"/>
          </p:nvPr>
        </p:nvSpPr>
        <p:spPr>
          <a:xfrm>
            <a:off x="3429000" y="1548507"/>
            <a:ext cx="1828800" cy="6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 </a:t>
            </a:r>
            <a:r>
              <a:rPr lang="id-ID" dirty="0"/>
              <a:t>S</a:t>
            </a:r>
            <a:r>
              <a:rPr lang="en-US" dirty="0"/>
              <a:t>ISWA</a:t>
            </a:r>
            <a:r>
              <a:rPr lang="id-ID" dirty="0"/>
              <a:t> 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7781" name="Google Shape;7781;p53"/>
          <p:cNvSpPr txBox="1">
            <a:spLocks noGrp="1"/>
          </p:cNvSpPr>
          <p:nvPr>
            <p:ph type="subTitle" idx="3"/>
          </p:nvPr>
        </p:nvSpPr>
        <p:spPr>
          <a:xfrm>
            <a:off x="533329" y="1657349"/>
            <a:ext cx="1967700" cy="5910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GURU</a:t>
            </a:r>
            <a:endParaRPr dirty="0"/>
          </a:p>
        </p:txBody>
      </p:sp>
      <p:sp>
        <p:nvSpPr>
          <p:cNvPr id="7782" name="Google Shape;7782;p53"/>
          <p:cNvSpPr txBox="1">
            <a:spLocks noGrp="1"/>
          </p:cNvSpPr>
          <p:nvPr>
            <p:ph type="subTitle" idx="2"/>
          </p:nvPr>
        </p:nvSpPr>
        <p:spPr>
          <a:xfrm>
            <a:off x="6324084" y="1523043"/>
            <a:ext cx="1967700" cy="6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SARANA PRASARNA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&amp; STRATEGI PEMVELAJARAN</a:t>
            </a:r>
            <a:endParaRPr dirty="0"/>
          </a:p>
        </p:txBody>
      </p:sp>
      <p:grpSp>
        <p:nvGrpSpPr>
          <p:cNvPr id="7783" name="Google Shape;7783;p53"/>
          <p:cNvGrpSpPr/>
          <p:nvPr/>
        </p:nvGrpSpPr>
        <p:grpSpPr>
          <a:xfrm>
            <a:off x="1066024" y="1202562"/>
            <a:ext cx="6988179" cy="174750"/>
            <a:chOff x="3962000" y="4060525"/>
            <a:chExt cx="2324125" cy="174750"/>
          </a:xfrm>
        </p:grpSpPr>
        <p:sp>
          <p:nvSpPr>
            <p:cNvPr id="7784" name="Google Shape;7784;p53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53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53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53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53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53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53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53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53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53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53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53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53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53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53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53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53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53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53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53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53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53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53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53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53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53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53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53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53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53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53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53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6" name="Google Shape;7816;p53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Faktor </a:t>
            </a:r>
            <a:r>
              <a:rPr lang="en-US" dirty="0" err="1"/>
              <a:t>Pembentuk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PKN</a:t>
            </a:r>
            <a:endParaRPr dirty="0"/>
          </a:p>
        </p:txBody>
      </p:sp>
      <p:grpSp>
        <p:nvGrpSpPr>
          <p:cNvPr id="45" name="Google Shape;7453;p48"/>
          <p:cNvGrpSpPr/>
          <p:nvPr/>
        </p:nvGrpSpPr>
        <p:grpSpPr>
          <a:xfrm>
            <a:off x="955259" y="4404077"/>
            <a:ext cx="7391400" cy="244800"/>
            <a:chOff x="3962000" y="4060525"/>
            <a:chExt cx="2324125" cy="174750"/>
          </a:xfrm>
        </p:grpSpPr>
        <p:sp>
          <p:nvSpPr>
            <p:cNvPr id="46" name="Google Shape;7454;p4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455;p4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456;p4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457;p4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458;p4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459;p4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460;p4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461;p4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462;p4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463;p4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464;p4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465;p4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466;p4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467;p4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468;p4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469;p4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470;p4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471;p4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472;p4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473;p4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474;p4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475;p4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476;p4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477;p4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478;p4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479;p4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480;p4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481;p4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82;p4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483;p4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484;p4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485;p4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4" name="Google Shape;7774;p53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 flipH="1">
            <a:off x="509666" y="1296985"/>
            <a:ext cx="2022575" cy="8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7778" name="Google Shape;7778;p53"/>
          <p:cNvSpPr txBox="1">
            <a:spLocks noGrp="1"/>
          </p:cNvSpPr>
          <p:nvPr>
            <p:ph type="subTitle" idx="6"/>
          </p:nvPr>
        </p:nvSpPr>
        <p:spPr>
          <a:xfrm>
            <a:off x="685800" y="1939940"/>
            <a:ext cx="7772399" cy="2841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9263" indent="0" algn="just">
              <a:spcAft>
                <a:spcPts val="0"/>
              </a:spcAft>
            </a:pPr>
            <a:r>
              <a:rPr lang="en-ID" sz="1600" b="0" i="0" dirty="0" err="1">
                <a:effectLst/>
                <a:latin typeface="Trebuchet"/>
              </a:rPr>
              <a:t>Dalam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hal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tujuan</a:t>
            </a:r>
            <a:r>
              <a:rPr lang="en-ID" sz="1600" b="0" i="0" dirty="0">
                <a:effectLst/>
                <a:latin typeface="Trebuchet"/>
              </a:rPr>
              <a:t>, PKN </a:t>
            </a:r>
            <a:r>
              <a:rPr lang="en-ID" sz="1600" b="0" i="0" dirty="0" err="1">
                <a:effectLst/>
                <a:latin typeface="Trebuchet"/>
              </a:rPr>
              <a:t>persekolahan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memiliki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tujuan</a:t>
            </a:r>
            <a:r>
              <a:rPr lang="en-ID" sz="1600" b="0" i="0" dirty="0">
                <a:effectLst/>
                <a:latin typeface="Trebuchet"/>
              </a:rPr>
              <a:t> agar </a:t>
            </a:r>
            <a:r>
              <a:rPr lang="en-ID" sz="1600" b="0" i="0" dirty="0" err="1">
                <a:effectLst/>
                <a:latin typeface="Trebuchet"/>
              </a:rPr>
              <a:t>peserta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didik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memiliki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kemampuan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sebagai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berikut</a:t>
            </a:r>
            <a:r>
              <a:rPr lang="en-ID" sz="1600" b="0" i="0" dirty="0">
                <a:effectLst/>
                <a:latin typeface="Trebuchet"/>
              </a:rPr>
              <a:t>.</a:t>
            </a:r>
          </a:p>
          <a:p>
            <a:pPr marL="449263" indent="0" algn="just">
              <a:spcAft>
                <a:spcPts val="0"/>
              </a:spcAft>
            </a:pPr>
            <a:r>
              <a:rPr lang="en-ID" sz="1600" b="0" i="0" dirty="0">
                <a:effectLst/>
                <a:latin typeface="Trebuchet"/>
              </a:rPr>
              <a:t>a.  </a:t>
            </a:r>
            <a:r>
              <a:rPr lang="en-ID" sz="1600" b="0" i="0" dirty="0" err="1">
                <a:effectLst/>
                <a:latin typeface="Trebuchet"/>
              </a:rPr>
              <a:t>Berpikir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secara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kritis</a:t>
            </a:r>
            <a:r>
              <a:rPr lang="en-ID" sz="1600" b="0" i="0" dirty="0">
                <a:effectLst/>
                <a:latin typeface="Trebuchet"/>
              </a:rPr>
              <a:t>, </a:t>
            </a:r>
            <a:r>
              <a:rPr lang="en-ID" sz="1600" b="0" i="0" dirty="0" err="1">
                <a:effectLst/>
                <a:latin typeface="Trebuchet"/>
              </a:rPr>
              <a:t>rasional</a:t>
            </a:r>
            <a:r>
              <a:rPr lang="en-ID" sz="1600" b="0" i="0" dirty="0">
                <a:effectLst/>
                <a:latin typeface="Trebuchet"/>
              </a:rPr>
              <a:t>, dan </a:t>
            </a:r>
            <a:r>
              <a:rPr lang="en-ID" sz="1600" b="0" i="0" dirty="0" err="1">
                <a:effectLst/>
                <a:latin typeface="Trebuchet"/>
              </a:rPr>
              <a:t>kreatif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dalam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menanggapi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isu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kewarganegaraan</a:t>
            </a:r>
            <a:endParaRPr lang="en-ID" sz="1600" b="0" i="0" dirty="0">
              <a:effectLst/>
              <a:latin typeface="Trebuchet"/>
            </a:endParaRPr>
          </a:p>
          <a:p>
            <a:pPr marL="449263" indent="0" algn="just">
              <a:spcAft>
                <a:spcPts val="0"/>
              </a:spcAft>
            </a:pPr>
            <a:r>
              <a:rPr lang="en-ID" sz="1600" b="0" i="0" dirty="0">
                <a:effectLst/>
                <a:latin typeface="Trebuchet"/>
              </a:rPr>
              <a:t>b. </a:t>
            </a:r>
            <a:r>
              <a:rPr lang="en-ID" sz="1600" b="0" i="0" dirty="0" err="1">
                <a:effectLst/>
                <a:latin typeface="Trebuchet"/>
              </a:rPr>
              <a:t>Berpartisipasi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secara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aktif</a:t>
            </a:r>
            <a:r>
              <a:rPr lang="en-ID" sz="1600" b="0" i="0" dirty="0">
                <a:effectLst/>
                <a:latin typeface="Trebuchet"/>
              </a:rPr>
              <a:t> dan </a:t>
            </a:r>
            <a:r>
              <a:rPr lang="en-ID" sz="1600" b="0" i="0" dirty="0" err="1">
                <a:effectLst/>
                <a:latin typeface="Trebuchet"/>
              </a:rPr>
              <a:t>bertanggung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jawab</a:t>
            </a:r>
            <a:r>
              <a:rPr lang="en-ID" sz="1600" b="0" i="0" dirty="0">
                <a:effectLst/>
                <a:latin typeface="Trebuchet"/>
              </a:rPr>
              <a:t>, dan </a:t>
            </a:r>
            <a:r>
              <a:rPr lang="en-ID" sz="1600" b="0" i="0" dirty="0" err="1">
                <a:effectLst/>
                <a:latin typeface="Trebuchet"/>
              </a:rPr>
              <a:t>bertindak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secara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cerdas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dalam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kegiatan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bermasyarakat</a:t>
            </a:r>
            <a:r>
              <a:rPr lang="en-ID" sz="1600" b="0" i="0" dirty="0">
                <a:effectLst/>
                <a:latin typeface="Trebuchet"/>
              </a:rPr>
              <a:t>, </a:t>
            </a:r>
            <a:r>
              <a:rPr lang="en-ID" sz="1600" b="0" i="0" dirty="0" err="1">
                <a:effectLst/>
                <a:latin typeface="Trebuchet"/>
              </a:rPr>
              <a:t>berbangsa</a:t>
            </a:r>
            <a:r>
              <a:rPr lang="en-ID" sz="1600" b="0" i="0" dirty="0">
                <a:effectLst/>
                <a:latin typeface="Trebuchet"/>
              </a:rPr>
              <a:t>, dan </a:t>
            </a:r>
            <a:r>
              <a:rPr lang="en-ID" sz="1600" b="0" i="0" dirty="0" err="1">
                <a:effectLst/>
                <a:latin typeface="Trebuchet"/>
              </a:rPr>
              <a:t>bernegara</a:t>
            </a:r>
            <a:r>
              <a:rPr lang="en-ID" sz="1600" b="0" i="0" dirty="0">
                <a:effectLst/>
                <a:latin typeface="Trebuchet"/>
              </a:rPr>
              <a:t>, </a:t>
            </a:r>
            <a:r>
              <a:rPr lang="en-ID" sz="1600" b="0" i="0" dirty="0" err="1">
                <a:effectLst/>
                <a:latin typeface="Trebuchet"/>
              </a:rPr>
              <a:t>serta</a:t>
            </a:r>
            <a:r>
              <a:rPr lang="en-ID" sz="1600" b="0" i="0" dirty="0">
                <a:effectLst/>
                <a:latin typeface="Trebuchet"/>
              </a:rPr>
              <a:t> anti-</a:t>
            </a:r>
            <a:r>
              <a:rPr lang="en-ID" sz="1600" b="0" i="0" dirty="0" err="1">
                <a:effectLst/>
                <a:latin typeface="Trebuchet"/>
              </a:rPr>
              <a:t>korupsi</a:t>
            </a:r>
            <a:endParaRPr lang="en-ID" sz="1600" b="0" i="0" dirty="0">
              <a:effectLst/>
              <a:latin typeface="Trebuchet"/>
            </a:endParaRPr>
          </a:p>
          <a:p>
            <a:pPr marL="449263" indent="0" algn="just">
              <a:spcAft>
                <a:spcPts val="0"/>
              </a:spcAft>
            </a:pPr>
            <a:r>
              <a:rPr lang="en-ID" sz="1600" b="0" i="0" dirty="0">
                <a:effectLst/>
                <a:latin typeface="Trebuchet"/>
              </a:rPr>
              <a:t>c. </a:t>
            </a:r>
            <a:r>
              <a:rPr lang="en-ID" sz="1600" b="0" i="0" dirty="0" err="1">
                <a:effectLst/>
                <a:latin typeface="Trebuchet"/>
              </a:rPr>
              <a:t>Berkembang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secara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positif</a:t>
            </a:r>
            <a:r>
              <a:rPr lang="en-ID" sz="1600" b="0" i="0" dirty="0">
                <a:effectLst/>
                <a:latin typeface="Trebuchet"/>
              </a:rPr>
              <a:t> dan </a:t>
            </a:r>
            <a:r>
              <a:rPr lang="en-ID" sz="1600" b="0" i="0" dirty="0" err="1">
                <a:effectLst/>
                <a:latin typeface="Trebuchet"/>
              </a:rPr>
              <a:t>demokratis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untuk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membentuk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diri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berdasarkan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karakter-karakter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masyarakat</a:t>
            </a:r>
            <a:r>
              <a:rPr lang="en-ID" sz="1600" b="0" i="0" dirty="0">
                <a:effectLst/>
                <a:latin typeface="Trebuchet"/>
              </a:rPr>
              <a:t> Indonesia agar </a:t>
            </a:r>
            <a:r>
              <a:rPr lang="en-ID" sz="1600" b="0" i="0" dirty="0" err="1">
                <a:effectLst/>
                <a:latin typeface="Trebuchet"/>
              </a:rPr>
              <a:t>dapat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hidup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bersama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dengan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bangsa-bangsa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lainnya</a:t>
            </a:r>
            <a:endParaRPr lang="en-ID" sz="1600" b="0" i="0" dirty="0">
              <a:effectLst/>
              <a:latin typeface="Trebuchet"/>
            </a:endParaRPr>
          </a:p>
          <a:p>
            <a:pPr marL="449263" indent="0" algn="just">
              <a:spcAft>
                <a:spcPts val="0"/>
              </a:spcAft>
            </a:pPr>
            <a:r>
              <a:rPr lang="en-ID" sz="1600" b="0" i="0" dirty="0">
                <a:effectLst/>
                <a:latin typeface="Trebuchet"/>
              </a:rPr>
              <a:t>d. </a:t>
            </a:r>
            <a:r>
              <a:rPr lang="en-ID" sz="1600" b="0" i="0" dirty="0" err="1">
                <a:effectLst/>
                <a:latin typeface="Trebuchet"/>
              </a:rPr>
              <a:t>Berinteraksi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dengan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bangsa-bangsa</a:t>
            </a:r>
            <a:r>
              <a:rPr lang="en-ID" sz="1600" b="0" i="0" dirty="0">
                <a:effectLst/>
                <a:latin typeface="Trebuchet"/>
              </a:rPr>
              <a:t> lain </a:t>
            </a:r>
            <a:r>
              <a:rPr lang="en-ID" sz="1600" b="0" i="0" dirty="0" err="1">
                <a:effectLst/>
                <a:latin typeface="Trebuchet"/>
              </a:rPr>
              <a:t>dalam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percaturan</a:t>
            </a:r>
            <a:r>
              <a:rPr lang="en-ID" sz="1600" b="0" i="0" dirty="0">
                <a:effectLst/>
                <a:latin typeface="Trebuchet"/>
              </a:rPr>
              <a:t> dunia </a:t>
            </a:r>
            <a:r>
              <a:rPr lang="en-ID" sz="1600" b="0" i="0" dirty="0" err="1">
                <a:effectLst/>
                <a:latin typeface="Trebuchet"/>
              </a:rPr>
              <a:t>secara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langsung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atau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tidak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langsung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dengan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memanfaatkan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teknologi</a:t>
            </a:r>
            <a:r>
              <a:rPr lang="en-ID" sz="1600" b="0" i="0" dirty="0">
                <a:effectLst/>
                <a:latin typeface="Trebuchet"/>
              </a:rPr>
              <a:t> </a:t>
            </a:r>
            <a:r>
              <a:rPr lang="en-ID" sz="1600" b="0" i="0" dirty="0" err="1">
                <a:effectLst/>
                <a:latin typeface="Trebuchet"/>
              </a:rPr>
              <a:t>informasi</a:t>
            </a:r>
            <a:r>
              <a:rPr lang="en-ID" sz="1600" b="0" i="0" dirty="0">
                <a:effectLst/>
                <a:latin typeface="Trebuchet"/>
              </a:rPr>
              <a:t> dan </a:t>
            </a:r>
            <a:r>
              <a:rPr lang="en-ID" sz="1600" b="0" i="0" dirty="0" err="1">
                <a:effectLst/>
                <a:latin typeface="Trebuchet"/>
              </a:rPr>
              <a:t>komunikasi</a:t>
            </a:r>
            <a:endParaRPr lang="en-ID" sz="1600" b="0" i="0" dirty="0">
              <a:effectLst/>
              <a:latin typeface="Trebuchet"/>
            </a:endParaRPr>
          </a:p>
          <a:p>
            <a:pPr marL="449263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</p:txBody>
      </p:sp>
      <p:sp>
        <p:nvSpPr>
          <p:cNvPr id="7781" name="Google Shape;7781;p53"/>
          <p:cNvSpPr txBox="1">
            <a:spLocks noGrp="1"/>
          </p:cNvSpPr>
          <p:nvPr>
            <p:ph type="subTitle" idx="3"/>
          </p:nvPr>
        </p:nvSpPr>
        <p:spPr>
          <a:xfrm>
            <a:off x="516273" y="1408414"/>
            <a:ext cx="1967700" cy="5910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Tujuannya</a:t>
            </a:r>
            <a:r>
              <a:rPr lang="en-US" dirty="0"/>
              <a:t>?</a:t>
            </a:r>
            <a:r>
              <a:rPr dirty="0"/>
              <a:t> </a:t>
            </a:r>
          </a:p>
        </p:txBody>
      </p:sp>
      <p:grpSp>
        <p:nvGrpSpPr>
          <p:cNvPr id="7783" name="Google Shape;7783;p53"/>
          <p:cNvGrpSpPr/>
          <p:nvPr/>
        </p:nvGrpSpPr>
        <p:grpSpPr>
          <a:xfrm>
            <a:off x="1066024" y="1202562"/>
            <a:ext cx="6988179" cy="174750"/>
            <a:chOff x="3962000" y="4060525"/>
            <a:chExt cx="2324125" cy="174750"/>
          </a:xfrm>
        </p:grpSpPr>
        <p:sp>
          <p:nvSpPr>
            <p:cNvPr id="7784" name="Google Shape;7784;p53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53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53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53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53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53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53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53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53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53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53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53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53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53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53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53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53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53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53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53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53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53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53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53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53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53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53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53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53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53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53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53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6" name="Google Shape;7816;p53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i="0" dirty="0" err="1">
                <a:effectLst/>
                <a:latin typeface="Caveat Brush" panose="020B0604020202020204" charset="0"/>
              </a:rPr>
              <a:t>Karakteristik</a:t>
            </a:r>
            <a:r>
              <a:rPr lang="en-ID" b="1" i="0" dirty="0">
                <a:effectLst/>
                <a:latin typeface="Caveat Brush" panose="020B0604020202020204" charset="0"/>
              </a:rPr>
              <a:t> </a:t>
            </a:r>
            <a:r>
              <a:rPr lang="en-ID" b="1" i="0" dirty="0" err="1">
                <a:effectLst/>
                <a:latin typeface="Caveat Brush" panose="020B0604020202020204" charset="0"/>
              </a:rPr>
              <a:t>Pembelajaran</a:t>
            </a:r>
            <a:r>
              <a:rPr lang="en-ID" b="1" i="0" dirty="0">
                <a:effectLst/>
                <a:latin typeface="Caveat Brush" panose="020B0604020202020204" charset="0"/>
              </a:rPr>
              <a:t> </a:t>
            </a:r>
            <a:r>
              <a:rPr lang="en-ID" b="1" i="0" dirty="0" err="1">
                <a:effectLst/>
                <a:latin typeface="Caveat Brush" panose="020B0604020202020204" charset="0"/>
              </a:rPr>
              <a:t>PKn</a:t>
            </a:r>
            <a:endParaRPr dirty="0">
              <a:latin typeface="Caveat Brush" panose="020B0604020202020204" charset="0"/>
            </a:endParaRPr>
          </a:p>
        </p:txBody>
      </p:sp>
      <p:grpSp>
        <p:nvGrpSpPr>
          <p:cNvPr id="45" name="Google Shape;7453;p48"/>
          <p:cNvGrpSpPr/>
          <p:nvPr/>
        </p:nvGrpSpPr>
        <p:grpSpPr>
          <a:xfrm>
            <a:off x="955259" y="4404077"/>
            <a:ext cx="7391400" cy="244800"/>
            <a:chOff x="3962000" y="4060525"/>
            <a:chExt cx="2324125" cy="174750"/>
          </a:xfrm>
        </p:grpSpPr>
        <p:sp>
          <p:nvSpPr>
            <p:cNvPr id="46" name="Google Shape;7454;p4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455;p4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456;p4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457;p4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458;p4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459;p4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460;p4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461;p4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462;p4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463;p4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464;p4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465;p4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466;p4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467;p4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468;p4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469;p4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470;p4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471;p4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472;p4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473;p4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474;p4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475;p4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476;p4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477;p4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478;p4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479;p4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480;p4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481;p4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82;p4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483;p4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484;p4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485;p4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60881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0" name="Google Shape;7410;p48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 rot="10800000">
            <a:off x="585696" y="921986"/>
            <a:ext cx="2129725" cy="8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7413" name="Google Shape;7413;p48"/>
          <p:cNvSpPr txBox="1">
            <a:spLocks noGrp="1"/>
          </p:cNvSpPr>
          <p:nvPr>
            <p:ph type="subTitle" idx="3"/>
          </p:nvPr>
        </p:nvSpPr>
        <p:spPr>
          <a:xfrm>
            <a:off x="166542" y="995722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next</a:t>
            </a:r>
            <a:endParaRPr dirty="0"/>
          </a:p>
        </p:txBody>
      </p:sp>
      <p:sp>
        <p:nvSpPr>
          <p:cNvPr id="7418" name="Google Shape;7418;p48"/>
          <p:cNvSpPr txBox="1">
            <a:spLocks noGrp="1"/>
          </p:cNvSpPr>
          <p:nvPr>
            <p:ph type="subTitle" idx="6"/>
          </p:nvPr>
        </p:nvSpPr>
        <p:spPr>
          <a:xfrm>
            <a:off x="990600" y="2038350"/>
            <a:ext cx="7162800" cy="22359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Dalam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naskah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Kurikulum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2006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dinyatakan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bahwa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Pembelajaran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dalam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mata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pelajaran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Kewarganegaraan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merupakan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proses dan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upaya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dengan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menggunakan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pendekatan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belajar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kontekstual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untuk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mengembangkan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dan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meningkatkan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kecerdasan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keterampilan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dan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karakter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warga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Negara Indonesia.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Pendekatan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belajar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kontekstual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dapat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diwujudkan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antara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lain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dengan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metode-metode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 (1)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kooperatif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(2)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penemuan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(discovery), (3)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inkuiri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(inquiry) (4)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interaktif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(5)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eksploratif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(6)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berpikir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kritis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dan (7)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pemecahan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masalah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(problem solving).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Metode-metode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ini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merupakan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kharakteristik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dalam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pembelajaran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D" sz="16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PKn</a:t>
            </a:r>
            <a:r>
              <a:rPr lang="en-ID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7419" name="Google Shape;7419;p48"/>
          <p:cNvGrpSpPr/>
          <p:nvPr/>
        </p:nvGrpSpPr>
        <p:grpSpPr>
          <a:xfrm>
            <a:off x="1080224" y="4248150"/>
            <a:ext cx="6988179" cy="174750"/>
            <a:chOff x="3962000" y="4060525"/>
            <a:chExt cx="2324125" cy="174750"/>
          </a:xfrm>
        </p:grpSpPr>
        <p:sp>
          <p:nvSpPr>
            <p:cNvPr id="7420" name="Google Shape;7420;p4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4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4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4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4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4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4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4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4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4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4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4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4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4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4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4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4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4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4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4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4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4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4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4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4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4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4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4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4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4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4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4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3" name="Google Shape;7453;p48"/>
          <p:cNvGrpSpPr/>
          <p:nvPr/>
        </p:nvGrpSpPr>
        <p:grpSpPr>
          <a:xfrm>
            <a:off x="1461712" y="1123951"/>
            <a:ext cx="6158288" cy="108250"/>
            <a:chOff x="3962000" y="4060525"/>
            <a:chExt cx="2324125" cy="174750"/>
          </a:xfrm>
        </p:grpSpPr>
        <p:sp>
          <p:nvSpPr>
            <p:cNvPr id="7454" name="Google Shape;7454;p4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4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4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4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4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4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4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4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4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4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4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4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4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4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4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4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4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4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4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4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4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4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4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4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4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4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4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4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4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4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4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4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71556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9" name="Google Shape;7359;p47"/>
          <p:cNvSpPr/>
          <p:nvPr/>
        </p:nvSpPr>
        <p:spPr>
          <a:xfrm>
            <a:off x="973356" y="742950"/>
            <a:ext cx="7162800" cy="3697803"/>
          </a:xfrm>
          <a:custGeom>
            <a:avLst/>
            <a:gdLst/>
            <a:ahLst/>
            <a:cxnLst/>
            <a:rect l="l" t="t" r="r" b="b"/>
            <a:pathLst>
              <a:path w="15784" h="15784" extrusionOk="0">
                <a:moveTo>
                  <a:pt x="1" y="1"/>
                </a:moveTo>
                <a:lnTo>
                  <a:pt x="1" y="15783"/>
                </a:lnTo>
                <a:lnTo>
                  <a:pt x="15783" y="15783"/>
                </a:lnTo>
                <a:lnTo>
                  <a:pt x="15783" y="1"/>
                </a:ln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0" name="Google Shape;7360;p47"/>
          <p:cNvSpPr/>
          <p:nvPr/>
        </p:nvSpPr>
        <p:spPr>
          <a:xfrm>
            <a:off x="3516407" y="3637954"/>
            <a:ext cx="2190938" cy="212"/>
          </a:xfrm>
          <a:custGeom>
            <a:avLst/>
            <a:gdLst/>
            <a:ahLst/>
            <a:cxnLst/>
            <a:rect l="l" t="t" r="r" b="b"/>
            <a:pathLst>
              <a:path w="10409" h="1" fill="none" extrusionOk="0">
                <a:moveTo>
                  <a:pt x="1" y="0"/>
                </a:moveTo>
                <a:lnTo>
                  <a:pt x="10408" y="0"/>
                </a:lnTo>
              </a:path>
            </a:pathLst>
          </a:custGeom>
          <a:noFill/>
          <a:ln w="3850" cap="flat" cmpd="sng">
            <a:solidFill>
              <a:srgbClr val="92807D"/>
            </a:solidFill>
            <a:prstDash val="solid"/>
            <a:miter lim="11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1" name="Google Shape;7361;p47"/>
          <p:cNvSpPr txBox="1">
            <a:spLocks noGrp="1"/>
          </p:cNvSpPr>
          <p:nvPr>
            <p:ph type="title"/>
          </p:nvPr>
        </p:nvSpPr>
        <p:spPr>
          <a:xfrm>
            <a:off x="1828800" y="971550"/>
            <a:ext cx="5715000" cy="2449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latin typeface="Tw Cen MT Condensed Extra Bold" panose="020B0803020202020204" pitchFamily="34" charset="0"/>
              </a:rPr>
              <a:t>Fungsi </a:t>
            </a:r>
            <a:r>
              <a:rPr lang="fi-FI" sz="1800" i="0" dirty="0">
                <a:effectLst/>
                <a:latin typeface="Tw Cen MT Condensed Extra Bold" panose="020B0803020202020204" pitchFamily="34" charset="0"/>
              </a:rPr>
              <a:t>Mata Pelajaran Pendidikan Kewarganegaraan</a:t>
            </a:r>
            <a:endParaRPr sz="4800" dirty="0">
              <a:latin typeface="Tw Cen MT Condensed Extra Bold" panose="020B0803020202020204" pitchFamily="34" charset="0"/>
            </a:endParaRPr>
          </a:p>
        </p:txBody>
      </p:sp>
      <p:sp>
        <p:nvSpPr>
          <p:cNvPr id="7362" name="Google Shape;7362;p47"/>
          <p:cNvSpPr txBox="1">
            <a:spLocks noGrp="1"/>
          </p:cNvSpPr>
          <p:nvPr>
            <p:ph type="subTitle" idx="1"/>
          </p:nvPr>
        </p:nvSpPr>
        <p:spPr>
          <a:xfrm>
            <a:off x="1298706" y="1809750"/>
            <a:ext cx="6553200" cy="25548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69875" indent="0" algn="just"/>
            <a:r>
              <a:rPr lang="en-ID" sz="1400" b="1" i="0" dirty="0" err="1">
                <a:effectLst/>
                <a:latin typeface="Trebuchet MS" panose="020B0603020202020204" pitchFamily="34" charset="0"/>
              </a:rPr>
              <a:t>Fungsi</a:t>
            </a:r>
            <a:r>
              <a:rPr lang="en-ID" sz="1400" b="1" i="0" dirty="0">
                <a:effectLst/>
                <a:latin typeface="Trebuchet MS" panose="020B0603020202020204" pitchFamily="34" charset="0"/>
              </a:rPr>
              <a:t> Pendidikan </a:t>
            </a:r>
            <a:r>
              <a:rPr lang="en-ID" sz="1400" b="1" i="0" dirty="0" err="1">
                <a:effectLst/>
                <a:latin typeface="Trebuchet MS" panose="020B0603020202020204" pitchFamily="34" charset="0"/>
              </a:rPr>
              <a:t>Kewarganegaraan</a:t>
            </a:r>
            <a:endParaRPr lang="en-ID" sz="1400" b="0" i="0" dirty="0">
              <a:effectLst/>
              <a:latin typeface="Trebuchet MS" panose="020B0603020202020204" pitchFamily="34" charset="0"/>
            </a:endParaRPr>
          </a:p>
          <a:p>
            <a:pPr marL="269875" indent="0" algn="just">
              <a:spcAft>
                <a:spcPts val="0"/>
              </a:spcAft>
            </a:pPr>
            <a:r>
              <a:rPr lang="en-ID" sz="1400" b="0" i="0" dirty="0">
                <a:effectLst/>
                <a:latin typeface="Trebuchet MS" panose="020B0603020202020204" pitchFamily="34" charset="0"/>
              </a:rPr>
              <a:t>Pendidikan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Kewarganegaraan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mempunyai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fungsi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yang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sempurna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terhadap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perkembangan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anak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didik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. Hal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ini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diungkapkan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dalam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Buku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Panduan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Pengajaran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Pendidikan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Kewarganegaraan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kuikulum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1994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adalah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sebagai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berikut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.</a:t>
            </a:r>
          </a:p>
          <a:p>
            <a:pPr marL="269875" indent="0" algn="just">
              <a:spcAft>
                <a:spcPts val="0"/>
              </a:spcAft>
            </a:pPr>
            <a:r>
              <a:rPr lang="en-ID" sz="1400" b="0" i="0" dirty="0">
                <a:effectLst/>
                <a:latin typeface="Trebuchet MS" panose="020B0603020202020204" pitchFamily="34" charset="0"/>
              </a:rPr>
              <a:t>1.  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Mengembangkan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dan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melestarikan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nilai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moral Pancasila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secara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dinamis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dan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terbuka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,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yaitu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nilai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moral Pancasila yang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dikembangkan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itu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mampu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menjawab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tantangan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yang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terjadi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didalam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masayarakat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,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tanpa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kehilangan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jati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diri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sebagai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Bangsa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Indonesia yang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merdeka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bersatu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dan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berdaulat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.</a:t>
            </a:r>
          </a:p>
          <a:p>
            <a:pPr marL="269875" indent="0" algn="just">
              <a:spcAft>
                <a:spcPts val="0"/>
              </a:spcAft>
            </a:pPr>
            <a:r>
              <a:rPr lang="en-ID" sz="1400" b="0" i="0" dirty="0">
                <a:effectLst/>
                <a:latin typeface="Trebuchet MS" panose="020B0603020202020204" pitchFamily="34" charset="0"/>
              </a:rPr>
              <a:t>2.  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Mengembangkan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dan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membina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siswa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menuju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terwujudnya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manusia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seutuhnya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yang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sadar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politik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,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hukum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dan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konstitusi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Negara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Kesatuan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Republik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Indonesia,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berlandaskan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Pancasila.</a:t>
            </a:r>
          </a:p>
          <a:p>
            <a:pPr marL="269875" indent="0" algn="just">
              <a:spcAft>
                <a:spcPts val="0"/>
              </a:spcAft>
            </a:pPr>
            <a:r>
              <a:rPr lang="en-ID" sz="1400" b="0" i="0" dirty="0">
                <a:effectLst/>
                <a:latin typeface="Trebuchet MS" panose="020B0603020202020204" pitchFamily="34" charset="0"/>
              </a:rPr>
              <a:t>3.    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Membina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pemahaman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dan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kesadaran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siswa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terhadap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hubungan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antara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sesame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warga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negara dan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pendidikan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pendahuluan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bela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negara agar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mengetahui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dan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mampu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melaksanakan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dengan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baik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hak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dan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kewajibannya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sebagai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b="0" i="0" dirty="0" err="1">
                <a:effectLst/>
                <a:latin typeface="Trebuchet MS" panose="020B0603020202020204" pitchFamily="34" charset="0"/>
              </a:rPr>
              <a:t>warga</a:t>
            </a:r>
            <a:r>
              <a:rPr lang="en-ID" sz="1400" b="0" i="0" dirty="0">
                <a:effectLst/>
                <a:latin typeface="Trebuchet MS" panose="020B0603020202020204" pitchFamily="34" charset="0"/>
              </a:rPr>
              <a:t> negara.</a:t>
            </a:r>
          </a:p>
          <a:p>
            <a:pPr marL="269875" lvl="0" indent="0" algn="just"/>
            <a:endParaRPr sz="1200" b="1" dirty="0">
              <a:latin typeface="Trebuchet MS" panose="020B0603020202020204" pitchFamily="34" charset="0"/>
            </a:endParaRPr>
          </a:p>
        </p:txBody>
      </p:sp>
      <p:sp>
        <p:nvSpPr>
          <p:cNvPr id="7363" name="Google Shape;7363;p47"/>
          <p:cNvSpPr/>
          <p:nvPr/>
        </p:nvSpPr>
        <p:spPr>
          <a:xfrm>
            <a:off x="609600" y="361950"/>
            <a:ext cx="985447" cy="1030488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5" name="Google Shape;7365;p47"/>
          <p:cNvSpPr/>
          <p:nvPr/>
        </p:nvSpPr>
        <p:spPr>
          <a:xfrm>
            <a:off x="7543800" y="3638166"/>
            <a:ext cx="914400" cy="1066800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6" name="Google Shape;7366;p47"/>
          <p:cNvGrpSpPr/>
          <p:nvPr/>
        </p:nvGrpSpPr>
        <p:grpSpPr>
          <a:xfrm>
            <a:off x="2255301" y="1365622"/>
            <a:ext cx="4648200" cy="203914"/>
            <a:chOff x="3998100" y="4633825"/>
            <a:chExt cx="2707094" cy="175275"/>
          </a:xfrm>
        </p:grpSpPr>
        <p:sp>
          <p:nvSpPr>
            <p:cNvPr id="7367" name="Google Shape;7367;p47"/>
            <p:cNvSpPr/>
            <p:nvPr/>
          </p:nvSpPr>
          <p:spPr>
            <a:xfrm>
              <a:off x="5095263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4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47"/>
            <p:cNvSpPr/>
            <p:nvPr/>
          </p:nvSpPr>
          <p:spPr>
            <a:xfrm>
              <a:off x="6130294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4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4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4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4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4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4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4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4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4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4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4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4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4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4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4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4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4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4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4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4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4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4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4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4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4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4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4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4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4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4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4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4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4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4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4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4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Handa Notebook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7884"/>
      </a:lt2>
      <a:accent1>
        <a:srgbClr val="FFB5BD"/>
      </a:accent1>
      <a:accent2>
        <a:srgbClr val="FFCF60"/>
      </a:accent2>
      <a:accent3>
        <a:srgbClr val="00426E"/>
      </a:accent3>
      <a:accent4>
        <a:srgbClr val="81C7C7"/>
      </a:accent4>
      <a:accent5>
        <a:srgbClr val="003D6A"/>
      </a:accent5>
      <a:accent6>
        <a:srgbClr val="A8BFCE"/>
      </a:accent6>
      <a:hlink>
        <a:srgbClr val="003D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1012</Words>
  <Application>Microsoft Office PowerPoint</Application>
  <PresentationFormat>On-screen Show (16:9)</PresentationFormat>
  <Paragraphs>37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Tw Cen MT Condensed Extra Bold</vt:lpstr>
      <vt:lpstr>Arial</vt:lpstr>
      <vt:lpstr>Verdana</vt:lpstr>
      <vt:lpstr>Raleway</vt:lpstr>
      <vt:lpstr>Caveat Brush</vt:lpstr>
      <vt:lpstr>Trebuchet MS</vt:lpstr>
      <vt:lpstr>Trebuchet</vt:lpstr>
      <vt:lpstr>Handa Notebook Thesis by Slidesgo</vt:lpstr>
      <vt:lpstr>TEORI PEMBELAJARAN PKN DI SD   PERTEMUAN 4</vt:lpstr>
      <vt:lpstr>Mengenal apa itu pembelajaran PKN di SD  </vt:lpstr>
      <vt:lpstr>Aspek Teoretik Pendidikan Kewarganegaraan</vt:lpstr>
      <vt:lpstr>PENGERTIAN MATA PELAJARAN PKN</vt:lpstr>
      <vt:lpstr>PowerPoint Presentation</vt:lpstr>
      <vt:lpstr>Faktor Pembentuk Pembelajaran PKN</vt:lpstr>
      <vt:lpstr>Karakteristik Pembelajaran PKn</vt:lpstr>
      <vt:lpstr>PowerPoint Presentation</vt:lpstr>
      <vt:lpstr>Fungsi Mata Pelajaran Pendidikan Kewarganegaraan</vt:lpstr>
      <vt:lpstr>Terima kasih!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Integrasi Nasional </dc:title>
  <cp:lastModifiedBy>nur aini</cp:lastModifiedBy>
  <cp:revision>26</cp:revision>
  <dcterms:modified xsi:type="dcterms:W3CDTF">2022-01-29T13:53:29Z</dcterms:modified>
</cp:coreProperties>
</file>