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4" r:id="rId6"/>
    <p:sldId id="288" r:id="rId7"/>
  </p:sldIdLst>
  <p:sldSz cx="9144000" cy="5143500" type="screen16x9"/>
  <p:notesSz cx="6858000" cy="9144000"/>
  <p:embeddedFontLst>
    <p:embeddedFont>
      <p:font typeface="Montserrat ExtraBold" panose="00000900000000000000" pitchFamily="2" charset="0"/>
      <p:bold r:id="rId9"/>
      <p:boldItalic r:id="rId10"/>
    </p:embeddedFont>
    <p:embeddedFont>
      <p:font typeface="Montserrat Medium" panose="000006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D9C8D2-C512-41C6-A745-CB6E285A16B8}">
  <a:tblStyle styleId="{E0D9C8D2-C512-41C6-A745-CB6E285A16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24e77840e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524e77840e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37d1f106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b37d1f106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b37d1f106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b37d1f106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b37d1f106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b37d1f106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3688" r="62189"/>
          <a:stretch/>
        </p:blipFill>
        <p:spPr>
          <a:xfrm>
            <a:off x="7764750" y="1521950"/>
            <a:ext cx="1379249" cy="2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955075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2902750"/>
            <a:ext cx="373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46300" y="759479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121" r="56600"/>
          <a:stretch/>
        </p:blipFill>
        <p:spPr>
          <a:xfrm rot="5400000">
            <a:off x="2173400" y="2817426"/>
            <a:ext cx="1673551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0" y="2150850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572110" y="133782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572000" y="31321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394138" y="1363277"/>
            <a:ext cx="1232100" cy="123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5400000">
            <a:off x="-1175953" y="1250799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r="22215"/>
          <a:stretch/>
        </p:blipFill>
        <p:spPr>
          <a:xfrm>
            <a:off x="6054800" y="540000"/>
            <a:ext cx="3007950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1388275"/>
            <a:ext cx="44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720000" y="2290450"/>
            <a:ext cx="4430400" cy="15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 flipH="1">
            <a:off x="5270848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 flipH="1">
            <a:off x="6594475" y="1419400"/>
            <a:ext cx="1152300" cy="115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88100" y="1199575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7271700" y="641925"/>
            <a:ext cx="1152300" cy="115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35695" b="37830"/>
          <a:stretch/>
        </p:blipFill>
        <p:spPr>
          <a:xfrm flipH="1">
            <a:off x="6705601" y="3443923"/>
            <a:ext cx="2438399" cy="16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t="37729" r="46486"/>
          <a:stretch/>
        </p:blipFill>
        <p:spPr>
          <a:xfrm flipH="1">
            <a:off x="0" y="0"/>
            <a:ext cx="2190675" cy="18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2290025" y="29529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2290025" y="1837975"/>
            <a:ext cx="4563900" cy="12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 flipH="1">
            <a:off x="7313424" y="2571750"/>
            <a:ext cx="1484400" cy="148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 flipH="1">
            <a:off x="1000149" y="675438"/>
            <a:ext cx="7143750" cy="3792625"/>
          </a:xfrm>
          <a:custGeom>
            <a:avLst/>
            <a:gdLst/>
            <a:ahLst/>
            <a:cxnLst/>
            <a:rect l="l" t="t" r="r" b="b"/>
            <a:pathLst>
              <a:path w="285750" h="151705" extrusionOk="0">
                <a:moveTo>
                  <a:pt x="276261" y="9295"/>
                </a:moveTo>
                <a:lnTo>
                  <a:pt x="276261" y="142410"/>
                </a:lnTo>
                <a:lnTo>
                  <a:pt x="9489" y="142410"/>
                </a:lnTo>
                <a:lnTo>
                  <a:pt x="9489" y="9295"/>
                </a:lnTo>
                <a:close/>
                <a:moveTo>
                  <a:pt x="0" y="0"/>
                </a:moveTo>
                <a:lnTo>
                  <a:pt x="0" y="151705"/>
                </a:lnTo>
                <a:lnTo>
                  <a:pt x="285750" y="15170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l="121" r="56600"/>
          <a:stretch/>
        </p:blipFill>
        <p:spPr>
          <a:xfrm rot="-5400000" flipH="1">
            <a:off x="5764921" y="2817426"/>
            <a:ext cx="1673551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 flipH="1">
            <a:off x="711539" y="2188792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1539" y="1337825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1"/>
          </p:nvPr>
        </p:nvSpPr>
        <p:spPr>
          <a:xfrm flipH="1">
            <a:off x="711539" y="3132175"/>
            <a:ext cx="41652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-8378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/>
          <p:nvPr/>
        </p:nvSpPr>
        <p:spPr>
          <a:xfrm rot="10800000">
            <a:off x="5466157" y="38325"/>
            <a:ext cx="3545443" cy="1362071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4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/>
          <p:nvPr/>
        </p:nvSpPr>
        <p:spPr>
          <a:xfrm>
            <a:off x="127347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5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sz="2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61" r:id="rId6"/>
    <p:sldLayoutId id="2147483665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ctrTitle"/>
          </p:nvPr>
        </p:nvSpPr>
        <p:spPr>
          <a:xfrm>
            <a:off x="720000" y="955075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BAURAN PEMASARAN </a:t>
            </a:r>
            <a:endParaRPr dirty="0"/>
          </a:p>
        </p:txBody>
      </p:sp>
      <p:sp>
        <p:nvSpPr>
          <p:cNvPr id="366" name="Google Shape;366;p53"/>
          <p:cNvSpPr/>
          <p:nvPr/>
        </p:nvSpPr>
        <p:spPr>
          <a:xfrm>
            <a:off x="5625300" y="2489808"/>
            <a:ext cx="1677900" cy="167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7"/>
          <p:cNvPicPr preferRelativeResize="0"/>
          <p:nvPr/>
        </p:nvPicPr>
        <p:blipFill rotWithShape="1">
          <a:blip r:embed="rId3">
            <a:alphaModFix/>
          </a:blip>
          <a:srcRect l="32676" r="1852"/>
          <a:stretch/>
        </p:blipFill>
        <p:spPr>
          <a:xfrm flipH="1">
            <a:off x="4956250" y="760425"/>
            <a:ext cx="3553500" cy="362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 flipH="1">
            <a:off x="1046004" y="1078974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BAURAN PEMASARAN</a:t>
            </a:r>
            <a:endParaRPr dirty="0"/>
          </a:p>
        </p:txBody>
      </p:sp>
      <p:sp>
        <p:nvSpPr>
          <p:cNvPr id="419" name="Google Shape;419;p57"/>
          <p:cNvSpPr txBox="1">
            <a:spLocks noGrp="1"/>
          </p:cNvSpPr>
          <p:nvPr>
            <p:ph type="title" idx="2"/>
          </p:nvPr>
        </p:nvSpPr>
        <p:spPr>
          <a:xfrm flipH="1">
            <a:off x="1318175" y="336774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20" name="Google Shape;420;p57"/>
          <p:cNvSpPr txBox="1">
            <a:spLocks noGrp="1"/>
          </p:cNvSpPr>
          <p:nvPr>
            <p:ph type="subTitle" idx="1"/>
          </p:nvPr>
        </p:nvSpPr>
        <p:spPr>
          <a:xfrm flipH="1">
            <a:off x="711539" y="3132175"/>
            <a:ext cx="41652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Seperangkat alat yg digunakan perusahaan untuk mencapai tujuan pemasarannya </a:t>
            </a:r>
            <a:endParaRPr dirty="0"/>
          </a:p>
        </p:txBody>
      </p:sp>
      <p:sp>
        <p:nvSpPr>
          <p:cNvPr id="421" name="Google Shape;421;p57"/>
          <p:cNvSpPr/>
          <p:nvPr/>
        </p:nvSpPr>
        <p:spPr>
          <a:xfrm rot="10800000">
            <a:off x="5466157" y="38325"/>
            <a:ext cx="3545443" cy="1362071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7"/>
          <p:cNvSpPr/>
          <p:nvPr/>
        </p:nvSpPr>
        <p:spPr>
          <a:xfrm rot="-5400000">
            <a:off x="575975" y="436524"/>
            <a:ext cx="1484400" cy="148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>
            <a:spLocks noGrp="1"/>
          </p:cNvSpPr>
          <p:nvPr>
            <p:ph type="title"/>
          </p:nvPr>
        </p:nvSpPr>
        <p:spPr>
          <a:xfrm>
            <a:off x="720000" y="1388275"/>
            <a:ext cx="44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DAN PERAN BAURAN PEMASARAN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 txBox="1">
            <a:spLocks noGrp="1"/>
          </p:cNvSpPr>
          <p:nvPr>
            <p:ph type="title"/>
          </p:nvPr>
        </p:nvSpPr>
        <p:spPr>
          <a:xfrm>
            <a:off x="2118086" y="2093208"/>
            <a:ext cx="4548437" cy="11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MARKETING MIX 7P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>
            <a:spLocks noGrp="1"/>
          </p:cNvSpPr>
          <p:nvPr>
            <p:ph type="title"/>
          </p:nvPr>
        </p:nvSpPr>
        <p:spPr>
          <a:xfrm>
            <a:off x="4572000" y="2682296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KOMPONEN MARKETING MIX 7P</a:t>
            </a:r>
            <a:endParaRPr dirty="0"/>
          </a:p>
        </p:txBody>
      </p:sp>
      <p:sp>
        <p:nvSpPr>
          <p:cNvPr id="445" name="Google Shape;445;p61"/>
          <p:cNvSpPr txBox="1">
            <a:spLocks noGrp="1"/>
          </p:cNvSpPr>
          <p:nvPr>
            <p:ph type="title" idx="2"/>
          </p:nvPr>
        </p:nvSpPr>
        <p:spPr>
          <a:xfrm>
            <a:off x="4572110" y="133782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85"/>
          <p:cNvSpPr txBox="1">
            <a:spLocks noGrp="1"/>
          </p:cNvSpPr>
          <p:nvPr>
            <p:ph type="title"/>
          </p:nvPr>
        </p:nvSpPr>
        <p:spPr>
          <a:xfrm>
            <a:off x="1388100" y="1199575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TERIMAKASIH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Style Thesis Defense XL by Slidesgo">
  <a:themeElements>
    <a:clrScheme name="Simple Light">
      <a:dk1>
        <a:srgbClr val="D4CAB7"/>
      </a:dk1>
      <a:lt1>
        <a:srgbClr val="E3DAC5"/>
      </a:lt1>
      <a:dk2>
        <a:srgbClr val="334436"/>
      </a:dk2>
      <a:lt2>
        <a:srgbClr val="DFAA28"/>
      </a:lt2>
      <a:accent1>
        <a:srgbClr val="2C4EB8"/>
      </a:accent1>
      <a:accent2>
        <a:srgbClr val="EA5430"/>
      </a:accent2>
      <a:accent3>
        <a:srgbClr val="334436"/>
      </a:accent3>
      <a:accent4>
        <a:srgbClr val="DFAA28"/>
      </a:accent4>
      <a:accent5>
        <a:srgbClr val="2C4EB8"/>
      </a:accent5>
      <a:accent6>
        <a:srgbClr val="EA5430"/>
      </a:accent6>
      <a:hlink>
        <a:srgbClr val="3344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(16:9)</PresentationFormat>
  <Paragraphs>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Montserrat Medium</vt:lpstr>
      <vt:lpstr>Arial</vt:lpstr>
      <vt:lpstr>Montserrat ExtraBold</vt:lpstr>
      <vt:lpstr>Simple Style Thesis Defense XL by Slidesgo</vt:lpstr>
      <vt:lpstr>BAURAN PEMASARAN </vt:lpstr>
      <vt:lpstr>DEFINISI BAURAN PEMASARAN</vt:lpstr>
      <vt:lpstr>TUJUAN DAN PERAN BAURAN PEMASARAN</vt:lpstr>
      <vt:lpstr>DEFINISI MARKETING MIX 7P</vt:lpstr>
      <vt:lpstr>KOMPONEN MARKETING MIX 7P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Asus</cp:lastModifiedBy>
  <cp:revision>1</cp:revision>
  <dcterms:modified xsi:type="dcterms:W3CDTF">2025-09-29T03:04:08Z</dcterms:modified>
</cp:coreProperties>
</file>