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21"/>
  </p:notesMasterIdLst>
  <p:sldIdLst>
    <p:sldId id="256" r:id="rId2"/>
    <p:sldId id="288" r:id="rId3"/>
    <p:sldId id="279" r:id="rId4"/>
    <p:sldId id="302" r:id="rId5"/>
    <p:sldId id="304" r:id="rId6"/>
    <p:sldId id="303" r:id="rId7"/>
    <p:sldId id="305" r:id="rId8"/>
    <p:sldId id="307" r:id="rId9"/>
    <p:sldId id="280" r:id="rId10"/>
    <p:sldId id="278" r:id="rId11"/>
    <p:sldId id="308" r:id="rId12"/>
    <p:sldId id="309" r:id="rId13"/>
    <p:sldId id="310" r:id="rId14"/>
    <p:sldId id="311" r:id="rId15"/>
    <p:sldId id="284" r:id="rId16"/>
    <p:sldId id="312" r:id="rId17"/>
    <p:sldId id="313" r:id="rId18"/>
    <p:sldId id="314" r:id="rId19"/>
    <p:sldId id="315" r:id="rId20"/>
  </p:sldIdLst>
  <p:sldSz cx="18288000" cy="10287000"/>
  <p:notesSz cx="6858000" cy="9144000"/>
  <p:embeddedFontLst>
    <p:embeddedFont>
      <p:font typeface="Tahoma" pitchFamily="34" charset="0"/>
      <p:regular r:id="rId22"/>
      <p:bold r:id="rId23"/>
    </p:embeddedFont>
    <p:embeddedFont>
      <p:font typeface="Shadows Into Light Two" charset="0"/>
      <p:regular r:id="rId24"/>
    </p:embeddedFont>
    <p:embeddedFont>
      <p:font typeface="Questrial" charset="0"/>
      <p:regular r:id="rId25"/>
    </p:embeddedFont>
    <p:embeddedFont>
      <p:font typeface="Calibri" pitchFamily="34" charset="0"/>
      <p:regular r:id="rId26"/>
      <p:bold r:id="rId27"/>
      <p:italic r:id="rId28"/>
      <p:boldItalic r:id="rId29"/>
    </p:embeddedFont>
    <p:embeddedFont>
      <p:font typeface="Cambria Math" pitchFamily="18" charset="0"/>
      <p:regular r:id="rId30"/>
    </p:embeddedFont>
    <p:embeddedFont>
      <p:font typeface="Pompiere" charset="0"/>
      <p:regular r:id="rId31"/>
    </p:embeddedFont>
    <p:embeddedFont>
      <p:font typeface="Palatino Linotype" pitchFamily="18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5EA680D-5670-44C0-824B-049F2EA2BB10}">
  <a:tblStyle styleId="{C5EA680D-5670-44C0-824B-049F2EA2BB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552" y="30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4710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" name="Google Shape;3348;gfd6f18662e_0_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9" name="Google Shape;3349;gfd6f18662e_0_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rot="1552322">
            <a:off x="16540639" y="1061526"/>
            <a:ext cx="777769" cy="1303822"/>
            <a:chOff x="5875210" y="3579589"/>
            <a:chExt cx="504443" cy="84562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16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" name="Google Shape;19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1773853">
            <a:off x="1427935" y="4129659"/>
            <a:ext cx="743609" cy="1330509"/>
            <a:chOff x="7289577" y="3651979"/>
            <a:chExt cx="482250" cy="862870"/>
          </a:xfrm>
        </p:grpSpPr>
        <p:grpSp>
          <p:nvGrpSpPr>
            <p:cNvPr id="21" name="Google Shape;21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" name="Google Shape;25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" name="Google Shape;28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2" name="Google Shape;32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" name="Google Shape;34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2"/>
          <p:cNvSpPr/>
          <p:nvPr/>
        </p:nvSpPr>
        <p:spPr>
          <a:xfrm rot="10800000" flipH="1">
            <a:off x="2625970" y="1808513"/>
            <a:ext cx="13036048" cy="6669972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9" name="Google Shape;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40" name="Google Shape;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" name="Google Shape;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43" name="Google Shape;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46" name="Google Shape;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49" name="Google Shape;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52" name="Google Shape;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55" name="Google Shape;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58" name="Google Shape;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" name="Google Shape;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61" name="Google Shape;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3" name="Google Shape;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94" name="Google Shape;94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" name="Google Shape;98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" name="Google Shape;101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105" name="Google Shape;105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" name="Google Shape;107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108" name="Google Shape;108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109" name="Google Shape;109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" name="Google Shape;111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" name="Google Shape;112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114" name="Google Shape;114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" name="Google Shape;116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117" name="Google Shape;117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" name="Google Shape;119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120" name="Google Shape;120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2" name="Google Shape;122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-1773853">
            <a:off x="1427935" y="4131996"/>
            <a:ext cx="743609" cy="1330509"/>
            <a:chOff x="7289577" y="3651979"/>
            <a:chExt cx="482250" cy="862870"/>
          </a:xfrm>
        </p:grpSpPr>
        <p:grpSp>
          <p:nvGrpSpPr>
            <p:cNvPr id="124" name="Google Shape;124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125" name="Google Shape;125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126" name="Google Shape;126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128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129" name="Google Shape;129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131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132" name="Google Shape;132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Google Shape;134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135" name="Google Shape;135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137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2"/>
          <p:cNvGrpSpPr/>
          <p:nvPr/>
        </p:nvGrpSpPr>
        <p:grpSpPr>
          <a:xfrm>
            <a:off x="15073538" y="4288134"/>
            <a:ext cx="1477581" cy="1710736"/>
            <a:chOff x="8390004" y="456115"/>
            <a:chExt cx="904162" cy="1046834"/>
          </a:xfrm>
        </p:grpSpPr>
        <p:grpSp>
          <p:nvGrpSpPr>
            <p:cNvPr id="140" name="Google Shape;14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141" name="Google Shape;14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" name="Google Shape;14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144" name="Google Shape;14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" name="Google Shape;14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155" name="Google Shape;15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158" name="Google Shape;15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"/>
          <p:cNvGrpSpPr/>
          <p:nvPr/>
        </p:nvGrpSpPr>
        <p:grpSpPr>
          <a:xfrm>
            <a:off x="15662019" y="7580072"/>
            <a:ext cx="1385387" cy="1633742"/>
            <a:chOff x="4444301" y="5303307"/>
            <a:chExt cx="837446" cy="987573"/>
          </a:xfrm>
        </p:grpSpPr>
        <p:grpSp>
          <p:nvGrpSpPr>
            <p:cNvPr id="164" name="Google Shape;164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165" name="Google Shape;165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171" name="Google Shape;171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174" name="Google Shape;174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177" name="Google Shape;177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180" name="Google Shape;180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183" name="Google Shape;183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" name="Google Shape;185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187" name="Google Shape;187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" name="Google Shape;189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191" name="Google Shape;191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192" name="Google Shape;192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196" name="Google Shape;196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" name="Google Shape;201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202" name="Google Shape;202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2"/>
          <p:cNvGrpSpPr/>
          <p:nvPr/>
        </p:nvGrpSpPr>
        <p:grpSpPr>
          <a:xfrm>
            <a:off x="15662019" y="7573647"/>
            <a:ext cx="1385387" cy="1633742"/>
            <a:chOff x="4444301" y="5303307"/>
            <a:chExt cx="837446" cy="987573"/>
          </a:xfrm>
        </p:grpSpPr>
        <p:grpSp>
          <p:nvGrpSpPr>
            <p:cNvPr id="205" name="Google Shape;205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209" name="Google Shape;209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211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212" name="Google Shape;212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215" name="Google Shape;215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221" name="Google Shape;221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224" name="Google Shape;224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228" name="Google Shape;228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D8D7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0" name="Google Shape;230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232" name="Google Shape;232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233" name="Google Shape;233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" name="Google Shape;235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6" name="Google Shape;236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237" name="Google Shape;237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238" name="Google Shape;238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" name="Google Shape;240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241" name="Google Shape;241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3" name="Google Shape;243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244" name="Google Shape;244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6" name="Google Shape;246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48" name="Google Shape;248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" name="Google Shape;252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53" name="Google Shape;253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56" name="Google Shape;256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57" name="Google Shape;257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259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60" name="Google Shape;260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2" name="Google Shape;262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64" name="Google Shape;264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65" name="Google Shape;265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8" name="Google Shape;268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69" name="Google Shape;269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72" name="Google Shape;272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73" name="Google Shape;273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" name="Google Shape;275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76" name="Google Shape;276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8" name="Google Shape;278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"/>
          <p:cNvGrpSpPr/>
          <p:nvPr/>
        </p:nvGrpSpPr>
        <p:grpSpPr>
          <a:xfrm flipH="1">
            <a:off x="8127313" y="730397"/>
            <a:ext cx="1477581" cy="1710736"/>
            <a:chOff x="8390004" y="456115"/>
            <a:chExt cx="904162" cy="1046834"/>
          </a:xfrm>
        </p:grpSpPr>
        <p:grpSp>
          <p:nvGrpSpPr>
            <p:cNvPr id="280" name="Google Shape;28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281" name="Google Shape;28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284" name="Google Shape;28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28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8" name="Google Shape;28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289" name="Google Shape;28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292" name="Google Shape;29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295" name="Google Shape;29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298" name="Google Shape;29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0" name="Google Shape;30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2"/>
          <p:cNvGrpSpPr/>
          <p:nvPr/>
        </p:nvGrpSpPr>
        <p:grpSpPr>
          <a:xfrm flipH="1">
            <a:off x="8127313" y="716372"/>
            <a:ext cx="1477581" cy="1710736"/>
            <a:chOff x="8390004" y="456115"/>
            <a:chExt cx="904162" cy="1046834"/>
          </a:xfrm>
        </p:grpSpPr>
        <p:grpSp>
          <p:nvGrpSpPr>
            <p:cNvPr id="304" name="Google Shape;304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305" name="Google Shape;305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307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308" name="Google Shape;308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0" name="Google Shape;310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" name="Google Shape;312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313" name="Google Shape;313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315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316" name="Google Shape;316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319" name="Google Shape;319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322" name="Google Shape;322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"/>
          <p:cNvGrpSpPr/>
          <p:nvPr/>
        </p:nvGrpSpPr>
        <p:grpSpPr>
          <a:xfrm rot="1552322">
            <a:off x="16540628" y="1061521"/>
            <a:ext cx="777769" cy="1303822"/>
            <a:chOff x="5875210" y="3579589"/>
            <a:chExt cx="504443" cy="845629"/>
          </a:xfrm>
        </p:grpSpPr>
        <p:grpSp>
          <p:nvGrpSpPr>
            <p:cNvPr id="328" name="Google Shape;328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329" name="Google Shape;329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330" name="Google Shape;330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2" name="Google Shape;332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333" name="Google Shape;333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5" name="Google Shape;335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38" name="Google Shape;3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39" name="Google Shape;3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340" name="Google Shape;3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2" name="Google Shape;3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343" name="Google Shape;3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3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346" name="Google Shape;3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349" name="Google Shape;3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1" name="Google Shape;3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352" name="Google Shape;3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4" name="Google Shape;3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355" name="Google Shape;3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358" name="Google Shape;3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0" name="Google Shape;3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361" name="Google Shape;3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3" name="Google Shape;3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364" name="Google Shape;3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367" name="Google Shape;3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" name="Google Shape;3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370" name="Google Shape;3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" name="Google Shape;3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373" name="Google Shape;3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376" name="Google Shape;3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379" name="Google Shape;3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382" name="Google Shape;3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385" name="Google Shape;3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388" name="Google Shape;3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0" name="Google Shape;3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Google Shape;392;p2"/>
          <p:cNvGrpSpPr/>
          <p:nvPr/>
        </p:nvGrpSpPr>
        <p:grpSpPr>
          <a:xfrm>
            <a:off x="2451372" y="7926631"/>
            <a:ext cx="1640705" cy="1710795"/>
            <a:chOff x="2451372" y="7926631"/>
            <a:chExt cx="1640705" cy="1710795"/>
          </a:xfrm>
        </p:grpSpPr>
        <p:grpSp>
          <p:nvGrpSpPr>
            <p:cNvPr id="393" name="Google Shape;393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394" name="Google Shape;394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395" name="Google Shape;395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7" name="Google Shape;397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398" name="Google Shape;398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" name="Google Shape;400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01" name="Google Shape;401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3" name="Google Shape;403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04" name="Google Shape;404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6" name="Google Shape;406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07" name="Google Shape;407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9" name="Google Shape;409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10" name="Google Shape;410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11" name="Google Shape;411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14" name="Google Shape;414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17" name="Google Shape;417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19" name="Google Shape;419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0" name="Google Shape;420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421" name="Google Shape;421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422" name="Google Shape;422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4" name="Google Shape;424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425" name="Google Shape;425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7" name="Google Shape;427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28" name="Google Shape;428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0" name="Google Shape;430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31" name="Google Shape;431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3" name="Google Shape;433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34" name="Google Shape;434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6" name="Google Shape;436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37" name="Google Shape;437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38" name="Google Shape;438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" name="Google Shape;439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" name="Google Shape;440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41" name="Google Shape;441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" name="Google Shape;442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" name="Google Shape;443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44" name="Google Shape;444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" name="Google Shape;445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46" name="Google Shape;446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47" name="Google Shape;447;p2"/>
          <p:cNvGrpSpPr/>
          <p:nvPr/>
        </p:nvGrpSpPr>
        <p:grpSpPr>
          <a:xfrm>
            <a:off x="15073538" y="4274109"/>
            <a:ext cx="1477581" cy="1710736"/>
            <a:chOff x="8390004" y="456115"/>
            <a:chExt cx="904162" cy="1046834"/>
          </a:xfrm>
        </p:grpSpPr>
        <p:grpSp>
          <p:nvGrpSpPr>
            <p:cNvPr id="448" name="Google Shape;448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449" name="Google Shape;449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452" name="Google Shape;452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457" name="Google Shape;457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460" name="Google Shape;460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463" name="Google Shape;463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466" name="Google Shape;466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472" name="Google Shape;472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473" name="Google Shape;473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476" name="Google Shape;476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" name="Google Shape;478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479" name="Google Shape;479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482" name="Google Shape;482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485" name="Google Shape;485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488" name="Google Shape;488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491" name="Google Shape;491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494" name="Google Shape;494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497" name="Google Shape;497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00" name="Google Shape;500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03" name="Google Shape;503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06" name="Google Shape;506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09" name="Google Shape;509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12" name="Google Shape;512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15" name="Google Shape;515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18" name="Google Shape;518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21" name="Google Shape;521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3" name="Google Shape;523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525" name="Google Shape;525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526" name="Google Shape;526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529" name="Google Shape;529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532" name="Google Shape;532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535" name="Google Shape;535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538" name="Google Shape;538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541" name="Google Shape;541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544" name="Google Shape;544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547" name="Google Shape;547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9" name="Google Shape;549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550" name="Google Shape;550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53" name="Google Shape;553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5" name="Google Shape;555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56" name="Google Shape;556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8" name="Google Shape;558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59" name="Google Shape;559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62" name="Google Shape;562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4" name="Google Shape;564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65" name="Google Shape;565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7" name="Google Shape;567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68" name="Google Shape;568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71" name="Google Shape;571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74" name="Google Shape;574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6" name="Google Shape;576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3" name="Google Shape;2543;p18"/>
          <p:cNvSpPr/>
          <p:nvPr/>
        </p:nvSpPr>
        <p:spPr>
          <a:xfrm>
            <a:off x="1090663" y="2383800"/>
            <a:ext cx="16106666" cy="685135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4" name="Google Shape;2544;p18"/>
          <p:cNvSpPr/>
          <p:nvPr/>
        </p:nvSpPr>
        <p:spPr>
          <a:xfrm rot="4336257">
            <a:off x="853462" y="8226736"/>
            <a:ext cx="1386374" cy="1185709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45" name="Google Shape;2545;p18"/>
          <p:cNvGrpSpPr/>
          <p:nvPr/>
        </p:nvGrpSpPr>
        <p:grpSpPr>
          <a:xfrm rot="-2700000">
            <a:off x="15311961" y="1114478"/>
            <a:ext cx="1385374" cy="1640151"/>
            <a:chOff x="15662019" y="7573647"/>
            <a:chExt cx="1385387" cy="1640167"/>
          </a:xfrm>
        </p:grpSpPr>
        <p:grpSp>
          <p:nvGrpSpPr>
            <p:cNvPr id="2546" name="Google Shape;2546;p18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2547" name="Google Shape;2547;p1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548" name="Google Shape;2548;p1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9" name="Google Shape;2549;p1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0" name="Google Shape;2550;p1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551" name="Google Shape;2551;p1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2" name="Google Shape;2552;p1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3" name="Google Shape;2553;p1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554" name="Google Shape;2554;p1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5" name="Google Shape;2555;p1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6" name="Google Shape;2556;p1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557" name="Google Shape;2557;p1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8" name="Google Shape;2558;p1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9" name="Google Shape;2559;p1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560" name="Google Shape;2560;p1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1" name="Google Shape;2561;p1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2" name="Google Shape;2562;p1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563" name="Google Shape;2563;p1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4" name="Google Shape;2564;p1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5" name="Google Shape;2565;p1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566" name="Google Shape;2566;p1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7" name="Google Shape;2567;p1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68" name="Google Shape;2568;p1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69" name="Google Shape;2569;p1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570" name="Google Shape;2570;p1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1" name="Google Shape;2571;p1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72" name="Google Shape;2572;p1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73" name="Google Shape;2573;p18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2574" name="Google Shape;2574;p1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575" name="Google Shape;2575;p1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6" name="Google Shape;2576;p1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7" name="Google Shape;2577;p1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578" name="Google Shape;2578;p1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9" name="Google Shape;2579;p1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0" name="Google Shape;2580;p1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581" name="Google Shape;2581;p1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2" name="Google Shape;2582;p1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3" name="Google Shape;2583;p1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584" name="Google Shape;2584;p1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5" name="Google Shape;2585;p1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6" name="Google Shape;2586;p1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587" name="Google Shape;2587;p1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8" name="Google Shape;2588;p1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9" name="Google Shape;2589;p1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590" name="Google Shape;2590;p1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1" name="Google Shape;2591;p1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2" name="Google Shape;2592;p1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593" name="Google Shape;2593;p1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4" name="Google Shape;2594;p1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5" name="Google Shape;2595;p1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96" name="Google Shape;2596;p1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597" name="Google Shape;2597;p1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8" name="Google Shape;2598;p1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9" name="Google Shape;2599;p1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00" name="Google Shape;2600;p18"/>
          <p:cNvGrpSpPr/>
          <p:nvPr/>
        </p:nvGrpSpPr>
        <p:grpSpPr>
          <a:xfrm>
            <a:off x="16340811" y="2296267"/>
            <a:ext cx="1268764" cy="1512536"/>
            <a:chOff x="16295136" y="957167"/>
            <a:chExt cx="1268764" cy="1512536"/>
          </a:xfrm>
        </p:grpSpPr>
        <p:grpSp>
          <p:nvGrpSpPr>
            <p:cNvPr id="2601" name="Google Shape;2601;p18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2602" name="Google Shape;2602;p18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603" name="Google Shape;2603;p18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604" name="Google Shape;2604;p18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5" name="Google Shape;2605;p18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6" name="Google Shape;2606;p18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607" name="Google Shape;2607;p18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8" name="Google Shape;2608;p18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09" name="Google Shape;2609;p18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10" name="Google Shape;2610;p18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2611" name="Google Shape;2611;p18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612" name="Google Shape;2612;p18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613" name="Google Shape;2613;p18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4" name="Google Shape;2614;p18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5" name="Google Shape;2615;p18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616" name="Google Shape;2616;p18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7" name="Google Shape;2617;p18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18" name="Google Shape;2618;p18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418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2 Three blocks">
  <p:cSld name="012 Three blocks"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13"/>
          <p:cNvSpPr/>
          <p:nvPr/>
        </p:nvSpPr>
        <p:spPr>
          <a:xfrm>
            <a:off x="1051175" y="3545039"/>
            <a:ext cx="4685039" cy="557067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6" name="Google Shape;1526;p13"/>
          <p:cNvSpPr/>
          <p:nvPr/>
        </p:nvSpPr>
        <p:spPr>
          <a:xfrm>
            <a:off x="12474801" y="3513299"/>
            <a:ext cx="4684624" cy="5634188"/>
          </a:xfrm>
          <a:custGeom>
            <a:avLst/>
            <a:gdLst/>
            <a:ahLst/>
            <a:cxnLst/>
            <a:rect l="l" t="t" r="r" b="b"/>
            <a:pathLst>
              <a:path w="1072610" h="1111828" extrusionOk="0">
                <a:moveTo>
                  <a:pt x="1072603" y="1081075"/>
                </a:moveTo>
                <a:cubicBezTo>
                  <a:pt x="1072603" y="1081075"/>
                  <a:pt x="918774" y="1106411"/>
                  <a:pt x="868577" y="1106411"/>
                </a:cubicBezTo>
                <a:cubicBezTo>
                  <a:pt x="809046" y="1106411"/>
                  <a:pt x="658551" y="1122318"/>
                  <a:pt x="536250" y="1099553"/>
                </a:cubicBezTo>
                <a:cubicBezTo>
                  <a:pt x="451192" y="1083647"/>
                  <a:pt x="332891" y="1095362"/>
                  <a:pt x="246309" y="1095743"/>
                </a:cubicBezTo>
                <a:cubicBezTo>
                  <a:pt x="174300" y="1095743"/>
                  <a:pt x="-7" y="1081361"/>
                  <a:pt x="-7" y="1081361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7" name="Google Shape;1527;p13"/>
          <p:cNvSpPr/>
          <p:nvPr/>
        </p:nvSpPr>
        <p:spPr>
          <a:xfrm>
            <a:off x="6841278" y="3482600"/>
            <a:ext cx="4684624" cy="569561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8" name="Google Shape;1528;p13"/>
          <p:cNvSpPr/>
          <p:nvPr/>
        </p:nvSpPr>
        <p:spPr>
          <a:xfrm>
            <a:off x="12243536" y="3158007"/>
            <a:ext cx="1269539" cy="1324658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13"/>
          <p:cNvSpPr/>
          <p:nvPr/>
        </p:nvSpPr>
        <p:spPr>
          <a:xfrm>
            <a:off x="16157126" y="3151257"/>
            <a:ext cx="1401346" cy="1338138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13"/>
          <p:cNvSpPr/>
          <p:nvPr/>
        </p:nvSpPr>
        <p:spPr>
          <a:xfrm>
            <a:off x="10717573" y="3182442"/>
            <a:ext cx="1262950" cy="1275829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1" name="Google Shape;1531;p13"/>
          <p:cNvSpPr/>
          <p:nvPr/>
        </p:nvSpPr>
        <p:spPr>
          <a:xfrm>
            <a:off x="6402900" y="3143475"/>
            <a:ext cx="1386668" cy="1185961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13"/>
          <p:cNvSpPr/>
          <p:nvPr/>
        </p:nvSpPr>
        <p:spPr>
          <a:xfrm>
            <a:off x="729525" y="3216884"/>
            <a:ext cx="1324360" cy="120693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13"/>
          <p:cNvSpPr/>
          <p:nvPr/>
        </p:nvSpPr>
        <p:spPr>
          <a:xfrm>
            <a:off x="4838251" y="3143478"/>
            <a:ext cx="1390263" cy="1353715"/>
          </a:xfrm>
          <a:custGeom>
            <a:avLst/>
            <a:gdLst/>
            <a:ahLst/>
            <a:cxnLst/>
            <a:rect l="l" t="t" r="r" b="b"/>
            <a:pathLst>
              <a:path w="442055" h="430434" extrusionOk="0">
                <a:moveTo>
                  <a:pt x="68287" y="14941"/>
                </a:moveTo>
                <a:cubicBezTo>
                  <a:pt x="75050" y="21704"/>
                  <a:pt x="81812" y="23895"/>
                  <a:pt x="87337" y="31420"/>
                </a:cubicBezTo>
                <a:cubicBezTo>
                  <a:pt x="79279" y="31172"/>
                  <a:pt x="71459" y="28667"/>
                  <a:pt x="64763" y="24181"/>
                </a:cubicBezTo>
                <a:cubicBezTo>
                  <a:pt x="56476" y="32086"/>
                  <a:pt x="54666" y="33039"/>
                  <a:pt x="46284" y="40945"/>
                </a:cubicBezTo>
                <a:lnTo>
                  <a:pt x="59524" y="54184"/>
                </a:lnTo>
                <a:cubicBezTo>
                  <a:pt x="45332" y="46850"/>
                  <a:pt x="28853" y="52660"/>
                  <a:pt x="26377" y="65805"/>
                </a:cubicBezTo>
                <a:cubicBezTo>
                  <a:pt x="27615" y="67900"/>
                  <a:pt x="40855" y="84855"/>
                  <a:pt x="42093" y="86569"/>
                </a:cubicBezTo>
                <a:cubicBezTo>
                  <a:pt x="33882" y="83902"/>
                  <a:pt x="25472" y="81864"/>
                  <a:pt x="16947" y="80473"/>
                </a:cubicBezTo>
                <a:cubicBezTo>
                  <a:pt x="11899" y="88855"/>
                  <a:pt x="4279" y="94094"/>
                  <a:pt x="-7" y="102000"/>
                </a:cubicBezTo>
                <a:cubicBezTo>
                  <a:pt x="77526" y="171723"/>
                  <a:pt x="342893" y="400228"/>
                  <a:pt x="369277" y="430422"/>
                </a:cubicBezTo>
                <a:lnTo>
                  <a:pt x="389660" y="397180"/>
                </a:lnTo>
                <a:cubicBezTo>
                  <a:pt x="382279" y="394970"/>
                  <a:pt x="375563" y="390941"/>
                  <a:pt x="370134" y="385464"/>
                </a:cubicBezTo>
                <a:cubicBezTo>
                  <a:pt x="375792" y="385578"/>
                  <a:pt x="381412" y="386502"/>
                  <a:pt x="386803" y="388226"/>
                </a:cubicBezTo>
                <a:cubicBezTo>
                  <a:pt x="395213" y="389617"/>
                  <a:pt x="403157" y="383930"/>
                  <a:pt x="404548" y="375520"/>
                </a:cubicBezTo>
                <a:cubicBezTo>
                  <a:pt x="404834" y="373796"/>
                  <a:pt x="404824" y="372043"/>
                  <a:pt x="404519" y="370319"/>
                </a:cubicBezTo>
                <a:cubicBezTo>
                  <a:pt x="396109" y="367271"/>
                  <a:pt x="388375" y="362613"/>
                  <a:pt x="381755" y="356603"/>
                </a:cubicBezTo>
                <a:cubicBezTo>
                  <a:pt x="394089" y="362490"/>
                  <a:pt x="408767" y="360347"/>
                  <a:pt x="418902" y="351174"/>
                </a:cubicBezTo>
                <a:lnTo>
                  <a:pt x="403472" y="336886"/>
                </a:lnTo>
                <a:cubicBezTo>
                  <a:pt x="411530" y="336429"/>
                  <a:pt x="419550" y="338248"/>
                  <a:pt x="426617" y="342125"/>
                </a:cubicBezTo>
                <a:lnTo>
                  <a:pt x="442048" y="317836"/>
                </a:lnTo>
                <a:cubicBezTo>
                  <a:pt x="415930" y="302415"/>
                  <a:pt x="391422" y="284423"/>
                  <a:pt x="368896" y="264115"/>
                </a:cubicBezTo>
                <a:cubicBezTo>
                  <a:pt x="345750" y="243446"/>
                  <a:pt x="139724" y="56851"/>
                  <a:pt x="120579" y="35515"/>
                </a:cubicBezTo>
                <a:cubicBezTo>
                  <a:pt x="114674" y="28943"/>
                  <a:pt x="89909" y="3226"/>
                  <a:pt x="82003" y="-13"/>
                </a:cubicBezTo>
                <a:cubicBezTo>
                  <a:pt x="82098" y="82"/>
                  <a:pt x="73145" y="8941"/>
                  <a:pt x="68287" y="1494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34" name="Google Shape;1534;p13"/>
          <p:cNvGrpSpPr/>
          <p:nvPr/>
        </p:nvGrpSpPr>
        <p:grpSpPr>
          <a:xfrm rot="-3085136">
            <a:off x="873783" y="8376085"/>
            <a:ext cx="952632" cy="1210604"/>
            <a:chOff x="16453107" y="5822292"/>
            <a:chExt cx="952664" cy="1210645"/>
          </a:xfrm>
        </p:grpSpPr>
        <p:grpSp>
          <p:nvGrpSpPr>
            <p:cNvPr id="1535" name="Google Shape;1535;p13"/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1536" name="Google Shape;1536;p13"/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1537" name="Google Shape;1537;p13"/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8" name="Google Shape;1538;p13"/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39" name="Google Shape;1539;p13"/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40" name="Google Shape;1540;p13"/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1541" name="Google Shape;1541;p13"/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2" name="Google Shape;1542;p13"/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43" name="Google Shape;1543;p13"/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1544" name="Google Shape;1544;p13"/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5" name="Google Shape;1545;p13"/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46" name="Google Shape;1546;p13"/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1547" name="Google Shape;1547;p13"/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8" name="Google Shape;1548;p13"/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49" name="Google Shape;1549;p13"/>
            <p:cNvGrpSpPr/>
            <p:nvPr/>
          </p:nvGrpSpPr>
          <p:grpSpPr>
            <a:xfrm rot="-408978">
              <a:off x="16516689" y="5867319"/>
              <a:ext cx="825500" cy="1120590"/>
              <a:chOff x="4584954" y="2452115"/>
              <a:chExt cx="607790" cy="825055"/>
            </a:xfrm>
          </p:grpSpPr>
          <p:grpSp>
            <p:nvGrpSpPr>
              <p:cNvPr id="1550" name="Google Shape;1550;p13"/>
              <p:cNvGrpSpPr/>
              <p:nvPr/>
            </p:nvGrpSpPr>
            <p:grpSpPr>
              <a:xfrm>
                <a:off x="4584954" y="2452115"/>
                <a:ext cx="607790" cy="825055"/>
                <a:chOff x="4584954" y="2452115"/>
                <a:chExt cx="607790" cy="825055"/>
              </a:xfrm>
            </p:grpSpPr>
            <p:sp>
              <p:nvSpPr>
                <p:cNvPr id="1551" name="Google Shape;1551;p13"/>
                <p:cNvSpPr/>
                <p:nvPr/>
              </p:nvSpPr>
              <p:spPr>
                <a:xfrm>
                  <a:off x="4599241" y="2466402"/>
                  <a:ext cx="579215" cy="796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215" h="796480" extrusionOk="0">
                      <a:moveTo>
                        <a:pt x="470630" y="398240"/>
                      </a:moveTo>
                      <a:cubicBezTo>
                        <a:pt x="470630" y="472916"/>
                        <a:pt x="516731" y="535686"/>
                        <a:pt x="579215" y="553498"/>
                      </a:cubicBezTo>
                      <a:lnTo>
                        <a:pt x="579215" y="796481"/>
                      </a:lnTo>
                      <a:lnTo>
                        <a:pt x="0" y="796481"/>
                      </a:lnTo>
                      <a:lnTo>
                        <a:pt x="0" y="553498"/>
                      </a:lnTo>
                      <a:cubicBezTo>
                        <a:pt x="62484" y="535686"/>
                        <a:pt x="108585" y="472916"/>
                        <a:pt x="108585" y="398240"/>
                      </a:cubicBezTo>
                      <a:cubicBezTo>
                        <a:pt x="108585" y="323564"/>
                        <a:pt x="62484" y="260795"/>
                        <a:pt x="0" y="242983"/>
                      </a:cubicBezTo>
                      <a:lnTo>
                        <a:pt x="0" y="0"/>
                      </a:lnTo>
                      <a:lnTo>
                        <a:pt x="579215" y="0"/>
                      </a:lnTo>
                      <a:lnTo>
                        <a:pt x="579215" y="242983"/>
                      </a:lnTo>
                      <a:cubicBezTo>
                        <a:pt x="516731" y="260795"/>
                        <a:pt x="470630" y="323564"/>
                        <a:pt x="470630" y="3982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2" name="Google Shape;1552;p13"/>
                <p:cNvSpPr/>
                <p:nvPr/>
              </p:nvSpPr>
              <p:spPr>
                <a:xfrm>
                  <a:off x="4584954" y="2452115"/>
                  <a:ext cx="607790" cy="825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790" h="825055" extrusionOk="0">
                      <a:moveTo>
                        <a:pt x="593503" y="825056"/>
                      </a:moveTo>
                      <a:lnTo>
                        <a:pt x="14288" y="825056"/>
                      </a:lnTo>
                      <a:cubicBezTo>
                        <a:pt x="6382" y="825056"/>
                        <a:pt x="0" y="818674"/>
                        <a:pt x="0" y="810768"/>
                      </a:cubicBezTo>
                      <a:lnTo>
                        <a:pt x="0" y="567785"/>
                      </a:lnTo>
                      <a:cubicBezTo>
                        <a:pt x="0" y="561404"/>
                        <a:pt x="4191" y="555784"/>
                        <a:pt x="10382" y="554069"/>
                      </a:cubicBezTo>
                      <a:cubicBezTo>
                        <a:pt x="68199" y="537591"/>
                        <a:pt x="108585" y="479393"/>
                        <a:pt x="108585" y="412528"/>
                      </a:cubicBezTo>
                      <a:cubicBezTo>
                        <a:pt x="108585" y="345662"/>
                        <a:pt x="68199" y="287465"/>
                        <a:pt x="10382" y="270986"/>
                      </a:cubicBezTo>
                      <a:cubicBezTo>
                        <a:pt x="4286" y="269272"/>
                        <a:pt x="0" y="263652"/>
                        <a:pt x="0" y="257270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593503" y="0"/>
                      </a:lnTo>
                      <a:cubicBezTo>
                        <a:pt x="601409" y="0"/>
                        <a:pt x="607790" y="6382"/>
                        <a:pt x="607790" y="14288"/>
                      </a:cubicBezTo>
                      <a:lnTo>
                        <a:pt x="607790" y="257270"/>
                      </a:lnTo>
                      <a:cubicBezTo>
                        <a:pt x="607790" y="263652"/>
                        <a:pt x="603599" y="269272"/>
                        <a:pt x="597408" y="270986"/>
                      </a:cubicBezTo>
                      <a:cubicBezTo>
                        <a:pt x="539591" y="287465"/>
                        <a:pt x="499205" y="345662"/>
                        <a:pt x="499205" y="412528"/>
                      </a:cubicBezTo>
                      <a:cubicBezTo>
                        <a:pt x="499205" y="479393"/>
                        <a:pt x="539591" y="537591"/>
                        <a:pt x="597408" y="554069"/>
                      </a:cubicBezTo>
                      <a:cubicBezTo>
                        <a:pt x="603504" y="555784"/>
                        <a:pt x="607790" y="561404"/>
                        <a:pt x="607790" y="567785"/>
                      </a:cubicBezTo>
                      <a:lnTo>
                        <a:pt x="607790" y="810768"/>
                      </a:lnTo>
                      <a:cubicBezTo>
                        <a:pt x="607790" y="818579"/>
                        <a:pt x="601409" y="825056"/>
                        <a:pt x="593503" y="825056"/>
                      </a:cubicBezTo>
                      <a:close/>
                      <a:moveTo>
                        <a:pt x="28575" y="796481"/>
                      </a:moveTo>
                      <a:lnTo>
                        <a:pt x="579215" y="796481"/>
                      </a:lnTo>
                      <a:lnTo>
                        <a:pt x="579215" y="578168"/>
                      </a:lnTo>
                      <a:cubicBezTo>
                        <a:pt x="514731" y="554641"/>
                        <a:pt x="470630" y="488061"/>
                        <a:pt x="470630" y="412528"/>
                      </a:cubicBezTo>
                      <a:cubicBezTo>
                        <a:pt x="470630" y="336995"/>
                        <a:pt x="514731" y="270510"/>
                        <a:pt x="579215" y="246888"/>
                      </a:cubicBezTo>
                      <a:lnTo>
                        <a:pt x="579215" y="28575"/>
                      </a:lnTo>
                      <a:lnTo>
                        <a:pt x="28575" y="28575"/>
                      </a:lnTo>
                      <a:lnTo>
                        <a:pt x="28575" y="246888"/>
                      </a:lnTo>
                      <a:cubicBezTo>
                        <a:pt x="93059" y="270415"/>
                        <a:pt x="137160" y="336899"/>
                        <a:pt x="137160" y="412528"/>
                      </a:cubicBezTo>
                      <a:cubicBezTo>
                        <a:pt x="137160" y="488061"/>
                        <a:pt x="93059" y="554546"/>
                        <a:pt x="28575" y="578168"/>
                      </a:cubicBezTo>
                      <a:lnTo>
                        <a:pt x="28575" y="79648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53" name="Google Shape;1553;p13"/>
              <p:cNvSpPr/>
              <p:nvPr/>
            </p:nvSpPr>
            <p:spPr>
              <a:xfrm>
                <a:off x="4599241" y="2466402"/>
                <a:ext cx="232409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232409" h="796480" extrusionOk="0">
                    <a:moveTo>
                      <a:pt x="232410" y="398240"/>
                    </a:moveTo>
                    <a:cubicBezTo>
                      <a:pt x="232410" y="472916"/>
                      <a:pt x="186214" y="535686"/>
                      <a:pt x="123825" y="553498"/>
                    </a:cubicBezTo>
                    <a:lnTo>
                      <a:pt x="12382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389" y="535686"/>
                      <a:pt x="108585" y="472916"/>
                      <a:pt x="108585" y="398240"/>
                    </a:cubicBezTo>
                    <a:cubicBezTo>
                      <a:pt x="108585" y="323564"/>
                      <a:pt x="62389" y="260795"/>
                      <a:pt x="0" y="242983"/>
                    </a:cubicBezTo>
                    <a:lnTo>
                      <a:pt x="0" y="0"/>
                    </a:lnTo>
                    <a:lnTo>
                      <a:pt x="123825" y="0"/>
                    </a:lnTo>
                    <a:lnTo>
                      <a:pt x="123825" y="242983"/>
                    </a:lnTo>
                    <a:cubicBezTo>
                      <a:pt x="186214" y="260795"/>
                      <a:pt x="232410" y="323564"/>
                      <a:pt x="232410" y="39824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54" name="Google Shape;1554;p13"/>
              <p:cNvGrpSpPr/>
              <p:nvPr/>
            </p:nvGrpSpPr>
            <p:grpSpPr>
              <a:xfrm>
                <a:off x="4745259" y="2514218"/>
                <a:ext cx="287178" cy="752570"/>
                <a:chOff x="4745259" y="2514218"/>
                <a:chExt cx="287178" cy="752570"/>
              </a:xfrm>
            </p:grpSpPr>
            <p:sp>
              <p:nvSpPr>
                <p:cNvPr id="1555" name="Google Shape;1555;p13"/>
                <p:cNvSpPr/>
                <p:nvPr/>
              </p:nvSpPr>
              <p:spPr>
                <a:xfrm>
                  <a:off x="4759547" y="2528506"/>
                  <a:ext cx="258603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603" h="723995" extrusionOk="0">
                      <a:moveTo>
                        <a:pt x="0" y="0"/>
                      </a:moveTo>
                      <a:lnTo>
                        <a:pt x="258604" y="0"/>
                      </a:lnTo>
                      <a:lnTo>
                        <a:pt x="258604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6" name="Google Shape;1556;p13"/>
                <p:cNvSpPr/>
                <p:nvPr/>
              </p:nvSpPr>
              <p:spPr>
                <a:xfrm>
                  <a:off x="4745259" y="2514218"/>
                  <a:ext cx="287178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178" h="752570" extrusionOk="0">
                      <a:moveTo>
                        <a:pt x="272891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72891" y="0"/>
                      </a:lnTo>
                      <a:cubicBezTo>
                        <a:pt x="280797" y="0"/>
                        <a:pt x="287179" y="6382"/>
                        <a:pt x="287179" y="14288"/>
                      </a:cubicBezTo>
                      <a:lnTo>
                        <a:pt x="287179" y="738283"/>
                      </a:lnTo>
                      <a:cubicBezTo>
                        <a:pt x="287179" y="746189"/>
                        <a:pt x="280797" y="752570"/>
                        <a:pt x="272891" y="752570"/>
                      </a:cubicBezTo>
                      <a:close/>
                      <a:moveTo>
                        <a:pt x="28575" y="723995"/>
                      </a:moveTo>
                      <a:lnTo>
                        <a:pt x="258604" y="723995"/>
                      </a:lnTo>
                      <a:lnTo>
                        <a:pt x="258604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57" name="Google Shape;1557;p13"/>
              <p:cNvGrpSpPr/>
              <p:nvPr/>
            </p:nvGrpSpPr>
            <p:grpSpPr>
              <a:xfrm>
                <a:off x="4923662" y="2514218"/>
                <a:ext cx="111347" cy="752570"/>
                <a:chOff x="4923662" y="2514218"/>
                <a:chExt cx="111347" cy="752570"/>
              </a:xfrm>
            </p:grpSpPr>
            <p:sp>
              <p:nvSpPr>
                <p:cNvPr id="1558" name="Google Shape;1558;p13"/>
                <p:cNvSpPr/>
                <p:nvPr/>
              </p:nvSpPr>
              <p:spPr>
                <a:xfrm>
                  <a:off x="4937950" y="2528506"/>
                  <a:ext cx="82772" cy="723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72" h="723995" extrusionOk="0">
                      <a:moveTo>
                        <a:pt x="0" y="0"/>
                      </a:moveTo>
                      <a:lnTo>
                        <a:pt x="82772" y="0"/>
                      </a:lnTo>
                      <a:lnTo>
                        <a:pt x="82772" y="723995"/>
                      </a:lnTo>
                      <a:lnTo>
                        <a:pt x="0" y="723995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9" name="Google Shape;1559;p13"/>
                <p:cNvSpPr/>
                <p:nvPr/>
              </p:nvSpPr>
              <p:spPr>
                <a:xfrm>
                  <a:off x="4923662" y="2514218"/>
                  <a:ext cx="111347" cy="75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47" h="752570" extrusionOk="0">
                      <a:moveTo>
                        <a:pt x="97060" y="752570"/>
                      </a:moveTo>
                      <a:lnTo>
                        <a:pt x="14288" y="752570"/>
                      </a:lnTo>
                      <a:cubicBezTo>
                        <a:pt x="6382" y="752570"/>
                        <a:pt x="0" y="746189"/>
                        <a:pt x="0" y="738283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7060" y="0"/>
                      </a:lnTo>
                      <a:cubicBezTo>
                        <a:pt x="104966" y="0"/>
                        <a:pt x="111347" y="6382"/>
                        <a:pt x="111347" y="14288"/>
                      </a:cubicBezTo>
                      <a:lnTo>
                        <a:pt x="111347" y="738283"/>
                      </a:lnTo>
                      <a:cubicBezTo>
                        <a:pt x="111347" y="746189"/>
                        <a:pt x="104966" y="752570"/>
                        <a:pt x="97060" y="752570"/>
                      </a:cubicBezTo>
                      <a:close/>
                      <a:moveTo>
                        <a:pt x="28575" y="723995"/>
                      </a:moveTo>
                      <a:lnTo>
                        <a:pt x="82772" y="723995"/>
                      </a:lnTo>
                      <a:lnTo>
                        <a:pt x="82772" y="28575"/>
                      </a:lnTo>
                      <a:lnTo>
                        <a:pt x="28575" y="28575"/>
                      </a:lnTo>
                      <a:lnTo>
                        <a:pt x="28575" y="7239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60" name="Google Shape;1560;p13"/>
              <p:cNvGrpSpPr/>
              <p:nvPr/>
            </p:nvGrpSpPr>
            <p:grpSpPr>
              <a:xfrm>
                <a:off x="4799552" y="2803778"/>
                <a:ext cx="100965" cy="100964"/>
                <a:chOff x="4799552" y="2803778"/>
                <a:chExt cx="100965" cy="100964"/>
              </a:xfrm>
            </p:grpSpPr>
            <p:sp>
              <p:nvSpPr>
                <p:cNvPr id="1561" name="Google Shape;1561;p13"/>
                <p:cNvSpPr/>
                <p:nvPr/>
              </p:nvSpPr>
              <p:spPr>
                <a:xfrm>
                  <a:off x="4813839" y="2818066"/>
                  <a:ext cx="72390" cy="72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72389" extrusionOk="0">
                      <a:moveTo>
                        <a:pt x="72390" y="36195"/>
                      </a:moveTo>
                      <a:cubicBezTo>
                        <a:pt x="72390" y="56185"/>
                        <a:pt x="56185" y="72390"/>
                        <a:pt x="36195" y="72390"/>
                      </a:cubicBezTo>
                      <a:cubicBezTo>
                        <a:pt x="16205" y="72390"/>
                        <a:pt x="0" y="56185"/>
                        <a:pt x="0" y="36195"/>
                      </a:cubicBezTo>
                      <a:cubicBezTo>
                        <a:pt x="0" y="16205"/>
                        <a:pt x="16205" y="0"/>
                        <a:pt x="36195" y="0"/>
                      </a:cubicBezTo>
                      <a:cubicBezTo>
                        <a:pt x="56185" y="0"/>
                        <a:pt x="72390" y="16205"/>
                        <a:pt x="72390" y="36195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2" name="Google Shape;1562;p13"/>
                <p:cNvSpPr/>
                <p:nvPr/>
              </p:nvSpPr>
              <p:spPr>
                <a:xfrm>
                  <a:off x="4799552" y="2803778"/>
                  <a:ext cx="100965" cy="10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65" h="100964" extrusionOk="0">
                      <a:moveTo>
                        <a:pt x="50483" y="100965"/>
                      </a:moveTo>
                      <a:cubicBezTo>
                        <a:pt x="22670" y="100965"/>
                        <a:pt x="0" y="78296"/>
                        <a:pt x="0" y="50482"/>
                      </a:cubicBezTo>
                      <a:cubicBezTo>
                        <a:pt x="0" y="22670"/>
                        <a:pt x="22670" y="0"/>
                        <a:pt x="50483" y="0"/>
                      </a:cubicBezTo>
                      <a:cubicBezTo>
                        <a:pt x="78296" y="0"/>
                        <a:pt x="100965" y="22670"/>
                        <a:pt x="100965" y="50482"/>
                      </a:cubicBezTo>
                      <a:cubicBezTo>
                        <a:pt x="100965" y="78391"/>
                        <a:pt x="78296" y="100965"/>
                        <a:pt x="50483" y="100965"/>
                      </a:cubicBezTo>
                      <a:close/>
                      <a:moveTo>
                        <a:pt x="50483" y="28575"/>
                      </a:moveTo>
                      <a:cubicBezTo>
                        <a:pt x="38386" y="28575"/>
                        <a:pt x="28575" y="38386"/>
                        <a:pt x="28575" y="50482"/>
                      </a:cubicBezTo>
                      <a:cubicBezTo>
                        <a:pt x="28575" y="62579"/>
                        <a:pt x="38386" y="72390"/>
                        <a:pt x="50483" y="72390"/>
                      </a:cubicBezTo>
                      <a:cubicBezTo>
                        <a:pt x="62579" y="72390"/>
                        <a:pt x="72390" y="62579"/>
                        <a:pt x="72390" y="50482"/>
                      </a:cubicBezTo>
                      <a:cubicBezTo>
                        <a:pt x="72390" y="38386"/>
                        <a:pt x="62579" y="28575"/>
                        <a:pt x="5048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563" name="Google Shape;1563;p13"/>
          <p:cNvGrpSpPr/>
          <p:nvPr/>
        </p:nvGrpSpPr>
        <p:grpSpPr>
          <a:xfrm>
            <a:off x="16320069" y="7832347"/>
            <a:ext cx="1385387" cy="1640167"/>
            <a:chOff x="15662019" y="7573647"/>
            <a:chExt cx="1385387" cy="1640167"/>
          </a:xfrm>
        </p:grpSpPr>
        <p:grpSp>
          <p:nvGrpSpPr>
            <p:cNvPr id="1564" name="Google Shape;1564;p13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1565" name="Google Shape;1565;p13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566" name="Google Shape;1566;p13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7" name="Google Shape;1567;p13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68" name="Google Shape;1568;p13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569" name="Google Shape;1569;p13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0" name="Google Shape;1570;p13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1" name="Google Shape;1571;p13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572" name="Google Shape;1572;p13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3" name="Google Shape;1573;p13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4" name="Google Shape;1574;p13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575" name="Google Shape;1575;p13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6" name="Google Shape;1576;p13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7" name="Google Shape;1577;p13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578" name="Google Shape;1578;p13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9" name="Google Shape;1579;p13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80" name="Google Shape;1580;p13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581" name="Google Shape;1581;p13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2" name="Google Shape;1582;p13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83" name="Google Shape;1583;p13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584" name="Google Shape;1584;p13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5" name="Google Shape;1585;p13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86" name="Google Shape;1586;p13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87" name="Google Shape;1587;p13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588" name="Google Shape;1588;p13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9" name="Google Shape;1589;p13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90" name="Google Shape;1590;p13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91" name="Google Shape;1591;p13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1592" name="Google Shape;1592;p13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1593" name="Google Shape;1593;p13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4" name="Google Shape;1594;p13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95" name="Google Shape;1595;p13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1596" name="Google Shape;1596;p13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7" name="Google Shape;1597;p13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98" name="Google Shape;1598;p13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1599" name="Google Shape;1599;p13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0" name="Google Shape;1600;p13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01" name="Google Shape;1601;p13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1602" name="Google Shape;1602;p13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3" name="Google Shape;1603;p13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04" name="Google Shape;1604;p13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1605" name="Google Shape;1605;p13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6" name="Google Shape;1606;p13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07" name="Google Shape;1607;p13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1608" name="Google Shape;1608;p13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9" name="Google Shape;1609;p13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10" name="Google Shape;1610;p13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1611" name="Google Shape;1611;p13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2" name="Google Shape;1612;p13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13" name="Google Shape;1613;p13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14" name="Google Shape;1614;p13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1615" name="Google Shape;1615;p13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6" name="Google Shape;1616;p13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17" name="Google Shape;1617;p13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18" name="Google Shape;1618;p13"/>
          <p:cNvGrpSpPr/>
          <p:nvPr/>
        </p:nvGrpSpPr>
        <p:grpSpPr>
          <a:xfrm>
            <a:off x="16295136" y="957167"/>
            <a:ext cx="1268764" cy="1512536"/>
            <a:chOff x="16295136" y="957167"/>
            <a:chExt cx="1268764" cy="1512536"/>
          </a:xfrm>
        </p:grpSpPr>
        <p:grpSp>
          <p:nvGrpSpPr>
            <p:cNvPr id="1619" name="Google Shape;1619;p13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1620" name="Google Shape;1620;p13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621" name="Google Shape;1621;p13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622" name="Google Shape;1622;p13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3" name="Google Shape;1623;p13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4" name="Google Shape;1624;p13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625" name="Google Shape;1625;p13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6" name="Google Shape;1626;p13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27" name="Google Shape;1627;p13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28" name="Google Shape;1628;p13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1629" name="Google Shape;1629;p13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1630" name="Google Shape;1630;p13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1631" name="Google Shape;1631;p13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2" name="Google Shape;1632;p13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3" name="Google Shape;1633;p13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1634" name="Google Shape;1634;p13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5" name="Google Shape;1635;p13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36" name="Google Shape;1636;p13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37" name="Google Shape;1637;p13"/>
          <p:cNvGrpSpPr/>
          <p:nvPr/>
        </p:nvGrpSpPr>
        <p:grpSpPr>
          <a:xfrm>
            <a:off x="1004457" y="1171287"/>
            <a:ext cx="1303265" cy="1526515"/>
            <a:chOff x="1148107" y="4032825"/>
            <a:chExt cx="1303265" cy="1526515"/>
          </a:xfrm>
        </p:grpSpPr>
        <p:grpSp>
          <p:nvGrpSpPr>
            <p:cNvPr id="1638" name="Google Shape;1638;p13"/>
            <p:cNvGrpSpPr/>
            <p:nvPr/>
          </p:nvGrpSpPr>
          <p:grpSpPr>
            <a:xfrm rot="-1773853">
              <a:off x="1427935" y="4129659"/>
              <a:ext cx="743609" cy="1330509"/>
              <a:chOff x="7289577" y="3651979"/>
              <a:chExt cx="482250" cy="862870"/>
            </a:xfrm>
          </p:grpSpPr>
          <p:grpSp>
            <p:nvGrpSpPr>
              <p:cNvPr id="1639" name="Google Shape;1639;p13"/>
              <p:cNvGrpSpPr/>
              <p:nvPr/>
            </p:nvGrpSpPr>
            <p:grpSpPr>
              <a:xfrm>
                <a:off x="7289577" y="3651979"/>
                <a:ext cx="482250" cy="862870"/>
                <a:chOff x="7289577" y="3651979"/>
                <a:chExt cx="482250" cy="862870"/>
              </a:xfrm>
            </p:grpSpPr>
            <p:grpSp>
              <p:nvGrpSpPr>
                <p:cNvPr id="1640" name="Google Shape;1640;p13"/>
                <p:cNvGrpSpPr/>
                <p:nvPr/>
              </p:nvGrpSpPr>
              <p:grpSpPr>
                <a:xfrm>
                  <a:off x="7289577" y="4061840"/>
                  <a:ext cx="482250" cy="130968"/>
                  <a:chOff x="7289577" y="4061840"/>
                  <a:chExt cx="482250" cy="130968"/>
                </a:xfrm>
              </p:grpSpPr>
              <p:sp>
                <p:nvSpPr>
                  <p:cNvPr id="1641" name="Google Shape;1641;p13"/>
                  <p:cNvSpPr/>
                  <p:nvPr/>
                </p:nvSpPr>
                <p:spPr>
                  <a:xfrm>
                    <a:off x="7303865" y="4076128"/>
                    <a:ext cx="453675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75" h="102393" extrusionOk="0">
                        <a:moveTo>
                          <a:pt x="431673" y="102394"/>
                        </a:moveTo>
                        <a:lnTo>
                          <a:pt x="22003" y="102394"/>
                        </a:lnTo>
                        <a:cubicBezTo>
                          <a:pt x="9811" y="102394"/>
                          <a:pt x="0" y="92488"/>
                          <a:pt x="0" y="80391"/>
                        </a:cubicBezTo>
                        <a:lnTo>
                          <a:pt x="0" y="22003"/>
                        </a:lnTo>
                        <a:cubicBezTo>
                          <a:pt x="0" y="9811"/>
                          <a:pt x="9906" y="0"/>
                          <a:pt x="22003" y="0"/>
                        </a:cubicBezTo>
                        <a:lnTo>
                          <a:pt x="431673" y="0"/>
                        </a:lnTo>
                        <a:cubicBezTo>
                          <a:pt x="443865" y="0"/>
                          <a:pt x="453676" y="9906"/>
                          <a:pt x="453676" y="22003"/>
                        </a:cubicBezTo>
                        <a:lnTo>
                          <a:pt x="453676" y="80391"/>
                        </a:lnTo>
                        <a:cubicBezTo>
                          <a:pt x="453676" y="92583"/>
                          <a:pt x="443770" y="102394"/>
                          <a:pt x="431673" y="1023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2" name="Google Shape;1642;p13"/>
                  <p:cNvSpPr/>
                  <p:nvPr/>
                </p:nvSpPr>
                <p:spPr>
                  <a:xfrm>
                    <a:off x="7289577" y="4061840"/>
                    <a:ext cx="482250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50" h="130968" extrusionOk="0">
                        <a:moveTo>
                          <a:pt x="445961" y="130969"/>
                        </a:moveTo>
                        <a:lnTo>
                          <a:pt x="36290" y="130969"/>
                        </a:lnTo>
                        <a:cubicBezTo>
                          <a:pt x="16288" y="130969"/>
                          <a:pt x="0" y="114681"/>
                          <a:pt x="0" y="94679"/>
                        </a:cubicBezTo>
                        <a:lnTo>
                          <a:pt x="0" y="36290"/>
                        </a:lnTo>
                        <a:cubicBezTo>
                          <a:pt x="0" y="16288"/>
                          <a:pt x="16288" y="0"/>
                          <a:pt x="36290" y="0"/>
                        </a:cubicBezTo>
                        <a:lnTo>
                          <a:pt x="445961" y="0"/>
                        </a:lnTo>
                        <a:cubicBezTo>
                          <a:pt x="465963" y="0"/>
                          <a:pt x="482251" y="16288"/>
                          <a:pt x="482251" y="36290"/>
                        </a:cubicBezTo>
                        <a:lnTo>
                          <a:pt x="482251" y="94679"/>
                        </a:lnTo>
                        <a:cubicBezTo>
                          <a:pt x="482251" y="114681"/>
                          <a:pt x="465963" y="130969"/>
                          <a:pt x="445961" y="130969"/>
                        </a:cubicBezTo>
                        <a:close/>
                        <a:moveTo>
                          <a:pt x="36290" y="28480"/>
                        </a:moveTo>
                        <a:cubicBezTo>
                          <a:pt x="32004" y="28480"/>
                          <a:pt x="28575" y="32004"/>
                          <a:pt x="28575" y="36195"/>
                        </a:cubicBezTo>
                        <a:lnTo>
                          <a:pt x="28575" y="94583"/>
                        </a:lnTo>
                        <a:cubicBezTo>
                          <a:pt x="28575" y="98870"/>
                          <a:pt x="32099" y="102298"/>
                          <a:pt x="36290" y="102298"/>
                        </a:cubicBezTo>
                        <a:lnTo>
                          <a:pt x="445961" y="102298"/>
                        </a:lnTo>
                        <a:cubicBezTo>
                          <a:pt x="450247" y="102298"/>
                          <a:pt x="453676" y="98774"/>
                          <a:pt x="453676" y="94583"/>
                        </a:cubicBezTo>
                        <a:lnTo>
                          <a:pt x="453676" y="36195"/>
                        </a:lnTo>
                        <a:cubicBezTo>
                          <a:pt x="453676" y="31909"/>
                          <a:pt x="450152" y="28480"/>
                          <a:pt x="445961" y="28480"/>
                        </a:cubicBezTo>
                        <a:lnTo>
                          <a:pt x="36290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3" name="Google Shape;1643;p13"/>
                <p:cNvGrpSpPr/>
                <p:nvPr/>
              </p:nvGrpSpPr>
              <p:grpSpPr>
                <a:xfrm>
                  <a:off x="7318724" y="3651979"/>
                  <a:ext cx="423767" cy="130968"/>
                  <a:chOff x="7318724" y="3651979"/>
                  <a:chExt cx="423767" cy="130968"/>
                </a:xfrm>
              </p:grpSpPr>
              <p:sp>
                <p:nvSpPr>
                  <p:cNvPr id="1644" name="Google Shape;1644;p13"/>
                  <p:cNvSpPr/>
                  <p:nvPr/>
                </p:nvSpPr>
                <p:spPr>
                  <a:xfrm>
                    <a:off x="7333011" y="3666267"/>
                    <a:ext cx="395192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192" h="102393" extrusionOk="0">
                        <a:moveTo>
                          <a:pt x="375285" y="102394"/>
                        </a:moveTo>
                        <a:lnTo>
                          <a:pt x="19907" y="102394"/>
                        </a:lnTo>
                        <a:cubicBezTo>
                          <a:pt x="8858" y="102394"/>
                          <a:pt x="0" y="93440"/>
                          <a:pt x="0" y="82487"/>
                        </a:cubicBezTo>
                        <a:lnTo>
                          <a:pt x="0" y="19907"/>
                        </a:lnTo>
                        <a:cubicBezTo>
                          <a:pt x="0" y="8858"/>
                          <a:pt x="8954" y="0"/>
                          <a:pt x="19907" y="0"/>
                        </a:cubicBezTo>
                        <a:lnTo>
                          <a:pt x="375285" y="0"/>
                        </a:lnTo>
                        <a:cubicBezTo>
                          <a:pt x="386334" y="0"/>
                          <a:pt x="395192" y="8954"/>
                          <a:pt x="395192" y="19907"/>
                        </a:cubicBezTo>
                        <a:lnTo>
                          <a:pt x="395192" y="82487"/>
                        </a:lnTo>
                        <a:cubicBezTo>
                          <a:pt x="395288" y="93535"/>
                          <a:pt x="386334" y="102394"/>
                          <a:pt x="375285" y="1023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5" name="Google Shape;1645;p13"/>
                  <p:cNvSpPr/>
                  <p:nvPr/>
                </p:nvSpPr>
                <p:spPr>
                  <a:xfrm>
                    <a:off x="7318724" y="3651979"/>
                    <a:ext cx="423767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767" h="130968" extrusionOk="0">
                        <a:moveTo>
                          <a:pt x="389572" y="130969"/>
                        </a:moveTo>
                        <a:lnTo>
                          <a:pt x="34195" y="130969"/>
                        </a:lnTo>
                        <a:cubicBezTo>
                          <a:pt x="15335" y="130969"/>
                          <a:pt x="0" y="115633"/>
                          <a:pt x="0" y="96774"/>
                        </a:cubicBezTo>
                        <a:lnTo>
                          <a:pt x="0" y="34195"/>
                        </a:lnTo>
                        <a:cubicBezTo>
                          <a:pt x="0" y="15335"/>
                          <a:pt x="15335" y="0"/>
                          <a:pt x="34195" y="0"/>
                        </a:cubicBezTo>
                        <a:lnTo>
                          <a:pt x="389572" y="0"/>
                        </a:lnTo>
                        <a:cubicBezTo>
                          <a:pt x="408432" y="0"/>
                          <a:pt x="423767" y="15335"/>
                          <a:pt x="423767" y="34195"/>
                        </a:cubicBezTo>
                        <a:lnTo>
                          <a:pt x="423767" y="96774"/>
                        </a:lnTo>
                        <a:cubicBezTo>
                          <a:pt x="423863" y="115633"/>
                          <a:pt x="408527" y="130969"/>
                          <a:pt x="389572" y="130969"/>
                        </a:cubicBezTo>
                        <a:close/>
                        <a:moveTo>
                          <a:pt x="34290" y="28575"/>
                        </a:moveTo>
                        <a:cubicBezTo>
                          <a:pt x="31147" y="28575"/>
                          <a:pt x="28670" y="31147"/>
                          <a:pt x="28670" y="34195"/>
                        </a:cubicBezTo>
                        <a:lnTo>
                          <a:pt x="28670" y="96774"/>
                        </a:lnTo>
                        <a:cubicBezTo>
                          <a:pt x="28670" y="99917"/>
                          <a:pt x="31242" y="102394"/>
                          <a:pt x="34290" y="102394"/>
                        </a:cubicBezTo>
                        <a:lnTo>
                          <a:pt x="389668" y="102394"/>
                        </a:lnTo>
                        <a:cubicBezTo>
                          <a:pt x="392811" y="102394"/>
                          <a:pt x="395288" y="99822"/>
                          <a:pt x="395288" y="96774"/>
                        </a:cubicBezTo>
                        <a:lnTo>
                          <a:pt x="395288" y="34195"/>
                        </a:lnTo>
                        <a:cubicBezTo>
                          <a:pt x="395288" y="31051"/>
                          <a:pt x="392716" y="28575"/>
                          <a:pt x="389668" y="28575"/>
                        </a:cubicBezTo>
                        <a:lnTo>
                          <a:pt x="34290" y="285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6" name="Google Shape;1646;p13"/>
                <p:cNvGrpSpPr/>
                <p:nvPr/>
              </p:nvGrpSpPr>
              <p:grpSpPr>
                <a:xfrm>
                  <a:off x="7304014" y="3754278"/>
                  <a:ext cx="453092" cy="336041"/>
                  <a:chOff x="7304014" y="3754278"/>
                  <a:chExt cx="453092" cy="336041"/>
                </a:xfrm>
              </p:grpSpPr>
              <p:sp>
                <p:nvSpPr>
                  <p:cNvPr id="1647" name="Google Shape;1647;p13"/>
                  <p:cNvSpPr/>
                  <p:nvPr/>
                </p:nvSpPr>
                <p:spPr>
                  <a:xfrm>
                    <a:off x="7318438" y="3768661"/>
                    <a:ext cx="424433" cy="307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433" h="307371" extrusionOk="0">
                        <a:moveTo>
                          <a:pt x="424434" y="307372"/>
                        </a:moveTo>
                        <a:lnTo>
                          <a:pt x="322040" y="225838"/>
                        </a:lnTo>
                        <a:lnTo>
                          <a:pt x="322040" y="83820"/>
                        </a:lnTo>
                        <a:lnTo>
                          <a:pt x="395192" y="0"/>
                        </a:lnTo>
                        <a:lnTo>
                          <a:pt x="29242" y="0"/>
                        </a:lnTo>
                        <a:lnTo>
                          <a:pt x="102489" y="83820"/>
                        </a:lnTo>
                        <a:lnTo>
                          <a:pt x="102489" y="225838"/>
                        </a:lnTo>
                        <a:lnTo>
                          <a:pt x="0" y="30737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8" name="Google Shape;1648;p13"/>
                  <p:cNvSpPr/>
                  <p:nvPr/>
                </p:nvSpPr>
                <p:spPr>
                  <a:xfrm>
                    <a:off x="7304014" y="3754278"/>
                    <a:ext cx="453092" cy="336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092" h="336041" extrusionOk="0">
                        <a:moveTo>
                          <a:pt x="438858" y="336042"/>
                        </a:moveTo>
                        <a:lnTo>
                          <a:pt x="14329" y="336042"/>
                        </a:lnTo>
                        <a:cubicBezTo>
                          <a:pt x="8233" y="336042"/>
                          <a:pt x="2804" y="332232"/>
                          <a:pt x="804" y="326517"/>
                        </a:cubicBezTo>
                        <a:cubicBezTo>
                          <a:pt x="-1196" y="320802"/>
                          <a:pt x="613" y="314420"/>
                          <a:pt x="5376" y="310610"/>
                        </a:cubicBezTo>
                        <a:lnTo>
                          <a:pt x="102435" y="233267"/>
                        </a:lnTo>
                        <a:lnTo>
                          <a:pt x="102435" y="103442"/>
                        </a:lnTo>
                        <a:lnTo>
                          <a:pt x="32808" y="23717"/>
                        </a:lnTo>
                        <a:cubicBezTo>
                          <a:pt x="29093" y="19526"/>
                          <a:pt x="28236" y="13526"/>
                          <a:pt x="30522" y="8382"/>
                        </a:cubicBezTo>
                        <a:cubicBezTo>
                          <a:pt x="32808" y="3239"/>
                          <a:pt x="37951" y="0"/>
                          <a:pt x="43571" y="0"/>
                        </a:cubicBezTo>
                        <a:lnTo>
                          <a:pt x="409522" y="0"/>
                        </a:lnTo>
                        <a:cubicBezTo>
                          <a:pt x="415141" y="0"/>
                          <a:pt x="420190" y="3239"/>
                          <a:pt x="422571" y="8382"/>
                        </a:cubicBezTo>
                        <a:cubicBezTo>
                          <a:pt x="424857" y="13526"/>
                          <a:pt x="423999" y="19431"/>
                          <a:pt x="420285" y="23717"/>
                        </a:cubicBezTo>
                        <a:lnTo>
                          <a:pt x="350657" y="103442"/>
                        </a:lnTo>
                        <a:lnTo>
                          <a:pt x="350657" y="233267"/>
                        </a:lnTo>
                        <a:lnTo>
                          <a:pt x="447717" y="310610"/>
                        </a:lnTo>
                        <a:cubicBezTo>
                          <a:pt x="452479" y="314420"/>
                          <a:pt x="454289" y="320802"/>
                          <a:pt x="452289" y="326517"/>
                        </a:cubicBezTo>
                        <a:cubicBezTo>
                          <a:pt x="450384" y="332232"/>
                          <a:pt x="444955" y="336042"/>
                          <a:pt x="438858" y="336042"/>
                        </a:cubicBezTo>
                        <a:close/>
                        <a:moveTo>
                          <a:pt x="55287" y="307467"/>
                        </a:moveTo>
                        <a:lnTo>
                          <a:pt x="397996" y="307467"/>
                        </a:lnTo>
                        <a:lnTo>
                          <a:pt x="327511" y="251365"/>
                        </a:lnTo>
                        <a:cubicBezTo>
                          <a:pt x="324082" y="248603"/>
                          <a:pt x="322082" y="244507"/>
                          <a:pt x="322082" y="240221"/>
                        </a:cubicBezTo>
                        <a:lnTo>
                          <a:pt x="322082" y="98203"/>
                        </a:lnTo>
                        <a:cubicBezTo>
                          <a:pt x="322082" y="94774"/>
                          <a:pt x="323320" y="91440"/>
                          <a:pt x="325606" y="88773"/>
                        </a:cubicBezTo>
                        <a:lnTo>
                          <a:pt x="378089" y="28670"/>
                        </a:lnTo>
                        <a:lnTo>
                          <a:pt x="75099" y="28670"/>
                        </a:lnTo>
                        <a:lnTo>
                          <a:pt x="127582" y="88773"/>
                        </a:lnTo>
                        <a:cubicBezTo>
                          <a:pt x="129867" y="91345"/>
                          <a:pt x="131106" y="94679"/>
                          <a:pt x="131106" y="98203"/>
                        </a:cubicBezTo>
                        <a:lnTo>
                          <a:pt x="131106" y="240221"/>
                        </a:lnTo>
                        <a:cubicBezTo>
                          <a:pt x="131106" y="244602"/>
                          <a:pt x="129106" y="248698"/>
                          <a:pt x="125676" y="251365"/>
                        </a:cubicBezTo>
                        <a:lnTo>
                          <a:pt x="55287" y="3074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9" name="Google Shape;1649;p13"/>
                <p:cNvGrpSpPr/>
                <p:nvPr/>
              </p:nvGrpSpPr>
              <p:grpSpPr>
                <a:xfrm>
                  <a:off x="7451165" y="4164234"/>
                  <a:ext cx="159069" cy="350615"/>
                  <a:chOff x="7451165" y="4164234"/>
                  <a:chExt cx="159069" cy="350615"/>
                </a:xfrm>
              </p:grpSpPr>
              <p:sp>
                <p:nvSpPr>
                  <p:cNvPr id="1650" name="Google Shape;1650;p13"/>
                  <p:cNvSpPr/>
                  <p:nvPr/>
                </p:nvSpPr>
                <p:spPr>
                  <a:xfrm>
                    <a:off x="7465504" y="4178521"/>
                    <a:ext cx="130397" cy="32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97" h="322040" extrusionOk="0">
                        <a:moveTo>
                          <a:pt x="0" y="0"/>
                        </a:moveTo>
                        <a:lnTo>
                          <a:pt x="61627" y="322040"/>
                        </a:lnTo>
                        <a:lnTo>
                          <a:pt x="130397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1" name="Google Shape;1651;p13"/>
                  <p:cNvSpPr/>
                  <p:nvPr/>
                </p:nvSpPr>
                <p:spPr>
                  <a:xfrm>
                    <a:off x="7451165" y="4164234"/>
                    <a:ext cx="159069" cy="350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9" h="350615" extrusionOk="0">
                        <a:moveTo>
                          <a:pt x="76061" y="350615"/>
                        </a:moveTo>
                        <a:cubicBezTo>
                          <a:pt x="75965" y="350615"/>
                          <a:pt x="75965" y="350615"/>
                          <a:pt x="75870" y="350615"/>
                        </a:cubicBezTo>
                        <a:cubicBezTo>
                          <a:pt x="69107" y="350520"/>
                          <a:pt x="63297" y="345662"/>
                          <a:pt x="61964" y="338995"/>
                        </a:cubicBezTo>
                        <a:lnTo>
                          <a:pt x="241" y="16954"/>
                        </a:lnTo>
                        <a:cubicBezTo>
                          <a:pt x="-520" y="12763"/>
                          <a:pt x="527" y="8477"/>
                          <a:pt x="3290" y="5143"/>
                        </a:cubicBezTo>
                        <a:cubicBezTo>
                          <a:pt x="6052" y="1905"/>
                          <a:pt x="10052" y="0"/>
                          <a:pt x="14339" y="0"/>
                        </a:cubicBezTo>
                        <a:lnTo>
                          <a:pt x="144736" y="0"/>
                        </a:lnTo>
                        <a:cubicBezTo>
                          <a:pt x="149022" y="0"/>
                          <a:pt x="153118" y="1905"/>
                          <a:pt x="155880" y="5334"/>
                        </a:cubicBezTo>
                        <a:cubicBezTo>
                          <a:pt x="158547" y="8668"/>
                          <a:pt x="159690" y="13049"/>
                          <a:pt x="158738" y="17335"/>
                        </a:cubicBezTo>
                        <a:lnTo>
                          <a:pt x="90062" y="339376"/>
                        </a:lnTo>
                        <a:cubicBezTo>
                          <a:pt x="88538" y="345948"/>
                          <a:pt x="82728" y="350615"/>
                          <a:pt x="76061" y="350615"/>
                        </a:cubicBezTo>
                        <a:close/>
                        <a:moveTo>
                          <a:pt x="31579" y="28575"/>
                        </a:moveTo>
                        <a:lnTo>
                          <a:pt x="76727" y="264319"/>
                        </a:lnTo>
                        <a:lnTo>
                          <a:pt x="127019" y="28575"/>
                        </a:lnTo>
                        <a:lnTo>
                          <a:pt x="31579" y="285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52" name="Google Shape;1652;p13"/>
              <p:cNvSpPr/>
              <p:nvPr/>
            </p:nvSpPr>
            <p:spPr>
              <a:xfrm>
                <a:off x="7310437" y="3666267"/>
                <a:ext cx="183356" cy="512254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512254" extrusionOk="0">
                    <a:moveTo>
                      <a:pt x="77534" y="431863"/>
                    </a:moveTo>
                    <a:lnTo>
                      <a:pt x="77534" y="490252"/>
                    </a:lnTo>
                    <a:cubicBezTo>
                      <a:pt x="77534" y="502444"/>
                      <a:pt x="86392" y="512255"/>
                      <a:pt x="97441" y="512255"/>
                    </a:cubicBezTo>
                    <a:lnTo>
                      <a:pt x="19907" y="512255"/>
                    </a:lnTo>
                    <a:cubicBezTo>
                      <a:pt x="8858" y="512255"/>
                      <a:pt x="0" y="502444"/>
                      <a:pt x="0" y="490252"/>
                    </a:cubicBezTo>
                    <a:lnTo>
                      <a:pt x="0" y="431863"/>
                    </a:lnTo>
                    <a:cubicBezTo>
                      <a:pt x="0" y="419671"/>
                      <a:pt x="8858" y="409765"/>
                      <a:pt x="19907" y="409765"/>
                    </a:cubicBezTo>
                    <a:lnTo>
                      <a:pt x="13145" y="409765"/>
                    </a:lnTo>
                    <a:lnTo>
                      <a:pt x="105823" y="328231"/>
                    </a:lnTo>
                    <a:lnTo>
                      <a:pt x="105823" y="186214"/>
                    </a:lnTo>
                    <a:lnTo>
                      <a:pt x="39719" y="102394"/>
                    </a:lnTo>
                    <a:lnTo>
                      <a:pt x="44482" y="102394"/>
                    </a:lnTo>
                    <a:cubicBezTo>
                      <a:pt x="34576" y="102394"/>
                      <a:pt x="26479" y="93535"/>
                      <a:pt x="26479" y="82487"/>
                    </a:cubicBezTo>
                    <a:lnTo>
                      <a:pt x="26479" y="19907"/>
                    </a:lnTo>
                    <a:cubicBezTo>
                      <a:pt x="26479" y="8858"/>
                      <a:pt x="34576" y="0"/>
                      <a:pt x="44482" y="0"/>
                    </a:cubicBezTo>
                    <a:lnTo>
                      <a:pt x="122015" y="0"/>
                    </a:lnTo>
                    <a:cubicBezTo>
                      <a:pt x="112109" y="0"/>
                      <a:pt x="104013" y="8858"/>
                      <a:pt x="104013" y="19907"/>
                    </a:cubicBezTo>
                    <a:lnTo>
                      <a:pt x="104013" y="82487"/>
                    </a:lnTo>
                    <a:cubicBezTo>
                      <a:pt x="104013" y="93535"/>
                      <a:pt x="112109" y="102394"/>
                      <a:pt x="122015" y="102394"/>
                    </a:cubicBezTo>
                    <a:lnTo>
                      <a:pt x="117253" y="102394"/>
                    </a:lnTo>
                    <a:lnTo>
                      <a:pt x="183356" y="186214"/>
                    </a:lnTo>
                    <a:lnTo>
                      <a:pt x="183356" y="328231"/>
                    </a:lnTo>
                    <a:lnTo>
                      <a:pt x="90678" y="409765"/>
                    </a:lnTo>
                    <a:lnTo>
                      <a:pt x="97441" y="409765"/>
                    </a:lnTo>
                    <a:cubicBezTo>
                      <a:pt x="86392" y="409765"/>
                      <a:pt x="77534" y="419671"/>
                      <a:pt x="77534" y="431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3" name="Google Shape;1653;p13"/>
              <p:cNvSpPr/>
              <p:nvPr/>
            </p:nvSpPr>
            <p:spPr>
              <a:xfrm>
                <a:off x="7456646" y="4178521"/>
                <a:ext cx="96583" cy="322040"/>
              </a:xfrm>
              <a:custGeom>
                <a:avLst/>
                <a:gdLst/>
                <a:ahLst/>
                <a:cxnLst/>
                <a:rect l="l" t="t" r="r" b="b"/>
                <a:pathLst>
                  <a:path w="96583" h="322040" extrusionOk="0">
                    <a:moveTo>
                      <a:pt x="96583" y="110300"/>
                    </a:moveTo>
                    <a:lnTo>
                      <a:pt x="55816" y="322040"/>
                    </a:lnTo>
                    <a:lnTo>
                      <a:pt x="0" y="0"/>
                    </a:lnTo>
                    <a:lnTo>
                      <a:pt x="775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4" name="Google Shape;1654;p13"/>
            <p:cNvGrpSpPr/>
            <p:nvPr/>
          </p:nvGrpSpPr>
          <p:grpSpPr>
            <a:xfrm rot="-1773853">
              <a:off x="1427935" y="4131996"/>
              <a:ext cx="743609" cy="1330509"/>
              <a:chOff x="7289577" y="3651979"/>
              <a:chExt cx="482250" cy="862870"/>
            </a:xfrm>
          </p:grpSpPr>
          <p:grpSp>
            <p:nvGrpSpPr>
              <p:cNvPr id="1655" name="Google Shape;1655;p13"/>
              <p:cNvGrpSpPr/>
              <p:nvPr/>
            </p:nvGrpSpPr>
            <p:grpSpPr>
              <a:xfrm>
                <a:off x="7289577" y="3651979"/>
                <a:ext cx="482250" cy="862870"/>
                <a:chOff x="7289577" y="3651979"/>
                <a:chExt cx="482250" cy="862870"/>
              </a:xfrm>
            </p:grpSpPr>
            <p:grpSp>
              <p:nvGrpSpPr>
                <p:cNvPr id="1656" name="Google Shape;1656;p13"/>
                <p:cNvGrpSpPr/>
                <p:nvPr/>
              </p:nvGrpSpPr>
              <p:grpSpPr>
                <a:xfrm>
                  <a:off x="7289577" y="4061840"/>
                  <a:ext cx="482250" cy="130968"/>
                  <a:chOff x="7289577" y="4061840"/>
                  <a:chExt cx="482250" cy="130968"/>
                </a:xfrm>
              </p:grpSpPr>
              <p:sp>
                <p:nvSpPr>
                  <p:cNvPr id="1657" name="Google Shape;1657;p13"/>
                  <p:cNvSpPr/>
                  <p:nvPr/>
                </p:nvSpPr>
                <p:spPr>
                  <a:xfrm>
                    <a:off x="7303865" y="4076128"/>
                    <a:ext cx="453675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75" h="102393" extrusionOk="0">
                        <a:moveTo>
                          <a:pt x="431673" y="102394"/>
                        </a:moveTo>
                        <a:lnTo>
                          <a:pt x="22003" y="102394"/>
                        </a:lnTo>
                        <a:cubicBezTo>
                          <a:pt x="9811" y="102394"/>
                          <a:pt x="0" y="92488"/>
                          <a:pt x="0" y="80391"/>
                        </a:cubicBezTo>
                        <a:lnTo>
                          <a:pt x="0" y="22003"/>
                        </a:lnTo>
                        <a:cubicBezTo>
                          <a:pt x="0" y="9811"/>
                          <a:pt x="9906" y="0"/>
                          <a:pt x="22003" y="0"/>
                        </a:cubicBezTo>
                        <a:lnTo>
                          <a:pt x="431673" y="0"/>
                        </a:lnTo>
                        <a:cubicBezTo>
                          <a:pt x="443865" y="0"/>
                          <a:pt x="453676" y="9906"/>
                          <a:pt x="453676" y="22003"/>
                        </a:cubicBezTo>
                        <a:lnTo>
                          <a:pt x="453676" y="80391"/>
                        </a:lnTo>
                        <a:cubicBezTo>
                          <a:pt x="453676" y="92583"/>
                          <a:pt x="443770" y="102394"/>
                          <a:pt x="431673" y="10239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8" name="Google Shape;1658;p13"/>
                  <p:cNvSpPr/>
                  <p:nvPr/>
                </p:nvSpPr>
                <p:spPr>
                  <a:xfrm>
                    <a:off x="7289577" y="4061840"/>
                    <a:ext cx="482250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50" h="130968" extrusionOk="0">
                        <a:moveTo>
                          <a:pt x="445961" y="130969"/>
                        </a:moveTo>
                        <a:lnTo>
                          <a:pt x="36290" y="130969"/>
                        </a:lnTo>
                        <a:cubicBezTo>
                          <a:pt x="16288" y="130969"/>
                          <a:pt x="0" y="114681"/>
                          <a:pt x="0" y="94679"/>
                        </a:cubicBezTo>
                        <a:lnTo>
                          <a:pt x="0" y="36290"/>
                        </a:lnTo>
                        <a:cubicBezTo>
                          <a:pt x="0" y="16288"/>
                          <a:pt x="16288" y="0"/>
                          <a:pt x="36290" y="0"/>
                        </a:cubicBezTo>
                        <a:lnTo>
                          <a:pt x="445961" y="0"/>
                        </a:lnTo>
                        <a:cubicBezTo>
                          <a:pt x="465963" y="0"/>
                          <a:pt x="482251" y="16288"/>
                          <a:pt x="482251" y="36290"/>
                        </a:cubicBezTo>
                        <a:lnTo>
                          <a:pt x="482251" y="94679"/>
                        </a:lnTo>
                        <a:cubicBezTo>
                          <a:pt x="482251" y="114681"/>
                          <a:pt x="465963" y="130969"/>
                          <a:pt x="445961" y="130969"/>
                        </a:cubicBezTo>
                        <a:close/>
                        <a:moveTo>
                          <a:pt x="36290" y="28480"/>
                        </a:moveTo>
                        <a:cubicBezTo>
                          <a:pt x="32004" y="28480"/>
                          <a:pt x="28575" y="32004"/>
                          <a:pt x="28575" y="36195"/>
                        </a:cubicBezTo>
                        <a:lnTo>
                          <a:pt x="28575" y="94583"/>
                        </a:lnTo>
                        <a:cubicBezTo>
                          <a:pt x="28575" y="98870"/>
                          <a:pt x="32099" y="102298"/>
                          <a:pt x="36290" y="102298"/>
                        </a:cubicBezTo>
                        <a:lnTo>
                          <a:pt x="445961" y="102298"/>
                        </a:lnTo>
                        <a:cubicBezTo>
                          <a:pt x="450247" y="102298"/>
                          <a:pt x="453676" y="98774"/>
                          <a:pt x="453676" y="94583"/>
                        </a:cubicBezTo>
                        <a:lnTo>
                          <a:pt x="453676" y="36195"/>
                        </a:lnTo>
                        <a:cubicBezTo>
                          <a:pt x="453676" y="31909"/>
                          <a:pt x="450152" y="28480"/>
                          <a:pt x="445961" y="28480"/>
                        </a:cubicBezTo>
                        <a:lnTo>
                          <a:pt x="36290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9" name="Google Shape;1659;p13"/>
                <p:cNvGrpSpPr/>
                <p:nvPr/>
              </p:nvGrpSpPr>
              <p:grpSpPr>
                <a:xfrm>
                  <a:off x="7318724" y="3651979"/>
                  <a:ext cx="423767" cy="130968"/>
                  <a:chOff x="7318724" y="3651979"/>
                  <a:chExt cx="423767" cy="130968"/>
                </a:xfrm>
              </p:grpSpPr>
              <p:sp>
                <p:nvSpPr>
                  <p:cNvPr id="1660" name="Google Shape;1660;p13"/>
                  <p:cNvSpPr/>
                  <p:nvPr/>
                </p:nvSpPr>
                <p:spPr>
                  <a:xfrm>
                    <a:off x="7333011" y="3666267"/>
                    <a:ext cx="395192" cy="102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192" h="102393" extrusionOk="0">
                        <a:moveTo>
                          <a:pt x="375285" y="102394"/>
                        </a:moveTo>
                        <a:lnTo>
                          <a:pt x="19907" y="102394"/>
                        </a:lnTo>
                        <a:cubicBezTo>
                          <a:pt x="8858" y="102394"/>
                          <a:pt x="0" y="93440"/>
                          <a:pt x="0" y="82487"/>
                        </a:cubicBezTo>
                        <a:lnTo>
                          <a:pt x="0" y="19907"/>
                        </a:lnTo>
                        <a:cubicBezTo>
                          <a:pt x="0" y="8858"/>
                          <a:pt x="8954" y="0"/>
                          <a:pt x="19907" y="0"/>
                        </a:cubicBezTo>
                        <a:lnTo>
                          <a:pt x="375285" y="0"/>
                        </a:lnTo>
                        <a:cubicBezTo>
                          <a:pt x="386334" y="0"/>
                          <a:pt x="395192" y="8954"/>
                          <a:pt x="395192" y="19907"/>
                        </a:cubicBezTo>
                        <a:lnTo>
                          <a:pt x="395192" y="82487"/>
                        </a:lnTo>
                        <a:cubicBezTo>
                          <a:pt x="395288" y="93535"/>
                          <a:pt x="386334" y="102394"/>
                          <a:pt x="375285" y="10239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1" name="Google Shape;1661;p13"/>
                  <p:cNvSpPr/>
                  <p:nvPr/>
                </p:nvSpPr>
                <p:spPr>
                  <a:xfrm>
                    <a:off x="7318724" y="3651979"/>
                    <a:ext cx="423767" cy="1309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767" h="130968" extrusionOk="0">
                        <a:moveTo>
                          <a:pt x="389572" y="130969"/>
                        </a:moveTo>
                        <a:lnTo>
                          <a:pt x="34195" y="130969"/>
                        </a:lnTo>
                        <a:cubicBezTo>
                          <a:pt x="15335" y="130969"/>
                          <a:pt x="0" y="115633"/>
                          <a:pt x="0" y="96774"/>
                        </a:cubicBezTo>
                        <a:lnTo>
                          <a:pt x="0" y="34195"/>
                        </a:lnTo>
                        <a:cubicBezTo>
                          <a:pt x="0" y="15335"/>
                          <a:pt x="15335" y="0"/>
                          <a:pt x="34195" y="0"/>
                        </a:cubicBezTo>
                        <a:lnTo>
                          <a:pt x="389572" y="0"/>
                        </a:lnTo>
                        <a:cubicBezTo>
                          <a:pt x="408432" y="0"/>
                          <a:pt x="423767" y="15335"/>
                          <a:pt x="423767" y="34195"/>
                        </a:cubicBezTo>
                        <a:lnTo>
                          <a:pt x="423767" y="96774"/>
                        </a:lnTo>
                        <a:cubicBezTo>
                          <a:pt x="423863" y="115633"/>
                          <a:pt x="408527" y="130969"/>
                          <a:pt x="389572" y="130969"/>
                        </a:cubicBezTo>
                        <a:close/>
                        <a:moveTo>
                          <a:pt x="34290" y="28575"/>
                        </a:moveTo>
                        <a:cubicBezTo>
                          <a:pt x="31147" y="28575"/>
                          <a:pt x="28670" y="31147"/>
                          <a:pt x="28670" y="34195"/>
                        </a:cubicBezTo>
                        <a:lnTo>
                          <a:pt x="28670" y="96774"/>
                        </a:lnTo>
                        <a:cubicBezTo>
                          <a:pt x="28670" y="99917"/>
                          <a:pt x="31242" y="102394"/>
                          <a:pt x="34290" y="102394"/>
                        </a:cubicBezTo>
                        <a:lnTo>
                          <a:pt x="389668" y="102394"/>
                        </a:lnTo>
                        <a:cubicBezTo>
                          <a:pt x="392811" y="102394"/>
                          <a:pt x="395288" y="99822"/>
                          <a:pt x="395288" y="96774"/>
                        </a:cubicBezTo>
                        <a:lnTo>
                          <a:pt x="395288" y="34195"/>
                        </a:lnTo>
                        <a:cubicBezTo>
                          <a:pt x="395288" y="31051"/>
                          <a:pt x="392716" y="28575"/>
                          <a:pt x="389668" y="28575"/>
                        </a:cubicBezTo>
                        <a:lnTo>
                          <a:pt x="34290" y="28575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2" name="Google Shape;1662;p13"/>
                <p:cNvGrpSpPr/>
                <p:nvPr/>
              </p:nvGrpSpPr>
              <p:grpSpPr>
                <a:xfrm>
                  <a:off x="7304014" y="3754278"/>
                  <a:ext cx="453092" cy="336041"/>
                  <a:chOff x="7304014" y="3754278"/>
                  <a:chExt cx="453092" cy="336041"/>
                </a:xfrm>
              </p:grpSpPr>
              <p:sp>
                <p:nvSpPr>
                  <p:cNvPr id="1663" name="Google Shape;1663;p13"/>
                  <p:cNvSpPr/>
                  <p:nvPr/>
                </p:nvSpPr>
                <p:spPr>
                  <a:xfrm>
                    <a:off x="7318438" y="3768661"/>
                    <a:ext cx="424433" cy="307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433" h="307371" extrusionOk="0">
                        <a:moveTo>
                          <a:pt x="424434" y="307372"/>
                        </a:moveTo>
                        <a:lnTo>
                          <a:pt x="322040" y="225838"/>
                        </a:lnTo>
                        <a:lnTo>
                          <a:pt x="322040" y="83820"/>
                        </a:lnTo>
                        <a:lnTo>
                          <a:pt x="395192" y="0"/>
                        </a:lnTo>
                        <a:lnTo>
                          <a:pt x="29242" y="0"/>
                        </a:lnTo>
                        <a:lnTo>
                          <a:pt x="102489" y="83820"/>
                        </a:lnTo>
                        <a:lnTo>
                          <a:pt x="102489" y="225838"/>
                        </a:lnTo>
                        <a:lnTo>
                          <a:pt x="0" y="3073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4" name="Google Shape;1664;p13"/>
                  <p:cNvSpPr/>
                  <p:nvPr/>
                </p:nvSpPr>
                <p:spPr>
                  <a:xfrm>
                    <a:off x="7304014" y="3754278"/>
                    <a:ext cx="453092" cy="336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092" h="336041" extrusionOk="0">
                        <a:moveTo>
                          <a:pt x="438858" y="336042"/>
                        </a:moveTo>
                        <a:lnTo>
                          <a:pt x="14329" y="336042"/>
                        </a:lnTo>
                        <a:cubicBezTo>
                          <a:pt x="8233" y="336042"/>
                          <a:pt x="2804" y="332232"/>
                          <a:pt x="804" y="326517"/>
                        </a:cubicBezTo>
                        <a:cubicBezTo>
                          <a:pt x="-1196" y="320802"/>
                          <a:pt x="613" y="314420"/>
                          <a:pt x="5376" y="310610"/>
                        </a:cubicBezTo>
                        <a:lnTo>
                          <a:pt x="102435" y="233267"/>
                        </a:lnTo>
                        <a:lnTo>
                          <a:pt x="102435" y="103442"/>
                        </a:lnTo>
                        <a:lnTo>
                          <a:pt x="32808" y="23717"/>
                        </a:lnTo>
                        <a:cubicBezTo>
                          <a:pt x="29093" y="19526"/>
                          <a:pt x="28236" y="13526"/>
                          <a:pt x="30522" y="8382"/>
                        </a:cubicBezTo>
                        <a:cubicBezTo>
                          <a:pt x="32808" y="3239"/>
                          <a:pt x="37951" y="0"/>
                          <a:pt x="43571" y="0"/>
                        </a:cubicBezTo>
                        <a:lnTo>
                          <a:pt x="409522" y="0"/>
                        </a:lnTo>
                        <a:cubicBezTo>
                          <a:pt x="415141" y="0"/>
                          <a:pt x="420190" y="3239"/>
                          <a:pt x="422571" y="8382"/>
                        </a:cubicBezTo>
                        <a:cubicBezTo>
                          <a:pt x="424857" y="13526"/>
                          <a:pt x="423999" y="19431"/>
                          <a:pt x="420285" y="23717"/>
                        </a:cubicBezTo>
                        <a:lnTo>
                          <a:pt x="350657" y="103442"/>
                        </a:lnTo>
                        <a:lnTo>
                          <a:pt x="350657" y="233267"/>
                        </a:lnTo>
                        <a:lnTo>
                          <a:pt x="447717" y="310610"/>
                        </a:lnTo>
                        <a:cubicBezTo>
                          <a:pt x="452479" y="314420"/>
                          <a:pt x="454289" y="320802"/>
                          <a:pt x="452289" y="326517"/>
                        </a:cubicBezTo>
                        <a:cubicBezTo>
                          <a:pt x="450384" y="332232"/>
                          <a:pt x="444955" y="336042"/>
                          <a:pt x="438858" y="336042"/>
                        </a:cubicBezTo>
                        <a:close/>
                        <a:moveTo>
                          <a:pt x="55287" y="307467"/>
                        </a:moveTo>
                        <a:lnTo>
                          <a:pt x="397996" y="307467"/>
                        </a:lnTo>
                        <a:lnTo>
                          <a:pt x="327511" y="251365"/>
                        </a:lnTo>
                        <a:cubicBezTo>
                          <a:pt x="324082" y="248603"/>
                          <a:pt x="322082" y="244507"/>
                          <a:pt x="322082" y="240221"/>
                        </a:cubicBezTo>
                        <a:lnTo>
                          <a:pt x="322082" y="98203"/>
                        </a:lnTo>
                        <a:cubicBezTo>
                          <a:pt x="322082" y="94774"/>
                          <a:pt x="323320" y="91440"/>
                          <a:pt x="325606" y="88773"/>
                        </a:cubicBezTo>
                        <a:lnTo>
                          <a:pt x="378089" y="28670"/>
                        </a:lnTo>
                        <a:lnTo>
                          <a:pt x="75099" y="28670"/>
                        </a:lnTo>
                        <a:lnTo>
                          <a:pt x="127582" y="88773"/>
                        </a:lnTo>
                        <a:cubicBezTo>
                          <a:pt x="129867" y="91345"/>
                          <a:pt x="131106" y="94679"/>
                          <a:pt x="131106" y="98203"/>
                        </a:cubicBezTo>
                        <a:lnTo>
                          <a:pt x="131106" y="240221"/>
                        </a:lnTo>
                        <a:cubicBezTo>
                          <a:pt x="131106" y="244602"/>
                          <a:pt x="129106" y="248698"/>
                          <a:pt x="125676" y="251365"/>
                        </a:cubicBezTo>
                        <a:lnTo>
                          <a:pt x="55287" y="30746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5" name="Google Shape;1665;p13"/>
                <p:cNvGrpSpPr/>
                <p:nvPr/>
              </p:nvGrpSpPr>
              <p:grpSpPr>
                <a:xfrm>
                  <a:off x="7451165" y="4164234"/>
                  <a:ext cx="159069" cy="350615"/>
                  <a:chOff x="7451165" y="4164234"/>
                  <a:chExt cx="159069" cy="350615"/>
                </a:xfrm>
              </p:grpSpPr>
              <p:sp>
                <p:nvSpPr>
                  <p:cNvPr id="1666" name="Google Shape;1666;p13"/>
                  <p:cNvSpPr/>
                  <p:nvPr/>
                </p:nvSpPr>
                <p:spPr>
                  <a:xfrm>
                    <a:off x="7465504" y="4178521"/>
                    <a:ext cx="130397" cy="322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397" h="322040" extrusionOk="0">
                        <a:moveTo>
                          <a:pt x="0" y="0"/>
                        </a:moveTo>
                        <a:lnTo>
                          <a:pt x="61627" y="322040"/>
                        </a:lnTo>
                        <a:lnTo>
                          <a:pt x="130397" y="0"/>
                        </a:lnTo>
                        <a:close/>
                      </a:path>
                    </a:pathLst>
                  </a:custGeom>
                  <a:solidFill>
                    <a:srgbClr val="D3D3D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7" name="Google Shape;1667;p13"/>
                  <p:cNvSpPr/>
                  <p:nvPr/>
                </p:nvSpPr>
                <p:spPr>
                  <a:xfrm>
                    <a:off x="7451165" y="4164234"/>
                    <a:ext cx="159069" cy="3506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9" h="350615" extrusionOk="0">
                        <a:moveTo>
                          <a:pt x="76061" y="350615"/>
                        </a:moveTo>
                        <a:cubicBezTo>
                          <a:pt x="75965" y="350615"/>
                          <a:pt x="75965" y="350615"/>
                          <a:pt x="75870" y="350615"/>
                        </a:cubicBezTo>
                        <a:cubicBezTo>
                          <a:pt x="69107" y="350520"/>
                          <a:pt x="63297" y="345662"/>
                          <a:pt x="61964" y="338995"/>
                        </a:cubicBezTo>
                        <a:lnTo>
                          <a:pt x="241" y="16954"/>
                        </a:lnTo>
                        <a:cubicBezTo>
                          <a:pt x="-520" y="12763"/>
                          <a:pt x="527" y="8477"/>
                          <a:pt x="3290" y="5143"/>
                        </a:cubicBezTo>
                        <a:cubicBezTo>
                          <a:pt x="6052" y="1905"/>
                          <a:pt x="10052" y="0"/>
                          <a:pt x="14339" y="0"/>
                        </a:cubicBezTo>
                        <a:lnTo>
                          <a:pt x="144736" y="0"/>
                        </a:lnTo>
                        <a:cubicBezTo>
                          <a:pt x="149022" y="0"/>
                          <a:pt x="153118" y="1905"/>
                          <a:pt x="155880" y="5334"/>
                        </a:cubicBezTo>
                        <a:cubicBezTo>
                          <a:pt x="158547" y="8668"/>
                          <a:pt x="159690" y="13049"/>
                          <a:pt x="158738" y="17335"/>
                        </a:cubicBezTo>
                        <a:lnTo>
                          <a:pt x="90062" y="339376"/>
                        </a:lnTo>
                        <a:cubicBezTo>
                          <a:pt x="88538" y="345948"/>
                          <a:pt x="82728" y="350615"/>
                          <a:pt x="76061" y="350615"/>
                        </a:cubicBezTo>
                        <a:close/>
                        <a:moveTo>
                          <a:pt x="31579" y="28575"/>
                        </a:moveTo>
                        <a:lnTo>
                          <a:pt x="76727" y="264319"/>
                        </a:lnTo>
                        <a:lnTo>
                          <a:pt x="127019" y="28575"/>
                        </a:lnTo>
                        <a:lnTo>
                          <a:pt x="31579" y="28575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68" name="Google Shape;1668;p13"/>
              <p:cNvSpPr/>
              <p:nvPr/>
            </p:nvSpPr>
            <p:spPr>
              <a:xfrm>
                <a:off x="7310437" y="3666267"/>
                <a:ext cx="183356" cy="512254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512254" extrusionOk="0">
                    <a:moveTo>
                      <a:pt x="77534" y="431863"/>
                    </a:moveTo>
                    <a:lnTo>
                      <a:pt x="77534" y="490252"/>
                    </a:lnTo>
                    <a:cubicBezTo>
                      <a:pt x="77534" y="502444"/>
                      <a:pt x="86392" y="512255"/>
                      <a:pt x="97441" y="512255"/>
                    </a:cubicBezTo>
                    <a:lnTo>
                      <a:pt x="19907" y="512255"/>
                    </a:lnTo>
                    <a:cubicBezTo>
                      <a:pt x="8858" y="512255"/>
                      <a:pt x="0" y="502444"/>
                      <a:pt x="0" y="490252"/>
                    </a:cubicBezTo>
                    <a:lnTo>
                      <a:pt x="0" y="431863"/>
                    </a:lnTo>
                    <a:cubicBezTo>
                      <a:pt x="0" y="419671"/>
                      <a:pt x="8858" y="409765"/>
                      <a:pt x="19907" y="409765"/>
                    </a:cubicBezTo>
                    <a:lnTo>
                      <a:pt x="13145" y="409765"/>
                    </a:lnTo>
                    <a:lnTo>
                      <a:pt x="105823" y="328231"/>
                    </a:lnTo>
                    <a:lnTo>
                      <a:pt x="105823" y="186214"/>
                    </a:lnTo>
                    <a:lnTo>
                      <a:pt x="39719" y="102394"/>
                    </a:lnTo>
                    <a:lnTo>
                      <a:pt x="44482" y="102394"/>
                    </a:lnTo>
                    <a:cubicBezTo>
                      <a:pt x="34576" y="102394"/>
                      <a:pt x="26479" y="93535"/>
                      <a:pt x="26479" y="82487"/>
                    </a:cubicBezTo>
                    <a:lnTo>
                      <a:pt x="26479" y="19907"/>
                    </a:lnTo>
                    <a:cubicBezTo>
                      <a:pt x="26479" y="8858"/>
                      <a:pt x="34576" y="0"/>
                      <a:pt x="44482" y="0"/>
                    </a:cubicBezTo>
                    <a:lnTo>
                      <a:pt x="122015" y="0"/>
                    </a:lnTo>
                    <a:cubicBezTo>
                      <a:pt x="112109" y="0"/>
                      <a:pt x="104013" y="8858"/>
                      <a:pt x="104013" y="19907"/>
                    </a:cubicBezTo>
                    <a:lnTo>
                      <a:pt x="104013" y="82487"/>
                    </a:lnTo>
                    <a:cubicBezTo>
                      <a:pt x="104013" y="93535"/>
                      <a:pt x="112109" y="102394"/>
                      <a:pt x="122015" y="102394"/>
                    </a:cubicBezTo>
                    <a:lnTo>
                      <a:pt x="117253" y="102394"/>
                    </a:lnTo>
                    <a:lnTo>
                      <a:pt x="183356" y="186214"/>
                    </a:lnTo>
                    <a:lnTo>
                      <a:pt x="183356" y="328231"/>
                    </a:lnTo>
                    <a:lnTo>
                      <a:pt x="90678" y="409765"/>
                    </a:lnTo>
                    <a:lnTo>
                      <a:pt x="97441" y="409765"/>
                    </a:lnTo>
                    <a:cubicBezTo>
                      <a:pt x="86392" y="409765"/>
                      <a:pt x="77534" y="419671"/>
                      <a:pt x="77534" y="431863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9" name="Google Shape;1669;p13"/>
              <p:cNvSpPr/>
              <p:nvPr/>
            </p:nvSpPr>
            <p:spPr>
              <a:xfrm>
                <a:off x="7456646" y="4178521"/>
                <a:ext cx="96583" cy="322040"/>
              </a:xfrm>
              <a:custGeom>
                <a:avLst/>
                <a:gdLst/>
                <a:ahLst/>
                <a:cxnLst/>
                <a:rect l="l" t="t" r="r" b="b"/>
                <a:pathLst>
                  <a:path w="96583" h="322040" extrusionOk="0">
                    <a:moveTo>
                      <a:pt x="96583" y="110300"/>
                    </a:moveTo>
                    <a:lnTo>
                      <a:pt x="55816" y="322040"/>
                    </a:lnTo>
                    <a:lnTo>
                      <a:pt x="0" y="0"/>
                    </a:lnTo>
                    <a:lnTo>
                      <a:pt x="77533" y="0"/>
                    </a:ln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765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Two blocks">
  <p:cSld name="013 Two blocks"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14"/>
          <p:cNvSpPr/>
          <p:nvPr/>
        </p:nvSpPr>
        <p:spPr>
          <a:xfrm>
            <a:off x="1293075" y="3545039"/>
            <a:ext cx="7455300" cy="557067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2" name="Google Shape;1672;p14"/>
          <p:cNvSpPr/>
          <p:nvPr/>
        </p:nvSpPr>
        <p:spPr>
          <a:xfrm>
            <a:off x="9540284" y="3482575"/>
            <a:ext cx="7454640" cy="569561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14"/>
          <p:cNvSpPr/>
          <p:nvPr/>
        </p:nvSpPr>
        <p:spPr>
          <a:xfrm>
            <a:off x="808200" y="3197172"/>
            <a:ext cx="1763648" cy="1508376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4" name="Google Shape;1674;p14"/>
          <p:cNvSpPr/>
          <p:nvPr/>
        </p:nvSpPr>
        <p:spPr>
          <a:xfrm>
            <a:off x="7502676" y="3036864"/>
            <a:ext cx="1662010" cy="1587044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14"/>
          <p:cNvSpPr/>
          <p:nvPr/>
        </p:nvSpPr>
        <p:spPr>
          <a:xfrm>
            <a:off x="9164682" y="3157936"/>
            <a:ext cx="1520823" cy="1586852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14"/>
          <p:cNvSpPr/>
          <p:nvPr/>
        </p:nvSpPr>
        <p:spPr>
          <a:xfrm>
            <a:off x="15924030" y="3036873"/>
            <a:ext cx="1512930" cy="152835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77" name="Google Shape;1677;p14"/>
          <p:cNvGrpSpPr/>
          <p:nvPr/>
        </p:nvGrpSpPr>
        <p:grpSpPr>
          <a:xfrm>
            <a:off x="681449" y="7284913"/>
            <a:ext cx="2325543" cy="2324720"/>
            <a:chOff x="1209799" y="5559338"/>
            <a:chExt cx="2325543" cy="2324720"/>
          </a:xfrm>
        </p:grpSpPr>
        <p:grpSp>
          <p:nvGrpSpPr>
            <p:cNvPr id="1678" name="Google Shape;1678;p1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679" name="Google Shape;1679;p1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680" name="Google Shape;1680;p1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681" name="Google Shape;1681;p1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2" name="Google Shape;1682;p1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3" name="Google Shape;1683;p1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684" name="Google Shape;1684;p1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5" name="Google Shape;1685;p1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6" name="Google Shape;1686;p1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687" name="Google Shape;1687;p1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8" name="Google Shape;1688;p1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9" name="Google Shape;1689;p1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690" name="Google Shape;1690;p1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1" name="Google Shape;1691;p1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2" name="Google Shape;1692;p1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693" name="Google Shape;1693;p1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4" name="Google Shape;1694;p1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5" name="Google Shape;1695;p1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696" name="Google Shape;1696;p1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7" name="Google Shape;1697;p1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8" name="Google Shape;1698;p1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1699" name="Google Shape;1699;p1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0" name="Google Shape;1700;p1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1" name="Google Shape;1701;p1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1702" name="Google Shape;1702;p1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3" name="Google Shape;1703;p1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04" name="Google Shape;1704;p1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1705" name="Google Shape;1705;p1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6" name="Google Shape;1706;p1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07" name="Google Shape;1707;p1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1708" name="Google Shape;1708;p1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9" name="Google Shape;1709;p1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0" name="Google Shape;1710;p1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1711" name="Google Shape;1711;p1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2" name="Google Shape;1712;p1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3" name="Google Shape;1713;p1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1714" name="Google Shape;1714;p1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5" name="Google Shape;1715;p1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6" name="Google Shape;1716;p1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1717" name="Google Shape;1717;p1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8" name="Google Shape;1718;p1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9" name="Google Shape;1719;p1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1720" name="Google Shape;1720;p1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1" name="Google Shape;1721;p1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2" name="Google Shape;1722;p1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1723" name="Google Shape;1723;p1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4" name="Google Shape;1724;p1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5" name="Google Shape;1725;p1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1726" name="Google Shape;1726;p1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7" name="Google Shape;1727;p1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8" name="Google Shape;1728;p1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1729" name="Google Shape;1729;p1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0" name="Google Shape;1730;p1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31" name="Google Shape;1731;p1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2" name="Google Shape;1732;p1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3" name="Google Shape;1733;p1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734" name="Google Shape;1734;p1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735" name="Google Shape;1735;p1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736" name="Google Shape;1736;p1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7" name="Google Shape;1737;p1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8" name="Google Shape;1738;p1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739" name="Google Shape;1739;p1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0" name="Google Shape;1740;p1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1" name="Google Shape;1741;p1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742" name="Google Shape;1742;p1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3" name="Google Shape;1743;p1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4" name="Google Shape;1744;p1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745" name="Google Shape;1745;p1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6" name="Google Shape;1746;p1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7" name="Google Shape;1747;p1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748" name="Google Shape;1748;p1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9" name="Google Shape;1749;p1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0" name="Google Shape;1750;p1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751" name="Google Shape;1751;p1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2" name="Google Shape;1752;p1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3" name="Google Shape;1753;p1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1754" name="Google Shape;1754;p1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5" name="Google Shape;1755;p1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6" name="Google Shape;1756;p1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1757" name="Google Shape;1757;p1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8" name="Google Shape;1758;p1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59" name="Google Shape;1759;p1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1760" name="Google Shape;1760;p1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1" name="Google Shape;1761;p1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2" name="Google Shape;1762;p1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1763" name="Google Shape;1763;p1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4" name="Google Shape;1764;p1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5" name="Google Shape;1765;p1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1766" name="Google Shape;1766;p1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7" name="Google Shape;1767;p1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8" name="Google Shape;1768;p1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1769" name="Google Shape;1769;p1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0" name="Google Shape;1770;p1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1" name="Google Shape;1771;p1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1772" name="Google Shape;1772;p1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3" name="Google Shape;1773;p1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4" name="Google Shape;1774;p1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1775" name="Google Shape;1775;p1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6" name="Google Shape;1776;p1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7" name="Google Shape;1777;p1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1778" name="Google Shape;1778;p1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9" name="Google Shape;1779;p1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0" name="Google Shape;1780;p1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1781" name="Google Shape;1781;p1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2" name="Google Shape;1782;p1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3" name="Google Shape;1783;p1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1784" name="Google Shape;1784;p1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5" name="Google Shape;1785;p1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86" name="Google Shape;1786;p1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7" name="Google Shape;1787;p1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88" name="Google Shape;1788;p14"/>
          <p:cNvGrpSpPr/>
          <p:nvPr/>
        </p:nvGrpSpPr>
        <p:grpSpPr>
          <a:xfrm>
            <a:off x="16055772" y="7820131"/>
            <a:ext cx="1640705" cy="1710795"/>
            <a:chOff x="2451372" y="7926631"/>
            <a:chExt cx="1640705" cy="1710795"/>
          </a:xfrm>
        </p:grpSpPr>
        <p:grpSp>
          <p:nvGrpSpPr>
            <p:cNvPr id="1789" name="Google Shape;1789;p1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790" name="Google Shape;1790;p1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791" name="Google Shape;1791;p1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2" name="Google Shape;1792;p1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3" name="Google Shape;1793;p1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794" name="Google Shape;1794;p1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5" name="Google Shape;1795;p1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6" name="Google Shape;1796;p1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797" name="Google Shape;1797;p1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8" name="Google Shape;1798;p1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9" name="Google Shape;1799;p1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800" name="Google Shape;1800;p1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1" name="Google Shape;1801;p1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2" name="Google Shape;1802;p1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803" name="Google Shape;1803;p1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4" name="Google Shape;1804;p1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5" name="Google Shape;1805;p1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806" name="Google Shape;1806;p1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807" name="Google Shape;1807;p1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8" name="Google Shape;1808;p1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9" name="Google Shape;1809;p1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810" name="Google Shape;1810;p1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1" name="Google Shape;1811;p1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2" name="Google Shape;1812;p1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813" name="Google Shape;1813;p1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4" name="Google Shape;1814;p1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15" name="Google Shape;1815;p1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16" name="Google Shape;1816;p1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817" name="Google Shape;1817;p1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818" name="Google Shape;1818;p1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9" name="Google Shape;1819;p1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0" name="Google Shape;1820;p1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821" name="Google Shape;1821;p1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2" name="Google Shape;1822;p1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3" name="Google Shape;1823;p1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824" name="Google Shape;1824;p1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5" name="Google Shape;1825;p1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6" name="Google Shape;1826;p1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827" name="Google Shape;1827;p1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8" name="Google Shape;1828;p1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9" name="Google Shape;1829;p1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830" name="Google Shape;1830;p1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1" name="Google Shape;1831;p1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32" name="Google Shape;1832;p1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833" name="Google Shape;1833;p1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834" name="Google Shape;1834;p1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5" name="Google Shape;1835;p1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6" name="Google Shape;1836;p1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837" name="Google Shape;1837;p1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8" name="Google Shape;1838;p1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9" name="Google Shape;1839;p1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840" name="Google Shape;1840;p1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1" name="Google Shape;1841;p1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42" name="Google Shape;1842;p1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843" name="Google Shape;1843;p14"/>
          <p:cNvGrpSpPr/>
          <p:nvPr/>
        </p:nvGrpSpPr>
        <p:grpSpPr>
          <a:xfrm>
            <a:off x="848858" y="802503"/>
            <a:ext cx="1661977" cy="1823204"/>
            <a:chOff x="848858" y="802503"/>
            <a:chExt cx="1661977" cy="1823204"/>
          </a:xfrm>
        </p:grpSpPr>
        <p:grpSp>
          <p:nvGrpSpPr>
            <p:cNvPr id="1844" name="Google Shape;1844;p1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845" name="Google Shape;1845;p1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846" name="Google Shape;1846;p1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7" name="Google Shape;1847;p1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48" name="Google Shape;1848;p1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49" name="Google Shape;1849;p1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850" name="Google Shape;1850;p1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1" name="Google Shape;1851;p1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52" name="Google Shape;1852;p1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853" name="Google Shape;1853;p1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854" name="Google Shape;1854;p1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5" name="Google Shape;1855;p1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6" name="Google Shape;1856;p1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857" name="Google Shape;1857;p1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8" name="Google Shape;1858;p1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59" name="Google Shape;1859;p1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0" name="Google Shape;1860;p1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861" name="Google Shape;1861;p1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862" name="Google Shape;1862;p1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3" name="Google Shape;1863;p1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64" name="Google Shape;1864;p1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65" name="Google Shape;1865;p1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866" name="Google Shape;1866;p1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7" name="Google Shape;1867;p1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8" name="Google Shape;1868;p1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869" name="Google Shape;1869;p1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870" name="Google Shape;1870;p1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1" name="Google Shape;1871;p1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2" name="Google Shape;1872;p1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873" name="Google Shape;1873;p1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4" name="Google Shape;1874;p1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75" name="Google Shape;1875;p1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76" name="Google Shape;1876;p14"/>
          <p:cNvGrpSpPr/>
          <p:nvPr/>
        </p:nvGrpSpPr>
        <p:grpSpPr>
          <a:xfrm>
            <a:off x="15838851" y="1003560"/>
            <a:ext cx="1536327" cy="1421090"/>
            <a:chOff x="5140976" y="802510"/>
            <a:chExt cx="1536327" cy="1421090"/>
          </a:xfrm>
        </p:grpSpPr>
        <p:grpSp>
          <p:nvGrpSpPr>
            <p:cNvPr id="1877" name="Google Shape;1877;p1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878" name="Google Shape;1878;p1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879" name="Google Shape;1879;p1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0" name="Google Shape;1880;p1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1" name="Google Shape;1881;p1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882" name="Google Shape;1882;p1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3" name="Google Shape;1883;p1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4" name="Google Shape;1884;p1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885" name="Google Shape;1885;p1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6" name="Google Shape;1886;p1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7" name="Google Shape;1887;p1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888" name="Google Shape;1888;p1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9" name="Google Shape;1889;p1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0" name="Google Shape;1890;p1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891" name="Google Shape;1891;p1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2" name="Google Shape;1892;p1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3" name="Google Shape;1893;p1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894" name="Google Shape;1894;p1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5" name="Google Shape;1895;p1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6" name="Google Shape;1896;p1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897" name="Google Shape;1897;p1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8" name="Google Shape;1898;p1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9" name="Google Shape;1899;p1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900" name="Google Shape;1900;p1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1" name="Google Shape;1901;p1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2" name="Google Shape;1902;p1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903" name="Google Shape;1903;p1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4" name="Google Shape;1904;p1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5" name="Google Shape;1905;p1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906" name="Google Shape;1906;p1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7" name="Google Shape;1907;p1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8" name="Google Shape;1908;p1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909" name="Google Shape;1909;p1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0" name="Google Shape;1910;p1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1" name="Google Shape;1911;p1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912" name="Google Shape;1912;p1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3" name="Google Shape;1913;p1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4" name="Google Shape;1914;p1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915" name="Google Shape;1915;p1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6" name="Google Shape;1916;p1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7" name="Google Shape;1917;p1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918" name="Google Shape;1918;p1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9" name="Google Shape;1919;p1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0" name="Google Shape;1920;p1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921" name="Google Shape;1921;p1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2" name="Google Shape;1922;p1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3" name="Google Shape;1923;p1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924" name="Google Shape;1924;p1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5" name="Google Shape;1925;p1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6" name="Google Shape;1926;p1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927" name="Google Shape;1927;p1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8" name="Google Shape;1928;p1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29" name="Google Shape;1929;p1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0" name="Google Shape;1930;p1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931" name="Google Shape;1931;p1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932" name="Google Shape;1932;p1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3" name="Google Shape;1933;p1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4" name="Google Shape;1934;p1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935" name="Google Shape;1935;p1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6" name="Google Shape;1936;p1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7" name="Google Shape;1937;p1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938" name="Google Shape;1938;p1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9" name="Google Shape;1939;p1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0" name="Google Shape;1940;p1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941" name="Google Shape;1941;p1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2" name="Google Shape;1942;p1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3" name="Google Shape;1943;p1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944" name="Google Shape;1944;p1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5" name="Google Shape;1945;p1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6" name="Google Shape;1946;p1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947" name="Google Shape;1947;p1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8" name="Google Shape;1948;p1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9" name="Google Shape;1949;p1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950" name="Google Shape;1950;p1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1" name="Google Shape;1951;p1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2" name="Google Shape;1952;p1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953" name="Google Shape;1953;p1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4" name="Google Shape;1954;p1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5" name="Google Shape;1955;p1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956" name="Google Shape;1956;p1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7" name="Google Shape;1957;p1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8" name="Google Shape;1958;p1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959" name="Google Shape;1959;p1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0" name="Google Shape;1960;p1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1" name="Google Shape;1961;p1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962" name="Google Shape;1962;p1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3" name="Google Shape;1963;p1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4" name="Google Shape;1964;p1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965" name="Google Shape;1965;p1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6" name="Google Shape;1966;p1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7" name="Google Shape;1967;p1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968" name="Google Shape;1968;p1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9" name="Google Shape;1969;p1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0" name="Google Shape;1970;p1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971" name="Google Shape;1971;p1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2" name="Google Shape;1972;p1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3" name="Google Shape;1973;p1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974" name="Google Shape;1974;p1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5" name="Google Shape;1975;p1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6" name="Google Shape;1976;p1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977" name="Google Shape;1977;p1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8" name="Google Shape;1978;p1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9" name="Google Shape;1979;p1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980" name="Google Shape;1980;p1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1" name="Google Shape;1981;p1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82" name="Google Shape;1982;p1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067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chemeClr val="dk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" name="Google Shape;7;p1"/>
          <p:cNvGraphicFramePr/>
          <p:nvPr/>
        </p:nvGraphicFramePr>
        <p:xfrm>
          <a:off x="485050" y="436250"/>
          <a:ext cx="17317900" cy="9414500"/>
        </p:xfrm>
        <a:graphic>
          <a:graphicData uri="http://schemas.openxmlformats.org/drawingml/2006/table">
            <a:tbl>
              <a:tblPr>
                <a:noFill/>
                <a:tableStyleId>{C5EA680D-5670-44C0-824B-049F2EA2BB10}</a:tableStyleId>
              </a:tblPr>
              <a:tblGrid>
                <a:gridCol w="17317900"/>
              </a:tblGrid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" name="Google Shape;8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696551" y="9144368"/>
            <a:ext cx="1777500" cy="187111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9" r:id="rId2"/>
    <p:sldLayoutId id="2147483670" r:id="rId3"/>
    <p:sldLayoutId id="214748367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Google Shape;3119;p22"/>
          <p:cNvSpPr txBox="1"/>
          <p:nvPr/>
        </p:nvSpPr>
        <p:spPr>
          <a:xfrm>
            <a:off x="2860875" y="5250504"/>
            <a:ext cx="12706500" cy="17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 smtClean="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rPr>
              <a:t>SAMPAH</a:t>
            </a:r>
            <a:endParaRPr sz="9600" b="1" dirty="0">
              <a:solidFill>
                <a:schemeClr val="dk2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20" name="Google Shape;3120;p22"/>
          <p:cNvSpPr/>
          <p:nvPr/>
        </p:nvSpPr>
        <p:spPr>
          <a:xfrm>
            <a:off x="5189150" y="7860800"/>
            <a:ext cx="850650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PERTEMUAN 3</a:t>
            </a:r>
            <a:endParaRPr sz="40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" name="Google Shape;3119;p22"/>
          <p:cNvSpPr txBox="1"/>
          <p:nvPr/>
        </p:nvSpPr>
        <p:spPr>
          <a:xfrm>
            <a:off x="2860875" y="3126504"/>
            <a:ext cx="12706500" cy="17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 smtClean="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rPr>
              <a:t>SUMBER DAN KARAKTERISTIK</a:t>
            </a:r>
            <a:endParaRPr sz="9600" b="1" dirty="0">
              <a:solidFill>
                <a:schemeClr val="dk2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1" name="Google Shape;3351;p33"/>
          <p:cNvSpPr/>
          <p:nvPr/>
        </p:nvSpPr>
        <p:spPr>
          <a:xfrm>
            <a:off x="3643775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2" name="Google Shape;3352;p33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3" name="Google Shape;3353;p33"/>
          <p:cNvSpPr txBox="1"/>
          <p:nvPr/>
        </p:nvSpPr>
        <p:spPr>
          <a:xfrm>
            <a:off x="1004450" y="4500620"/>
            <a:ext cx="4671525" cy="4435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Densitas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Kadar air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Kadar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volatil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Karbon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tetap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fixed carbon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Kadar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abu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Nilai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Kalor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Ukuran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partikel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54" name="Google Shape;3354;p33"/>
          <p:cNvSpPr txBox="1"/>
          <p:nvPr/>
        </p:nvSpPr>
        <p:spPr>
          <a:xfrm>
            <a:off x="1004450" y="3855000"/>
            <a:ext cx="4671600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Karakteristik Fisika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55" name="Google Shape;3355;p33"/>
          <p:cNvSpPr txBox="1"/>
          <p:nvPr/>
        </p:nvSpPr>
        <p:spPr>
          <a:xfrm>
            <a:off x="6832924" y="3855000"/>
            <a:ext cx="4671600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Karakteristik Kimia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56" name="Google Shape;3356;p33"/>
          <p:cNvSpPr txBox="1"/>
          <p:nvPr/>
        </p:nvSpPr>
        <p:spPr>
          <a:xfrm>
            <a:off x="12463101" y="3855000"/>
            <a:ext cx="4762500" cy="58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Karakteristik Kimia Unsur Penyusun</a:t>
            </a:r>
            <a:endParaRPr sz="20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57" name="Google Shape;3357;p33"/>
          <p:cNvSpPr txBox="1"/>
          <p:nvPr/>
        </p:nvSpPr>
        <p:spPr>
          <a:xfrm>
            <a:off x="5858725" y="1120200"/>
            <a:ext cx="6954300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Jenis Analisa (Karakteristik Sampah </a:t>
            </a:r>
            <a:r>
              <a:rPr lang="en" sz="4400" b="1" dirty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)</a:t>
            </a:r>
            <a:endParaRPr sz="44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58" name="Google Shape;3358;p33"/>
          <p:cNvSpPr txBox="1"/>
          <p:nvPr/>
        </p:nvSpPr>
        <p:spPr>
          <a:xfrm>
            <a:off x="6832924" y="4500620"/>
            <a:ext cx="4565100" cy="433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C-organik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N-organik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Fosfor</a:t>
            </a:r>
          </a:p>
        </p:txBody>
      </p:sp>
      <p:sp>
        <p:nvSpPr>
          <p:cNvPr id="3359" name="Google Shape;3359;p33"/>
          <p:cNvSpPr txBox="1"/>
          <p:nvPr/>
        </p:nvSpPr>
        <p:spPr>
          <a:xfrm>
            <a:off x="12537800" y="4602822"/>
            <a:ext cx="4565100" cy="4541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Questrial"/>
                <a:ea typeface="Questrial"/>
                <a:cs typeface="Questrial"/>
                <a:sym typeface="Questrial"/>
              </a:rPr>
              <a:t>C, H ,O ,N, S , P , Halogen (</a:t>
            </a:r>
            <a:r>
              <a:rPr lang="en-US" sz="2400" dirty="0" err="1" smtClean="0">
                <a:latin typeface="Questrial"/>
                <a:ea typeface="Questrial"/>
                <a:cs typeface="Questrial"/>
                <a:sym typeface="Questrial"/>
              </a:rPr>
              <a:t>Cl</a:t>
            </a:r>
            <a:r>
              <a:rPr lang="en-US" sz="2400" dirty="0" smtClean="0">
                <a:latin typeface="Questrial"/>
                <a:ea typeface="Questrial"/>
                <a:cs typeface="Questrial"/>
                <a:sym typeface="Questrial"/>
              </a:rPr>
              <a:t>), </a:t>
            </a:r>
            <a:r>
              <a:rPr lang="en-US" sz="2400" dirty="0" err="1" smtClean="0">
                <a:latin typeface="Questrial"/>
                <a:ea typeface="Questrial"/>
                <a:cs typeface="Questrial"/>
                <a:sym typeface="Questrial"/>
              </a:rPr>
              <a:t>logam</a:t>
            </a:r>
            <a:r>
              <a:rPr lang="en-US" sz="2400" dirty="0" smtClean="0"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400" dirty="0" err="1" smtClean="0">
                <a:latin typeface="Questrial"/>
                <a:ea typeface="Questrial"/>
                <a:cs typeface="Questrial"/>
                <a:sym typeface="Questrial"/>
              </a:rPr>
              <a:t>berat</a:t>
            </a:r>
            <a:r>
              <a:rPr lang="en-US" sz="2400" dirty="0" smtClean="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2400" dirty="0"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06984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4" grpId="0"/>
      <p:bldP spid="3356" grpId="0"/>
      <p:bldP spid="33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 kebutuhan desain dapat digunakan: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 di wadah sampah rumah : 0.01-0.20 ton/m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3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 di gerobak sampah: 0.20-0.30 ton/m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3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 di truk terbuka: 0.25-0.40 ton/m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3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 di TPA dengan pemadatan konvensional: 0.5-0.6 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ton/m</a:t>
            </a:r>
            <a:r>
              <a:rPr lang="en" sz="2000" baseline="30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3</a:t>
            </a:r>
          </a:p>
          <a:p>
            <a:pPr marL="342900" lvl="0" indent="-342900" algn="just">
              <a:buFont typeface="Arial" pitchFamily="34" charset="0"/>
              <a:buChar char="•"/>
            </a:pPr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7" name="Google Shape;3367;p34"/>
          <p:cNvSpPr txBox="1"/>
          <p:nvPr/>
        </p:nvSpPr>
        <p:spPr>
          <a:xfrm>
            <a:off x="9619126" y="3578600"/>
            <a:ext cx="7290000" cy="83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Kadar </a:t>
            </a: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Padatan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 (</a:t>
            </a:r>
            <a:r>
              <a:rPr lang="en-US" sz="3600" b="1" i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solid content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)</a:t>
            </a:r>
            <a:endParaRPr sz="3600" b="1" dirty="0">
              <a:solidFill>
                <a:schemeClr val="dk1"/>
              </a:solidFill>
              <a:latin typeface="Pompiere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1815267" y="3614994"/>
            <a:ext cx="6434211" cy="8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Kepadatan (Densitas)</a:t>
            </a:r>
            <a:endParaRPr sz="3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1955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Rasio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bagian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dihilangkan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airnya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105</a:t>
            </a:r>
            <a:r>
              <a:rPr lang="en" sz="2000" baseline="30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0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 terhadap berat sampah awal. Satuan yang digunakan adalah % (berat basah).</a:t>
            </a:r>
          </a:p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Berat sampah basah= berat sampah kering (padatan) + kadar air</a:t>
            </a:r>
          </a:p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Berat kering + kadar air= 100% berat basah</a:t>
            </a: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Materi yang mudah menguap. Adalah banyaknya materi yang hilang saat bahan ini dipanaskan pada 950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0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C. Pada sampah, temperatur yang digunakan adalah 550-600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0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C. Satuan yang digunakan adalah persen (% berat kering). </a:t>
            </a: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8" name="Google Shape;3369;p34"/>
          <p:cNvSpPr txBox="1"/>
          <p:nvPr/>
        </p:nvSpPr>
        <p:spPr>
          <a:xfrm>
            <a:off x="1815266" y="6487883"/>
            <a:ext cx="6434211" cy="8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Kadar Air</a:t>
            </a:r>
            <a:endParaRPr sz="3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9" name="Google Shape;3365;p34"/>
          <p:cNvSpPr txBox="1"/>
          <p:nvPr/>
        </p:nvSpPr>
        <p:spPr>
          <a:xfrm>
            <a:off x="1444741" y="7128855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Banyaknya kandungan air di dalam sampah . Kadar air diperoleh dari penimbangan kehilangan air pada pemanasan 105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0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C, setelah berat sampah stabil. Pada limbah cair, pemanasan membutuhkan waktu selama 2 jam, namun pada sampah bisa lebih dari 24 jam.</a:t>
            </a:r>
            <a:endParaRPr lang="en" sz="2000" baseline="30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10" name="Google Shape;3367;p34"/>
          <p:cNvSpPr txBox="1"/>
          <p:nvPr/>
        </p:nvSpPr>
        <p:spPr>
          <a:xfrm>
            <a:off x="9581175" y="6413578"/>
            <a:ext cx="7290000" cy="83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Kadar </a:t>
            </a: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Volatil</a:t>
            </a:r>
            <a:endParaRPr sz="3600" b="1" dirty="0">
              <a:solidFill>
                <a:schemeClr val="dk1"/>
              </a:solidFill>
              <a:latin typeface="Pompiere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425604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7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Bagian sampah yang tidak tervolatilisasikan atau bagian sampah yang tidak terbakar. Abu mengurangi kapasitas pembakaran, meningkatkan biaya penanganan, dan mempengaruhi efisiensi pembakaran/ efisiensi boiler pada insinerator, serta menyebabkan penggumpalan dan penyumbatan. Biasanya yang menjadi abu adalah mineral yang ada dalam bahan bakar atau sampah. 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Kadar abu dinayakan sebagai persen rasio berat bagian sampah yang tersisa setelah pemanasan 550-600 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0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terhadap berat (kadar) padatan sampah.</a:t>
            </a:r>
          </a:p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Berat kering= kadar volatil + kadar abu</a:t>
            </a:r>
          </a:p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Kadar volatil + kadar abu 550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0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 = 100% berat kering.</a:t>
            </a: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7" name="Google Shape;3367;p34"/>
          <p:cNvSpPr txBox="1"/>
          <p:nvPr/>
        </p:nvSpPr>
        <p:spPr>
          <a:xfrm>
            <a:off x="9619126" y="3578600"/>
            <a:ext cx="7290000" cy="83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Karbon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Tetap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 (</a:t>
            </a:r>
            <a:r>
              <a:rPr lang="en-US" sz="3600" b="1" i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carbon fixed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)</a:t>
            </a:r>
            <a:endParaRPr sz="3600" b="1" dirty="0">
              <a:solidFill>
                <a:schemeClr val="dk1"/>
              </a:solidFill>
              <a:latin typeface="Pompiere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1815267" y="3614994"/>
            <a:ext cx="6434211" cy="8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Kadar Abu</a:t>
            </a:r>
            <a:endParaRPr sz="3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Bila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pemanasan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analisis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kadar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volatil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dilanjutkan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950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0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 (Brunner, 1994), maka kehilangan berat pada temperatur tersebut disebut fixed carbon, yang digunakan untuk pendekatan perhitungan nilai kalor sampah.</a:t>
            </a:r>
          </a:p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Kadar abu 850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baseline="30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0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= kadar abu 550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baseline="30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0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– kadar karbon tetap</a:t>
            </a:r>
          </a:p>
          <a:p>
            <a:pPr lvl="0" algn="just"/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Loss-of-ignition (LOI) = berat kering – kadar volatil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550</a:t>
            </a:r>
            <a:r>
              <a:rPr lang="en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0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 – kadar fixed carbon. </a:t>
            </a: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Besaran untuk menggambarkan kalor yang dikandung dari sebuah bahan. Tambah tinggi nilai kalor, maka tambah mudah terbakar; tambah tinggi nilainya, akan lebih lama untuk terbakar. </a:t>
            </a: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9" name="Google Shape;3367;p34"/>
          <p:cNvSpPr txBox="1"/>
          <p:nvPr/>
        </p:nvSpPr>
        <p:spPr>
          <a:xfrm>
            <a:off x="9771526" y="6596750"/>
            <a:ext cx="7290000" cy="83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lvl="1" algn="ctr"/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Nilai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Kalor</a:t>
            </a:r>
            <a:endParaRPr sz="3600" b="1" dirty="0">
              <a:solidFill>
                <a:schemeClr val="dk1"/>
              </a:solidFill>
              <a:latin typeface="Pompiere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147425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7" grpId="0"/>
      <p:bldP spid="3369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3 Cara mendapatkan nilai kalor: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Pengukuran di laboratorium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roximate analysis 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Ultimate analysis</a:t>
            </a:r>
          </a:p>
          <a:p>
            <a:pPr lvl="0" algn="just"/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 rtl="0">
              <a:spcBef>
                <a:spcPts val="0"/>
              </a:spcBef>
              <a:spcAft>
                <a:spcPts val="0"/>
              </a:spcAft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Pengamatan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ukuran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distribusi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partikel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sangat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penting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dilakukan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terutama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pemisahan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alat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manual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mekanis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7" name="Google Shape;3367;p34"/>
          <p:cNvSpPr txBox="1"/>
          <p:nvPr/>
        </p:nvSpPr>
        <p:spPr>
          <a:xfrm>
            <a:off x="9619126" y="3578600"/>
            <a:ext cx="7290000" cy="83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Karbon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Organik</a:t>
            </a:r>
            <a:endParaRPr sz="3600" b="1" dirty="0">
              <a:solidFill>
                <a:schemeClr val="dk1"/>
              </a:solidFill>
              <a:latin typeface="Pompiere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1815267" y="3614994"/>
            <a:ext cx="6434211" cy="8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Nilai Kalor</a:t>
            </a:r>
            <a:endParaRPr sz="3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Ditetapkan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cara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oksidasi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kalium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bikharbonat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(K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Cr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O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7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berlebih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Kelebihan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ini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dititrasi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garam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Mohr FeSO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4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(NH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4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SO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4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6H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0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indikator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feroin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Penentapan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dilakukan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suasana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asam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panas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Nilai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rasion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C/N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indikator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pengomposan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endParaRPr lang="en" sz="2000" baseline="-25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N-organik dikonversi menjadi N-amoniak melalui mineralisasi secara Kjeldahl. N-organik akan menjadi ammonium sulfat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(NH</a:t>
            </a:r>
            <a:r>
              <a:rPr lang="en-US" sz="2000" baseline="-25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4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</a:t>
            </a:r>
            <a:r>
              <a:rPr lang="en-US" sz="2000" baseline="-25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SO</a:t>
            </a:r>
            <a:r>
              <a:rPr lang="en-US" sz="2000" baseline="-25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4 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setelah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pemanasan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di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larutan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H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SO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4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mengandung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K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SO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4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CuSO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4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sebagai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katalisator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diperoleh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N-total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Kjeldahl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(N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)</a:t>
            </a:r>
          </a:p>
          <a:p>
            <a:pPr lvl="0" algn="just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</a:t>
            </a:r>
            <a:r>
              <a:rPr lang="en-US" sz="2000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organik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= N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TK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- N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NH4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9" name="Google Shape;3367;p34"/>
          <p:cNvSpPr txBox="1"/>
          <p:nvPr/>
        </p:nvSpPr>
        <p:spPr>
          <a:xfrm>
            <a:off x="9657075" y="6125336"/>
            <a:ext cx="7290000" cy="83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lvl="1" algn="ctr"/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Nitrogen </a:t>
            </a: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Organik</a:t>
            </a:r>
            <a:endParaRPr sz="3600" b="1" dirty="0">
              <a:solidFill>
                <a:schemeClr val="dk1"/>
              </a:solidFill>
              <a:latin typeface="Pompiere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  <p:sp>
        <p:nvSpPr>
          <p:cNvPr id="10" name="Google Shape;3369;p34"/>
          <p:cNvSpPr txBox="1"/>
          <p:nvPr/>
        </p:nvSpPr>
        <p:spPr>
          <a:xfrm>
            <a:off x="1773844" y="5792144"/>
            <a:ext cx="6434211" cy="8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Ukuran Partikel</a:t>
            </a:r>
            <a:endParaRPr sz="3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  <p:extLst>
      <p:ext uri="{BB962C8B-B14F-4D97-AF65-F5344CB8AC3E}">
        <p14:creationId xmlns:p14="http://schemas.microsoft.com/office/powerpoint/2010/main" val="232283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Dikenal dengan ultimate analysis, diperlukan untuk mendapatkan komposisi unsur-unsur sampah yang mengandung C,H, O, N, S,P, Unsur halogen khususnya Cl.</a:t>
            </a:r>
          </a:p>
          <a:p>
            <a:pPr lvl="0" algn="just"/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7" name="Google Shape;3367;p34"/>
          <p:cNvSpPr txBox="1"/>
          <p:nvPr/>
        </p:nvSpPr>
        <p:spPr>
          <a:xfrm>
            <a:off x="9619126" y="3578600"/>
            <a:ext cx="7290000" cy="83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Pra-pengolahan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sampel</a:t>
            </a:r>
            <a:endParaRPr sz="3600" b="1" dirty="0">
              <a:solidFill>
                <a:schemeClr val="dk1"/>
              </a:solidFill>
              <a:latin typeface="Pompiere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1815267" y="3614994"/>
            <a:ext cx="6434211" cy="8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Karakteristik kimia unsur penyusun</a:t>
            </a:r>
            <a:endParaRPr sz="3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Pemisahan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fase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;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memungkinkan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analisis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spesifik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terhadap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bagian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bagian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cair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Pelarutan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total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pelindian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);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mendapatkan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fasa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cair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larut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air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sehingga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dapat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dianalisis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metode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peralatan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umum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Mineralisasi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ekstraksi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;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pelarutan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maksimum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unsur-unsur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fasa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cair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seperti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logam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Beberapa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jenis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mineralisasi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kering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dioven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mineralisasi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lembab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ditambahkan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asam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mineralisasi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secara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fusi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padatan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dasar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silikat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).</a:t>
            </a: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71710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817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Timbulan sampah yang dihasilkan dari sbeuah kota dapat diperoleh dengan survei pengukuran atau analisis langsung di lapangan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Mengukur langsung timbulan sampah dari sejumlah sampel (rumah tangga-dan rumah non-rumah tangga) yang ditentukan secara random-proporsional di sumber selama 8 hari berturut-turut (SNI 19-3964-1995).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hari pertama sebaiknya hanya dijadikan uji coba, tidak dimasukkan ke dalam data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Load-count analysis. Mengukur jumlah (berat/volume) sampah yang masuk ke TPS, misalnya diangkut dengan gerobak, yang dilakukan selama 8 hari berturut-turut. Dengan melacak jumlah dan jenis penghasil sampah yang dilayani 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sz="28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METODE PENGUKURAN DAN SAMPLING</a:t>
            </a:r>
            <a:endParaRPr sz="48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3597965"/>
            <a:ext cx="7214100" cy="5288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Oleh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gerobak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mengumpulkan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tersebut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 Akan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dihasilkan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satuan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timbulan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per-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ekivalensi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penduduk</a:t>
            </a: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Weight volume analysis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bila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tersedia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jembatan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timbang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maka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masuk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TPA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diketahui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mudah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dari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waktu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waktu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Bila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jembatan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timbang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tidak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tersedia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maka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pengukuran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pendekatan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dapat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dilakukan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dapat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dilakukan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mendata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volume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truk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masuk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(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menggunakan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informasi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densitas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di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truk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).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Material balance analysis: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analisis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mendasar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menganalisis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secara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cermat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aliran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masuk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aliran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hilang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sistem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aliran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menajadi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endParaRPr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86800" y="4691269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78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817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adalah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10%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dari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populasi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</a:t>
            </a: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Penentuan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rumah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tangga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di Indonesia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menggunkan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metode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SNI 19-3964-1995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kemudian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digabung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metode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stratified random sampling,</a:t>
            </a: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minimum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menggunakan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metode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SLovin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(sampling minimum yang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mempertimbangkan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tingkat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kesalahan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),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minimum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yaitu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500 liter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sekitar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200 kg.</a:t>
            </a: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Penentuan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jumlah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dan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titik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sampel</a:t>
            </a:r>
            <a:endParaRPr sz="48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3597965"/>
            <a:ext cx="7214100" cy="5288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rumah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tangga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permukiman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berdasarkan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SNI 19-3964-1995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Bila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penduduk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≤ 10</a:t>
            </a:r>
            <a:r>
              <a:rPr lang="en-US" sz="20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6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Dimana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   =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jiwa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</a:t>
            </a:r>
          </a:p>
          <a:p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Ps  =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penduduk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≤ 10</a:t>
            </a:r>
            <a:r>
              <a:rPr lang="en-US" sz="2000" b="1" baseline="30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6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Cd =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koefesien</a:t>
            </a: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Cd = 1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bila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kepadatan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penduduk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normal</a:t>
            </a:r>
          </a:p>
          <a:p>
            <a:pPr lvl="0"/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Cd = &lt; 1 </a:t>
            </a:r>
            <a:r>
              <a:rPr lang="en-US" sz="2000" b="1" dirty="0" err="1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kepadatan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penduduk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jarang</a:t>
            </a: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/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Cd = &gt; 1 </a:t>
            </a:r>
            <a:r>
              <a:rPr lang="en-US" sz="2000" b="1" dirty="0" err="1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kepadatan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penduduk</a:t>
            </a: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padat</a:t>
            </a: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012557" y="5168348"/>
                <a:ext cx="2941982" cy="33804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 = Cd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𝑷𝒔</m:t>
                        </m:r>
                      </m:e>
                    </m:rad>
                  </m:oMath>
                </a14:m>
                <a:r>
                  <a:rPr lang="en-US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 </a:t>
                </a:r>
                <a:endParaRPr lang="en-US" b="1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2557" y="5168348"/>
                <a:ext cx="2941982" cy="338041"/>
              </a:xfrm>
              <a:prstGeom prst="rect">
                <a:avLst/>
              </a:prstGeom>
              <a:blipFill rotWithShape="1">
                <a:blip r:embed="rId3"/>
                <a:stretch>
                  <a:fillRect b="-1228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468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5" name="Google Shape;3365;p34"/>
              <p:cNvSpPr txBox="1"/>
              <p:nvPr/>
            </p:nvSpPr>
            <p:spPr>
              <a:xfrm>
                <a:off x="1383900" y="3833671"/>
                <a:ext cx="7214100" cy="4817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7150" tIns="137150" rIns="137150" bIns="137150" anchor="t" anchorCtr="0">
                <a:noAutofit/>
              </a:bodyPr>
              <a:lstStyle/>
              <a:p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Bila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jumlah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penduduk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&gt;10</a:t>
                </a:r>
                <a:r>
                  <a:rPr lang="en-US" sz="2000" b="1" baseline="30000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6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jiwa</a:t>
                </a:r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lvl="0"/>
                <a:r>
                  <a:rPr lang="en-US" sz="2000" b="1" dirty="0" err="1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Dimana</a:t>
                </a:r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:</a:t>
                </a:r>
              </a:p>
              <a:p>
                <a:pPr lvl="0"/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   = </a:t>
                </a:r>
                <a:r>
                  <a:rPr lang="en-US" sz="2000" b="1" dirty="0" err="1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Jumlah</a:t>
                </a:r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sampel</a:t>
                </a:r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(</a:t>
                </a:r>
                <a:r>
                  <a:rPr lang="en-US" sz="2000" b="1" dirty="0" err="1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jiwa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)</a:t>
                </a:r>
              </a:p>
              <a:p>
                <a:pPr lvl="0"/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Cj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𝒑𝒆𝒏𝒅𝒖𝒅𝒖𝒌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  <a:sym typeface="Questrial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  <a:sym typeface="Questrial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/>
                                    <a:ea typeface="Tahoma" pitchFamily="34" charset="0"/>
                                    <a:cs typeface="Tahoma" pitchFamily="34" charset="0"/>
                                    <a:sym typeface="Questrial"/>
                                  </a:rPr>
                                  <m:t>𝟔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Ps =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jumlah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penduduk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(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jiwa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)</a:t>
                </a:r>
              </a:p>
              <a:p>
                <a:pPr lvl="0"/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Cd =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koefesien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yang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bergantung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pada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kepadatan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penduduk</a:t>
                </a:r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lvl="0"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</a:p>
            </p:txBody>
          </p:sp>
        </mc:Choice>
        <mc:Fallback xmlns="">
          <p:sp>
            <p:nvSpPr>
              <p:cNvPr id="3365" name="Google Shape;3365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900" y="3833671"/>
                <a:ext cx="7214100" cy="4817572"/>
              </a:xfrm>
              <a:prstGeom prst="rect">
                <a:avLst/>
              </a:prstGeom>
              <a:blipFill rotWithShape="1">
                <a:blip r:embed="rId3"/>
                <a:stretch>
                  <a:fillRect l="-254" b="-13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Penentuan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jumlah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dan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titik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sampel</a:t>
            </a:r>
            <a:endParaRPr sz="48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70" name="Google Shape;3370;p34"/>
              <p:cNvSpPr txBox="1"/>
              <p:nvPr/>
            </p:nvSpPr>
            <p:spPr>
              <a:xfrm>
                <a:off x="9657075" y="3597965"/>
                <a:ext cx="7214100" cy="5288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7150" tIns="137150" rIns="137150" bIns="13715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Contoh :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Bila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kepadatan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penduduk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adalah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900.000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jiwa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.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Hitung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jumlah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sampel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yang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dibutuhkan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: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Jawab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:</a:t>
                </a:r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Cd = 1</a:t>
                </a:r>
              </a:p>
              <a:p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 = 1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𝟗𝟎𝟎𝟎𝟎𝟎</m:t>
                        </m:r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 = 948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jiwa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Setia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rumah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diasumsikan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terdiri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atas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6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jiwa</a:t>
                </a:r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Jumlah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rumah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= 948/6= ± 158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rumah</a:t>
                </a:r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Jumlah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sampel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yang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harus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diambil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dari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masing-masing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strata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pendapatan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: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</p:txBody>
          </p:sp>
        </mc:Choice>
        <mc:Fallback xmlns="">
          <p:sp>
            <p:nvSpPr>
              <p:cNvPr id="3370" name="Google Shape;3370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075" y="3597965"/>
                <a:ext cx="7214100" cy="5288985"/>
              </a:xfrm>
              <a:prstGeom prst="rect">
                <a:avLst/>
              </a:prstGeom>
              <a:blipFill rotWithShape="1">
                <a:blip r:embed="rId4"/>
                <a:stretch>
                  <a:fillRect l="-253" r="-10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012557" y="5168348"/>
                <a:ext cx="2941982" cy="3945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 = Cd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radPr>
                      <m:deg/>
                      <m:e>
                        <m:r>
                          <a:rPr lang="en-US" sz="1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𝑷𝒔</m:t>
                        </m:r>
                      </m:e>
                    </m:rad>
                  </m:oMath>
                </a14:m>
                <a:r>
                  <a:rPr lang="en-US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 </a:t>
                </a:r>
                <a:endParaRPr lang="en-US" b="1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2557" y="5168348"/>
                <a:ext cx="2941982" cy="394532"/>
              </a:xfrm>
              <a:prstGeom prst="rect">
                <a:avLst/>
              </a:prstGeom>
              <a:blipFill rotWithShape="1">
                <a:blip r:embed="rId5"/>
                <a:stretch>
                  <a:fillRect b="-2089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89044" y="4406348"/>
                <a:ext cx="2941982" cy="3945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P = Cd .</a:t>
                </a:r>
                <a:r>
                  <a:rPr lang="en-US" sz="18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Cj</a:t>
                </a:r>
                <a:r>
                  <a:rPr lang="en-US" sz="18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.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radPr>
                      <m:deg/>
                      <m:e>
                        <m:r>
                          <a:rPr lang="en-US" sz="1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𝑷𝒔</m:t>
                        </m:r>
                      </m:e>
                    </m:rad>
                  </m:oMath>
                </a14:m>
                <a:r>
                  <a:rPr lang="en-US" sz="18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 </a:t>
                </a:r>
                <a:endParaRPr lang="en-US" sz="1800" b="1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044" y="4406348"/>
                <a:ext cx="2941982" cy="394532"/>
              </a:xfrm>
              <a:prstGeom prst="rect">
                <a:avLst/>
              </a:prstGeom>
              <a:blipFill rotWithShape="1">
                <a:blip r:embed="rId6"/>
                <a:stretch>
                  <a:fillRect b="-2089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093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  <p:bldP spid="2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5" name="Google Shape;3365;p34"/>
              <p:cNvSpPr txBox="1"/>
              <p:nvPr/>
            </p:nvSpPr>
            <p:spPr>
              <a:xfrm>
                <a:off x="1383900" y="3833671"/>
                <a:ext cx="7214100" cy="4817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7150" tIns="137150" rIns="137150" bIns="137150" anchor="t" anchorCtr="0">
                <a:noAutofit/>
              </a:bodyPr>
              <a:lstStyle/>
              <a:p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Pendapatan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tinggi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income</a:t>
                </a:r>
              </a:p>
              <a:p>
                <a:pPr lvl="0"/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lvl="0"/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X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  </a:t>
                </a:r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𝑿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𝑿</m:t>
                        </m:r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𝒀</m:t>
                        </m:r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𝒁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x 158</a:t>
                </a: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lvl="0"/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Y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  </a:t>
                </a:r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𝒀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𝑿</m:t>
                        </m:r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𝒀</m:t>
                        </m:r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𝒁</m:t>
                        </m:r>
                      </m:den>
                    </m:f>
                  </m:oMath>
                </a14:m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x 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158</a:t>
                </a:r>
              </a:p>
              <a:p>
                <a:pPr lvl="0"/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Z   </a:t>
                </a:r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𝒁</m:t>
                        </m:r>
                      </m:num>
                      <m:den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𝑿</m:t>
                        </m:r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𝒀</m:t>
                        </m:r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+</m:t>
                        </m:r>
                        <m:r>
                          <a:rPr lang="en-US" sz="2000" b="1" i="1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𝒁</m:t>
                        </m:r>
                      </m:den>
                    </m:f>
                  </m:oMath>
                </a14:m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x 158</a:t>
                </a:r>
              </a:p>
              <a:p>
                <a:pPr lvl="0"/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lvl="0"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</a:p>
            </p:txBody>
          </p:sp>
        </mc:Choice>
        <mc:Fallback xmlns="">
          <p:sp>
            <p:nvSpPr>
              <p:cNvPr id="3365" name="Google Shape;3365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900" y="3833671"/>
                <a:ext cx="7214100" cy="4817572"/>
              </a:xfrm>
              <a:prstGeom prst="rect">
                <a:avLst/>
              </a:prstGeom>
              <a:blipFill rotWithShape="1">
                <a:blip r:embed="rId3"/>
                <a:stretch>
                  <a:fillRect l="-2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Penentuan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jumlah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dan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titik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sampel</a:t>
            </a:r>
            <a:endParaRPr sz="48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3597965"/>
            <a:ext cx="7214100" cy="5288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rumah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tangga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dari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pemukiman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berdasarkan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probability sampling(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Metode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Slovin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):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Dimana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 =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sampel</a:t>
            </a: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=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populasi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KK)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e= margin error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derajat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ketelitian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(10%)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tingkat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kepercayaan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(90%)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93896" y="4591878"/>
                <a:ext cx="2941982" cy="62414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n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𝑵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𝟏</m:t>
                        </m:r>
                        <m:r>
                          <a:rPr lang="en-US" sz="24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𝑵𝒆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1800" b="1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3896" y="4591878"/>
                <a:ext cx="2941982" cy="624145"/>
              </a:xfrm>
              <a:prstGeom prst="rect">
                <a:avLst/>
              </a:prstGeom>
              <a:blipFill rotWithShape="1">
                <a:blip r:embed="rId4"/>
                <a:stretch>
                  <a:fillRect b="-476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858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5" name="Google Shape;3365;p34"/>
              <p:cNvSpPr txBox="1"/>
              <p:nvPr/>
            </p:nvSpPr>
            <p:spPr>
              <a:xfrm>
                <a:off x="1383900" y="3833671"/>
                <a:ext cx="7214100" cy="4817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7150" tIns="137150" rIns="137150" bIns="137150" anchor="t" anchorCtr="0">
                <a:noAutofit/>
              </a:bodyPr>
              <a:lstStyle/>
              <a:p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Contoh: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Suatu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lingkungan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permukiman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dengan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jumlah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penduduk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17.040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jiwa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. Rata-rata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hunian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rumah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adalah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6 orang per-KK yang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berarti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terdapat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2.840 KK.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Hitung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jumlah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sampel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yang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dibutuhkan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:</a:t>
                </a:r>
              </a:p>
              <a:p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Jawab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: </a:t>
                </a:r>
              </a:p>
              <a:p>
                <a:pPr lvl="0"/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lvl="0"/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n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 </a:t>
                </a:r>
                <a:r>
                  <a:rPr lang="en-US" sz="2000" b="1" dirty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𝟐𝟖𝟒𝟎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+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𝟐𝟖𝟒𝟎</m:t>
                            </m:r>
                            <m: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 </m:t>
                            </m:r>
                            <m: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 (</m:t>
                            </m:r>
                            <m: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𝟏𝟎</m:t>
                            </m:r>
                            <m:r>
                              <a:rPr lang="en-US" sz="2800" b="1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  <a:sym typeface="Questrial"/>
                              </a:rPr>
                              <m:t>%</m:t>
                            </m:r>
                          </m:e>
                        </m:d>
                        <m:r>
                          <a:rPr lang="en-US" sz="2800" b="1" i="1" baseline="30000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𝟐</m:t>
                        </m:r>
                        <m:r>
                          <a:rPr lang="en-US" sz="2800" b="1" i="1" baseline="30000" smtClean="0">
                            <a:latin typeface="Cambria Math"/>
                            <a:ea typeface="Tahoma" pitchFamily="34" charset="0"/>
                            <a:cs typeface="Tahoma" pitchFamily="34" charset="0"/>
                            <a:sym typeface="Questrial"/>
                          </a:rPr>
                          <m:t> </m:t>
                        </m:r>
                      </m:den>
                    </m:f>
                    <m:r>
                      <a:rPr lang="en-US" sz="2800" b="1" i="0" baseline="30000" smtClean="0">
                        <a:latin typeface="Cambria Math"/>
                        <a:ea typeface="Tahoma" pitchFamily="34" charset="0"/>
                        <a:cs typeface="Tahoma" pitchFamily="34" charset="0"/>
                        <a:sym typeface="Questrial"/>
                      </a:rPr>
                      <m:t>  </m:t>
                    </m:r>
                  </m:oMath>
                </a14:m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=96,6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sampel</a:t>
                </a: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= 100 </a:t>
                </a:r>
                <a:r>
                  <a:rPr lang="en-US" sz="2000" b="1" dirty="0" err="1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sampel</a:t>
                </a:r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lvl="0"/>
                <a:endParaRPr lang="en-US" sz="2000" b="1" dirty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endPara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  <a:sym typeface="Questrial"/>
                </a:endParaRPr>
              </a:p>
              <a:p>
                <a:pPr lvl="0"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 dirty="0" smtClean="0">
                    <a:latin typeface="Tahoma" pitchFamily="34" charset="0"/>
                    <a:ea typeface="Tahoma" pitchFamily="34" charset="0"/>
                    <a:cs typeface="Tahoma" pitchFamily="34" charset="0"/>
                    <a:sym typeface="Questrial"/>
                  </a:rPr>
                  <a:t> </a:t>
                </a:r>
              </a:p>
            </p:txBody>
          </p:sp>
        </mc:Choice>
        <mc:Fallback xmlns="">
          <p:sp>
            <p:nvSpPr>
              <p:cNvPr id="3365" name="Google Shape;3365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900" y="3833671"/>
                <a:ext cx="7214100" cy="4817572"/>
              </a:xfrm>
              <a:prstGeom prst="rect">
                <a:avLst/>
              </a:prstGeom>
              <a:blipFill rotWithShape="1">
                <a:blip r:embed="rId3"/>
                <a:stretch>
                  <a:fillRect l="-2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Penentuan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jumlah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dan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titik</a:t>
            </a:r>
            <a:r>
              <a:rPr lang="en-US" sz="48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800" b="1" dirty="0" err="1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sampel</a:t>
            </a:r>
            <a:endParaRPr sz="48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  <p:extLst>
      <p:ext uri="{BB962C8B-B14F-4D97-AF65-F5344CB8AC3E}">
        <p14:creationId xmlns:p14="http://schemas.microsoft.com/office/powerpoint/2010/main" val="119149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849297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Metode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pengukuran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dibagi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 :</a:t>
            </a:r>
          </a:p>
          <a:p>
            <a:pPr marL="457200" lvl="0" indent="-457200">
              <a:buAutoNum type="arabicPeriod"/>
            </a:pP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Load-count analysis/ </a:t>
            </a:r>
          </a:p>
          <a:p>
            <a:pPr lvl="0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analisis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perhitungan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beban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umlah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masing-masing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volume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TPA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dihitung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catatan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volume,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berat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jenis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jenis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angkutan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dihitung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timbulan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selama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periode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tertentu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lvl="0"/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 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Weight-volume analysis/ </a:t>
            </a:r>
          </a:p>
          <a:p>
            <a:pPr lvl="0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analisis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volume</a:t>
            </a:r>
          </a:p>
          <a:p>
            <a:pPr lvl="0" algn="just"/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masing-masing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volume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TPA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dihitung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mencacat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volume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dihitung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timbulan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selama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periode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tertentu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   </a:t>
            </a:r>
          </a:p>
        </p:txBody>
      </p:sp>
      <p:sp>
        <p:nvSpPr>
          <p:cNvPr id="3366" name="Google Shape;3366;p34"/>
          <p:cNvSpPr txBox="1"/>
          <p:nvPr/>
        </p:nvSpPr>
        <p:spPr>
          <a:xfrm>
            <a:off x="1345950" y="3932533"/>
            <a:ext cx="7290000" cy="984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 smtClean="0">
                <a:solidFill>
                  <a:schemeClr val="dk1"/>
                </a:solidFill>
                <a:latin typeface="Palatino Linotype" pitchFamily="18" charset="0"/>
                <a:ea typeface="Shadows Into Light Two"/>
                <a:cs typeface="Shadows Into Light Two"/>
                <a:sym typeface="Shadows Into Light Two"/>
              </a:rPr>
              <a:t>Menurut Materi </a:t>
            </a:r>
            <a:r>
              <a:rPr lang="en" sz="2300" b="1" dirty="0">
                <a:solidFill>
                  <a:schemeClr val="dk1"/>
                </a:solidFill>
                <a:latin typeface="Palatino Linotype" pitchFamily="18" charset="0"/>
                <a:ea typeface="Shadows Into Light Two"/>
                <a:cs typeface="Shadows Into Light Two"/>
                <a:sym typeface="Shadows Into Light Two"/>
              </a:rPr>
              <a:t>P</a:t>
            </a:r>
            <a:r>
              <a:rPr lang="en" sz="2300" b="1" dirty="0" smtClean="0">
                <a:solidFill>
                  <a:schemeClr val="dk1"/>
                </a:solidFill>
                <a:latin typeface="Palatino Linotype" pitchFamily="18" charset="0"/>
                <a:ea typeface="Shadows Into Light Two"/>
                <a:cs typeface="Shadows Into Light Two"/>
                <a:sym typeface="Shadows Into Light Two"/>
              </a:rPr>
              <a:t>ersampahan </a:t>
            </a:r>
            <a:r>
              <a:rPr lang="en" sz="2300" b="1" dirty="0">
                <a:solidFill>
                  <a:schemeClr val="dk1"/>
                </a:solidFill>
                <a:latin typeface="Palatino Linotype" pitchFamily="18" charset="0"/>
                <a:ea typeface="Shadows Into Light Two"/>
                <a:cs typeface="Shadows Into Light Two"/>
                <a:sym typeface="Shadows Into Light Two"/>
              </a:rPr>
              <a:t>D</a:t>
            </a:r>
            <a:r>
              <a:rPr lang="en" sz="2300" b="1" dirty="0" smtClean="0">
                <a:solidFill>
                  <a:schemeClr val="dk1"/>
                </a:solidFill>
                <a:latin typeface="Palatino Linotype" pitchFamily="18" charset="0"/>
                <a:ea typeface="Shadows Into Light Two"/>
                <a:cs typeface="Shadows Into Light Two"/>
                <a:sym typeface="Shadows Into Light Two"/>
              </a:rPr>
              <a:t>irektorat Pengembangan PLP (2011)</a:t>
            </a: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Pengukuran Timbulan Sampah</a:t>
            </a: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/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3. 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Material- balance analysis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 </a:t>
            </a:r>
          </a:p>
          <a:p>
            <a:pPr lvl="0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analisis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kesetimbangan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lvl="0" algn="just"/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Material balance analysis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menghasilkan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data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lebih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lengkap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rumah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tangga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industri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lainnya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juga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diperlukan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program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daur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ulang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</a:p>
          <a:p>
            <a:pPr lvl="0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Menurut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Damanhuri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Padmi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(2010),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menghitung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besaran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sistem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suatu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timbulan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dapat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angka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sebagai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berikut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Satuan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timbulan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besar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2-2.5 l/orang/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hari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0.4-0.5 kg/org/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hari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Satuan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timbulan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kota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sedang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kecil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1.5-2/org/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hari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0.3-0.4 kg/org/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hari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357169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6" grpId="0"/>
      <p:bldP spid="33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algn="just"/>
            <a:r>
              <a:rPr lang="en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Berdasarkan </a:t>
            </a:r>
            <a:r>
              <a:rPr lang="en" sz="20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Materi Persampahan Direktorat Pengembangan PLP (2011</a:t>
            </a:r>
            <a:r>
              <a:rPr lang="en" sz="20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),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faktor penting dalam menghitung jumlah timbulan sampah adalah jumlah penduduk.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" sz="20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Perkembangan Jumlah Penduduk</a:t>
            </a:r>
          </a:p>
          <a:p>
            <a:pPr algn="just"/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Beberapa metode proyeksi penduduk:</a:t>
            </a:r>
          </a:p>
          <a:p>
            <a:pPr algn="just"/>
            <a:r>
              <a:rPr lang="en" sz="20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1. Metode Aritmatik</a:t>
            </a:r>
          </a:p>
          <a:p>
            <a:pPr marL="357188" indent="-357188" algn="just"/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 Digunakan untuk memproyeksikan penduduk pada suatu  daerah dimana pertambahan penduduk terjadi secara linier.</a:t>
            </a:r>
          </a:p>
          <a:p>
            <a:pPr marL="357188" indent="-357188" algn="just"/>
            <a:endParaRPr lang="en" sz="2000" dirty="0" smtClean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357188" indent="-357188" algn="just"/>
            <a:endParaRPr lang="en" sz="2000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3398838" indent="-3398838" algn="just"/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              dimana : Pn = jumlah penduduk pada akhir   </a:t>
            </a:r>
          </a:p>
          <a:p>
            <a:pPr marL="3398838" indent="-3398838" algn="just"/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                                  tahun periode</a:t>
            </a:r>
          </a:p>
          <a:p>
            <a:pPr marL="357188" indent="-357188" algn="just"/>
            <a:endParaRPr lang="en" sz="2000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465147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/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Pengukuran</a:t>
            </a:r>
            <a:r>
              <a:rPr lang="en-US" sz="6600" b="1" dirty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Timbulan</a:t>
            </a:r>
            <a:r>
              <a:rPr lang="en-US" sz="6600" b="1" dirty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Sampah</a:t>
            </a:r>
            <a:endParaRPr lang="en-US"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3769836"/>
            <a:ext cx="7214100" cy="5117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Po = Jumlah penduduk pada awal proyeksi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= Rata-rata pertambahan penduduk tiap tahun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 = Kurun waktu proyeksi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2. Metode Geometrik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memproyeksikan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penduduk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suatu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daerah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dimana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pertambahan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penduduknya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terjadi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secara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eksponensial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3398838" indent="-3219450"/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dimana : Pn = jumlah penduduk pada akhir  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                                  </a:t>
            </a:r>
          </a:p>
          <a:p>
            <a:pPr marL="3398838" indent="-3219450"/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                 tahun </a:t>
            </a:r>
            <a:r>
              <a:rPr lang="en" sz="2000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periode</a:t>
            </a:r>
          </a:p>
          <a:p>
            <a:pPr lvl="0"/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   Po 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= Jumlah penduduk pada awal proyeksi</a:t>
            </a:r>
          </a:p>
          <a:p>
            <a:pPr lvl="0"/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    r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= Rata-rata pertambahan penduduk tiap </a:t>
            </a: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/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          tahun</a:t>
            </a:r>
            <a:endParaRPr lang="en"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/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               d</a:t>
            </a:r>
            <a:r>
              <a:rPr lang="en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n = Kurun waktu proyeksi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012" y="7349221"/>
            <a:ext cx="2637597" cy="566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26"/>
          <a:stretch/>
        </p:blipFill>
        <p:spPr bwMode="auto">
          <a:xfrm>
            <a:off x="11560865" y="6150724"/>
            <a:ext cx="2518118" cy="5118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01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3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3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3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3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3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3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3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algn="just"/>
            <a:r>
              <a:rPr lang="en" sz="20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3</a:t>
            </a:r>
            <a:r>
              <a:rPr lang="en" sz="20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. Metode </a:t>
            </a:r>
            <a:r>
              <a:rPr lang="en" sz="2000" b="1" i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Least Square</a:t>
            </a:r>
          </a:p>
          <a:p>
            <a:pPr marL="357188" indent="-357188" algn="just"/>
            <a:endParaRPr lang="en" sz="2000" dirty="0" smtClean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357188" indent="-357188" algn="just"/>
            <a:endParaRPr lang="en" sz="2000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357188" indent="-357188" algn="just"/>
            <a:endParaRPr lang="en" sz="2000" dirty="0" smtClean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357188" indent="-357188" algn="just"/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Dimana:</a:t>
            </a:r>
          </a:p>
          <a:p>
            <a:pPr marL="357188" indent="-357188" algn="just"/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 </a:t>
            </a:r>
          </a:p>
          <a:p>
            <a:pPr marL="357188" indent="-357188" algn="just"/>
            <a:endParaRPr lang="en" sz="2000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3398838" indent="-3398838" algn="just"/>
            <a:r>
              <a:rPr lang="en" sz="20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              </a:t>
            </a:r>
            <a:endParaRPr lang="en" sz="2000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465147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algn="ctr"/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Pengukuran</a:t>
            </a:r>
            <a:r>
              <a:rPr lang="en-US" sz="6600" b="1" dirty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Timbulan</a:t>
            </a:r>
            <a:r>
              <a:rPr lang="en-US" sz="6600" b="1" dirty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6600" b="1" dirty="0" err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Sampah</a:t>
            </a:r>
            <a:endParaRPr lang="en-US"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3769836"/>
            <a:ext cx="7214100" cy="5117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Penentuan metode yang dipakai untuk proyeksi penduduk, terlebih dahulu mencari nilai korelasi (untuk tiap-tiap metode). Pada metode yang mempunyai nilai korelasi mendekati 1 itulah yang digunakan.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 smtClean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551" y="4986337"/>
            <a:ext cx="2326171" cy="6450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26" y="6054248"/>
            <a:ext cx="4867856" cy="54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34" y="6474591"/>
            <a:ext cx="3422224" cy="48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105" y="6962562"/>
            <a:ext cx="2613965" cy="435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05" y="7398222"/>
            <a:ext cx="4275484" cy="50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023" y="4522232"/>
            <a:ext cx="3399961" cy="964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598" y="5336135"/>
            <a:ext cx="2644279" cy="72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598" y="7648376"/>
            <a:ext cx="3372471" cy="856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322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Karakteristik</a:t>
            </a:r>
            <a:r>
              <a:rPr lang="en-US" sz="2800" dirty="0" smtClean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perlu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diketahui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mengevaluasi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kebutuhan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alat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program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manajemen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rencana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terutama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penerapan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pembuangan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perlindungan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suber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Pompiere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>
                <a:latin typeface="Pompiere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Pompiere" charset="0"/>
                <a:ea typeface="Tahoma" pitchFamily="34" charset="0"/>
                <a:cs typeface="Tahoma" pitchFamily="34" charset="0"/>
              </a:rPr>
              <a:t>energi</a:t>
            </a:r>
            <a:endParaRPr lang="en-US" sz="2800" dirty="0" smtClean="0">
              <a:latin typeface="Pompiere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66" name="Google Shape;3366;p34"/>
          <p:cNvSpPr txBox="1"/>
          <p:nvPr/>
        </p:nvSpPr>
        <p:spPr>
          <a:xfrm>
            <a:off x="1383902" y="3578600"/>
            <a:ext cx="7290000" cy="81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Menurut Sulistiyoweni (2002</a:t>
            </a:r>
            <a:r>
              <a:rPr lang="en" sz="35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)</a:t>
            </a:r>
            <a:endParaRPr sz="35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7" name="Google Shape;3367;p34"/>
          <p:cNvSpPr txBox="1"/>
          <p:nvPr/>
        </p:nvSpPr>
        <p:spPr>
          <a:xfrm>
            <a:off x="9619126" y="3578600"/>
            <a:ext cx="7290000" cy="70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lvl="0" algn="ctr"/>
            <a:r>
              <a:rPr lang="en-US" sz="2800" b="1" dirty="0" smtClean="0">
                <a:latin typeface="Shadows Into Light Two" charset="0"/>
              </a:rPr>
              <a:t>1. </a:t>
            </a:r>
            <a:r>
              <a:rPr lang="en-US" sz="2800" b="1" dirty="0" err="1" smtClean="0">
                <a:latin typeface="Shadows Into Light Two" charset="0"/>
              </a:rPr>
              <a:t>Karakteristik</a:t>
            </a:r>
            <a:r>
              <a:rPr lang="en-US" sz="2800" b="1" dirty="0" smtClean="0">
                <a:latin typeface="Shadows Into Light Two" charset="0"/>
              </a:rPr>
              <a:t> </a:t>
            </a:r>
            <a:r>
              <a:rPr lang="en-US" sz="2800" b="1" dirty="0" err="1" smtClean="0">
                <a:latin typeface="Shadows Into Light Two" charset="0"/>
              </a:rPr>
              <a:t>Fisik</a:t>
            </a:r>
            <a:endParaRPr sz="2800" b="1" dirty="0">
              <a:solidFill>
                <a:schemeClr val="dk1"/>
              </a:solidFill>
              <a:latin typeface="Shadows Into Light Two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Karakteristik Sampah</a:t>
            </a: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en-US" sz="3200" b="1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Berat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jenis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sampah</a:t>
            </a:r>
            <a:endParaRPr lang="en-US" sz="3200" b="1" dirty="0" smtClean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r>
              <a:rPr lang="en-US" sz="3200" dirty="0" err="1">
                <a:latin typeface="Pompiere" charset="0"/>
              </a:rPr>
              <a:t>Dinyatakan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sebagai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berat</a:t>
            </a:r>
            <a:r>
              <a:rPr lang="en-US" sz="3200" dirty="0">
                <a:latin typeface="Pompiere" charset="0"/>
              </a:rPr>
              <a:t> per unit (kg/m</a:t>
            </a:r>
            <a:r>
              <a:rPr lang="en-US" sz="3200" baseline="30000" dirty="0">
                <a:latin typeface="Pompiere" charset="0"/>
              </a:rPr>
              <a:t>3</a:t>
            </a:r>
            <a:r>
              <a:rPr lang="en-US" sz="3200" dirty="0">
                <a:latin typeface="Pompiere" charset="0"/>
              </a:rPr>
              <a:t> ). </a:t>
            </a:r>
            <a:r>
              <a:rPr lang="en-US" sz="3200" dirty="0" err="1">
                <a:latin typeface="Pompiere" charset="0"/>
              </a:rPr>
              <a:t>Dalam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pengukuran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berat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jenis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sampah</a:t>
            </a:r>
            <a:r>
              <a:rPr lang="en-US" sz="3200" dirty="0">
                <a:latin typeface="Pompiere" charset="0"/>
              </a:rPr>
              <a:t>, </a:t>
            </a:r>
            <a:r>
              <a:rPr lang="en-US" sz="3200" dirty="0" err="1">
                <a:latin typeface="Pompiere" charset="0"/>
              </a:rPr>
              <a:t>harus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disebut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dimana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dalam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keadaan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bagaimana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sampah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diambil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sebagai</a:t>
            </a:r>
            <a:r>
              <a:rPr lang="en-US" sz="3200" dirty="0">
                <a:latin typeface="Pompiere" charset="0"/>
              </a:rPr>
              <a:t> sampling </a:t>
            </a:r>
            <a:r>
              <a:rPr lang="en-US" sz="3200" dirty="0" err="1">
                <a:latin typeface="Pompiere" charset="0"/>
              </a:rPr>
              <a:t>untuk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menghitung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berat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spesifik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sampah</a:t>
            </a:r>
            <a:r>
              <a:rPr lang="en-US" sz="3200" dirty="0">
                <a:latin typeface="Pompiere" charset="0"/>
              </a:rPr>
              <a:t>. </a:t>
            </a:r>
            <a:r>
              <a:rPr lang="en-US" sz="3200" dirty="0" err="1">
                <a:latin typeface="Pompiere" charset="0"/>
              </a:rPr>
              <a:t>Berat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spesifik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sampah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dipengaruhi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oleh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letak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geografis</a:t>
            </a:r>
            <a:r>
              <a:rPr lang="en-US" sz="3200" dirty="0">
                <a:latin typeface="Pompiere" charset="0"/>
              </a:rPr>
              <a:t>, </a:t>
            </a:r>
            <a:r>
              <a:rPr lang="en-US" sz="3200" dirty="0" err="1">
                <a:latin typeface="Pompiere" charset="0"/>
              </a:rPr>
              <a:t>lokasi</a:t>
            </a:r>
            <a:r>
              <a:rPr lang="en-US" sz="3200" dirty="0">
                <a:latin typeface="Pompiere" charset="0"/>
              </a:rPr>
              <a:t>, </a:t>
            </a:r>
            <a:r>
              <a:rPr lang="en-US" sz="3200" dirty="0" err="1">
                <a:latin typeface="Pompiere" charset="0"/>
              </a:rPr>
              <a:t>musim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dan</a:t>
            </a:r>
            <a:r>
              <a:rPr lang="en-US" sz="3200" dirty="0">
                <a:latin typeface="Pompiere" charset="0"/>
              </a:rPr>
              <a:t> lama </a:t>
            </a:r>
            <a:r>
              <a:rPr lang="en-US" sz="3200" dirty="0" err="1">
                <a:latin typeface="Pompiere" charset="0"/>
              </a:rPr>
              <a:t>waktu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penyimpanan</a:t>
            </a:r>
            <a:r>
              <a:rPr lang="en-US" sz="3200" dirty="0">
                <a:latin typeface="Pompiere" charset="0"/>
              </a:rPr>
              <a:t>. 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endParaRPr lang="en-US" sz="3200" b="1" dirty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41858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5" grpId="0"/>
      <p:bldP spid="3366" grpId="0"/>
      <p:bldP spid="3367" grpId="0"/>
      <p:bldP spid="3369" grpId="0"/>
      <p:bldP spid="33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 algn="just">
              <a:buFont typeface="Arial" pitchFamily="34" charset="0"/>
              <a:buChar char="•"/>
            </a:pPr>
            <a:r>
              <a:rPr lang="en-US" sz="3200" b="1" dirty="0" smtClean="0">
                <a:latin typeface="Pompiere" charset="0"/>
              </a:rPr>
              <a:t>Kadar </a:t>
            </a:r>
            <a:r>
              <a:rPr lang="en-US" sz="3200" b="1" dirty="0" err="1" smtClean="0">
                <a:latin typeface="Pompiere" charset="0"/>
              </a:rPr>
              <a:t>Kelembaban</a:t>
            </a:r>
            <a:endParaRPr lang="en-US" sz="3200" b="1" dirty="0" smtClean="0">
              <a:latin typeface="Pompiere" charset="0"/>
            </a:endParaRPr>
          </a:p>
          <a:p>
            <a:pPr lvl="0" algn="just"/>
            <a:r>
              <a:rPr lang="en-US" sz="3200" dirty="0">
                <a:latin typeface="Pompiere" charset="0"/>
              </a:rPr>
              <a:t>Kadar </a:t>
            </a:r>
            <a:r>
              <a:rPr lang="en-US" sz="3200" dirty="0" err="1">
                <a:latin typeface="Pompiere" charset="0"/>
              </a:rPr>
              <a:t>Kelembaban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didefinisikan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sebagai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massa</a:t>
            </a:r>
            <a:r>
              <a:rPr lang="en-US" sz="3200" dirty="0">
                <a:latin typeface="Pompiere" charset="0"/>
              </a:rPr>
              <a:t> air per unit </a:t>
            </a:r>
            <a:r>
              <a:rPr lang="en-US" sz="3200" dirty="0" err="1">
                <a:latin typeface="Pompiere" charset="0"/>
              </a:rPr>
              <a:t>massa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sampah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basah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atau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sampah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 smtClean="0">
                <a:latin typeface="Pompiere" charset="0"/>
              </a:rPr>
              <a:t>kering</a:t>
            </a:r>
            <a:endParaRPr lang="en-US" sz="3200" dirty="0" smtClean="0">
              <a:latin typeface="Pompiere" charset="0"/>
            </a:endParaRP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sz="3200" b="1" dirty="0" err="1">
                <a:latin typeface="Pompiere" charset="0"/>
              </a:rPr>
              <a:t>Ukuran</a:t>
            </a:r>
            <a:r>
              <a:rPr lang="en-US" sz="3200" b="1" dirty="0">
                <a:latin typeface="Pompiere" charset="0"/>
              </a:rPr>
              <a:t> </a:t>
            </a:r>
            <a:r>
              <a:rPr lang="en-US" sz="3200" b="1" dirty="0" err="1">
                <a:latin typeface="Pompiere" charset="0"/>
              </a:rPr>
              <a:t>partikel</a:t>
            </a:r>
            <a:endParaRPr lang="en-US" sz="3200" b="1" dirty="0">
              <a:latin typeface="Pompiere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3200" dirty="0" err="1" smtClean="0">
                <a:latin typeface="Pompiere" charset="0"/>
              </a:rPr>
              <a:t>Sangat</a:t>
            </a:r>
            <a:r>
              <a:rPr lang="en-US" sz="3200" dirty="0" smtClean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penting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untuk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pengolahan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akhir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sampah</a:t>
            </a:r>
            <a:r>
              <a:rPr lang="en-US" sz="3200" dirty="0">
                <a:latin typeface="Pompiere" charset="0"/>
              </a:rPr>
              <a:t>, </a:t>
            </a:r>
            <a:r>
              <a:rPr lang="en-US" sz="3200" dirty="0" err="1">
                <a:latin typeface="Pompiere" charset="0"/>
              </a:rPr>
              <a:t>terutama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pada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tahap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mekanis</a:t>
            </a:r>
            <a:r>
              <a:rPr lang="en-US" sz="3200" dirty="0">
                <a:latin typeface="Pompiere" charset="0"/>
              </a:rPr>
              <a:t>, </a:t>
            </a:r>
            <a:r>
              <a:rPr lang="en-US" sz="3200" dirty="0" err="1">
                <a:latin typeface="Pompiere" charset="0"/>
              </a:rPr>
              <a:t>untuk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mengetahui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ukuran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penyaringan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pemisahan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mekanik</a:t>
            </a:r>
            <a:endParaRPr lang="en-US" sz="3200" b="1" dirty="0" smtClean="0">
              <a:latin typeface="Pompiere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67" name="Google Shape;3367;p34"/>
          <p:cNvSpPr txBox="1"/>
          <p:nvPr/>
        </p:nvSpPr>
        <p:spPr>
          <a:xfrm>
            <a:off x="9619126" y="3578600"/>
            <a:ext cx="7290000" cy="58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lvl="0" algn="ctr"/>
            <a:r>
              <a:rPr lang="en-US" sz="2000" b="1" dirty="0" err="1" smtClean="0">
                <a:latin typeface="Shadows Into Light Two" charset="0"/>
              </a:rPr>
              <a:t>Tabel</a:t>
            </a:r>
            <a:r>
              <a:rPr lang="en-US" sz="2000" b="1" dirty="0" smtClean="0">
                <a:latin typeface="Shadows Into Light Two" charset="0"/>
              </a:rPr>
              <a:t> 8. </a:t>
            </a:r>
            <a:r>
              <a:rPr lang="en-US" sz="2000" b="1" dirty="0" err="1" smtClean="0">
                <a:latin typeface="Shadows Into Light Two" charset="0"/>
              </a:rPr>
              <a:t>Kelembaban</a:t>
            </a:r>
            <a:r>
              <a:rPr lang="en-US" sz="2000" b="1" dirty="0" smtClean="0">
                <a:latin typeface="Shadows Into Light Two" charset="0"/>
              </a:rPr>
              <a:t> </a:t>
            </a:r>
            <a:r>
              <a:rPr lang="en-US" sz="2000" b="1" dirty="0" err="1" smtClean="0">
                <a:latin typeface="Shadows Into Light Two" charset="0"/>
              </a:rPr>
              <a:t>sampah</a:t>
            </a:r>
            <a:r>
              <a:rPr lang="en-US" sz="2000" b="1" dirty="0" smtClean="0">
                <a:latin typeface="Shadows Into Light Two" charset="0"/>
              </a:rPr>
              <a:t> </a:t>
            </a:r>
            <a:r>
              <a:rPr lang="en-US" sz="2000" b="1" dirty="0" err="1" smtClean="0">
                <a:latin typeface="Shadows Into Light Two" charset="0"/>
              </a:rPr>
              <a:t>perkotaan</a:t>
            </a:r>
            <a:r>
              <a:rPr lang="en-US" sz="2000" b="1" dirty="0" smtClean="0">
                <a:latin typeface="Shadows Into Light Two" charset="0"/>
              </a:rPr>
              <a:t> </a:t>
            </a:r>
            <a:endParaRPr sz="2000" b="1" dirty="0">
              <a:solidFill>
                <a:schemeClr val="dk1"/>
              </a:solidFill>
              <a:latin typeface="Shadows Into Light Two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Karakteristik Sampah</a:t>
            </a: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>
              <a:buFont typeface="Arial" pitchFamily="34" charset="0"/>
              <a:buChar char="•"/>
            </a:pPr>
            <a:endParaRPr lang="en-US" sz="3200" b="1" dirty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58" y="4163355"/>
            <a:ext cx="6906535" cy="456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16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7" grpId="0"/>
      <p:bldP spid="33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r>
              <a:rPr lang="en-US" sz="5400" b="1" dirty="0" err="1" smtClean="0">
                <a:latin typeface="Pompiere" charset="0"/>
                <a:ea typeface="Calibri"/>
                <a:cs typeface="Calibri"/>
                <a:sym typeface="Calibri"/>
              </a:rPr>
              <a:t>Sistem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 err="1" smtClean="0">
                <a:latin typeface="Pompiere" charset="0"/>
                <a:ea typeface="Calibri"/>
                <a:cs typeface="Calibri"/>
                <a:sym typeface="Calibri"/>
              </a:rPr>
              <a:t>Pengelolaan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 err="1" smtClean="0">
                <a:latin typeface="Pompiere" charset="0"/>
                <a:ea typeface="Calibri"/>
                <a:cs typeface="Calibri"/>
                <a:sym typeface="Calibri"/>
              </a:rPr>
              <a:t>Sampah</a:t>
            </a:r>
            <a:r>
              <a:rPr lang="en-US" sz="5400" b="1" dirty="0" smtClean="0">
                <a:latin typeface="Pompiere" charset="0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 err="1" smtClean="0">
                <a:latin typeface="Pompiere" charset="0"/>
                <a:ea typeface="Calibri"/>
                <a:cs typeface="Calibri"/>
                <a:sym typeface="Calibri"/>
              </a:rPr>
              <a:t>Terpadu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4671" y="2766369"/>
            <a:ext cx="1021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Pompiere" charset="0"/>
              </a:rPr>
              <a:t>Tabel</a:t>
            </a:r>
            <a:r>
              <a:rPr lang="en-US" sz="2800" b="1" dirty="0" smtClean="0">
                <a:latin typeface="Pompiere" charset="0"/>
              </a:rPr>
              <a:t> 7. </a:t>
            </a:r>
            <a:r>
              <a:rPr lang="en-US" sz="2800" b="1" dirty="0" err="1" smtClean="0">
                <a:latin typeface="Pompiere" charset="0"/>
              </a:rPr>
              <a:t>Berat</a:t>
            </a:r>
            <a:r>
              <a:rPr lang="en-US" sz="2800" b="1" dirty="0" smtClean="0">
                <a:latin typeface="Pompiere" charset="0"/>
              </a:rPr>
              <a:t>  </a:t>
            </a:r>
            <a:r>
              <a:rPr lang="en-US" sz="2800" b="1" dirty="0" err="1" smtClean="0">
                <a:latin typeface="Pompiere" charset="0"/>
              </a:rPr>
              <a:t>Jenis</a:t>
            </a:r>
            <a:r>
              <a:rPr lang="en-US" sz="2800" b="1" dirty="0" smtClean="0">
                <a:latin typeface="Pompiere" charset="0"/>
              </a:rPr>
              <a:t> </a:t>
            </a:r>
            <a:r>
              <a:rPr lang="en-US" sz="2800" b="1" dirty="0" err="1" smtClean="0">
                <a:latin typeface="Pompiere" charset="0"/>
              </a:rPr>
              <a:t>Masing-Masing</a:t>
            </a:r>
            <a:r>
              <a:rPr lang="en-US" sz="2800" b="1" dirty="0" smtClean="0">
                <a:latin typeface="Pompiere" charset="0"/>
              </a:rPr>
              <a:t> </a:t>
            </a:r>
            <a:r>
              <a:rPr lang="en-US" sz="2800" b="1" dirty="0" err="1" smtClean="0">
                <a:latin typeface="Pompiere" charset="0"/>
              </a:rPr>
              <a:t>Karakteristik</a:t>
            </a:r>
            <a:r>
              <a:rPr lang="en-US" sz="2800" b="1" dirty="0" smtClean="0">
                <a:latin typeface="Pompiere" charset="0"/>
              </a:rPr>
              <a:t> </a:t>
            </a:r>
            <a:r>
              <a:rPr lang="en-US" sz="2800" b="1" dirty="0" err="1" smtClean="0">
                <a:latin typeface="Pompiere" charset="0"/>
              </a:rPr>
              <a:t>Sampah</a:t>
            </a:r>
            <a:endParaRPr lang="en-US" sz="2800" b="1" dirty="0">
              <a:latin typeface="Pompiere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679" y="3289589"/>
            <a:ext cx="9473234" cy="574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15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800" b="1" dirty="0" err="1" smtClean="0">
                <a:latin typeface="Pompiere" charset="0"/>
                <a:ea typeface="Tahoma" pitchFamily="34" charset="0"/>
                <a:cs typeface="Tahoma" pitchFamily="34" charset="0"/>
              </a:rPr>
              <a:t>Kandungan</a:t>
            </a:r>
            <a:r>
              <a:rPr lang="en-US" sz="2800" b="1" dirty="0" smtClean="0">
                <a:latin typeface="Pompiere" charset="0"/>
                <a:ea typeface="Tahoma" pitchFamily="34" charset="0"/>
                <a:cs typeface="Tahoma" pitchFamily="34" charset="0"/>
              </a:rPr>
              <a:t>  Kimia</a:t>
            </a:r>
          </a:p>
          <a:p>
            <a:pPr lvl="0" algn="just"/>
            <a:r>
              <a:rPr lang="en-US" sz="3200" dirty="0" err="1">
                <a:latin typeface="Pompiere" charset="0"/>
              </a:rPr>
              <a:t>Kandungan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kimia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diperlukan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untuk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mengetahui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bahan-bahan</a:t>
            </a:r>
            <a:r>
              <a:rPr lang="en-US" sz="3200" dirty="0">
                <a:latin typeface="Pompiere" charset="0"/>
              </a:rPr>
              <a:t> yang </a:t>
            </a:r>
            <a:r>
              <a:rPr lang="en-US" sz="3200" dirty="0" err="1">
                <a:latin typeface="Pompiere" charset="0"/>
              </a:rPr>
              <a:t>mudah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terbakar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dan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tak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mudah</a:t>
            </a:r>
            <a:r>
              <a:rPr lang="en-US" sz="3200" dirty="0">
                <a:latin typeface="Pompiere" charset="0"/>
              </a:rPr>
              <a:t> </a:t>
            </a:r>
            <a:r>
              <a:rPr lang="en-US" sz="3200" dirty="0" err="1">
                <a:latin typeface="Pompiere" charset="0"/>
              </a:rPr>
              <a:t>terbakar</a:t>
            </a:r>
            <a:endParaRPr lang="en-US" sz="3200" b="1" dirty="0" smtClean="0">
              <a:latin typeface="Pompiere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66" name="Google Shape;3366;p34"/>
          <p:cNvSpPr txBox="1"/>
          <p:nvPr/>
        </p:nvSpPr>
        <p:spPr>
          <a:xfrm>
            <a:off x="1383902" y="3578600"/>
            <a:ext cx="7290000" cy="70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lvl="0" algn="ctr"/>
            <a:r>
              <a:rPr lang="en-US" sz="2800" b="1" dirty="0">
                <a:latin typeface="Shadows Into Light Two" charset="0"/>
              </a:rPr>
              <a:t>1. </a:t>
            </a:r>
            <a:r>
              <a:rPr lang="en-US" sz="2800" b="1" dirty="0" err="1">
                <a:latin typeface="Shadows Into Light Two" charset="0"/>
              </a:rPr>
              <a:t>Karakteristik</a:t>
            </a:r>
            <a:r>
              <a:rPr lang="en-US" sz="2800" b="1" dirty="0">
                <a:latin typeface="Shadows Into Light Two" charset="0"/>
              </a:rPr>
              <a:t> </a:t>
            </a:r>
            <a:r>
              <a:rPr lang="en-US" sz="2800" b="1" dirty="0" smtClean="0">
                <a:latin typeface="Shadows Into Light Two" charset="0"/>
              </a:rPr>
              <a:t>Kimia</a:t>
            </a:r>
            <a:endParaRPr lang="en-US" sz="2800" b="1" dirty="0">
              <a:solidFill>
                <a:schemeClr val="dk1"/>
              </a:solidFill>
              <a:latin typeface="Shadows Into Light Two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7" name="Google Shape;3367;p34"/>
          <p:cNvSpPr txBox="1"/>
          <p:nvPr/>
        </p:nvSpPr>
        <p:spPr>
          <a:xfrm>
            <a:off x="9619126" y="3578600"/>
            <a:ext cx="7290000" cy="553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lvl="0" algn="ctr"/>
            <a:r>
              <a:rPr lang="en-US" sz="1800" b="1" dirty="0" err="1" smtClean="0">
                <a:latin typeface="Shadows Into Light Two" charset="0"/>
              </a:rPr>
              <a:t>Tabel</a:t>
            </a:r>
            <a:r>
              <a:rPr lang="en-US" sz="1800" b="1" dirty="0" smtClean="0">
                <a:latin typeface="Shadows Into Light Two" charset="0"/>
              </a:rPr>
              <a:t> 9. </a:t>
            </a:r>
            <a:r>
              <a:rPr lang="en-US" sz="1800" b="1" dirty="0" err="1" smtClean="0">
                <a:latin typeface="Shadows Into Light Two" charset="0"/>
              </a:rPr>
              <a:t>Kandungan</a:t>
            </a:r>
            <a:r>
              <a:rPr lang="en-US" sz="1800" b="1" dirty="0" smtClean="0">
                <a:latin typeface="Shadows Into Light Two" charset="0"/>
              </a:rPr>
              <a:t> </a:t>
            </a:r>
            <a:r>
              <a:rPr lang="en-US" sz="1800" b="1" dirty="0" err="1" smtClean="0">
                <a:latin typeface="Shadows Into Light Two" charset="0"/>
              </a:rPr>
              <a:t>Unsur</a:t>
            </a:r>
            <a:r>
              <a:rPr lang="en-US" sz="1800" b="1" dirty="0" smtClean="0">
                <a:latin typeface="Shadows Into Light Two" charset="0"/>
              </a:rPr>
              <a:t> Kimia </a:t>
            </a:r>
            <a:r>
              <a:rPr lang="en-US" sz="1800" b="1" dirty="0" err="1" smtClean="0">
                <a:latin typeface="Shadows Into Light Two" charset="0"/>
              </a:rPr>
              <a:t>Sampah</a:t>
            </a:r>
            <a:r>
              <a:rPr lang="en-US" sz="1800" b="1" dirty="0" smtClean="0">
                <a:latin typeface="Shadows Into Light Two" charset="0"/>
              </a:rPr>
              <a:t> </a:t>
            </a:r>
            <a:r>
              <a:rPr lang="en-US" sz="1800" b="1" dirty="0" err="1" smtClean="0">
                <a:latin typeface="Shadows Into Light Two" charset="0"/>
              </a:rPr>
              <a:t>Perkotaan</a:t>
            </a:r>
            <a:r>
              <a:rPr lang="en-US" sz="1800" b="1" dirty="0" smtClean="0">
                <a:latin typeface="Shadows Into Light Two" charset="0"/>
              </a:rPr>
              <a:t> yang </a:t>
            </a:r>
            <a:r>
              <a:rPr lang="en-US" sz="1800" b="1" dirty="0" err="1" smtClean="0">
                <a:latin typeface="Shadows Into Light Two" charset="0"/>
              </a:rPr>
              <a:t>Mudah</a:t>
            </a:r>
            <a:r>
              <a:rPr lang="en-US" sz="1800" b="1" dirty="0" smtClean="0">
                <a:latin typeface="Shadows Into Light Two" charset="0"/>
              </a:rPr>
              <a:t> </a:t>
            </a:r>
            <a:r>
              <a:rPr lang="en-US" sz="1800" b="1" dirty="0" err="1" smtClean="0">
                <a:latin typeface="Shadows Into Light Two" charset="0"/>
              </a:rPr>
              <a:t>Terbakar</a:t>
            </a:r>
            <a:endParaRPr sz="1800" b="1" dirty="0">
              <a:solidFill>
                <a:schemeClr val="dk1"/>
              </a:solidFill>
              <a:latin typeface="Shadows Into Light Two" charset="0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Karakteristik Sampah</a:t>
            </a:r>
            <a:endParaRPr sz="6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/>
            <a:r>
              <a:rPr lang="en-US" sz="3200" dirty="0" smtClean="0">
                <a:latin typeface="Pompiere" charset="0"/>
              </a:rPr>
              <a:t>. 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endParaRPr lang="en-US" sz="3200" b="1" dirty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791" y="4533809"/>
            <a:ext cx="7484315" cy="4125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89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6" grpId="0"/>
      <p:bldP spid="3367" grpId="0"/>
      <p:bldP spid="33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5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Bahan wadah dapat berinteraksi dengan sampah yang diambil sebagai sampel sehingga dapat mendegradasi wadah tersebut atau mengkontaminasi dan merubah karakteristik (kimia-fisik-biologis) dari sampel, seperti korosi dari wadah, degradasi kimia-fisik materi plastik, misalnya: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Limbah mengandung F atau HF, sebaiknya menggunakan wadah PE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Limbah yang bersifat asam atau basa, sebaiknya tidak menggunakan wadah logam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Limbah yang mengandung pelarut organik sebaiknya jangan menggunakan wadah plastik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Pengawetan sampel perlu dilakukan agar selama pengangkutan ke laboratorium dan selama menunggu analisis laboratorium tidak evolusi fisik-kimia-biologis dari sampel.</a:t>
            </a:r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3367" name="Google Shape;3367;p34"/>
          <p:cNvSpPr txBox="1"/>
          <p:nvPr/>
        </p:nvSpPr>
        <p:spPr>
          <a:xfrm>
            <a:off x="9619126" y="3578600"/>
            <a:ext cx="7290000" cy="83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Pengambilan</a:t>
            </a:r>
            <a:r>
              <a:rPr lang="en-US" sz="3600" b="1" dirty="0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3600" b="1" dirty="0" err="1" smtClean="0">
                <a:solidFill>
                  <a:schemeClr val="dk1"/>
                </a:solidFill>
                <a:latin typeface="Pompiere" charset="0"/>
                <a:ea typeface="Tahoma" pitchFamily="34" charset="0"/>
                <a:cs typeface="Tahoma" pitchFamily="34" charset="0"/>
                <a:sym typeface="Shadows Into Light Two"/>
              </a:rPr>
              <a:t>Sampel</a:t>
            </a:r>
            <a:endParaRPr sz="3600" b="1" dirty="0">
              <a:solidFill>
                <a:schemeClr val="dk1"/>
              </a:solidFill>
              <a:latin typeface="Pompiere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1815267" y="3614994"/>
            <a:ext cx="6434211" cy="8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Pewadahan dan Pengawetan Sampel</a:t>
            </a:r>
            <a:endParaRPr sz="36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Perlu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mempertimbangkan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resiko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terjadi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ledakan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risiko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terhadap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pernapasan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surveyor,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risiko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kebakaran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kontaminasi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bakteri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Alat-alat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pengaman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biasa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adalah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kacamata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masker,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sarung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jas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laboratorium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endParaRPr sz="20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86098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7" grpId="0"/>
      <p:bldP spid="3370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1920</Words>
  <Application>Microsoft Office PowerPoint</Application>
  <PresentationFormat>Custom</PresentationFormat>
  <Paragraphs>251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Tahoma</vt:lpstr>
      <vt:lpstr>Shadows Into Light Two</vt:lpstr>
      <vt:lpstr>Questrial</vt:lpstr>
      <vt:lpstr>Calibri</vt:lpstr>
      <vt:lpstr>Wingdings</vt:lpstr>
      <vt:lpstr>Cambria Math</vt:lpstr>
      <vt:lpstr>Pompiere</vt:lpstr>
      <vt:lpstr>Palatino Linotype</vt:lpstr>
      <vt:lpstr>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301</cp:revision>
  <dcterms:modified xsi:type="dcterms:W3CDTF">2023-02-27T06:45:21Z</dcterms:modified>
</cp:coreProperties>
</file>