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64" r:id="rId4"/>
    <p:sldId id="265" r:id="rId5"/>
    <p:sldId id="266" r:id="rId6"/>
    <p:sldId id="258" r:id="rId7"/>
    <p:sldId id="259" r:id="rId8"/>
    <p:sldId id="260" r:id="rId9"/>
    <p:sldId id="261" r:id="rId10"/>
    <p:sldId id="262" r:id="rId11"/>
    <p:sldId id="263"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0" d="100"/>
          <a:sy n="60" d="100"/>
        </p:scale>
        <p:origin x="8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5/8/2025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5/8/2025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5/8/2025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5/8/2025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t>Topic: Describing a Product or a Person</a:t>
            </a:r>
            <a:r>
              <a:rPr lang="en-US" b="1"/>
              <a:t/>
            </a:r>
            <a:br>
              <a:rPr lang="en-US" b="1"/>
            </a:b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82300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a:t>Job Description Example: A Teacher</a:t>
            </a:r>
          </a:p>
          <a:p>
            <a:r>
              <a:rPr lang="en-US"/>
              <a:t>A teacher is a person who educates and guides students in schools. Teachers play a very important role in shaping the future of young people. They teach not only academic subjects like Math, Science, or English, but also life skills such as discipline, responsibility, and cooperation.</a:t>
            </a:r>
          </a:p>
          <a:p>
            <a:endParaRPr lang="en-US"/>
          </a:p>
          <a:p>
            <a:r>
              <a:rPr lang="en-US"/>
              <a:t>A good teacher is patient, creative, and passionate about helping others learn. They prepare lesson plans, explain difficult topics, and encourage students to think critically.</a:t>
            </a:r>
          </a:p>
          <a:p>
            <a:endParaRPr lang="en-US"/>
          </a:p>
          <a:p>
            <a:r>
              <a:rPr lang="en-US"/>
              <a:t>Teachers often work long hours, checking assignments and preparing materials, but they find joy in seeing their students grow and succeed. Being a teacher is not just a job — it’s a meaningful profession that inspires and changes lives.</a:t>
            </a:r>
          </a:p>
          <a:p>
            <a:endParaRPr lang="en-US"/>
          </a:p>
          <a:p>
            <a:endParaRPr lang="en-US"/>
          </a:p>
        </p:txBody>
      </p:sp>
    </p:spTree>
    <p:extLst>
      <p:ext uri="{BB962C8B-B14F-4D97-AF65-F5344CB8AC3E}">
        <p14:creationId xmlns:p14="http://schemas.microsoft.com/office/powerpoint/2010/main" val="3711551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word</a:t>
            </a:r>
            <a:endParaRPr lang="en-US"/>
          </a:p>
        </p:txBody>
      </p:sp>
      <p:sp>
        <p:nvSpPr>
          <p:cNvPr id="3" name="Content Placeholder 2"/>
          <p:cNvSpPr>
            <a:spLocks noGrp="1"/>
          </p:cNvSpPr>
          <p:nvPr>
            <p:ph idx="1"/>
          </p:nvPr>
        </p:nvSpPr>
        <p:spPr/>
        <p:txBody>
          <a:bodyPr/>
          <a:lstStyle/>
          <a:p>
            <a:r>
              <a:rPr lang="en-US"/>
              <a:t>educate = mendidik</a:t>
            </a:r>
          </a:p>
          <a:p>
            <a:r>
              <a:rPr lang="en-US"/>
              <a:t>guide = membimbing</a:t>
            </a:r>
          </a:p>
          <a:p>
            <a:r>
              <a:rPr lang="en-US"/>
              <a:t>discipline = kedisiplinan</a:t>
            </a:r>
          </a:p>
          <a:p>
            <a:r>
              <a:rPr lang="en-US"/>
              <a:t>critical thinking = berpikir kritis</a:t>
            </a:r>
          </a:p>
          <a:p>
            <a:r>
              <a:rPr lang="en-US"/>
              <a:t>meaningful profession = profesi yang bermakna</a:t>
            </a:r>
          </a:p>
          <a:p>
            <a:pPr marL="0" indent="0">
              <a:buNone/>
            </a:pPr>
            <a:endParaRPr lang="en-US"/>
          </a:p>
        </p:txBody>
      </p:sp>
    </p:spTree>
    <p:extLst>
      <p:ext uri="{BB962C8B-B14F-4D97-AF65-F5344CB8AC3E}">
        <p14:creationId xmlns:p14="http://schemas.microsoft.com/office/powerpoint/2010/main" val="362475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assigment</a:t>
            </a:r>
            <a:endParaRPr lang="en-US"/>
          </a:p>
        </p:txBody>
      </p:sp>
      <p:sp>
        <p:nvSpPr>
          <p:cNvPr id="3" name="Content Placeholder 2"/>
          <p:cNvSpPr>
            <a:spLocks noGrp="1"/>
          </p:cNvSpPr>
          <p:nvPr>
            <p:ph idx="1"/>
          </p:nvPr>
        </p:nvSpPr>
        <p:spPr>
          <a:xfrm>
            <a:off x="839972" y="1733107"/>
            <a:ext cx="10288276" cy="4439093"/>
          </a:xfrm>
        </p:spPr>
        <p:txBody>
          <a:bodyPr>
            <a:normAutofit/>
          </a:bodyPr>
          <a:lstStyle/>
          <a:p>
            <a:r>
              <a:rPr lang="en-US" sz="2800" smtClean="0"/>
              <a:t>Describe </a:t>
            </a:r>
            <a:r>
              <a:rPr lang="en-US" sz="2800"/>
              <a:t>a </a:t>
            </a:r>
            <a:r>
              <a:rPr lang="en-US" sz="2800" smtClean="0"/>
              <a:t>Meyta Pritandhari </a:t>
            </a:r>
            <a:r>
              <a:rPr lang="en-US" sz="2800"/>
              <a:t>as you think he would be a lecturer</a:t>
            </a:r>
          </a:p>
        </p:txBody>
      </p:sp>
    </p:spTree>
    <p:extLst>
      <p:ext uri="{BB962C8B-B14F-4D97-AF65-F5344CB8AC3E}">
        <p14:creationId xmlns:p14="http://schemas.microsoft.com/office/powerpoint/2010/main" val="24579645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 Learning Objectives:</a:t>
            </a:r>
            <a:endParaRPr lang="en-US" b="1"/>
          </a:p>
        </p:txBody>
      </p:sp>
      <p:sp>
        <p:nvSpPr>
          <p:cNvPr id="3" name="Content Placeholder 2"/>
          <p:cNvSpPr>
            <a:spLocks noGrp="1"/>
          </p:cNvSpPr>
          <p:nvPr>
            <p:ph idx="1"/>
          </p:nvPr>
        </p:nvSpPr>
        <p:spPr/>
        <p:txBody>
          <a:bodyPr/>
          <a:lstStyle/>
          <a:p>
            <a:r>
              <a:rPr lang="en-US" smtClean="0"/>
              <a:t>Students </a:t>
            </a:r>
            <a:r>
              <a:rPr lang="en-US"/>
              <a:t>will be able to describe a person or a product using appropriate adjectives and sentence structures.</a:t>
            </a:r>
          </a:p>
          <a:p>
            <a:r>
              <a:rPr lang="en-US"/>
              <a:t>Students will be able to write and present a short description in English.</a:t>
            </a:r>
          </a:p>
          <a:p>
            <a:endParaRPr lang="en-US"/>
          </a:p>
        </p:txBody>
      </p:sp>
    </p:spTree>
    <p:extLst>
      <p:ext uri="{BB962C8B-B14F-4D97-AF65-F5344CB8AC3E}">
        <p14:creationId xmlns:p14="http://schemas.microsoft.com/office/powerpoint/2010/main" val="343885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1237" y="574158"/>
            <a:ext cx="10267011" cy="5598042"/>
          </a:xfrm>
        </p:spPr>
        <p:txBody>
          <a:bodyPr>
            <a:normAutofit fontScale="92500" lnSpcReduction="20000"/>
          </a:bodyPr>
          <a:lstStyle/>
          <a:p>
            <a:r>
              <a:rPr lang="en-US"/>
              <a:t>Hal yang Harus Diperhatikan dalam Mendeskripsikan Produk</a:t>
            </a:r>
          </a:p>
          <a:p>
            <a:r>
              <a:rPr lang="en-US"/>
              <a:t>1. Nama Produk dan Jenisnya</a:t>
            </a:r>
          </a:p>
          <a:p>
            <a:r>
              <a:rPr lang="en-US"/>
              <a:t>Sebutkan nama dan jenis produk secara jelas.</a:t>
            </a:r>
          </a:p>
          <a:p>
            <a:endParaRPr lang="en-US"/>
          </a:p>
          <a:p>
            <a:r>
              <a:rPr lang="en-US"/>
              <a:t>Contoh: This is a reusable stainless steel water bottle.</a:t>
            </a:r>
          </a:p>
          <a:p>
            <a:endParaRPr lang="en-US"/>
          </a:p>
          <a:p>
            <a:r>
              <a:rPr lang="en-US"/>
              <a:t>2. Fungsi Utama Produk</a:t>
            </a:r>
          </a:p>
          <a:p>
            <a:r>
              <a:rPr lang="en-US"/>
              <a:t>Jelaskan produk ini digunakan untuk apa.</a:t>
            </a:r>
          </a:p>
          <a:p>
            <a:endParaRPr lang="en-US"/>
          </a:p>
          <a:p>
            <a:r>
              <a:rPr lang="en-US"/>
              <a:t>Contoh: It is used to keep your drinks cold or hot for hours.</a:t>
            </a:r>
          </a:p>
          <a:p>
            <a:endParaRPr lang="en-US"/>
          </a:p>
          <a:p>
            <a:r>
              <a:rPr lang="en-US"/>
              <a:t>3. Fitur atau Spesifikasi</a:t>
            </a:r>
          </a:p>
          <a:p>
            <a:r>
              <a:rPr lang="en-US"/>
              <a:t>Ukuran, berat, bahan, kapasitas, warna, daya tahan, teknologi, dll.</a:t>
            </a:r>
          </a:p>
          <a:p>
            <a:endParaRPr lang="en-US"/>
          </a:p>
          <a:p>
            <a:r>
              <a:rPr lang="en-US"/>
              <a:t>Contoh: It is lightweight, holds up to 750 ml, and comes in five colors.</a:t>
            </a:r>
          </a:p>
          <a:p>
            <a:endParaRPr lang="en-US"/>
          </a:p>
          <a:p>
            <a:pPr marL="0" indent="0">
              <a:buNone/>
            </a:pPr>
            <a:endParaRPr lang="en-US"/>
          </a:p>
          <a:p>
            <a:endParaRPr lang="en-US"/>
          </a:p>
          <a:p>
            <a:endParaRPr lang="en-US"/>
          </a:p>
        </p:txBody>
      </p:sp>
    </p:spTree>
    <p:extLst>
      <p:ext uri="{BB962C8B-B14F-4D97-AF65-F5344CB8AC3E}">
        <p14:creationId xmlns:p14="http://schemas.microsoft.com/office/powerpoint/2010/main" val="3644120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0093" y="467833"/>
            <a:ext cx="10118155" cy="5704367"/>
          </a:xfrm>
        </p:spPr>
        <p:txBody>
          <a:bodyPr>
            <a:normAutofit fontScale="55000" lnSpcReduction="20000"/>
          </a:bodyPr>
          <a:lstStyle/>
          <a:p>
            <a:r>
              <a:rPr lang="en-US"/>
              <a:t>4. </a:t>
            </a:r>
            <a:r>
              <a:rPr lang="en-US" sz="4000"/>
              <a:t>Kelebihan atau Manfaat (Benefits)</a:t>
            </a:r>
          </a:p>
          <a:p>
            <a:r>
              <a:rPr lang="en-US" sz="4000"/>
              <a:t>Jelaskan apa yang membuat produk ini istimewa atau bermanfaat.</a:t>
            </a:r>
          </a:p>
          <a:p>
            <a:endParaRPr lang="en-US" sz="4000"/>
          </a:p>
          <a:p>
            <a:r>
              <a:rPr lang="en-US" sz="4000"/>
              <a:t>Contoh: It is eco-friendly and helps reduce plastic waste.</a:t>
            </a:r>
          </a:p>
          <a:p>
            <a:endParaRPr lang="en-US" sz="4000"/>
          </a:p>
          <a:p>
            <a:r>
              <a:rPr lang="en-US" sz="4000"/>
              <a:t>5. Desain dan Penampilan</a:t>
            </a:r>
          </a:p>
          <a:p>
            <a:r>
              <a:rPr lang="en-US" sz="4000"/>
              <a:t>Jika relevan, jelaskan tampilan luar, gaya, atau keunikan visual produk.</a:t>
            </a:r>
          </a:p>
          <a:p>
            <a:endParaRPr lang="en-US" sz="4000"/>
          </a:p>
          <a:p>
            <a:r>
              <a:rPr lang="en-US" sz="4000"/>
              <a:t>Contoh: Its sleek design and matte finish make it stylish and modern.</a:t>
            </a:r>
          </a:p>
          <a:p>
            <a:endParaRPr lang="en-US" sz="4000"/>
          </a:p>
          <a:p>
            <a:r>
              <a:rPr lang="en-US" sz="4000"/>
              <a:t>6. Target Pengguna atau Pasar</a:t>
            </a:r>
          </a:p>
          <a:p>
            <a:r>
              <a:rPr lang="en-US" sz="4000"/>
              <a:t>Siapa yang cocok menggunakan produk ini?</a:t>
            </a:r>
          </a:p>
          <a:p>
            <a:endParaRPr lang="en-US" sz="4000"/>
          </a:p>
          <a:p>
            <a:r>
              <a:rPr lang="en-US" sz="4000"/>
              <a:t>Contoh: Ideal for students, travelers, and office workers.</a:t>
            </a:r>
          </a:p>
          <a:p>
            <a:endParaRPr lang="en-US" sz="4000"/>
          </a:p>
          <a:p>
            <a:pPr marL="0" indent="0">
              <a:buNone/>
            </a:pPr>
            <a:endParaRPr lang="en-US" sz="4000"/>
          </a:p>
        </p:txBody>
      </p:sp>
    </p:spTree>
    <p:extLst>
      <p:ext uri="{BB962C8B-B14F-4D97-AF65-F5344CB8AC3E}">
        <p14:creationId xmlns:p14="http://schemas.microsoft.com/office/powerpoint/2010/main" val="3744037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mtClean="0"/>
              <a:t>7. </a:t>
            </a:r>
            <a:r>
              <a:rPr lang="en-US"/>
              <a:t>Bahasa yang Digunakan</a:t>
            </a:r>
          </a:p>
          <a:p>
            <a:r>
              <a:rPr lang="en-US"/>
              <a:t>Gunakan kata sifat positif dan bahasa persuasif (persuasive language).</a:t>
            </a:r>
          </a:p>
          <a:p>
            <a:endParaRPr lang="en-US"/>
          </a:p>
          <a:p>
            <a:r>
              <a:rPr lang="en-US"/>
              <a:t>Contoh: durable, efficient, elegant, affordable, powerful, convenient</a:t>
            </a:r>
          </a:p>
          <a:p>
            <a:endParaRPr lang="en-US"/>
          </a:p>
          <a:p>
            <a:r>
              <a:rPr lang="en-US"/>
              <a:t>Hindari bahasa yang terlalu teknis jika audiensnya umum.</a:t>
            </a:r>
          </a:p>
          <a:p>
            <a:endParaRPr lang="en-US"/>
          </a:p>
          <a:p>
            <a:r>
              <a:rPr lang="en-US"/>
              <a:t>8. Struktur Teks yang Teratur</a:t>
            </a:r>
          </a:p>
          <a:p>
            <a:r>
              <a:rPr lang="en-US"/>
              <a:t>Gunakan paragraf atau poin yang runtut: mulai dari pengenalan, fitur, kelebihan, hingga kesimpulan</a:t>
            </a:r>
            <a:endParaRPr lang="en-US"/>
          </a:p>
        </p:txBody>
      </p:sp>
    </p:spTree>
    <p:extLst>
      <p:ext uri="{BB962C8B-B14F-4D97-AF65-F5344CB8AC3E}">
        <p14:creationId xmlns:p14="http://schemas.microsoft.com/office/powerpoint/2010/main" val="2830544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484" y="425302"/>
            <a:ext cx="10447764" cy="5746898"/>
          </a:xfrm>
        </p:spPr>
        <p:txBody>
          <a:bodyPr>
            <a:normAutofit fontScale="85000" lnSpcReduction="20000"/>
          </a:bodyPr>
          <a:lstStyle/>
          <a:p>
            <a:r>
              <a:rPr lang="en-US" b="1"/>
              <a:t>Describing a Person</a:t>
            </a:r>
          </a:p>
          <a:p>
            <a:r>
              <a:rPr lang="en-US"/>
              <a:t>1. Useful Vocabulary:</a:t>
            </a:r>
          </a:p>
          <a:p>
            <a:r>
              <a:rPr lang="en-US"/>
              <a:t>Physical appearance: tall, short, slim, chubby, attractive, long hair, brown eyes, etc.</a:t>
            </a:r>
          </a:p>
          <a:p>
            <a:endParaRPr lang="en-US"/>
          </a:p>
          <a:p>
            <a:r>
              <a:rPr lang="en-US"/>
              <a:t>Personality traits: friendly, helpful, shy, talkative, smart, creative, etc.</a:t>
            </a:r>
          </a:p>
          <a:p>
            <a:endParaRPr lang="en-US"/>
          </a:p>
          <a:p>
            <a:r>
              <a:rPr lang="en-US"/>
              <a:t>2. Sentence Structures:</a:t>
            </a:r>
          </a:p>
          <a:p>
            <a:r>
              <a:rPr lang="en-US"/>
              <a:t>She is a tall and beautiful girl with long black hair.</a:t>
            </a:r>
          </a:p>
          <a:p>
            <a:endParaRPr lang="en-US"/>
          </a:p>
          <a:p>
            <a:r>
              <a:rPr lang="en-US"/>
              <a:t>He is very friendly and always helps others.</a:t>
            </a:r>
          </a:p>
          <a:p>
            <a:endParaRPr lang="en-US"/>
          </a:p>
          <a:p>
            <a:r>
              <a:rPr lang="en-US"/>
              <a:t>My best friend is smart and creative. He loves painting and writing stories.</a:t>
            </a:r>
          </a:p>
          <a:p>
            <a:endParaRPr lang="en-US"/>
          </a:p>
          <a:p>
            <a:r>
              <a:rPr lang="en-US" b="1"/>
              <a:t>✅ Example:</a:t>
            </a:r>
          </a:p>
          <a:p>
            <a:r>
              <a:rPr lang="en-US"/>
              <a:t>My Mother</a:t>
            </a:r>
          </a:p>
          <a:p>
            <a:r>
              <a:rPr lang="en-US"/>
              <a:t>My mother is a kind and caring woman. She has short black hair and brown eyes. She is not very tall, but she is strong. She works as a teacher and always helps her students. At home, she loves cooking and gardening.</a:t>
            </a:r>
          </a:p>
        </p:txBody>
      </p:sp>
    </p:spTree>
    <p:extLst>
      <p:ext uri="{BB962C8B-B14F-4D97-AF65-F5344CB8AC3E}">
        <p14:creationId xmlns:p14="http://schemas.microsoft.com/office/powerpoint/2010/main" val="2532290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423" y="914400"/>
            <a:ext cx="10532825" cy="5257800"/>
          </a:xfrm>
        </p:spPr>
        <p:txBody>
          <a:bodyPr>
            <a:normAutofit fontScale="55000" lnSpcReduction="20000"/>
          </a:bodyPr>
          <a:lstStyle/>
          <a:p>
            <a:r>
              <a:rPr lang="en-US"/>
              <a:t>B. Describing a Product</a:t>
            </a:r>
          </a:p>
          <a:p>
            <a:r>
              <a:rPr lang="en-US"/>
              <a:t>1. Useful Vocabulary:</a:t>
            </a:r>
          </a:p>
          <a:p>
            <a:r>
              <a:rPr lang="en-US"/>
              <a:t>Product type: smartphone, laptop, shoes, bag, etc.</a:t>
            </a:r>
          </a:p>
          <a:p>
            <a:endParaRPr lang="en-US"/>
          </a:p>
          <a:p>
            <a:r>
              <a:rPr lang="en-US"/>
              <a:t>Features: lightweight, waterproof, durable, high-speed, user-friendly, eco-friendly, etc.</a:t>
            </a:r>
          </a:p>
          <a:p>
            <a:endParaRPr lang="en-US"/>
          </a:p>
          <a:p>
            <a:r>
              <a:rPr lang="en-US"/>
              <a:t>Functions: used for calling, storing files, protecting your feet, carrying things, etc.</a:t>
            </a:r>
          </a:p>
          <a:p>
            <a:endParaRPr lang="en-US"/>
          </a:p>
          <a:p>
            <a:r>
              <a:rPr lang="en-US"/>
              <a:t>2. Sentence Structures:</a:t>
            </a:r>
          </a:p>
          <a:p>
            <a:r>
              <a:rPr lang="en-US"/>
              <a:t>This product is a lightweight laptop with a fast processor.</a:t>
            </a:r>
          </a:p>
          <a:p>
            <a:endParaRPr lang="en-US"/>
          </a:p>
          <a:p>
            <a:r>
              <a:rPr lang="en-US"/>
              <a:t>It is made of recycled materials, so it is eco-friendly.</a:t>
            </a:r>
          </a:p>
          <a:p>
            <a:endParaRPr lang="en-US"/>
          </a:p>
          <a:p>
            <a:r>
              <a:rPr lang="en-US"/>
              <a:t>These shoes are comfortable and perfect for running.</a:t>
            </a:r>
          </a:p>
          <a:p>
            <a:endParaRPr lang="en-US"/>
          </a:p>
          <a:p>
            <a:r>
              <a:rPr lang="en-US"/>
              <a:t>✅ Example:</a:t>
            </a:r>
          </a:p>
          <a:p>
            <a:r>
              <a:rPr lang="en-US"/>
              <a:t>Eco Bottle</a:t>
            </a:r>
          </a:p>
          <a:p>
            <a:r>
              <a:rPr lang="en-US"/>
              <a:t>This is an eco-friendly water bottle made from stainless steel. It keeps your drink cold for 24 hours. It is durable and reusable, perfect for people who care about the environment. The design is simple and modern, available in many colors.</a:t>
            </a:r>
          </a:p>
          <a:p>
            <a:endParaRPr lang="en-US"/>
          </a:p>
          <a:p>
            <a:endParaRPr lang="en-US"/>
          </a:p>
        </p:txBody>
      </p:sp>
    </p:spTree>
    <p:extLst>
      <p:ext uri="{BB962C8B-B14F-4D97-AF65-F5344CB8AC3E}">
        <p14:creationId xmlns:p14="http://schemas.microsoft.com/office/powerpoint/2010/main" val="2413855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767" y="627321"/>
            <a:ext cx="10224481" cy="5544879"/>
          </a:xfrm>
        </p:spPr>
        <p:txBody>
          <a:bodyPr/>
          <a:lstStyle/>
          <a:p>
            <a:r>
              <a:rPr lang="en-US" b="1"/>
              <a:t>Name of the Product:</a:t>
            </a:r>
            <a:r>
              <a:rPr lang="en-US"/>
              <a:t> Chocolate Lava Cake</a:t>
            </a:r>
          </a:p>
          <a:p>
            <a:r>
              <a:rPr lang="en-US" b="1"/>
              <a:t>Description:</a:t>
            </a:r>
            <a:r>
              <a:rPr lang="en-US"/>
              <a:t/>
            </a:r>
            <a:br>
              <a:rPr lang="en-US"/>
            </a:br>
            <a:r>
              <a:rPr lang="en-US"/>
              <a:t>This chocolate lava cake is a rich and indulgent dessert made with premium dark chocolate. It has a soft, moist outer layer and a warm, gooey chocolate center that melts in your mouth. Served warm with a scoop of vanilla ice cream, this dessert offers the perfect balance of sweet and bitter flavors.</a:t>
            </a:r>
          </a:p>
          <a:p>
            <a:r>
              <a:rPr lang="en-US"/>
              <a:t>The cake is small in size but full of flavor, making it a perfect choice for chocolate lovers. It’s not only delicious but also beautifully presented, topped with powdered sugar and a fresh mint leaf.</a:t>
            </a:r>
          </a:p>
          <a:p>
            <a:r>
              <a:rPr lang="en-US"/>
              <a:t>Whether for a romantic dinner or a special occasion, this lava cake is guaranteed to impress!</a:t>
            </a:r>
          </a:p>
          <a:p>
            <a:pPr marL="0" indent="0">
              <a:buNone/>
            </a:pPr>
            <a:endParaRPr lang="en-US"/>
          </a:p>
        </p:txBody>
      </p:sp>
    </p:spTree>
    <p:extLst>
      <p:ext uri="{BB962C8B-B14F-4D97-AF65-F5344CB8AC3E}">
        <p14:creationId xmlns:p14="http://schemas.microsoft.com/office/powerpoint/2010/main" val="399021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word</a:t>
            </a:r>
            <a:endParaRPr lang="en-US"/>
          </a:p>
        </p:txBody>
      </p:sp>
      <p:sp>
        <p:nvSpPr>
          <p:cNvPr id="3" name="Content Placeholder 2"/>
          <p:cNvSpPr>
            <a:spLocks noGrp="1"/>
          </p:cNvSpPr>
          <p:nvPr>
            <p:ph idx="1"/>
          </p:nvPr>
        </p:nvSpPr>
        <p:spPr/>
        <p:txBody>
          <a:bodyPr/>
          <a:lstStyle/>
          <a:p>
            <a:r>
              <a:rPr lang="en-US"/>
              <a:t>rich and indulgent = kaya rasa dan memanjakan</a:t>
            </a:r>
          </a:p>
          <a:p>
            <a:r>
              <a:rPr lang="en-US"/>
              <a:t>soft, moist = lembut dan basah</a:t>
            </a:r>
          </a:p>
          <a:p>
            <a:r>
              <a:rPr lang="en-US"/>
              <a:t>gooey center = bagian tengah yang lumer</a:t>
            </a:r>
          </a:p>
          <a:p>
            <a:r>
              <a:rPr lang="en-US"/>
              <a:t>perfectly balanced = seimbang</a:t>
            </a:r>
          </a:p>
          <a:p>
            <a:r>
              <a:rPr lang="en-US"/>
              <a:t>beautifully presented = disajikan dengan cantik</a:t>
            </a:r>
          </a:p>
          <a:p>
            <a:pPr marL="0" indent="0">
              <a:buNone/>
            </a:pPr>
            <a:endParaRPr lang="en-US"/>
          </a:p>
        </p:txBody>
      </p:sp>
    </p:spTree>
    <p:extLst>
      <p:ext uri="{BB962C8B-B14F-4D97-AF65-F5344CB8AC3E}">
        <p14:creationId xmlns:p14="http://schemas.microsoft.com/office/powerpoint/2010/main" val="14766675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69</TotalTime>
  <Words>791</Words>
  <Application>Microsoft Office PowerPoint</Application>
  <PresentationFormat>Widescreen</PresentationFormat>
  <Paragraphs>102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Rockwell</vt:lpstr>
      <vt:lpstr>Rockwell Condensed</vt:lpstr>
      <vt:lpstr>Wingdings</vt:lpstr>
      <vt:lpstr>Wood Type</vt:lpstr>
      <vt:lpstr>Topic: Describing a Product or a Person </vt:lpstr>
      <vt:lpstr> Learning Objectives:</vt:lpstr>
      <vt:lpstr>PowerPoint Presentation</vt:lpstr>
      <vt:lpstr>PowerPoint Presentation</vt:lpstr>
      <vt:lpstr>PowerPoint Presentation</vt:lpstr>
      <vt:lpstr>PowerPoint Presentation</vt:lpstr>
      <vt:lpstr>PowerPoint Presentation</vt:lpstr>
      <vt:lpstr>PowerPoint Presentation</vt:lpstr>
      <vt:lpstr>Key word</vt:lpstr>
      <vt:lpstr>PowerPoint Presentation</vt:lpstr>
      <vt:lpstr>Key word</vt:lpstr>
      <vt:lpstr>assigment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Describing a Product or a Person</dc:title>
  <dc:creator>Microsoft account</dc:creator>
  <cp:lastModifiedBy>Microsoft account</cp:lastModifiedBy>
  <cp:revision>4</cp:revision>
  <dcterms:created xsi:type="dcterms:W3CDTF">2025-05-08T01:28:31Z</dcterms:created>
  <dcterms:modified xsi:type="dcterms:W3CDTF">2025-05-08T02:37:34Z</dcterms:modified>
</cp:coreProperties>
</file>