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6" r:id="rId7"/>
    <p:sldId id="263" r:id="rId8"/>
    <p:sldId id="261" r:id="rId9"/>
    <p:sldId id="268" r:id="rId10"/>
  </p:sldIdLst>
  <p:sldSz cx="18288000" cy="10287000"/>
  <p:notesSz cx="18288000" cy="10287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71"/>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71600" y="3188970"/>
            <a:ext cx="15544800" cy="2160270"/>
          </a:xfrm>
          <a:prstGeom prst="rect">
            <a:avLst/>
          </a:prstGeom>
        </p:spPr>
        <p:txBody>
          <a:bodyPr wrap="square" lIns="0" tIns="0" rIns="0" bIns="0">
            <a:spAutoFit/>
          </a:bodyPr>
          <a:lstStyle>
            <a:lvl1pPr>
              <a:defRPr/>
            </a:lvl1pPr>
          </a:lstStyle>
          <a:p/>
        </p:txBody>
      </p:sp>
      <p:sp>
        <p:nvSpPr>
          <p:cNvPr id="3" name="Holder 3"/>
          <p:cNvSpPr>
            <a:spLocks noGrp="1"/>
          </p:cNvSpPr>
          <p:nvPr>
            <p:ph type="subTitle" idx="4"/>
          </p:nvPr>
        </p:nvSpPr>
        <p:spPr>
          <a:xfrm>
            <a:off x="2743200" y="5760720"/>
            <a:ext cx="12801600" cy="2571750"/>
          </a:xfrm>
          <a:prstGeom prst="rect">
            <a:avLst/>
          </a:prstGeom>
        </p:spPr>
        <p:txBody>
          <a:bodyPr wrap="square" lIns="0" tIns="0" rIns="0" bIns="0">
            <a:spAutoFit/>
          </a:bodyPr>
          <a:lstStyle>
            <a:lvl1pPr>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showMasterSp="0">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630393" y="6910120"/>
            <a:ext cx="1892935" cy="3376295"/>
          </a:xfrm>
          <a:custGeom>
            <a:avLst/>
            <a:gdLst/>
            <a:ahLst/>
            <a:cxnLst/>
            <a:rect l="l" t="t" r="r" b="b"/>
            <a:pathLst>
              <a:path w="1892935" h="3376295">
                <a:moveTo>
                  <a:pt x="0" y="3376031"/>
                </a:moveTo>
                <a:lnTo>
                  <a:pt x="1892484" y="3376031"/>
                </a:lnTo>
                <a:lnTo>
                  <a:pt x="1892484" y="0"/>
                </a:lnTo>
                <a:lnTo>
                  <a:pt x="1845410" y="434"/>
                </a:lnTo>
                <a:lnTo>
                  <a:pt x="1798566" y="1737"/>
                </a:lnTo>
                <a:lnTo>
                  <a:pt x="1751967" y="3909"/>
                </a:lnTo>
                <a:lnTo>
                  <a:pt x="1705629" y="6949"/>
                </a:lnTo>
                <a:lnTo>
                  <a:pt x="1659569" y="10857"/>
                </a:lnTo>
                <a:lnTo>
                  <a:pt x="1613800" y="15632"/>
                </a:lnTo>
                <a:lnTo>
                  <a:pt x="1568341" y="21274"/>
                </a:lnTo>
                <a:lnTo>
                  <a:pt x="1523205" y="27782"/>
                </a:lnTo>
                <a:lnTo>
                  <a:pt x="1478410" y="35157"/>
                </a:lnTo>
                <a:lnTo>
                  <a:pt x="1433970" y="43398"/>
                </a:lnTo>
                <a:lnTo>
                  <a:pt x="1389902" y="52505"/>
                </a:lnTo>
                <a:lnTo>
                  <a:pt x="1346220" y="62477"/>
                </a:lnTo>
                <a:lnTo>
                  <a:pt x="1302942" y="73314"/>
                </a:lnTo>
                <a:lnTo>
                  <a:pt x="1260083" y="85016"/>
                </a:lnTo>
                <a:lnTo>
                  <a:pt x="1217658" y="97581"/>
                </a:lnTo>
                <a:lnTo>
                  <a:pt x="1175683" y="111011"/>
                </a:lnTo>
                <a:lnTo>
                  <a:pt x="1134174" y="125304"/>
                </a:lnTo>
                <a:lnTo>
                  <a:pt x="1093147" y="140460"/>
                </a:lnTo>
                <a:lnTo>
                  <a:pt x="1052617" y="156480"/>
                </a:lnTo>
                <a:lnTo>
                  <a:pt x="1012601" y="173361"/>
                </a:lnTo>
                <a:lnTo>
                  <a:pt x="973114" y="191105"/>
                </a:lnTo>
                <a:lnTo>
                  <a:pt x="934171" y="209711"/>
                </a:lnTo>
                <a:lnTo>
                  <a:pt x="895789" y="229178"/>
                </a:lnTo>
                <a:lnTo>
                  <a:pt x="857983" y="249506"/>
                </a:lnTo>
                <a:lnTo>
                  <a:pt x="820769" y="270695"/>
                </a:lnTo>
                <a:lnTo>
                  <a:pt x="784163" y="292744"/>
                </a:lnTo>
                <a:lnTo>
                  <a:pt x="748180" y="315653"/>
                </a:lnTo>
                <a:lnTo>
                  <a:pt x="712837" y="339422"/>
                </a:lnTo>
                <a:lnTo>
                  <a:pt x="678148" y="364050"/>
                </a:lnTo>
                <a:lnTo>
                  <a:pt x="644131" y="389537"/>
                </a:lnTo>
                <a:lnTo>
                  <a:pt x="610800" y="415883"/>
                </a:lnTo>
                <a:lnTo>
                  <a:pt x="578171" y="443087"/>
                </a:lnTo>
                <a:lnTo>
                  <a:pt x="546260" y="471149"/>
                </a:lnTo>
                <a:lnTo>
                  <a:pt x="515083" y="500069"/>
                </a:lnTo>
                <a:lnTo>
                  <a:pt x="484655" y="529846"/>
                </a:lnTo>
                <a:lnTo>
                  <a:pt x="454993" y="560479"/>
                </a:lnTo>
                <a:lnTo>
                  <a:pt x="426112" y="591969"/>
                </a:lnTo>
                <a:lnTo>
                  <a:pt x="398028" y="624316"/>
                </a:lnTo>
                <a:lnTo>
                  <a:pt x="370756" y="657518"/>
                </a:lnTo>
                <a:lnTo>
                  <a:pt x="344312" y="691576"/>
                </a:lnTo>
                <a:lnTo>
                  <a:pt x="318713" y="726488"/>
                </a:lnTo>
                <a:lnTo>
                  <a:pt x="293973" y="762256"/>
                </a:lnTo>
                <a:lnTo>
                  <a:pt x="270109" y="798878"/>
                </a:lnTo>
                <a:lnTo>
                  <a:pt x="247136" y="836354"/>
                </a:lnTo>
                <a:lnTo>
                  <a:pt x="225070" y="874684"/>
                </a:lnTo>
                <a:lnTo>
                  <a:pt x="203927" y="913867"/>
                </a:lnTo>
                <a:lnTo>
                  <a:pt x="183723" y="953903"/>
                </a:lnTo>
                <a:lnTo>
                  <a:pt x="164473" y="994791"/>
                </a:lnTo>
                <a:lnTo>
                  <a:pt x="146193" y="1036533"/>
                </a:lnTo>
                <a:lnTo>
                  <a:pt x="128899" y="1079126"/>
                </a:lnTo>
                <a:lnTo>
                  <a:pt x="112606" y="1122570"/>
                </a:lnTo>
                <a:lnTo>
                  <a:pt x="97331" y="1166866"/>
                </a:lnTo>
                <a:lnTo>
                  <a:pt x="83089" y="1212013"/>
                </a:lnTo>
                <a:lnTo>
                  <a:pt x="69896" y="1258010"/>
                </a:lnTo>
                <a:lnTo>
                  <a:pt x="57767" y="1304858"/>
                </a:lnTo>
                <a:lnTo>
                  <a:pt x="46719" y="1352555"/>
                </a:lnTo>
                <a:lnTo>
                  <a:pt x="36766" y="1401102"/>
                </a:lnTo>
                <a:lnTo>
                  <a:pt x="27926" y="1450498"/>
                </a:lnTo>
                <a:lnTo>
                  <a:pt x="20213" y="1500743"/>
                </a:lnTo>
                <a:lnTo>
                  <a:pt x="13644" y="1551836"/>
                </a:lnTo>
                <a:lnTo>
                  <a:pt x="8233" y="1603778"/>
                </a:lnTo>
                <a:lnTo>
                  <a:pt x="3998" y="1656567"/>
                </a:lnTo>
                <a:lnTo>
                  <a:pt x="953" y="1710203"/>
                </a:lnTo>
                <a:lnTo>
                  <a:pt x="0" y="1738465"/>
                </a:lnTo>
                <a:lnTo>
                  <a:pt x="0" y="3376031"/>
                </a:lnTo>
                <a:close/>
              </a:path>
            </a:pathLst>
          </a:custGeom>
          <a:solidFill>
            <a:srgbClr val="748B3D"/>
          </a:solidFill>
        </p:spPr>
        <p:txBody>
          <a:bodyPr wrap="square" lIns="0" tIns="0" rIns="0" bIns="0" rtlCol="0"/>
          <a:lstStyle/>
          <a:p/>
        </p:txBody>
      </p:sp>
      <p:sp>
        <p:nvSpPr>
          <p:cNvPr id="17" name="bg object 17"/>
          <p:cNvSpPr/>
          <p:nvPr/>
        </p:nvSpPr>
        <p:spPr>
          <a:xfrm>
            <a:off x="1083039" y="1420742"/>
            <a:ext cx="2957195" cy="2791460"/>
          </a:xfrm>
          <a:custGeom>
            <a:avLst/>
            <a:gdLst/>
            <a:ahLst/>
            <a:cxnLst/>
            <a:rect l="l" t="t" r="r" b="b"/>
            <a:pathLst>
              <a:path w="2957195" h="2791460">
                <a:moveTo>
                  <a:pt x="2900129" y="2677322"/>
                </a:moveTo>
                <a:lnTo>
                  <a:pt x="2922003" y="2681800"/>
                </a:lnTo>
                <a:lnTo>
                  <a:pt x="2939979" y="2693968"/>
                </a:lnTo>
                <a:lnTo>
                  <a:pt x="2952157" y="2711930"/>
                </a:lnTo>
                <a:lnTo>
                  <a:pt x="2956638" y="2733787"/>
                </a:lnTo>
                <a:lnTo>
                  <a:pt x="2952157" y="2755644"/>
                </a:lnTo>
                <a:lnTo>
                  <a:pt x="2939979" y="2773606"/>
                </a:lnTo>
                <a:lnTo>
                  <a:pt x="2922003" y="2785775"/>
                </a:lnTo>
                <a:lnTo>
                  <a:pt x="2900129" y="2790253"/>
                </a:lnTo>
                <a:lnTo>
                  <a:pt x="2877804" y="2785775"/>
                </a:lnTo>
                <a:lnTo>
                  <a:pt x="2859879" y="2773606"/>
                </a:lnTo>
                <a:lnTo>
                  <a:pt x="2847950" y="2755644"/>
                </a:lnTo>
                <a:lnTo>
                  <a:pt x="2843619" y="2733787"/>
                </a:lnTo>
                <a:lnTo>
                  <a:pt x="2848100" y="2711930"/>
                </a:lnTo>
                <a:lnTo>
                  <a:pt x="2860278" y="2693968"/>
                </a:lnTo>
                <a:lnTo>
                  <a:pt x="2878254" y="2681800"/>
                </a:lnTo>
                <a:lnTo>
                  <a:pt x="2900129" y="2677322"/>
                </a:lnTo>
                <a:close/>
              </a:path>
              <a:path w="2957195" h="2791460">
                <a:moveTo>
                  <a:pt x="2188957" y="2678387"/>
                </a:moveTo>
                <a:lnTo>
                  <a:pt x="2210831" y="2682865"/>
                </a:lnTo>
                <a:lnTo>
                  <a:pt x="2228807" y="2695034"/>
                </a:lnTo>
                <a:lnTo>
                  <a:pt x="2240986" y="2712995"/>
                </a:lnTo>
                <a:lnTo>
                  <a:pt x="2245467" y="2734853"/>
                </a:lnTo>
                <a:lnTo>
                  <a:pt x="2240986" y="2756710"/>
                </a:lnTo>
                <a:lnTo>
                  <a:pt x="2228807" y="2774671"/>
                </a:lnTo>
                <a:lnTo>
                  <a:pt x="2210831" y="2786840"/>
                </a:lnTo>
                <a:lnTo>
                  <a:pt x="2188957" y="2791318"/>
                </a:lnTo>
                <a:lnTo>
                  <a:pt x="2167083" y="2786840"/>
                </a:lnTo>
                <a:lnTo>
                  <a:pt x="2149107" y="2774671"/>
                </a:lnTo>
                <a:lnTo>
                  <a:pt x="2136929" y="2756710"/>
                </a:lnTo>
                <a:lnTo>
                  <a:pt x="2132447" y="2734853"/>
                </a:lnTo>
                <a:lnTo>
                  <a:pt x="2136929" y="2712995"/>
                </a:lnTo>
                <a:lnTo>
                  <a:pt x="2149107" y="2695034"/>
                </a:lnTo>
                <a:lnTo>
                  <a:pt x="2167083" y="2682865"/>
                </a:lnTo>
                <a:lnTo>
                  <a:pt x="2188957" y="2678387"/>
                </a:lnTo>
                <a:close/>
              </a:path>
              <a:path w="2957195" h="2791460">
                <a:moveTo>
                  <a:pt x="1478852" y="2678387"/>
                </a:moveTo>
                <a:lnTo>
                  <a:pt x="1500726" y="2682865"/>
                </a:lnTo>
                <a:lnTo>
                  <a:pt x="1518702" y="2695034"/>
                </a:lnTo>
                <a:lnTo>
                  <a:pt x="1530880" y="2712995"/>
                </a:lnTo>
                <a:lnTo>
                  <a:pt x="1535362" y="2734853"/>
                </a:lnTo>
                <a:lnTo>
                  <a:pt x="1530880" y="2756710"/>
                </a:lnTo>
                <a:lnTo>
                  <a:pt x="1518702" y="2774671"/>
                </a:lnTo>
                <a:lnTo>
                  <a:pt x="1500726" y="2786840"/>
                </a:lnTo>
                <a:lnTo>
                  <a:pt x="1478852" y="2791318"/>
                </a:lnTo>
                <a:lnTo>
                  <a:pt x="1456528" y="2786840"/>
                </a:lnTo>
                <a:lnTo>
                  <a:pt x="1438602" y="2774671"/>
                </a:lnTo>
                <a:lnTo>
                  <a:pt x="1426674" y="2756710"/>
                </a:lnTo>
                <a:lnTo>
                  <a:pt x="1422342" y="2734853"/>
                </a:lnTo>
                <a:lnTo>
                  <a:pt x="1426824" y="2712995"/>
                </a:lnTo>
                <a:lnTo>
                  <a:pt x="1439002" y="2695034"/>
                </a:lnTo>
                <a:lnTo>
                  <a:pt x="1456978" y="2682865"/>
                </a:lnTo>
                <a:lnTo>
                  <a:pt x="1478852" y="2678387"/>
                </a:lnTo>
                <a:close/>
              </a:path>
              <a:path w="2957195" h="2791460">
                <a:moveTo>
                  <a:pt x="767681" y="2678387"/>
                </a:moveTo>
                <a:lnTo>
                  <a:pt x="789555" y="2682865"/>
                </a:lnTo>
                <a:lnTo>
                  <a:pt x="807531" y="2695034"/>
                </a:lnTo>
                <a:lnTo>
                  <a:pt x="819709" y="2712995"/>
                </a:lnTo>
                <a:lnTo>
                  <a:pt x="824191" y="2734853"/>
                </a:lnTo>
                <a:lnTo>
                  <a:pt x="819709" y="2756710"/>
                </a:lnTo>
                <a:lnTo>
                  <a:pt x="807531" y="2774671"/>
                </a:lnTo>
                <a:lnTo>
                  <a:pt x="789555" y="2786840"/>
                </a:lnTo>
                <a:lnTo>
                  <a:pt x="767681" y="2791318"/>
                </a:lnTo>
                <a:lnTo>
                  <a:pt x="745806" y="2786840"/>
                </a:lnTo>
                <a:lnTo>
                  <a:pt x="727831" y="2774671"/>
                </a:lnTo>
                <a:lnTo>
                  <a:pt x="715652" y="2756710"/>
                </a:lnTo>
                <a:lnTo>
                  <a:pt x="711171" y="2734853"/>
                </a:lnTo>
                <a:lnTo>
                  <a:pt x="715652" y="2712995"/>
                </a:lnTo>
                <a:lnTo>
                  <a:pt x="727831" y="2695034"/>
                </a:lnTo>
                <a:lnTo>
                  <a:pt x="745806" y="2682865"/>
                </a:lnTo>
                <a:lnTo>
                  <a:pt x="767681" y="2678387"/>
                </a:lnTo>
                <a:close/>
              </a:path>
              <a:path w="2957195" h="2791460">
                <a:moveTo>
                  <a:pt x="57576" y="2677322"/>
                </a:moveTo>
                <a:lnTo>
                  <a:pt x="79450" y="2681800"/>
                </a:lnTo>
                <a:lnTo>
                  <a:pt x="97426" y="2693968"/>
                </a:lnTo>
                <a:lnTo>
                  <a:pt x="109604" y="2711930"/>
                </a:lnTo>
                <a:lnTo>
                  <a:pt x="114085" y="2733787"/>
                </a:lnTo>
                <a:lnTo>
                  <a:pt x="109604" y="2755644"/>
                </a:lnTo>
                <a:lnTo>
                  <a:pt x="97426" y="2773606"/>
                </a:lnTo>
                <a:lnTo>
                  <a:pt x="79450" y="2785775"/>
                </a:lnTo>
                <a:lnTo>
                  <a:pt x="57576" y="2790253"/>
                </a:lnTo>
                <a:lnTo>
                  <a:pt x="35701" y="2785775"/>
                </a:lnTo>
                <a:lnTo>
                  <a:pt x="17725" y="2773606"/>
                </a:lnTo>
                <a:lnTo>
                  <a:pt x="5547" y="2755644"/>
                </a:lnTo>
                <a:lnTo>
                  <a:pt x="1066" y="2733787"/>
                </a:lnTo>
                <a:lnTo>
                  <a:pt x="5547" y="2711930"/>
                </a:lnTo>
                <a:lnTo>
                  <a:pt x="17725" y="2693968"/>
                </a:lnTo>
                <a:lnTo>
                  <a:pt x="35701" y="2681800"/>
                </a:lnTo>
                <a:lnTo>
                  <a:pt x="57576" y="2677322"/>
                </a:lnTo>
                <a:close/>
              </a:path>
              <a:path w="2957195" h="2791460">
                <a:moveTo>
                  <a:pt x="2900129" y="2023173"/>
                </a:moveTo>
                <a:lnTo>
                  <a:pt x="2922003" y="2027651"/>
                </a:lnTo>
                <a:lnTo>
                  <a:pt x="2939979" y="2039820"/>
                </a:lnTo>
                <a:lnTo>
                  <a:pt x="2952157" y="2057781"/>
                </a:lnTo>
                <a:lnTo>
                  <a:pt x="2956639" y="2079638"/>
                </a:lnTo>
                <a:lnTo>
                  <a:pt x="2952157" y="2101496"/>
                </a:lnTo>
                <a:lnTo>
                  <a:pt x="2939979" y="2119457"/>
                </a:lnTo>
                <a:lnTo>
                  <a:pt x="2922003" y="2131626"/>
                </a:lnTo>
                <a:lnTo>
                  <a:pt x="2900129" y="2136104"/>
                </a:lnTo>
                <a:lnTo>
                  <a:pt x="2877655" y="2131626"/>
                </a:lnTo>
                <a:lnTo>
                  <a:pt x="2859479" y="2119457"/>
                </a:lnTo>
                <a:lnTo>
                  <a:pt x="2847500" y="2101496"/>
                </a:lnTo>
                <a:lnTo>
                  <a:pt x="2843619" y="2079638"/>
                </a:lnTo>
                <a:lnTo>
                  <a:pt x="2848100" y="2057781"/>
                </a:lnTo>
                <a:lnTo>
                  <a:pt x="2860278" y="2039820"/>
                </a:lnTo>
                <a:lnTo>
                  <a:pt x="2878254" y="2027651"/>
                </a:lnTo>
                <a:lnTo>
                  <a:pt x="2900129" y="2023173"/>
                </a:lnTo>
                <a:close/>
              </a:path>
              <a:path w="2957195" h="2791460">
                <a:moveTo>
                  <a:pt x="2188957" y="2023173"/>
                </a:moveTo>
                <a:lnTo>
                  <a:pt x="2210831" y="2027651"/>
                </a:lnTo>
                <a:lnTo>
                  <a:pt x="2228807" y="2039820"/>
                </a:lnTo>
                <a:lnTo>
                  <a:pt x="2240986" y="2057781"/>
                </a:lnTo>
                <a:lnTo>
                  <a:pt x="2245467" y="2079638"/>
                </a:lnTo>
                <a:lnTo>
                  <a:pt x="2240986" y="2101496"/>
                </a:lnTo>
                <a:lnTo>
                  <a:pt x="2228807" y="2119457"/>
                </a:lnTo>
                <a:lnTo>
                  <a:pt x="2210831" y="2131626"/>
                </a:lnTo>
                <a:lnTo>
                  <a:pt x="2188957" y="2136104"/>
                </a:lnTo>
                <a:lnTo>
                  <a:pt x="2167083" y="2131626"/>
                </a:lnTo>
                <a:lnTo>
                  <a:pt x="2149107" y="2119457"/>
                </a:lnTo>
                <a:lnTo>
                  <a:pt x="2136929" y="2101496"/>
                </a:lnTo>
                <a:lnTo>
                  <a:pt x="2132447" y="2079638"/>
                </a:lnTo>
                <a:lnTo>
                  <a:pt x="2136929" y="2057781"/>
                </a:lnTo>
                <a:lnTo>
                  <a:pt x="2149107" y="2039820"/>
                </a:lnTo>
                <a:lnTo>
                  <a:pt x="2167083" y="2027651"/>
                </a:lnTo>
                <a:lnTo>
                  <a:pt x="2188957" y="2023173"/>
                </a:lnTo>
                <a:close/>
              </a:path>
              <a:path w="2957195" h="2791460">
                <a:moveTo>
                  <a:pt x="1478852" y="2023173"/>
                </a:moveTo>
                <a:lnTo>
                  <a:pt x="1500726" y="2027651"/>
                </a:lnTo>
                <a:lnTo>
                  <a:pt x="1518702" y="2039820"/>
                </a:lnTo>
                <a:lnTo>
                  <a:pt x="1530880" y="2057781"/>
                </a:lnTo>
                <a:lnTo>
                  <a:pt x="1535362" y="2079638"/>
                </a:lnTo>
                <a:lnTo>
                  <a:pt x="1530880" y="2101496"/>
                </a:lnTo>
                <a:lnTo>
                  <a:pt x="1518702" y="2119457"/>
                </a:lnTo>
                <a:lnTo>
                  <a:pt x="1500726" y="2131626"/>
                </a:lnTo>
                <a:lnTo>
                  <a:pt x="1478852" y="2136104"/>
                </a:lnTo>
                <a:lnTo>
                  <a:pt x="1456378" y="2131626"/>
                </a:lnTo>
                <a:lnTo>
                  <a:pt x="1438202" y="2119457"/>
                </a:lnTo>
                <a:lnTo>
                  <a:pt x="1426224" y="2101496"/>
                </a:lnTo>
                <a:lnTo>
                  <a:pt x="1422342" y="2079638"/>
                </a:lnTo>
                <a:lnTo>
                  <a:pt x="1426824" y="2057781"/>
                </a:lnTo>
                <a:lnTo>
                  <a:pt x="1439002" y="2039820"/>
                </a:lnTo>
                <a:lnTo>
                  <a:pt x="1456978" y="2027651"/>
                </a:lnTo>
                <a:lnTo>
                  <a:pt x="1478852" y="2023173"/>
                </a:lnTo>
                <a:close/>
              </a:path>
              <a:path w="2957195" h="2791460">
                <a:moveTo>
                  <a:pt x="767681" y="2023173"/>
                </a:moveTo>
                <a:lnTo>
                  <a:pt x="789555" y="2027651"/>
                </a:lnTo>
                <a:lnTo>
                  <a:pt x="807531" y="2039820"/>
                </a:lnTo>
                <a:lnTo>
                  <a:pt x="819709" y="2057781"/>
                </a:lnTo>
                <a:lnTo>
                  <a:pt x="824191" y="2079638"/>
                </a:lnTo>
                <a:lnTo>
                  <a:pt x="819709" y="2101496"/>
                </a:lnTo>
                <a:lnTo>
                  <a:pt x="807531" y="2119457"/>
                </a:lnTo>
                <a:lnTo>
                  <a:pt x="789555" y="2131626"/>
                </a:lnTo>
                <a:lnTo>
                  <a:pt x="767681" y="2136104"/>
                </a:lnTo>
                <a:lnTo>
                  <a:pt x="745357" y="2131626"/>
                </a:lnTo>
                <a:lnTo>
                  <a:pt x="727431" y="2119457"/>
                </a:lnTo>
                <a:lnTo>
                  <a:pt x="715502" y="2101496"/>
                </a:lnTo>
                <a:lnTo>
                  <a:pt x="711171" y="2079638"/>
                </a:lnTo>
                <a:lnTo>
                  <a:pt x="715652" y="2057781"/>
                </a:lnTo>
                <a:lnTo>
                  <a:pt x="727831" y="2039820"/>
                </a:lnTo>
                <a:lnTo>
                  <a:pt x="745806" y="2027651"/>
                </a:lnTo>
                <a:lnTo>
                  <a:pt x="767681" y="2023173"/>
                </a:lnTo>
                <a:close/>
              </a:path>
              <a:path w="2957195" h="2791460">
                <a:moveTo>
                  <a:pt x="56509" y="2023173"/>
                </a:moveTo>
                <a:lnTo>
                  <a:pt x="78384" y="2027651"/>
                </a:lnTo>
                <a:lnTo>
                  <a:pt x="96359" y="2039820"/>
                </a:lnTo>
                <a:lnTo>
                  <a:pt x="108538" y="2057781"/>
                </a:lnTo>
                <a:lnTo>
                  <a:pt x="113019" y="2079638"/>
                </a:lnTo>
                <a:lnTo>
                  <a:pt x="108538" y="2101496"/>
                </a:lnTo>
                <a:lnTo>
                  <a:pt x="96359" y="2119457"/>
                </a:lnTo>
                <a:lnTo>
                  <a:pt x="78384" y="2131626"/>
                </a:lnTo>
                <a:lnTo>
                  <a:pt x="56509" y="2136104"/>
                </a:lnTo>
                <a:lnTo>
                  <a:pt x="34635" y="2131626"/>
                </a:lnTo>
                <a:lnTo>
                  <a:pt x="16659" y="2119457"/>
                </a:lnTo>
                <a:lnTo>
                  <a:pt x="4481" y="2101496"/>
                </a:lnTo>
                <a:lnTo>
                  <a:pt x="0" y="2079638"/>
                </a:lnTo>
                <a:lnTo>
                  <a:pt x="4481" y="2057781"/>
                </a:lnTo>
                <a:lnTo>
                  <a:pt x="16659" y="2039820"/>
                </a:lnTo>
                <a:lnTo>
                  <a:pt x="34635" y="2027651"/>
                </a:lnTo>
                <a:lnTo>
                  <a:pt x="56509" y="2023173"/>
                </a:lnTo>
                <a:close/>
              </a:path>
              <a:path w="2957195" h="2791460">
                <a:moveTo>
                  <a:pt x="2900130" y="1348782"/>
                </a:moveTo>
                <a:lnTo>
                  <a:pt x="2922004" y="1353260"/>
                </a:lnTo>
                <a:lnTo>
                  <a:pt x="2939979" y="1365428"/>
                </a:lnTo>
                <a:lnTo>
                  <a:pt x="2952158" y="1383390"/>
                </a:lnTo>
                <a:lnTo>
                  <a:pt x="2956639" y="1405247"/>
                </a:lnTo>
                <a:lnTo>
                  <a:pt x="2952158" y="1427104"/>
                </a:lnTo>
                <a:lnTo>
                  <a:pt x="2939979" y="1445066"/>
                </a:lnTo>
                <a:lnTo>
                  <a:pt x="2922004" y="1457235"/>
                </a:lnTo>
                <a:lnTo>
                  <a:pt x="2900130" y="1461713"/>
                </a:lnTo>
                <a:lnTo>
                  <a:pt x="2877656" y="1457235"/>
                </a:lnTo>
                <a:lnTo>
                  <a:pt x="2859480" y="1445066"/>
                </a:lnTo>
                <a:lnTo>
                  <a:pt x="2847501" y="1427104"/>
                </a:lnTo>
                <a:lnTo>
                  <a:pt x="2843620" y="1405247"/>
                </a:lnTo>
                <a:lnTo>
                  <a:pt x="2848101" y="1383390"/>
                </a:lnTo>
                <a:lnTo>
                  <a:pt x="2860280" y="1365428"/>
                </a:lnTo>
                <a:lnTo>
                  <a:pt x="2878255" y="1353260"/>
                </a:lnTo>
                <a:lnTo>
                  <a:pt x="2900130" y="1348782"/>
                </a:lnTo>
                <a:close/>
              </a:path>
              <a:path w="2957195" h="2791460">
                <a:moveTo>
                  <a:pt x="2188958" y="1348782"/>
                </a:moveTo>
                <a:lnTo>
                  <a:pt x="2210833" y="1353260"/>
                </a:lnTo>
                <a:lnTo>
                  <a:pt x="2228808" y="1365428"/>
                </a:lnTo>
                <a:lnTo>
                  <a:pt x="2240987" y="1383390"/>
                </a:lnTo>
                <a:lnTo>
                  <a:pt x="2245468" y="1405247"/>
                </a:lnTo>
                <a:lnTo>
                  <a:pt x="2240987" y="1427104"/>
                </a:lnTo>
                <a:lnTo>
                  <a:pt x="2228808" y="1445066"/>
                </a:lnTo>
                <a:lnTo>
                  <a:pt x="2210833" y="1457235"/>
                </a:lnTo>
                <a:lnTo>
                  <a:pt x="2188958" y="1461713"/>
                </a:lnTo>
                <a:lnTo>
                  <a:pt x="2167084" y="1457235"/>
                </a:lnTo>
                <a:lnTo>
                  <a:pt x="2149108" y="1445066"/>
                </a:lnTo>
                <a:lnTo>
                  <a:pt x="2136930" y="1427104"/>
                </a:lnTo>
                <a:lnTo>
                  <a:pt x="2132448" y="1405247"/>
                </a:lnTo>
                <a:lnTo>
                  <a:pt x="2136930" y="1383390"/>
                </a:lnTo>
                <a:lnTo>
                  <a:pt x="2149108" y="1365428"/>
                </a:lnTo>
                <a:lnTo>
                  <a:pt x="2167084" y="1353260"/>
                </a:lnTo>
                <a:lnTo>
                  <a:pt x="2188958" y="1348782"/>
                </a:lnTo>
                <a:close/>
              </a:path>
              <a:path w="2957195" h="2791460">
                <a:moveTo>
                  <a:pt x="1477786" y="1348782"/>
                </a:moveTo>
                <a:lnTo>
                  <a:pt x="1499660" y="1353260"/>
                </a:lnTo>
                <a:lnTo>
                  <a:pt x="1517636" y="1365428"/>
                </a:lnTo>
                <a:lnTo>
                  <a:pt x="1529814" y="1383390"/>
                </a:lnTo>
                <a:lnTo>
                  <a:pt x="1534296" y="1405247"/>
                </a:lnTo>
                <a:lnTo>
                  <a:pt x="1529814" y="1427104"/>
                </a:lnTo>
                <a:lnTo>
                  <a:pt x="1517636" y="1445066"/>
                </a:lnTo>
                <a:lnTo>
                  <a:pt x="1499660" y="1457235"/>
                </a:lnTo>
                <a:lnTo>
                  <a:pt x="1477786" y="1461713"/>
                </a:lnTo>
                <a:lnTo>
                  <a:pt x="1455912" y="1457235"/>
                </a:lnTo>
                <a:lnTo>
                  <a:pt x="1437936" y="1445066"/>
                </a:lnTo>
                <a:lnTo>
                  <a:pt x="1425757" y="1427104"/>
                </a:lnTo>
                <a:lnTo>
                  <a:pt x="1421276" y="1405247"/>
                </a:lnTo>
                <a:lnTo>
                  <a:pt x="1425757" y="1383390"/>
                </a:lnTo>
                <a:lnTo>
                  <a:pt x="1437936" y="1365428"/>
                </a:lnTo>
                <a:lnTo>
                  <a:pt x="1455912" y="1353260"/>
                </a:lnTo>
                <a:lnTo>
                  <a:pt x="1477786" y="1348782"/>
                </a:lnTo>
                <a:close/>
              </a:path>
              <a:path w="2957195" h="2791460">
                <a:moveTo>
                  <a:pt x="767681" y="1348782"/>
                </a:moveTo>
                <a:lnTo>
                  <a:pt x="789555" y="1353260"/>
                </a:lnTo>
                <a:lnTo>
                  <a:pt x="807531" y="1365428"/>
                </a:lnTo>
                <a:lnTo>
                  <a:pt x="819709" y="1383390"/>
                </a:lnTo>
                <a:lnTo>
                  <a:pt x="824191" y="1405247"/>
                </a:lnTo>
                <a:lnTo>
                  <a:pt x="819709" y="1427104"/>
                </a:lnTo>
                <a:lnTo>
                  <a:pt x="807531" y="1445066"/>
                </a:lnTo>
                <a:lnTo>
                  <a:pt x="789555" y="1457235"/>
                </a:lnTo>
                <a:lnTo>
                  <a:pt x="767681" y="1461713"/>
                </a:lnTo>
                <a:lnTo>
                  <a:pt x="745357" y="1457235"/>
                </a:lnTo>
                <a:lnTo>
                  <a:pt x="727431" y="1445066"/>
                </a:lnTo>
                <a:lnTo>
                  <a:pt x="715502" y="1427104"/>
                </a:lnTo>
                <a:lnTo>
                  <a:pt x="711171" y="1405247"/>
                </a:lnTo>
                <a:lnTo>
                  <a:pt x="715652" y="1383390"/>
                </a:lnTo>
                <a:lnTo>
                  <a:pt x="727831" y="1365428"/>
                </a:lnTo>
                <a:lnTo>
                  <a:pt x="745806" y="1353260"/>
                </a:lnTo>
                <a:lnTo>
                  <a:pt x="767681" y="1348782"/>
                </a:lnTo>
                <a:close/>
              </a:path>
              <a:path w="2957195" h="2791460">
                <a:moveTo>
                  <a:pt x="56509" y="1348782"/>
                </a:moveTo>
                <a:lnTo>
                  <a:pt x="78384" y="1353260"/>
                </a:lnTo>
                <a:lnTo>
                  <a:pt x="96359" y="1365428"/>
                </a:lnTo>
                <a:lnTo>
                  <a:pt x="108538" y="1383390"/>
                </a:lnTo>
                <a:lnTo>
                  <a:pt x="113019" y="1405247"/>
                </a:lnTo>
                <a:lnTo>
                  <a:pt x="108538" y="1427104"/>
                </a:lnTo>
                <a:lnTo>
                  <a:pt x="96359" y="1445066"/>
                </a:lnTo>
                <a:lnTo>
                  <a:pt x="78384" y="1457235"/>
                </a:lnTo>
                <a:lnTo>
                  <a:pt x="56509" y="1461713"/>
                </a:lnTo>
                <a:lnTo>
                  <a:pt x="34635" y="1457235"/>
                </a:lnTo>
                <a:lnTo>
                  <a:pt x="16659" y="1445066"/>
                </a:lnTo>
                <a:lnTo>
                  <a:pt x="4481" y="1427104"/>
                </a:lnTo>
                <a:lnTo>
                  <a:pt x="0" y="1405247"/>
                </a:lnTo>
                <a:lnTo>
                  <a:pt x="4481" y="1383390"/>
                </a:lnTo>
                <a:lnTo>
                  <a:pt x="16659" y="1365428"/>
                </a:lnTo>
                <a:lnTo>
                  <a:pt x="34635" y="1353260"/>
                </a:lnTo>
                <a:lnTo>
                  <a:pt x="56509" y="1348782"/>
                </a:lnTo>
                <a:close/>
              </a:path>
              <a:path w="2957195" h="2791460">
                <a:moveTo>
                  <a:pt x="2899063" y="693568"/>
                </a:moveTo>
                <a:lnTo>
                  <a:pt x="2920938" y="698046"/>
                </a:lnTo>
                <a:lnTo>
                  <a:pt x="2938913" y="710214"/>
                </a:lnTo>
                <a:lnTo>
                  <a:pt x="2951092" y="728176"/>
                </a:lnTo>
                <a:lnTo>
                  <a:pt x="2955573" y="750033"/>
                </a:lnTo>
                <a:lnTo>
                  <a:pt x="2951092" y="771890"/>
                </a:lnTo>
                <a:lnTo>
                  <a:pt x="2938913" y="789852"/>
                </a:lnTo>
                <a:lnTo>
                  <a:pt x="2920938" y="802021"/>
                </a:lnTo>
                <a:lnTo>
                  <a:pt x="2899063" y="806499"/>
                </a:lnTo>
                <a:lnTo>
                  <a:pt x="2877189" y="802021"/>
                </a:lnTo>
                <a:lnTo>
                  <a:pt x="2859213" y="789852"/>
                </a:lnTo>
                <a:lnTo>
                  <a:pt x="2847035" y="771890"/>
                </a:lnTo>
                <a:lnTo>
                  <a:pt x="2842554" y="750033"/>
                </a:lnTo>
                <a:lnTo>
                  <a:pt x="2847035" y="728176"/>
                </a:lnTo>
                <a:lnTo>
                  <a:pt x="2859213" y="710214"/>
                </a:lnTo>
                <a:lnTo>
                  <a:pt x="2877189" y="698046"/>
                </a:lnTo>
                <a:lnTo>
                  <a:pt x="2899063" y="693568"/>
                </a:lnTo>
                <a:close/>
              </a:path>
              <a:path w="2957195" h="2791460">
                <a:moveTo>
                  <a:pt x="2188958" y="693568"/>
                </a:moveTo>
                <a:lnTo>
                  <a:pt x="2210833" y="698046"/>
                </a:lnTo>
                <a:lnTo>
                  <a:pt x="2228808" y="710214"/>
                </a:lnTo>
                <a:lnTo>
                  <a:pt x="2240987" y="728176"/>
                </a:lnTo>
                <a:lnTo>
                  <a:pt x="2245468" y="750033"/>
                </a:lnTo>
                <a:lnTo>
                  <a:pt x="2240987" y="771890"/>
                </a:lnTo>
                <a:lnTo>
                  <a:pt x="2228808" y="789852"/>
                </a:lnTo>
                <a:lnTo>
                  <a:pt x="2210833" y="802021"/>
                </a:lnTo>
                <a:lnTo>
                  <a:pt x="2188958" y="806499"/>
                </a:lnTo>
                <a:lnTo>
                  <a:pt x="2166634" y="802021"/>
                </a:lnTo>
                <a:lnTo>
                  <a:pt x="2148708" y="789852"/>
                </a:lnTo>
                <a:lnTo>
                  <a:pt x="2136780" y="771890"/>
                </a:lnTo>
                <a:lnTo>
                  <a:pt x="2132448" y="750033"/>
                </a:lnTo>
                <a:lnTo>
                  <a:pt x="2136930" y="728176"/>
                </a:lnTo>
                <a:lnTo>
                  <a:pt x="2149108" y="710214"/>
                </a:lnTo>
                <a:lnTo>
                  <a:pt x="2167084" y="698046"/>
                </a:lnTo>
                <a:lnTo>
                  <a:pt x="2188958" y="693568"/>
                </a:lnTo>
                <a:close/>
              </a:path>
              <a:path w="2957195" h="2791460">
                <a:moveTo>
                  <a:pt x="1477786" y="693568"/>
                </a:moveTo>
                <a:lnTo>
                  <a:pt x="1499660" y="698046"/>
                </a:lnTo>
                <a:lnTo>
                  <a:pt x="1517636" y="710214"/>
                </a:lnTo>
                <a:lnTo>
                  <a:pt x="1529814" y="728176"/>
                </a:lnTo>
                <a:lnTo>
                  <a:pt x="1534296" y="750033"/>
                </a:lnTo>
                <a:lnTo>
                  <a:pt x="1529814" y="771890"/>
                </a:lnTo>
                <a:lnTo>
                  <a:pt x="1517636" y="789852"/>
                </a:lnTo>
                <a:lnTo>
                  <a:pt x="1499660" y="802021"/>
                </a:lnTo>
                <a:lnTo>
                  <a:pt x="1477786" y="806499"/>
                </a:lnTo>
                <a:lnTo>
                  <a:pt x="1455912" y="802021"/>
                </a:lnTo>
                <a:lnTo>
                  <a:pt x="1437936" y="789852"/>
                </a:lnTo>
                <a:lnTo>
                  <a:pt x="1425757" y="771890"/>
                </a:lnTo>
                <a:lnTo>
                  <a:pt x="1421276" y="750033"/>
                </a:lnTo>
                <a:lnTo>
                  <a:pt x="1425757" y="728176"/>
                </a:lnTo>
                <a:lnTo>
                  <a:pt x="1437936" y="710214"/>
                </a:lnTo>
                <a:lnTo>
                  <a:pt x="1455912" y="698046"/>
                </a:lnTo>
                <a:lnTo>
                  <a:pt x="1477786" y="693568"/>
                </a:lnTo>
                <a:close/>
              </a:path>
              <a:path w="2957195" h="2791460">
                <a:moveTo>
                  <a:pt x="767681" y="693568"/>
                </a:moveTo>
                <a:lnTo>
                  <a:pt x="789555" y="698046"/>
                </a:lnTo>
                <a:lnTo>
                  <a:pt x="807531" y="710214"/>
                </a:lnTo>
                <a:lnTo>
                  <a:pt x="819709" y="728176"/>
                </a:lnTo>
                <a:lnTo>
                  <a:pt x="824191" y="750033"/>
                </a:lnTo>
                <a:lnTo>
                  <a:pt x="819709" y="771890"/>
                </a:lnTo>
                <a:lnTo>
                  <a:pt x="807531" y="789852"/>
                </a:lnTo>
                <a:lnTo>
                  <a:pt x="789555" y="802021"/>
                </a:lnTo>
                <a:lnTo>
                  <a:pt x="767681" y="806499"/>
                </a:lnTo>
                <a:lnTo>
                  <a:pt x="745207" y="802021"/>
                </a:lnTo>
                <a:lnTo>
                  <a:pt x="727031" y="789852"/>
                </a:lnTo>
                <a:lnTo>
                  <a:pt x="715053" y="771890"/>
                </a:lnTo>
                <a:lnTo>
                  <a:pt x="711171" y="750033"/>
                </a:lnTo>
                <a:lnTo>
                  <a:pt x="715652" y="728176"/>
                </a:lnTo>
                <a:lnTo>
                  <a:pt x="727831" y="710214"/>
                </a:lnTo>
                <a:lnTo>
                  <a:pt x="745806" y="698046"/>
                </a:lnTo>
                <a:lnTo>
                  <a:pt x="767681" y="693568"/>
                </a:lnTo>
                <a:close/>
              </a:path>
              <a:path w="2957195" h="2791460">
                <a:moveTo>
                  <a:pt x="56509" y="693568"/>
                </a:moveTo>
                <a:lnTo>
                  <a:pt x="78384" y="698046"/>
                </a:lnTo>
                <a:lnTo>
                  <a:pt x="96359" y="710214"/>
                </a:lnTo>
                <a:lnTo>
                  <a:pt x="108538" y="728176"/>
                </a:lnTo>
                <a:lnTo>
                  <a:pt x="113019" y="750033"/>
                </a:lnTo>
                <a:lnTo>
                  <a:pt x="108538" y="771890"/>
                </a:lnTo>
                <a:lnTo>
                  <a:pt x="96359" y="789852"/>
                </a:lnTo>
                <a:lnTo>
                  <a:pt x="78384" y="802021"/>
                </a:lnTo>
                <a:lnTo>
                  <a:pt x="56509" y="806499"/>
                </a:lnTo>
                <a:lnTo>
                  <a:pt x="34635" y="802021"/>
                </a:lnTo>
                <a:lnTo>
                  <a:pt x="16659" y="789852"/>
                </a:lnTo>
                <a:lnTo>
                  <a:pt x="4481" y="771890"/>
                </a:lnTo>
                <a:lnTo>
                  <a:pt x="0" y="750033"/>
                </a:lnTo>
                <a:lnTo>
                  <a:pt x="4481" y="728176"/>
                </a:lnTo>
                <a:lnTo>
                  <a:pt x="16659" y="710214"/>
                </a:lnTo>
                <a:lnTo>
                  <a:pt x="34635" y="698046"/>
                </a:lnTo>
                <a:lnTo>
                  <a:pt x="56509" y="693568"/>
                </a:lnTo>
                <a:close/>
              </a:path>
              <a:path w="2957195" h="2791460">
                <a:moveTo>
                  <a:pt x="2899063" y="0"/>
                </a:moveTo>
                <a:lnTo>
                  <a:pt x="2920938" y="4477"/>
                </a:lnTo>
                <a:lnTo>
                  <a:pt x="2938913" y="16646"/>
                </a:lnTo>
                <a:lnTo>
                  <a:pt x="2951092" y="34608"/>
                </a:lnTo>
                <a:lnTo>
                  <a:pt x="2955573" y="56465"/>
                </a:lnTo>
                <a:lnTo>
                  <a:pt x="2951092" y="78322"/>
                </a:lnTo>
                <a:lnTo>
                  <a:pt x="2938913" y="96284"/>
                </a:lnTo>
                <a:lnTo>
                  <a:pt x="2920938" y="108453"/>
                </a:lnTo>
                <a:lnTo>
                  <a:pt x="2899063" y="112931"/>
                </a:lnTo>
                <a:lnTo>
                  <a:pt x="2877189" y="108453"/>
                </a:lnTo>
                <a:lnTo>
                  <a:pt x="2859213" y="96284"/>
                </a:lnTo>
                <a:lnTo>
                  <a:pt x="2847035" y="78322"/>
                </a:lnTo>
                <a:lnTo>
                  <a:pt x="2842554" y="56465"/>
                </a:lnTo>
                <a:lnTo>
                  <a:pt x="2847035" y="34608"/>
                </a:lnTo>
                <a:lnTo>
                  <a:pt x="2859213" y="16646"/>
                </a:lnTo>
                <a:lnTo>
                  <a:pt x="2877189" y="4477"/>
                </a:lnTo>
                <a:lnTo>
                  <a:pt x="2899063" y="0"/>
                </a:lnTo>
                <a:close/>
              </a:path>
              <a:path w="2957195" h="2791460">
                <a:moveTo>
                  <a:pt x="2188958" y="0"/>
                </a:moveTo>
                <a:lnTo>
                  <a:pt x="2210833" y="4477"/>
                </a:lnTo>
                <a:lnTo>
                  <a:pt x="2228808" y="16646"/>
                </a:lnTo>
                <a:lnTo>
                  <a:pt x="2240987" y="34608"/>
                </a:lnTo>
                <a:lnTo>
                  <a:pt x="2245468" y="56465"/>
                </a:lnTo>
                <a:lnTo>
                  <a:pt x="2240987" y="78322"/>
                </a:lnTo>
                <a:lnTo>
                  <a:pt x="2228808" y="96284"/>
                </a:lnTo>
                <a:lnTo>
                  <a:pt x="2210833" y="108453"/>
                </a:lnTo>
                <a:lnTo>
                  <a:pt x="2188958" y="112931"/>
                </a:lnTo>
                <a:lnTo>
                  <a:pt x="2166484" y="108453"/>
                </a:lnTo>
                <a:lnTo>
                  <a:pt x="2148308" y="96284"/>
                </a:lnTo>
                <a:lnTo>
                  <a:pt x="2136330" y="78322"/>
                </a:lnTo>
                <a:lnTo>
                  <a:pt x="2132448" y="56465"/>
                </a:lnTo>
                <a:lnTo>
                  <a:pt x="2136930" y="34608"/>
                </a:lnTo>
                <a:lnTo>
                  <a:pt x="2149108" y="16646"/>
                </a:lnTo>
                <a:lnTo>
                  <a:pt x="2167084" y="4477"/>
                </a:lnTo>
                <a:lnTo>
                  <a:pt x="2188958" y="0"/>
                </a:lnTo>
                <a:close/>
              </a:path>
              <a:path w="2957195" h="2791460">
                <a:moveTo>
                  <a:pt x="1477786" y="0"/>
                </a:moveTo>
                <a:lnTo>
                  <a:pt x="1499660" y="4477"/>
                </a:lnTo>
                <a:lnTo>
                  <a:pt x="1517636" y="16646"/>
                </a:lnTo>
                <a:lnTo>
                  <a:pt x="1529814" y="34608"/>
                </a:lnTo>
                <a:lnTo>
                  <a:pt x="1534296" y="56465"/>
                </a:lnTo>
                <a:lnTo>
                  <a:pt x="1529814" y="78322"/>
                </a:lnTo>
                <a:lnTo>
                  <a:pt x="1517636" y="96284"/>
                </a:lnTo>
                <a:lnTo>
                  <a:pt x="1499660" y="108453"/>
                </a:lnTo>
                <a:lnTo>
                  <a:pt x="1477786" y="112931"/>
                </a:lnTo>
                <a:lnTo>
                  <a:pt x="1455912" y="108453"/>
                </a:lnTo>
                <a:lnTo>
                  <a:pt x="1437936" y="96284"/>
                </a:lnTo>
                <a:lnTo>
                  <a:pt x="1425757" y="78322"/>
                </a:lnTo>
                <a:lnTo>
                  <a:pt x="1421276" y="56465"/>
                </a:lnTo>
                <a:lnTo>
                  <a:pt x="1425757" y="34608"/>
                </a:lnTo>
                <a:lnTo>
                  <a:pt x="1437936" y="16646"/>
                </a:lnTo>
                <a:lnTo>
                  <a:pt x="1455912" y="4477"/>
                </a:lnTo>
                <a:lnTo>
                  <a:pt x="1477786" y="0"/>
                </a:lnTo>
                <a:close/>
              </a:path>
              <a:path w="2957195" h="2791460">
                <a:moveTo>
                  <a:pt x="767681" y="0"/>
                </a:moveTo>
                <a:lnTo>
                  <a:pt x="789555" y="4477"/>
                </a:lnTo>
                <a:lnTo>
                  <a:pt x="807531" y="16646"/>
                </a:lnTo>
                <a:lnTo>
                  <a:pt x="819709" y="34608"/>
                </a:lnTo>
                <a:lnTo>
                  <a:pt x="824191" y="56465"/>
                </a:lnTo>
                <a:lnTo>
                  <a:pt x="819709" y="78322"/>
                </a:lnTo>
                <a:lnTo>
                  <a:pt x="807531" y="96284"/>
                </a:lnTo>
                <a:lnTo>
                  <a:pt x="789555" y="108453"/>
                </a:lnTo>
                <a:lnTo>
                  <a:pt x="767681" y="112931"/>
                </a:lnTo>
                <a:lnTo>
                  <a:pt x="745207" y="108453"/>
                </a:lnTo>
                <a:lnTo>
                  <a:pt x="727031" y="96284"/>
                </a:lnTo>
                <a:lnTo>
                  <a:pt x="715053" y="78322"/>
                </a:lnTo>
                <a:lnTo>
                  <a:pt x="711171" y="56465"/>
                </a:lnTo>
                <a:lnTo>
                  <a:pt x="715652" y="34608"/>
                </a:lnTo>
                <a:lnTo>
                  <a:pt x="727831" y="16646"/>
                </a:lnTo>
                <a:lnTo>
                  <a:pt x="745806" y="4477"/>
                </a:lnTo>
                <a:lnTo>
                  <a:pt x="767681" y="0"/>
                </a:lnTo>
                <a:close/>
              </a:path>
              <a:path w="2957195" h="2791460">
                <a:moveTo>
                  <a:pt x="56509" y="0"/>
                </a:moveTo>
                <a:lnTo>
                  <a:pt x="78384" y="4477"/>
                </a:lnTo>
                <a:lnTo>
                  <a:pt x="96359" y="16646"/>
                </a:lnTo>
                <a:lnTo>
                  <a:pt x="108538" y="34608"/>
                </a:lnTo>
                <a:lnTo>
                  <a:pt x="113019" y="56465"/>
                </a:lnTo>
                <a:lnTo>
                  <a:pt x="108538" y="78322"/>
                </a:lnTo>
                <a:lnTo>
                  <a:pt x="96359" y="96284"/>
                </a:lnTo>
                <a:lnTo>
                  <a:pt x="78384" y="108453"/>
                </a:lnTo>
                <a:lnTo>
                  <a:pt x="56509" y="112931"/>
                </a:lnTo>
                <a:lnTo>
                  <a:pt x="34635" y="108453"/>
                </a:lnTo>
                <a:lnTo>
                  <a:pt x="16659" y="96284"/>
                </a:lnTo>
                <a:lnTo>
                  <a:pt x="4481" y="78322"/>
                </a:lnTo>
                <a:lnTo>
                  <a:pt x="0" y="56465"/>
                </a:lnTo>
                <a:lnTo>
                  <a:pt x="4481" y="34608"/>
                </a:lnTo>
                <a:lnTo>
                  <a:pt x="16659" y="16646"/>
                </a:lnTo>
                <a:lnTo>
                  <a:pt x="34635" y="4477"/>
                </a:lnTo>
                <a:lnTo>
                  <a:pt x="56509" y="0"/>
                </a:lnTo>
                <a:close/>
              </a:path>
            </a:pathLst>
          </a:custGeom>
          <a:solidFill>
            <a:srgbClr val="17161B"/>
          </a:solidFill>
        </p:spPr>
        <p:txBody>
          <a:bodyPr wrap="square" lIns="0" tIns="0" rIns="0" bIns="0" rtlCol="0"/>
          <a:lstStyle/>
          <a:p/>
        </p:txBody>
      </p:sp>
      <p:sp>
        <p:nvSpPr>
          <p:cNvPr id="18" name="bg object 18"/>
          <p:cNvSpPr/>
          <p:nvPr/>
        </p:nvSpPr>
        <p:spPr>
          <a:xfrm>
            <a:off x="1506002" y="1028651"/>
            <a:ext cx="700405" cy="700405"/>
          </a:xfrm>
          <a:custGeom>
            <a:avLst/>
            <a:gdLst/>
            <a:ahLst/>
            <a:cxnLst/>
            <a:rect l="l" t="t" r="r" b="b"/>
            <a:pathLst>
              <a:path w="700405" h="700405">
                <a:moveTo>
                  <a:pt x="350070" y="0"/>
                </a:moveTo>
                <a:lnTo>
                  <a:pt x="392924" y="2632"/>
                </a:lnTo>
                <a:lnTo>
                  <a:pt x="435130" y="10491"/>
                </a:lnTo>
                <a:lnTo>
                  <a:pt x="476056" y="23456"/>
                </a:lnTo>
                <a:lnTo>
                  <a:pt x="515091" y="41335"/>
                </a:lnTo>
                <a:lnTo>
                  <a:pt x="551645" y="63859"/>
                </a:lnTo>
                <a:lnTo>
                  <a:pt x="585163" y="90684"/>
                </a:lnTo>
                <a:lnTo>
                  <a:pt x="615144" y="121411"/>
                </a:lnTo>
                <a:lnTo>
                  <a:pt x="641142" y="155581"/>
                </a:lnTo>
                <a:lnTo>
                  <a:pt x="662762" y="192677"/>
                </a:lnTo>
                <a:lnTo>
                  <a:pt x="679676" y="232134"/>
                </a:lnTo>
                <a:lnTo>
                  <a:pt x="691633" y="273366"/>
                </a:lnTo>
                <a:lnTo>
                  <a:pt x="698454" y="315757"/>
                </a:lnTo>
                <a:lnTo>
                  <a:pt x="700140" y="350070"/>
                </a:lnTo>
                <a:lnTo>
                  <a:pt x="700034" y="358663"/>
                </a:lnTo>
                <a:lnTo>
                  <a:pt x="696351" y="401435"/>
                </a:lnTo>
                <a:lnTo>
                  <a:pt x="687459" y="443435"/>
                </a:lnTo>
                <a:lnTo>
                  <a:pt x="673492" y="484035"/>
                </a:lnTo>
                <a:lnTo>
                  <a:pt x="654660" y="522621"/>
                </a:lnTo>
                <a:lnTo>
                  <a:pt x="631249" y="558606"/>
                </a:lnTo>
                <a:lnTo>
                  <a:pt x="603609" y="591455"/>
                </a:lnTo>
                <a:lnTo>
                  <a:pt x="572152" y="620677"/>
                </a:lnTo>
                <a:lnTo>
                  <a:pt x="537354" y="645829"/>
                </a:lnTo>
                <a:lnTo>
                  <a:pt x="499744" y="666529"/>
                </a:lnTo>
                <a:lnTo>
                  <a:pt x="459883" y="682470"/>
                </a:lnTo>
                <a:lnTo>
                  <a:pt x="418365" y="693413"/>
                </a:lnTo>
                <a:lnTo>
                  <a:pt x="375820" y="699191"/>
                </a:lnTo>
                <a:lnTo>
                  <a:pt x="350070" y="700140"/>
                </a:lnTo>
                <a:lnTo>
                  <a:pt x="341476" y="700034"/>
                </a:lnTo>
                <a:lnTo>
                  <a:pt x="298704" y="696351"/>
                </a:lnTo>
                <a:lnTo>
                  <a:pt x="256704" y="687459"/>
                </a:lnTo>
                <a:lnTo>
                  <a:pt x="216104" y="673492"/>
                </a:lnTo>
                <a:lnTo>
                  <a:pt x="177519" y="654660"/>
                </a:lnTo>
                <a:lnTo>
                  <a:pt x="141533" y="631249"/>
                </a:lnTo>
                <a:lnTo>
                  <a:pt x="108684" y="603609"/>
                </a:lnTo>
                <a:lnTo>
                  <a:pt x="79462" y="572152"/>
                </a:lnTo>
                <a:lnTo>
                  <a:pt x="54310" y="537354"/>
                </a:lnTo>
                <a:lnTo>
                  <a:pt x="33610" y="499744"/>
                </a:lnTo>
                <a:lnTo>
                  <a:pt x="17669" y="459883"/>
                </a:lnTo>
                <a:lnTo>
                  <a:pt x="6726" y="418365"/>
                </a:lnTo>
                <a:lnTo>
                  <a:pt x="947" y="375820"/>
                </a:lnTo>
                <a:lnTo>
                  <a:pt x="0" y="350070"/>
                </a:lnTo>
                <a:lnTo>
                  <a:pt x="105" y="341476"/>
                </a:lnTo>
                <a:lnTo>
                  <a:pt x="3788" y="298704"/>
                </a:lnTo>
                <a:lnTo>
                  <a:pt x="12680" y="256704"/>
                </a:lnTo>
                <a:lnTo>
                  <a:pt x="26647" y="216104"/>
                </a:lnTo>
                <a:lnTo>
                  <a:pt x="45479" y="177519"/>
                </a:lnTo>
                <a:lnTo>
                  <a:pt x="68891" y="141533"/>
                </a:lnTo>
                <a:lnTo>
                  <a:pt x="96530" y="108684"/>
                </a:lnTo>
                <a:lnTo>
                  <a:pt x="127987" y="79462"/>
                </a:lnTo>
                <a:lnTo>
                  <a:pt x="162785" y="54310"/>
                </a:lnTo>
                <a:lnTo>
                  <a:pt x="200395" y="33610"/>
                </a:lnTo>
                <a:lnTo>
                  <a:pt x="240257" y="17669"/>
                </a:lnTo>
                <a:lnTo>
                  <a:pt x="281774" y="6726"/>
                </a:lnTo>
                <a:lnTo>
                  <a:pt x="324319" y="947"/>
                </a:lnTo>
                <a:lnTo>
                  <a:pt x="350070" y="0"/>
                </a:lnTo>
                <a:close/>
              </a:path>
            </a:pathLst>
          </a:custGeom>
          <a:solidFill>
            <a:srgbClr val="E8CF1B"/>
          </a:solidFill>
        </p:spPr>
        <p:txBody>
          <a:bodyPr wrap="square" lIns="0" tIns="0" rIns="0" bIns="0" rtlCol="0"/>
          <a:lstStyle/>
          <a:p/>
        </p:txBody>
      </p:sp>
      <p:sp>
        <p:nvSpPr>
          <p:cNvPr id="19" name="bg object 19"/>
          <p:cNvSpPr/>
          <p:nvPr/>
        </p:nvSpPr>
        <p:spPr>
          <a:xfrm>
            <a:off x="1083039" y="4778662"/>
            <a:ext cx="2957195" cy="2791460"/>
          </a:xfrm>
          <a:custGeom>
            <a:avLst/>
            <a:gdLst/>
            <a:ahLst/>
            <a:cxnLst/>
            <a:rect l="l" t="t" r="r" b="b"/>
            <a:pathLst>
              <a:path w="2957195" h="2791459">
                <a:moveTo>
                  <a:pt x="2900129" y="2677322"/>
                </a:moveTo>
                <a:lnTo>
                  <a:pt x="2922003" y="2681800"/>
                </a:lnTo>
                <a:lnTo>
                  <a:pt x="2939979" y="2693968"/>
                </a:lnTo>
                <a:lnTo>
                  <a:pt x="2952157" y="2711930"/>
                </a:lnTo>
                <a:lnTo>
                  <a:pt x="2956638" y="2733787"/>
                </a:lnTo>
                <a:lnTo>
                  <a:pt x="2952157" y="2755644"/>
                </a:lnTo>
                <a:lnTo>
                  <a:pt x="2939979" y="2773606"/>
                </a:lnTo>
                <a:lnTo>
                  <a:pt x="2922003" y="2785775"/>
                </a:lnTo>
                <a:lnTo>
                  <a:pt x="2900129" y="2790253"/>
                </a:lnTo>
                <a:lnTo>
                  <a:pt x="2877804" y="2785775"/>
                </a:lnTo>
                <a:lnTo>
                  <a:pt x="2859879" y="2773606"/>
                </a:lnTo>
                <a:lnTo>
                  <a:pt x="2847950" y="2755644"/>
                </a:lnTo>
                <a:lnTo>
                  <a:pt x="2843619" y="2733787"/>
                </a:lnTo>
                <a:lnTo>
                  <a:pt x="2848100" y="2711930"/>
                </a:lnTo>
                <a:lnTo>
                  <a:pt x="2860278" y="2693968"/>
                </a:lnTo>
                <a:lnTo>
                  <a:pt x="2878254" y="2681800"/>
                </a:lnTo>
                <a:lnTo>
                  <a:pt x="2900129" y="2677322"/>
                </a:lnTo>
                <a:close/>
              </a:path>
              <a:path w="2957195" h="2791459">
                <a:moveTo>
                  <a:pt x="2188957" y="2678387"/>
                </a:moveTo>
                <a:lnTo>
                  <a:pt x="2210831" y="2682865"/>
                </a:lnTo>
                <a:lnTo>
                  <a:pt x="2228807" y="2695034"/>
                </a:lnTo>
                <a:lnTo>
                  <a:pt x="2240986" y="2712995"/>
                </a:lnTo>
                <a:lnTo>
                  <a:pt x="2245467" y="2734853"/>
                </a:lnTo>
                <a:lnTo>
                  <a:pt x="2240986" y="2756710"/>
                </a:lnTo>
                <a:lnTo>
                  <a:pt x="2228807" y="2774671"/>
                </a:lnTo>
                <a:lnTo>
                  <a:pt x="2210831" y="2786840"/>
                </a:lnTo>
                <a:lnTo>
                  <a:pt x="2188957" y="2791318"/>
                </a:lnTo>
                <a:lnTo>
                  <a:pt x="2167083" y="2786840"/>
                </a:lnTo>
                <a:lnTo>
                  <a:pt x="2149107" y="2774671"/>
                </a:lnTo>
                <a:lnTo>
                  <a:pt x="2136929" y="2756710"/>
                </a:lnTo>
                <a:lnTo>
                  <a:pt x="2132447" y="2734853"/>
                </a:lnTo>
                <a:lnTo>
                  <a:pt x="2136929" y="2712995"/>
                </a:lnTo>
                <a:lnTo>
                  <a:pt x="2149107" y="2695034"/>
                </a:lnTo>
                <a:lnTo>
                  <a:pt x="2167083" y="2682865"/>
                </a:lnTo>
                <a:lnTo>
                  <a:pt x="2188957" y="2678387"/>
                </a:lnTo>
                <a:close/>
              </a:path>
              <a:path w="2957195" h="2791459">
                <a:moveTo>
                  <a:pt x="1478852" y="2678387"/>
                </a:moveTo>
                <a:lnTo>
                  <a:pt x="1500726" y="2682865"/>
                </a:lnTo>
                <a:lnTo>
                  <a:pt x="1518702" y="2695034"/>
                </a:lnTo>
                <a:lnTo>
                  <a:pt x="1530880" y="2712995"/>
                </a:lnTo>
                <a:lnTo>
                  <a:pt x="1535362" y="2734853"/>
                </a:lnTo>
                <a:lnTo>
                  <a:pt x="1530880" y="2756710"/>
                </a:lnTo>
                <a:lnTo>
                  <a:pt x="1518702" y="2774671"/>
                </a:lnTo>
                <a:lnTo>
                  <a:pt x="1500726" y="2786840"/>
                </a:lnTo>
                <a:lnTo>
                  <a:pt x="1478852" y="2791318"/>
                </a:lnTo>
                <a:lnTo>
                  <a:pt x="1456528" y="2786840"/>
                </a:lnTo>
                <a:lnTo>
                  <a:pt x="1438602" y="2774671"/>
                </a:lnTo>
                <a:lnTo>
                  <a:pt x="1426674" y="2756710"/>
                </a:lnTo>
                <a:lnTo>
                  <a:pt x="1422342" y="2734853"/>
                </a:lnTo>
                <a:lnTo>
                  <a:pt x="1426824" y="2712995"/>
                </a:lnTo>
                <a:lnTo>
                  <a:pt x="1439002" y="2695034"/>
                </a:lnTo>
                <a:lnTo>
                  <a:pt x="1456978" y="2682865"/>
                </a:lnTo>
                <a:lnTo>
                  <a:pt x="1478852" y="2678387"/>
                </a:lnTo>
                <a:close/>
              </a:path>
              <a:path w="2957195" h="2791459">
                <a:moveTo>
                  <a:pt x="767681" y="2678387"/>
                </a:moveTo>
                <a:lnTo>
                  <a:pt x="789555" y="2682865"/>
                </a:lnTo>
                <a:lnTo>
                  <a:pt x="807531" y="2695034"/>
                </a:lnTo>
                <a:lnTo>
                  <a:pt x="819709" y="2712995"/>
                </a:lnTo>
                <a:lnTo>
                  <a:pt x="824191" y="2734853"/>
                </a:lnTo>
                <a:lnTo>
                  <a:pt x="819709" y="2756710"/>
                </a:lnTo>
                <a:lnTo>
                  <a:pt x="807531" y="2774671"/>
                </a:lnTo>
                <a:lnTo>
                  <a:pt x="789555" y="2786840"/>
                </a:lnTo>
                <a:lnTo>
                  <a:pt x="767681" y="2791318"/>
                </a:lnTo>
                <a:lnTo>
                  <a:pt x="745806" y="2786840"/>
                </a:lnTo>
                <a:lnTo>
                  <a:pt x="727831" y="2774671"/>
                </a:lnTo>
                <a:lnTo>
                  <a:pt x="715652" y="2756710"/>
                </a:lnTo>
                <a:lnTo>
                  <a:pt x="711171" y="2734853"/>
                </a:lnTo>
                <a:lnTo>
                  <a:pt x="715652" y="2712995"/>
                </a:lnTo>
                <a:lnTo>
                  <a:pt x="727831" y="2695034"/>
                </a:lnTo>
                <a:lnTo>
                  <a:pt x="745806" y="2682865"/>
                </a:lnTo>
                <a:lnTo>
                  <a:pt x="767681" y="2678387"/>
                </a:lnTo>
                <a:close/>
              </a:path>
              <a:path w="2957195" h="2791459">
                <a:moveTo>
                  <a:pt x="57576" y="2677322"/>
                </a:moveTo>
                <a:lnTo>
                  <a:pt x="79450" y="2681800"/>
                </a:lnTo>
                <a:lnTo>
                  <a:pt x="97426" y="2693968"/>
                </a:lnTo>
                <a:lnTo>
                  <a:pt x="109604" y="2711930"/>
                </a:lnTo>
                <a:lnTo>
                  <a:pt x="114085" y="2733787"/>
                </a:lnTo>
                <a:lnTo>
                  <a:pt x="109604" y="2755644"/>
                </a:lnTo>
                <a:lnTo>
                  <a:pt x="97426" y="2773606"/>
                </a:lnTo>
                <a:lnTo>
                  <a:pt x="79450" y="2785775"/>
                </a:lnTo>
                <a:lnTo>
                  <a:pt x="57576" y="2790253"/>
                </a:lnTo>
                <a:lnTo>
                  <a:pt x="35701" y="2785775"/>
                </a:lnTo>
                <a:lnTo>
                  <a:pt x="17725" y="2773606"/>
                </a:lnTo>
                <a:lnTo>
                  <a:pt x="5547" y="2755644"/>
                </a:lnTo>
                <a:lnTo>
                  <a:pt x="1066" y="2733787"/>
                </a:lnTo>
                <a:lnTo>
                  <a:pt x="5547" y="2711930"/>
                </a:lnTo>
                <a:lnTo>
                  <a:pt x="17725" y="2693968"/>
                </a:lnTo>
                <a:lnTo>
                  <a:pt x="35701" y="2681800"/>
                </a:lnTo>
                <a:lnTo>
                  <a:pt x="57576" y="2677322"/>
                </a:lnTo>
                <a:close/>
              </a:path>
              <a:path w="2957195" h="2791459">
                <a:moveTo>
                  <a:pt x="2900129" y="2023173"/>
                </a:moveTo>
                <a:lnTo>
                  <a:pt x="2922003" y="2027651"/>
                </a:lnTo>
                <a:lnTo>
                  <a:pt x="2939979" y="2039820"/>
                </a:lnTo>
                <a:lnTo>
                  <a:pt x="2952157" y="2057781"/>
                </a:lnTo>
                <a:lnTo>
                  <a:pt x="2956639" y="2079638"/>
                </a:lnTo>
                <a:lnTo>
                  <a:pt x="2952157" y="2101496"/>
                </a:lnTo>
                <a:lnTo>
                  <a:pt x="2939979" y="2119457"/>
                </a:lnTo>
                <a:lnTo>
                  <a:pt x="2922003" y="2131626"/>
                </a:lnTo>
                <a:lnTo>
                  <a:pt x="2900129" y="2136104"/>
                </a:lnTo>
                <a:lnTo>
                  <a:pt x="2877655" y="2131626"/>
                </a:lnTo>
                <a:lnTo>
                  <a:pt x="2859479" y="2119457"/>
                </a:lnTo>
                <a:lnTo>
                  <a:pt x="2847500" y="2101496"/>
                </a:lnTo>
                <a:lnTo>
                  <a:pt x="2843619" y="2079638"/>
                </a:lnTo>
                <a:lnTo>
                  <a:pt x="2848100" y="2057781"/>
                </a:lnTo>
                <a:lnTo>
                  <a:pt x="2860278" y="2039820"/>
                </a:lnTo>
                <a:lnTo>
                  <a:pt x="2878254" y="2027651"/>
                </a:lnTo>
                <a:lnTo>
                  <a:pt x="2900129" y="2023173"/>
                </a:lnTo>
                <a:close/>
              </a:path>
              <a:path w="2957195" h="2791459">
                <a:moveTo>
                  <a:pt x="2188957" y="2023173"/>
                </a:moveTo>
                <a:lnTo>
                  <a:pt x="2210831" y="2027651"/>
                </a:lnTo>
                <a:lnTo>
                  <a:pt x="2228807" y="2039820"/>
                </a:lnTo>
                <a:lnTo>
                  <a:pt x="2240986" y="2057781"/>
                </a:lnTo>
                <a:lnTo>
                  <a:pt x="2245467" y="2079638"/>
                </a:lnTo>
                <a:lnTo>
                  <a:pt x="2240986" y="2101496"/>
                </a:lnTo>
                <a:lnTo>
                  <a:pt x="2228807" y="2119457"/>
                </a:lnTo>
                <a:lnTo>
                  <a:pt x="2210831" y="2131626"/>
                </a:lnTo>
                <a:lnTo>
                  <a:pt x="2188957" y="2136104"/>
                </a:lnTo>
                <a:lnTo>
                  <a:pt x="2167083" y="2131626"/>
                </a:lnTo>
                <a:lnTo>
                  <a:pt x="2149107" y="2119457"/>
                </a:lnTo>
                <a:lnTo>
                  <a:pt x="2136929" y="2101496"/>
                </a:lnTo>
                <a:lnTo>
                  <a:pt x="2132447" y="2079638"/>
                </a:lnTo>
                <a:lnTo>
                  <a:pt x="2136929" y="2057781"/>
                </a:lnTo>
                <a:lnTo>
                  <a:pt x="2149107" y="2039820"/>
                </a:lnTo>
                <a:lnTo>
                  <a:pt x="2167083" y="2027651"/>
                </a:lnTo>
                <a:lnTo>
                  <a:pt x="2188957" y="2023173"/>
                </a:lnTo>
                <a:close/>
              </a:path>
              <a:path w="2957195" h="2791459">
                <a:moveTo>
                  <a:pt x="1478852" y="2023173"/>
                </a:moveTo>
                <a:lnTo>
                  <a:pt x="1500726" y="2027651"/>
                </a:lnTo>
                <a:lnTo>
                  <a:pt x="1518702" y="2039820"/>
                </a:lnTo>
                <a:lnTo>
                  <a:pt x="1530880" y="2057781"/>
                </a:lnTo>
                <a:lnTo>
                  <a:pt x="1535362" y="2079638"/>
                </a:lnTo>
                <a:lnTo>
                  <a:pt x="1530880" y="2101496"/>
                </a:lnTo>
                <a:lnTo>
                  <a:pt x="1518702" y="2119457"/>
                </a:lnTo>
                <a:lnTo>
                  <a:pt x="1500726" y="2131626"/>
                </a:lnTo>
                <a:lnTo>
                  <a:pt x="1478852" y="2136104"/>
                </a:lnTo>
                <a:lnTo>
                  <a:pt x="1456378" y="2131626"/>
                </a:lnTo>
                <a:lnTo>
                  <a:pt x="1438202" y="2119457"/>
                </a:lnTo>
                <a:lnTo>
                  <a:pt x="1426224" y="2101496"/>
                </a:lnTo>
                <a:lnTo>
                  <a:pt x="1422342" y="2079638"/>
                </a:lnTo>
                <a:lnTo>
                  <a:pt x="1426824" y="2057781"/>
                </a:lnTo>
                <a:lnTo>
                  <a:pt x="1439002" y="2039820"/>
                </a:lnTo>
                <a:lnTo>
                  <a:pt x="1456978" y="2027651"/>
                </a:lnTo>
                <a:lnTo>
                  <a:pt x="1478852" y="2023173"/>
                </a:lnTo>
                <a:close/>
              </a:path>
              <a:path w="2957195" h="2791459">
                <a:moveTo>
                  <a:pt x="767681" y="2023173"/>
                </a:moveTo>
                <a:lnTo>
                  <a:pt x="789555" y="2027651"/>
                </a:lnTo>
                <a:lnTo>
                  <a:pt x="807531" y="2039820"/>
                </a:lnTo>
                <a:lnTo>
                  <a:pt x="819709" y="2057781"/>
                </a:lnTo>
                <a:lnTo>
                  <a:pt x="824191" y="2079638"/>
                </a:lnTo>
                <a:lnTo>
                  <a:pt x="819709" y="2101496"/>
                </a:lnTo>
                <a:lnTo>
                  <a:pt x="807531" y="2119457"/>
                </a:lnTo>
                <a:lnTo>
                  <a:pt x="789555" y="2131626"/>
                </a:lnTo>
                <a:lnTo>
                  <a:pt x="767681" y="2136104"/>
                </a:lnTo>
                <a:lnTo>
                  <a:pt x="745357" y="2131626"/>
                </a:lnTo>
                <a:lnTo>
                  <a:pt x="727431" y="2119457"/>
                </a:lnTo>
                <a:lnTo>
                  <a:pt x="715502" y="2101496"/>
                </a:lnTo>
                <a:lnTo>
                  <a:pt x="711171" y="2079638"/>
                </a:lnTo>
                <a:lnTo>
                  <a:pt x="715652" y="2057781"/>
                </a:lnTo>
                <a:lnTo>
                  <a:pt x="727831" y="2039820"/>
                </a:lnTo>
                <a:lnTo>
                  <a:pt x="745806" y="2027651"/>
                </a:lnTo>
                <a:lnTo>
                  <a:pt x="767681" y="2023173"/>
                </a:lnTo>
                <a:close/>
              </a:path>
              <a:path w="2957195" h="2791459">
                <a:moveTo>
                  <a:pt x="56509" y="2023173"/>
                </a:moveTo>
                <a:lnTo>
                  <a:pt x="78384" y="2027651"/>
                </a:lnTo>
                <a:lnTo>
                  <a:pt x="96359" y="2039820"/>
                </a:lnTo>
                <a:lnTo>
                  <a:pt x="108538" y="2057781"/>
                </a:lnTo>
                <a:lnTo>
                  <a:pt x="113019" y="2079638"/>
                </a:lnTo>
                <a:lnTo>
                  <a:pt x="108538" y="2101496"/>
                </a:lnTo>
                <a:lnTo>
                  <a:pt x="96359" y="2119457"/>
                </a:lnTo>
                <a:lnTo>
                  <a:pt x="78384" y="2131626"/>
                </a:lnTo>
                <a:lnTo>
                  <a:pt x="56509" y="2136104"/>
                </a:lnTo>
                <a:lnTo>
                  <a:pt x="34635" y="2131626"/>
                </a:lnTo>
                <a:lnTo>
                  <a:pt x="16659" y="2119457"/>
                </a:lnTo>
                <a:lnTo>
                  <a:pt x="4481" y="2101496"/>
                </a:lnTo>
                <a:lnTo>
                  <a:pt x="0" y="2079638"/>
                </a:lnTo>
                <a:lnTo>
                  <a:pt x="4481" y="2057781"/>
                </a:lnTo>
                <a:lnTo>
                  <a:pt x="16659" y="2039820"/>
                </a:lnTo>
                <a:lnTo>
                  <a:pt x="34635" y="2027651"/>
                </a:lnTo>
                <a:lnTo>
                  <a:pt x="56509" y="2023173"/>
                </a:lnTo>
                <a:close/>
              </a:path>
              <a:path w="2957195" h="2791459">
                <a:moveTo>
                  <a:pt x="2900130" y="1348782"/>
                </a:moveTo>
                <a:lnTo>
                  <a:pt x="2922004" y="1353260"/>
                </a:lnTo>
                <a:lnTo>
                  <a:pt x="2939979" y="1365428"/>
                </a:lnTo>
                <a:lnTo>
                  <a:pt x="2952158" y="1383390"/>
                </a:lnTo>
                <a:lnTo>
                  <a:pt x="2956639" y="1405247"/>
                </a:lnTo>
                <a:lnTo>
                  <a:pt x="2952158" y="1427104"/>
                </a:lnTo>
                <a:lnTo>
                  <a:pt x="2939979" y="1445066"/>
                </a:lnTo>
                <a:lnTo>
                  <a:pt x="2922004" y="1457235"/>
                </a:lnTo>
                <a:lnTo>
                  <a:pt x="2900130" y="1461713"/>
                </a:lnTo>
                <a:lnTo>
                  <a:pt x="2877656" y="1457235"/>
                </a:lnTo>
                <a:lnTo>
                  <a:pt x="2859480" y="1445066"/>
                </a:lnTo>
                <a:lnTo>
                  <a:pt x="2847501" y="1427104"/>
                </a:lnTo>
                <a:lnTo>
                  <a:pt x="2843620" y="1405247"/>
                </a:lnTo>
                <a:lnTo>
                  <a:pt x="2848101" y="1383390"/>
                </a:lnTo>
                <a:lnTo>
                  <a:pt x="2860280" y="1365428"/>
                </a:lnTo>
                <a:lnTo>
                  <a:pt x="2878255" y="1353260"/>
                </a:lnTo>
                <a:lnTo>
                  <a:pt x="2900130" y="1348782"/>
                </a:lnTo>
                <a:close/>
              </a:path>
              <a:path w="2957195" h="2791459">
                <a:moveTo>
                  <a:pt x="2188958" y="1348782"/>
                </a:moveTo>
                <a:lnTo>
                  <a:pt x="2210833" y="1353260"/>
                </a:lnTo>
                <a:lnTo>
                  <a:pt x="2228808" y="1365428"/>
                </a:lnTo>
                <a:lnTo>
                  <a:pt x="2240987" y="1383390"/>
                </a:lnTo>
                <a:lnTo>
                  <a:pt x="2245468" y="1405247"/>
                </a:lnTo>
                <a:lnTo>
                  <a:pt x="2240987" y="1427104"/>
                </a:lnTo>
                <a:lnTo>
                  <a:pt x="2228808" y="1445066"/>
                </a:lnTo>
                <a:lnTo>
                  <a:pt x="2210833" y="1457235"/>
                </a:lnTo>
                <a:lnTo>
                  <a:pt x="2188958" y="1461713"/>
                </a:lnTo>
                <a:lnTo>
                  <a:pt x="2167084" y="1457235"/>
                </a:lnTo>
                <a:lnTo>
                  <a:pt x="2149108" y="1445066"/>
                </a:lnTo>
                <a:lnTo>
                  <a:pt x="2136930" y="1427104"/>
                </a:lnTo>
                <a:lnTo>
                  <a:pt x="2132448" y="1405247"/>
                </a:lnTo>
                <a:lnTo>
                  <a:pt x="2136930" y="1383390"/>
                </a:lnTo>
                <a:lnTo>
                  <a:pt x="2149108" y="1365428"/>
                </a:lnTo>
                <a:lnTo>
                  <a:pt x="2167084" y="1353260"/>
                </a:lnTo>
                <a:lnTo>
                  <a:pt x="2188958" y="1348782"/>
                </a:lnTo>
                <a:close/>
              </a:path>
              <a:path w="2957195" h="2791459">
                <a:moveTo>
                  <a:pt x="1477786" y="1348782"/>
                </a:moveTo>
                <a:lnTo>
                  <a:pt x="1499660" y="1353260"/>
                </a:lnTo>
                <a:lnTo>
                  <a:pt x="1517636" y="1365428"/>
                </a:lnTo>
                <a:lnTo>
                  <a:pt x="1529814" y="1383390"/>
                </a:lnTo>
                <a:lnTo>
                  <a:pt x="1534296" y="1405247"/>
                </a:lnTo>
                <a:lnTo>
                  <a:pt x="1529814" y="1427104"/>
                </a:lnTo>
                <a:lnTo>
                  <a:pt x="1517636" y="1445066"/>
                </a:lnTo>
                <a:lnTo>
                  <a:pt x="1499660" y="1457235"/>
                </a:lnTo>
                <a:lnTo>
                  <a:pt x="1477786" y="1461713"/>
                </a:lnTo>
                <a:lnTo>
                  <a:pt x="1455912" y="1457235"/>
                </a:lnTo>
                <a:lnTo>
                  <a:pt x="1437936" y="1445066"/>
                </a:lnTo>
                <a:lnTo>
                  <a:pt x="1425757" y="1427104"/>
                </a:lnTo>
                <a:lnTo>
                  <a:pt x="1421276" y="1405247"/>
                </a:lnTo>
                <a:lnTo>
                  <a:pt x="1425757" y="1383390"/>
                </a:lnTo>
                <a:lnTo>
                  <a:pt x="1437936" y="1365428"/>
                </a:lnTo>
                <a:lnTo>
                  <a:pt x="1455912" y="1353260"/>
                </a:lnTo>
                <a:lnTo>
                  <a:pt x="1477786" y="1348782"/>
                </a:lnTo>
                <a:close/>
              </a:path>
              <a:path w="2957195" h="2791459">
                <a:moveTo>
                  <a:pt x="767681" y="1348782"/>
                </a:moveTo>
                <a:lnTo>
                  <a:pt x="789555" y="1353260"/>
                </a:lnTo>
                <a:lnTo>
                  <a:pt x="807531" y="1365428"/>
                </a:lnTo>
                <a:lnTo>
                  <a:pt x="819709" y="1383390"/>
                </a:lnTo>
                <a:lnTo>
                  <a:pt x="824191" y="1405247"/>
                </a:lnTo>
                <a:lnTo>
                  <a:pt x="819709" y="1427104"/>
                </a:lnTo>
                <a:lnTo>
                  <a:pt x="807531" y="1445066"/>
                </a:lnTo>
                <a:lnTo>
                  <a:pt x="789555" y="1457235"/>
                </a:lnTo>
                <a:lnTo>
                  <a:pt x="767681" y="1461713"/>
                </a:lnTo>
                <a:lnTo>
                  <a:pt x="745357" y="1457235"/>
                </a:lnTo>
                <a:lnTo>
                  <a:pt x="727431" y="1445066"/>
                </a:lnTo>
                <a:lnTo>
                  <a:pt x="715502" y="1427104"/>
                </a:lnTo>
                <a:lnTo>
                  <a:pt x="711171" y="1405247"/>
                </a:lnTo>
                <a:lnTo>
                  <a:pt x="715652" y="1383390"/>
                </a:lnTo>
                <a:lnTo>
                  <a:pt x="727831" y="1365428"/>
                </a:lnTo>
                <a:lnTo>
                  <a:pt x="745806" y="1353260"/>
                </a:lnTo>
                <a:lnTo>
                  <a:pt x="767681" y="1348782"/>
                </a:lnTo>
                <a:close/>
              </a:path>
              <a:path w="2957195" h="2791459">
                <a:moveTo>
                  <a:pt x="56509" y="1348782"/>
                </a:moveTo>
                <a:lnTo>
                  <a:pt x="78384" y="1353260"/>
                </a:lnTo>
                <a:lnTo>
                  <a:pt x="96359" y="1365428"/>
                </a:lnTo>
                <a:lnTo>
                  <a:pt x="108538" y="1383390"/>
                </a:lnTo>
                <a:lnTo>
                  <a:pt x="113019" y="1405247"/>
                </a:lnTo>
                <a:lnTo>
                  <a:pt x="108538" y="1427104"/>
                </a:lnTo>
                <a:lnTo>
                  <a:pt x="96359" y="1445066"/>
                </a:lnTo>
                <a:lnTo>
                  <a:pt x="78384" y="1457235"/>
                </a:lnTo>
                <a:lnTo>
                  <a:pt x="56509" y="1461713"/>
                </a:lnTo>
                <a:lnTo>
                  <a:pt x="34635" y="1457235"/>
                </a:lnTo>
                <a:lnTo>
                  <a:pt x="16659" y="1445066"/>
                </a:lnTo>
                <a:lnTo>
                  <a:pt x="4481" y="1427104"/>
                </a:lnTo>
                <a:lnTo>
                  <a:pt x="0" y="1405247"/>
                </a:lnTo>
                <a:lnTo>
                  <a:pt x="4481" y="1383390"/>
                </a:lnTo>
                <a:lnTo>
                  <a:pt x="16659" y="1365428"/>
                </a:lnTo>
                <a:lnTo>
                  <a:pt x="34635" y="1353260"/>
                </a:lnTo>
                <a:lnTo>
                  <a:pt x="56509" y="1348782"/>
                </a:lnTo>
                <a:close/>
              </a:path>
              <a:path w="2957195" h="2791459">
                <a:moveTo>
                  <a:pt x="2899063" y="693568"/>
                </a:moveTo>
                <a:lnTo>
                  <a:pt x="2920938" y="698046"/>
                </a:lnTo>
                <a:lnTo>
                  <a:pt x="2938913" y="710214"/>
                </a:lnTo>
                <a:lnTo>
                  <a:pt x="2951092" y="728176"/>
                </a:lnTo>
                <a:lnTo>
                  <a:pt x="2955573" y="750033"/>
                </a:lnTo>
                <a:lnTo>
                  <a:pt x="2951092" y="771890"/>
                </a:lnTo>
                <a:lnTo>
                  <a:pt x="2938913" y="789852"/>
                </a:lnTo>
                <a:lnTo>
                  <a:pt x="2920938" y="802021"/>
                </a:lnTo>
                <a:lnTo>
                  <a:pt x="2899063" y="806499"/>
                </a:lnTo>
                <a:lnTo>
                  <a:pt x="2877189" y="802021"/>
                </a:lnTo>
                <a:lnTo>
                  <a:pt x="2859213" y="789852"/>
                </a:lnTo>
                <a:lnTo>
                  <a:pt x="2847035" y="771890"/>
                </a:lnTo>
                <a:lnTo>
                  <a:pt x="2842554" y="750033"/>
                </a:lnTo>
                <a:lnTo>
                  <a:pt x="2847035" y="728176"/>
                </a:lnTo>
                <a:lnTo>
                  <a:pt x="2859213" y="710214"/>
                </a:lnTo>
                <a:lnTo>
                  <a:pt x="2877189" y="698046"/>
                </a:lnTo>
                <a:lnTo>
                  <a:pt x="2899063" y="693568"/>
                </a:lnTo>
                <a:close/>
              </a:path>
              <a:path w="2957195" h="2791459">
                <a:moveTo>
                  <a:pt x="2188958" y="693568"/>
                </a:moveTo>
                <a:lnTo>
                  <a:pt x="2210833" y="698046"/>
                </a:lnTo>
                <a:lnTo>
                  <a:pt x="2228808" y="710214"/>
                </a:lnTo>
                <a:lnTo>
                  <a:pt x="2240987" y="728176"/>
                </a:lnTo>
                <a:lnTo>
                  <a:pt x="2245468" y="750033"/>
                </a:lnTo>
                <a:lnTo>
                  <a:pt x="2240987" y="771890"/>
                </a:lnTo>
                <a:lnTo>
                  <a:pt x="2228808" y="789852"/>
                </a:lnTo>
                <a:lnTo>
                  <a:pt x="2210833" y="802021"/>
                </a:lnTo>
                <a:lnTo>
                  <a:pt x="2188958" y="806499"/>
                </a:lnTo>
                <a:lnTo>
                  <a:pt x="2166634" y="802021"/>
                </a:lnTo>
                <a:lnTo>
                  <a:pt x="2148708" y="789852"/>
                </a:lnTo>
                <a:lnTo>
                  <a:pt x="2136780" y="771890"/>
                </a:lnTo>
                <a:lnTo>
                  <a:pt x="2132448" y="750033"/>
                </a:lnTo>
                <a:lnTo>
                  <a:pt x="2136930" y="728176"/>
                </a:lnTo>
                <a:lnTo>
                  <a:pt x="2149108" y="710214"/>
                </a:lnTo>
                <a:lnTo>
                  <a:pt x="2167084" y="698046"/>
                </a:lnTo>
                <a:lnTo>
                  <a:pt x="2188958" y="693568"/>
                </a:lnTo>
                <a:close/>
              </a:path>
              <a:path w="2957195" h="2791459">
                <a:moveTo>
                  <a:pt x="1477786" y="693568"/>
                </a:moveTo>
                <a:lnTo>
                  <a:pt x="1499660" y="698046"/>
                </a:lnTo>
                <a:lnTo>
                  <a:pt x="1517636" y="710214"/>
                </a:lnTo>
                <a:lnTo>
                  <a:pt x="1529814" y="728176"/>
                </a:lnTo>
                <a:lnTo>
                  <a:pt x="1534296" y="750033"/>
                </a:lnTo>
                <a:lnTo>
                  <a:pt x="1529814" y="771890"/>
                </a:lnTo>
                <a:lnTo>
                  <a:pt x="1517636" y="789852"/>
                </a:lnTo>
                <a:lnTo>
                  <a:pt x="1499660" y="802021"/>
                </a:lnTo>
                <a:lnTo>
                  <a:pt x="1477786" y="806499"/>
                </a:lnTo>
                <a:lnTo>
                  <a:pt x="1455912" y="802021"/>
                </a:lnTo>
                <a:lnTo>
                  <a:pt x="1437936" y="789852"/>
                </a:lnTo>
                <a:lnTo>
                  <a:pt x="1425757" y="771890"/>
                </a:lnTo>
                <a:lnTo>
                  <a:pt x="1421276" y="750033"/>
                </a:lnTo>
                <a:lnTo>
                  <a:pt x="1425757" y="728176"/>
                </a:lnTo>
                <a:lnTo>
                  <a:pt x="1437936" y="710214"/>
                </a:lnTo>
                <a:lnTo>
                  <a:pt x="1455912" y="698046"/>
                </a:lnTo>
                <a:lnTo>
                  <a:pt x="1477786" y="693568"/>
                </a:lnTo>
                <a:close/>
              </a:path>
              <a:path w="2957195" h="2791459">
                <a:moveTo>
                  <a:pt x="767681" y="693568"/>
                </a:moveTo>
                <a:lnTo>
                  <a:pt x="789555" y="698046"/>
                </a:lnTo>
                <a:lnTo>
                  <a:pt x="807531" y="710214"/>
                </a:lnTo>
                <a:lnTo>
                  <a:pt x="819709" y="728176"/>
                </a:lnTo>
                <a:lnTo>
                  <a:pt x="824191" y="750033"/>
                </a:lnTo>
                <a:lnTo>
                  <a:pt x="819709" y="771890"/>
                </a:lnTo>
                <a:lnTo>
                  <a:pt x="807531" y="789852"/>
                </a:lnTo>
                <a:lnTo>
                  <a:pt x="789555" y="802021"/>
                </a:lnTo>
                <a:lnTo>
                  <a:pt x="767681" y="806499"/>
                </a:lnTo>
                <a:lnTo>
                  <a:pt x="745207" y="802021"/>
                </a:lnTo>
                <a:lnTo>
                  <a:pt x="727031" y="789852"/>
                </a:lnTo>
                <a:lnTo>
                  <a:pt x="715053" y="771890"/>
                </a:lnTo>
                <a:lnTo>
                  <a:pt x="711171" y="750033"/>
                </a:lnTo>
                <a:lnTo>
                  <a:pt x="715652" y="728176"/>
                </a:lnTo>
                <a:lnTo>
                  <a:pt x="727831" y="710214"/>
                </a:lnTo>
                <a:lnTo>
                  <a:pt x="745806" y="698046"/>
                </a:lnTo>
                <a:lnTo>
                  <a:pt x="767681" y="693568"/>
                </a:lnTo>
                <a:close/>
              </a:path>
              <a:path w="2957195" h="2791459">
                <a:moveTo>
                  <a:pt x="56509" y="693568"/>
                </a:moveTo>
                <a:lnTo>
                  <a:pt x="78384" y="698046"/>
                </a:lnTo>
                <a:lnTo>
                  <a:pt x="96359" y="710214"/>
                </a:lnTo>
                <a:lnTo>
                  <a:pt x="108538" y="728176"/>
                </a:lnTo>
                <a:lnTo>
                  <a:pt x="113019" y="750033"/>
                </a:lnTo>
                <a:lnTo>
                  <a:pt x="108538" y="771890"/>
                </a:lnTo>
                <a:lnTo>
                  <a:pt x="96359" y="789852"/>
                </a:lnTo>
                <a:lnTo>
                  <a:pt x="78384" y="802021"/>
                </a:lnTo>
                <a:lnTo>
                  <a:pt x="56509" y="806499"/>
                </a:lnTo>
                <a:lnTo>
                  <a:pt x="34635" y="802021"/>
                </a:lnTo>
                <a:lnTo>
                  <a:pt x="16659" y="789852"/>
                </a:lnTo>
                <a:lnTo>
                  <a:pt x="4481" y="771890"/>
                </a:lnTo>
                <a:lnTo>
                  <a:pt x="0" y="750033"/>
                </a:lnTo>
                <a:lnTo>
                  <a:pt x="4481" y="728176"/>
                </a:lnTo>
                <a:lnTo>
                  <a:pt x="16659" y="710214"/>
                </a:lnTo>
                <a:lnTo>
                  <a:pt x="34635" y="698046"/>
                </a:lnTo>
                <a:lnTo>
                  <a:pt x="56509" y="693568"/>
                </a:lnTo>
                <a:close/>
              </a:path>
              <a:path w="2957195" h="2791459">
                <a:moveTo>
                  <a:pt x="2899063" y="0"/>
                </a:moveTo>
                <a:lnTo>
                  <a:pt x="2920938" y="4477"/>
                </a:lnTo>
                <a:lnTo>
                  <a:pt x="2938913" y="16646"/>
                </a:lnTo>
                <a:lnTo>
                  <a:pt x="2951092" y="34608"/>
                </a:lnTo>
                <a:lnTo>
                  <a:pt x="2955573" y="56465"/>
                </a:lnTo>
                <a:lnTo>
                  <a:pt x="2951092" y="78322"/>
                </a:lnTo>
                <a:lnTo>
                  <a:pt x="2938913" y="96284"/>
                </a:lnTo>
                <a:lnTo>
                  <a:pt x="2920938" y="108453"/>
                </a:lnTo>
                <a:lnTo>
                  <a:pt x="2899063" y="112931"/>
                </a:lnTo>
                <a:lnTo>
                  <a:pt x="2877189" y="108453"/>
                </a:lnTo>
                <a:lnTo>
                  <a:pt x="2859213" y="96284"/>
                </a:lnTo>
                <a:lnTo>
                  <a:pt x="2847035" y="78322"/>
                </a:lnTo>
                <a:lnTo>
                  <a:pt x="2842554" y="56465"/>
                </a:lnTo>
                <a:lnTo>
                  <a:pt x="2847035" y="34608"/>
                </a:lnTo>
                <a:lnTo>
                  <a:pt x="2859213" y="16646"/>
                </a:lnTo>
                <a:lnTo>
                  <a:pt x="2877189" y="4477"/>
                </a:lnTo>
                <a:lnTo>
                  <a:pt x="2899063" y="0"/>
                </a:lnTo>
                <a:close/>
              </a:path>
              <a:path w="2957195" h="2791459">
                <a:moveTo>
                  <a:pt x="2188958" y="0"/>
                </a:moveTo>
                <a:lnTo>
                  <a:pt x="2210833" y="4477"/>
                </a:lnTo>
                <a:lnTo>
                  <a:pt x="2228808" y="16646"/>
                </a:lnTo>
                <a:lnTo>
                  <a:pt x="2240987" y="34608"/>
                </a:lnTo>
                <a:lnTo>
                  <a:pt x="2245468" y="56465"/>
                </a:lnTo>
                <a:lnTo>
                  <a:pt x="2240987" y="78322"/>
                </a:lnTo>
                <a:lnTo>
                  <a:pt x="2228808" y="96284"/>
                </a:lnTo>
                <a:lnTo>
                  <a:pt x="2210833" y="108453"/>
                </a:lnTo>
                <a:lnTo>
                  <a:pt x="2188958" y="112931"/>
                </a:lnTo>
                <a:lnTo>
                  <a:pt x="2166484" y="108453"/>
                </a:lnTo>
                <a:lnTo>
                  <a:pt x="2148308" y="96284"/>
                </a:lnTo>
                <a:lnTo>
                  <a:pt x="2136330" y="78322"/>
                </a:lnTo>
                <a:lnTo>
                  <a:pt x="2132448" y="56465"/>
                </a:lnTo>
                <a:lnTo>
                  <a:pt x="2136930" y="34608"/>
                </a:lnTo>
                <a:lnTo>
                  <a:pt x="2149108" y="16646"/>
                </a:lnTo>
                <a:lnTo>
                  <a:pt x="2167084" y="4477"/>
                </a:lnTo>
                <a:lnTo>
                  <a:pt x="2188958" y="0"/>
                </a:lnTo>
                <a:close/>
              </a:path>
              <a:path w="2957195" h="2791459">
                <a:moveTo>
                  <a:pt x="1477786" y="0"/>
                </a:moveTo>
                <a:lnTo>
                  <a:pt x="1499660" y="4477"/>
                </a:lnTo>
                <a:lnTo>
                  <a:pt x="1517636" y="16646"/>
                </a:lnTo>
                <a:lnTo>
                  <a:pt x="1529814" y="34608"/>
                </a:lnTo>
                <a:lnTo>
                  <a:pt x="1534296" y="56465"/>
                </a:lnTo>
                <a:lnTo>
                  <a:pt x="1529814" y="78322"/>
                </a:lnTo>
                <a:lnTo>
                  <a:pt x="1517636" y="96284"/>
                </a:lnTo>
                <a:lnTo>
                  <a:pt x="1499660" y="108453"/>
                </a:lnTo>
                <a:lnTo>
                  <a:pt x="1477786" y="112931"/>
                </a:lnTo>
                <a:lnTo>
                  <a:pt x="1455912" y="108453"/>
                </a:lnTo>
                <a:lnTo>
                  <a:pt x="1437936" y="96284"/>
                </a:lnTo>
                <a:lnTo>
                  <a:pt x="1425757" y="78322"/>
                </a:lnTo>
                <a:lnTo>
                  <a:pt x="1421276" y="56465"/>
                </a:lnTo>
                <a:lnTo>
                  <a:pt x="1425757" y="34608"/>
                </a:lnTo>
                <a:lnTo>
                  <a:pt x="1437936" y="16646"/>
                </a:lnTo>
                <a:lnTo>
                  <a:pt x="1455912" y="4477"/>
                </a:lnTo>
                <a:lnTo>
                  <a:pt x="1477786" y="0"/>
                </a:lnTo>
                <a:close/>
              </a:path>
              <a:path w="2957195" h="2791459">
                <a:moveTo>
                  <a:pt x="767681" y="0"/>
                </a:moveTo>
                <a:lnTo>
                  <a:pt x="789555" y="4477"/>
                </a:lnTo>
                <a:lnTo>
                  <a:pt x="807531" y="16646"/>
                </a:lnTo>
                <a:lnTo>
                  <a:pt x="819709" y="34608"/>
                </a:lnTo>
                <a:lnTo>
                  <a:pt x="824191" y="56465"/>
                </a:lnTo>
                <a:lnTo>
                  <a:pt x="819709" y="78322"/>
                </a:lnTo>
                <a:lnTo>
                  <a:pt x="807531" y="96284"/>
                </a:lnTo>
                <a:lnTo>
                  <a:pt x="789555" y="108453"/>
                </a:lnTo>
                <a:lnTo>
                  <a:pt x="767681" y="112931"/>
                </a:lnTo>
                <a:lnTo>
                  <a:pt x="745207" y="108453"/>
                </a:lnTo>
                <a:lnTo>
                  <a:pt x="727031" y="96284"/>
                </a:lnTo>
                <a:lnTo>
                  <a:pt x="715053" y="78322"/>
                </a:lnTo>
                <a:lnTo>
                  <a:pt x="711171" y="56465"/>
                </a:lnTo>
                <a:lnTo>
                  <a:pt x="715652" y="34608"/>
                </a:lnTo>
                <a:lnTo>
                  <a:pt x="727831" y="16646"/>
                </a:lnTo>
                <a:lnTo>
                  <a:pt x="745806" y="4477"/>
                </a:lnTo>
                <a:lnTo>
                  <a:pt x="767681" y="0"/>
                </a:lnTo>
                <a:close/>
              </a:path>
              <a:path w="2957195" h="2791459">
                <a:moveTo>
                  <a:pt x="56509" y="0"/>
                </a:moveTo>
                <a:lnTo>
                  <a:pt x="78384" y="4477"/>
                </a:lnTo>
                <a:lnTo>
                  <a:pt x="96359" y="16646"/>
                </a:lnTo>
                <a:lnTo>
                  <a:pt x="108538" y="34608"/>
                </a:lnTo>
                <a:lnTo>
                  <a:pt x="113019" y="56465"/>
                </a:lnTo>
                <a:lnTo>
                  <a:pt x="108538" y="78322"/>
                </a:lnTo>
                <a:lnTo>
                  <a:pt x="96359" y="96284"/>
                </a:lnTo>
                <a:lnTo>
                  <a:pt x="78384" y="108453"/>
                </a:lnTo>
                <a:lnTo>
                  <a:pt x="56509" y="112931"/>
                </a:lnTo>
                <a:lnTo>
                  <a:pt x="34635" y="108453"/>
                </a:lnTo>
                <a:lnTo>
                  <a:pt x="16659" y="96284"/>
                </a:lnTo>
                <a:lnTo>
                  <a:pt x="4481" y="78322"/>
                </a:lnTo>
                <a:lnTo>
                  <a:pt x="0" y="56465"/>
                </a:lnTo>
                <a:lnTo>
                  <a:pt x="4481" y="34608"/>
                </a:lnTo>
                <a:lnTo>
                  <a:pt x="16659" y="16646"/>
                </a:lnTo>
                <a:lnTo>
                  <a:pt x="34635" y="4477"/>
                </a:lnTo>
                <a:lnTo>
                  <a:pt x="56509" y="0"/>
                </a:lnTo>
                <a:close/>
              </a:path>
            </a:pathLst>
          </a:custGeom>
          <a:solidFill>
            <a:srgbClr val="17161B"/>
          </a:solidFill>
        </p:spPr>
        <p:txBody>
          <a:bodyPr wrap="square" lIns="0" tIns="0" rIns="0" bIns="0" rtlCol="0"/>
          <a:lstStyle/>
          <a:p/>
        </p:txBody>
      </p:sp>
      <p:sp>
        <p:nvSpPr>
          <p:cNvPr id="20" name="bg object 20"/>
          <p:cNvSpPr/>
          <p:nvPr/>
        </p:nvSpPr>
        <p:spPr>
          <a:xfrm>
            <a:off x="17002227" y="1028928"/>
            <a:ext cx="257175" cy="381000"/>
          </a:xfrm>
          <a:custGeom>
            <a:avLst/>
            <a:gdLst/>
            <a:ahLst/>
            <a:cxnLst/>
            <a:rect l="l" t="t" r="r" b="b"/>
            <a:pathLst>
              <a:path w="257175" h="381000">
                <a:moveTo>
                  <a:pt x="39122" y="380580"/>
                </a:moveTo>
                <a:lnTo>
                  <a:pt x="2318" y="354527"/>
                </a:lnTo>
                <a:lnTo>
                  <a:pt x="0" y="339536"/>
                </a:lnTo>
                <a:lnTo>
                  <a:pt x="3409" y="324759"/>
                </a:lnTo>
                <a:lnTo>
                  <a:pt x="12481" y="311998"/>
                </a:lnTo>
                <a:lnTo>
                  <a:pt x="142102" y="190277"/>
                </a:lnTo>
                <a:lnTo>
                  <a:pt x="12481" y="68560"/>
                </a:lnTo>
                <a:lnTo>
                  <a:pt x="3409" y="55798"/>
                </a:lnTo>
                <a:lnTo>
                  <a:pt x="0" y="41022"/>
                </a:lnTo>
                <a:lnTo>
                  <a:pt x="2318" y="26032"/>
                </a:lnTo>
                <a:lnTo>
                  <a:pt x="10431" y="12625"/>
                </a:lnTo>
                <a:lnTo>
                  <a:pt x="23046" y="3448"/>
                </a:lnTo>
                <a:lnTo>
                  <a:pt x="37657" y="0"/>
                </a:lnTo>
                <a:lnTo>
                  <a:pt x="52483" y="2346"/>
                </a:lnTo>
                <a:lnTo>
                  <a:pt x="65743" y="10553"/>
                </a:lnTo>
                <a:lnTo>
                  <a:pt x="257147" y="190277"/>
                </a:lnTo>
                <a:lnTo>
                  <a:pt x="65743" y="370005"/>
                </a:lnTo>
                <a:lnTo>
                  <a:pt x="59745" y="374643"/>
                </a:lnTo>
                <a:lnTo>
                  <a:pt x="53181" y="377946"/>
                </a:lnTo>
                <a:lnTo>
                  <a:pt x="46243" y="379922"/>
                </a:lnTo>
                <a:lnTo>
                  <a:pt x="39122" y="380580"/>
                </a:lnTo>
                <a:close/>
              </a:path>
            </a:pathLst>
          </a:custGeom>
          <a:solidFill>
            <a:srgbClr val="17161B"/>
          </a:solidFill>
        </p:spPr>
        <p:txBody>
          <a:bodyPr wrap="square" lIns="0" tIns="0" rIns="0" bIns="0" rtlCol="0"/>
          <a:lstStyle/>
          <a:p/>
        </p:txBody>
      </p:sp>
      <p:sp>
        <p:nvSpPr>
          <p:cNvPr id="2" name="Holder 2"/>
          <p:cNvSpPr>
            <a:spLocks noGrp="1"/>
          </p:cNvSpPr>
          <p:nvPr>
            <p:ph type="title"/>
          </p:nvPr>
        </p:nvSpPr>
        <p:spPr/>
        <p:txBody>
          <a:bodyPr lIns="0" tIns="0" rIns="0" bIns="0"/>
          <a:lstStyle>
            <a:lvl1pPr>
              <a:defRPr sz="7750" b="0" i="0">
                <a:solidFill>
                  <a:srgbClr val="17161B"/>
                </a:solidFill>
                <a:latin typeface="Arial Black" panose="020B0A04020102020204"/>
                <a:cs typeface="Arial Black" panose="020B0A04020102020204"/>
              </a:defRPr>
            </a:lvl1pPr>
          </a:lstStyle>
          <a:p/>
        </p:txBody>
      </p:sp>
      <p:sp>
        <p:nvSpPr>
          <p:cNvPr id="3" name="Holder 3"/>
          <p:cNvSpPr>
            <a:spLocks noGrp="1"/>
          </p:cNvSpPr>
          <p:nvPr>
            <p:ph type="body" idx="1"/>
          </p:nvPr>
        </p:nvSpPr>
        <p:spPr/>
        <p:txBody>
          <a:bodyPr lIns="0" tIns="0" rIns="0" bIns="0"/>
          <a:lstStyle>
            <a:lvl1pPr>
              <a:defRPr sz="5350" b="0" i="0">
                <a:solidFill>
                  <a:srgbClr val="17161B"/>
                </a:solidFill>
                <a:latin typeface="Arial Black" panose="020B0A04020102020204"/>
                <a:cs typeface="Arial Black" panose="020B0A04020102020204"/>
              </a:defRPr>
            </a:lvl1pPr>
          </a:lstStyle>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750" b="0" i="0">
                <a:solidFill>
                  <a:srgbClr val="17161B"/>
                </a:solidFill>
                <a:latin typeface="Arial Black" panose="020B0A04020102020204"/>
                <a:cs typeface="Arial Black" panose="020B0A04020102020204"/>
              </a:defRPr>
            </a:lvl1pPr>
          </a:lstStyle>
          <a:p/>
        </p:txBody>
      </p:sp>
      <p:sp>
        <p:nvSpPr>
          <p:cNvPr id="3" name="Holder 3"/>
          <p:cNvSpPr>
            <a:spLocks noGrp="1"/>
          </p:cNvSpPr>
          <p:nvPr>
            <p:ph sz="half" idx="2"/>
          </p:nvPr>
        </p:nvSpPr>
        <p:spPr>
          <a:xfrm>
            <a:off x="914400" y="2366010"/>
            <a:ext cx="7955280" cy="6789420"/>
          </a:xfrm>
          <a:prstGeom prst="rect">
            <a:avLst/>
          </a:prstGeom>
        </p:spPr>
        <p:txBody>
          <a:bodyPr wrap="square" lIns="0" tIns="0" rIns="0" bIns="0">
            <a:spAutoFit/>
          </a:bodyPr>
          <a:lstStyle>
            <a:lvl1pPr>
              <a:defRPr/>
            </a:lvl1pPr>
          </a:lstStyle>
          <a:p/>
        </p:txBody>
      </p:sp>
      <p:sp>
        <p:nvSpPr>
          <p:cNvPr id="4" name="Holder 4"/>
          <p:cNvSpPr>
            <a:spLocks noGrp="1"/>
          </p:cNvSpPr>
          <p:nvPr>
            <p:ph sz="half" idx="3"/>
          </p:nvPr>
        </p:nvSpPr>
        <p:spPr>
          <a:xfrm>
            <a:off x="9418320" y="2366010"/>
            <a:ext cx="7955280" cy="6789420"/>
          </a:xfrm>
          <a:prstGeom prst="rect">
            <a:avLst/>
          </a:prstGeom>
        </p:spPr>
        <p:txBody>
          <a:bodyPr wrap="square" lIns="0" tIns="0" rIns="0" bIns="0">
            <a:spAutoFit/>
          </a:bodyPr>
          <a:lstStyle>
            <a:lvl1pPr>
              <a:defRPr/>
            </a:lvl1pPr>
          </a:lstStyle>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7750" b="0" i="0">
                <a:solidFill>
                  <a:srgbClr val="17161B"/>
                </a:solidFill>
                <a:latin typeface="Arial Black" panose="020B0A04020102020204"/>
                <a:cs typeface="Arial Black" panose="020B0A04020102020204"/>
              </a:defRPr>
            </a:lvl1pPr>
          </a:lstStyle>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320980" y="3086409"/>
            <a:ext cx="13646038" cy="1210945"/>
          </a:xfrm>
          <a:prstGeom prst="rect">
            <a:avLst/>
          </a:prstGeom>
        </p:spPr>
        <p:txBody>
          <a:bodyPr wrap="square" lIns="0" tIns="0" rIns="0" bIns="0">
            <a:spAutoFit/>
          </a:bodyPr>
          <a:lstStyle>
            <a:lvl1pPr>
              <a:defRPr sz="7750" b="0" i="0">
                <a:solidFill>
                  <a:srgbClr val="17161B"/>
                </a:solidFill>
                <a:latin typeface="Arial Black" panose="020B0A04020102020204"/>
                <a:cs typeface="Arial Black" panose="020B0A04020102020204"/>
              </a:defRPr>
            </a:lvl1pPr>
          </a:lstStyle>
          <a:p/>
        </p:txBody>
      </p:sp>
      <p:sp>
        <p:nvSpPr>
          <p:cNvPr id="3" name="Holder 3"/>
          <p:cNvSpPr>
            <a:spLocks noGrp="1"/>
          </p:cNvSpPr>
          <p:nvPr>
            <p:ph type="body" idx="1"/>
          </p:nvPr>
        </p:nvSpPr>
        <p:spPr>
          <a:xfrm>
            <a:off x="3059444" y="1855347"/>
            <a:ext cx="12169110" cy="6283959"/>
          </a:xfrm>
          <a:prstGeom prst="rect">
            <a:avLst/>
          </a:prstGeom>
        </p:spPr>
        <p:txBody>
          <a:bodyPr wrap="square" lIns="0" tIns="0" rIns="0" bIns="0">
            <a:spAutoFit/>
          </a:bodyPr>
          <a:lstStyle>
            <a:lvl1pPr>
              <a:defRPr sz="5350" b="0" i="0">
                <a:solidFill>
                  <a:srgbClr val="17161B"/>
                </a:solidFill>
                <a:latin typeface="Arial Black" panose="020B0A04020102020204"/>
                <a:cs typeface="Arial Black" panose="020B0A04020102020204"/>
              </a:defRPr>
            </a:lvl1pPr>
          </a:lstStyle>
          <a:p/>
        </p:txBody>
      </p:sp>
      <p:sp>
        <p:nvSpPr>
          <p:cNvPr id="4" name="Holder 4"/>
          <p:cNvSpPr>
            <a:spLocks noGrp="1"/>
          </p:cNvSpPr>
          <p:nvPr>
            <p:ph type="ftr" sz="quarter" idx="5"/>
          </p:nvPr>
        </p:nvSpPr>
        <p:spPr>
          <a:xfrm>
            <a:off x="6217920" y="9566910"/>
            <a:ext cx="5852160" cy="514350"/>
          </a:xfrm>
          <a:prstGeom prst="rect">
            <a:avLst/>
          </a:prstGeom>
        </p:spPr>
        <p:txBody>
          <a:bodyPr wrap="square" lIns="0" tIns="0" rIns="0" bIns="0">
            <a:spAutoFit/>
          </a:bodyPr>
          <a:lstStyle>
            <a:lvl1pPr algn="ctr">
              <a:defRPr>
                <a:solidFill>
                  <a:schemeClr val="tx1">
                    <a:tint val="75000"/>
                  </a:schemeClr>
                </a:solidFill>
              </a:defRPr>
            </a:lvl1pPr>
          </a:lstStyle>
          <a:p/>
        </p:txBody>
      </p:sp>
      <p:sp>
        <p:nvSpPr>
          <p:cNvPr id="5" name="Holder 5"/>
          <p:cNvSpPr>
            <a:spLocks noGrp="1"/>
          </p:cNvSpPr>
          <p:nvPr>
            <p:ph type="dt" sz="half" idx="6"/>
          </p:nvPr>
        </p:nvSpPr>
        <p:spPr>
          <a:xfrm>
            <a:off x="914400" y="9566910"/>
            <a:ext cx="4206240" cy="5143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endParaRPr lang="en-US"/>
          </a:p>
        </p:txBody>
      </p:sp>
      <p:sp>
        <p:nvSpPr>
          <p:cNvPr id="6" name="Holder 6"/>
          <p:cNvSpPr>
            <a:spLocks noGrp="1"/>
          </p:cNvSpPr>
          <p:nvPr>
            <p:ph type="sldNum" sz="quarter" idx="7"/>
          </p:nvPr>
        </p:nvSpPr>
        <p:spPr>
          <a:xfrm>
            <a:off x="13167361" y="9566910"/>
            <a:ext cx="4206240" cy="5143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2809677" y="1504833"/>
            <a:ext cx="3237865" cy="3237865"/>
          </a:xfrm>
          <a:custGeom>
            <a:avLst/>
            <a:gdLst/>
            <a:ahLst/>
            <a:cxnLst/>
            <a:rect l="l" t="t" r="r" b="b"/>
            <a:pathLst>
              <a:path w="3237865" h="3237865">
                <a:moveTo>
                  <a:pt x="3237711" y="3237711"/>
                </a:moveTo>
                <a:lnTo>
                  <a:pt x="1618855" y="3237711"/>
                </a:lnTo>
                <a:lnTo>
                  <a:pt x="1570258" y="3236996"/>
                </a:lnTo>
                <a:lnTo>
                  <a:pt x="1522016" y="3234863"/>
                </a:lnTo>
                <a:lnTo>
                  <a:pt x="1474150" y="3231332"/>
                </a:lnTo>
                <a:lnTo>
                  <a:pt x="1426680" y="3226424"/>
                </a:lnTo>
                <a:lnTo>
                  <a:pt x="1379626" y="3220159"/>
                </a:lnTo>
                <a:lnTo>
                  <a:pt x="1333009" y="3212556"/>
                </a:lnTo>
                <a:lnTo>
                  <a:pt x="1286847" y="3203636"/>
                </a:lnTo>
                <a:lnTo>
                  <a:pt x="1241161" y="3193419"/>
                </a:lnTo>
                <a:lnTo>
                  <a:pt x="1195972" y="3181924"/>
                </a:lnTo>
                <a:lnTo>
                  <a:pt x="1151298" y="3169173"/>
                </a:lnTo>
                <a:lnTo>
                  <a:pt x="1107161" y="3155183"/>
                </a:lnTo>
                <a:lnTo>
                  <a:pt x="1063580" y="3139977"/>
                </a:lnTo>
                <a:lnTo>
                  <a:pt x="1020575" y="3123574"/>
                </a:lnTo>
                <a:lnTo>
                  <a:pt x="978167" y="3105993"/>
                </a:lnTo>
                <a:lnTo>
                  <a:pt x="936374" y="3087255"/>
                </a:lnTo>
                <a:lnTo>
                  <a:pt x="895219" y="3067380"/>
                </a:lnTo>
                <a:lnTo>
                  <a:pt x="854719" y="3046388"/>
                </a:lnTo>
                <a:lnTo>
                  <a:pt x="814896" y="3024299"/>
                </a:lnTo>
                <a:lnTo>
                  <a:pt x="775769" y="3001133"/>
                </a:lnTo>
                <a:lnTo>
                  <a:pt x="737359" y="2976910"/>
                </a:lnTo>
                <a:lnTo>
                  <a:pt x="699685" y="2951651"/>
                </a:lnTo>
                <a:lnTo>
                  <a:pt x="662768" y="2925374"/>
                </a:lnTo>
                <a:lnTo>
                  <a:pt x="626627" y="2898100"/>
                </a:lnTo>
                <a:lnTo>
                  <a:pt x="591283" y="2869850"/>
                </a:lnTo>
                <a:lnTo>
                  <a:pt x="556756" y="2840642"/>
                </a:lnTo>
                <a:lnTo>
                  <a:pt x="523065" y="2810498"/>
                </a:lnTo>
                <a:lnTo>
                  <a:pt x="490231" y="2779438"/>
                </a:lnTo>
                <a:lnTo>
                  <a:pt x="458273" y="2747480"/>
                </a:lnTo>
                <a:lnTo>
                  <a:pt x="427212" y="2714646"/>
                </a:lnTo>
                <a:lnTo>
                  <a:pt x="397068" y="2680955"/>
                </a:lnTo>
                <a:lnTo>
                  <a:pt x="367861" y="2646427"/>
                </a:lnTo>
                <a:lnTo>
                  <a:pt x="339610" y="2611083"/>
                </a:lnTo>
                <a:lnTo>
                  <a:pt x="312337" y="2574943"/>
                </a:lnTo>
                <a:lnTo>
                  <a:pt x="286060" y="2538025"/>
                </a:lnTo>
                <a:lnTo>
                  <a:pt x="260800" y="2500352"/>
                </a:lnTo>
                <a:lnTo>
                  <a:pt x="236577" y="2461941"/>
                </a:lnTo>
                <a:lnTo>
                  <a:pt x="213411" y="2422815"/>
                </a:lnTo>
                <a:lnTo>
                  <a:pt x="191322" y="2382991"/>
                </a:lnTo>
                <a:lnTo>
                  <a:pt x="170330" y="2342492"/>
                </a:lnTo>
                <a:lnTo>
                  <a:pt x="150456" y="2301336"/>
                </a:lnTo>
                <a:lnTo>
                  <a:pt x="131718" y="2259544"/>
                </a:lnTo>
                <a:lnTo>
                  <a:pt x="114137" y="2217135"/>
                </a:lnTo>
                <a:lnTo>
                  <a:pt x="97734" y="2174131"/>
                </a:lnTo>
                <a:lnTo>
                  <a:pt x="82527" y="2130550"/>
                </a:lnTo>
                <a:lnTo>
                  <a:pt x="68538" y="2086412"/>
                </a:lnTo>
                <a:lnTo>
                  <a:pt x="55786" y="2041739"/>
                </a:lnTo>
                <a:lnTo>
                  <a:pt x="44291" y="1996549"/>
                </a:lnTo>
                <a:lnTo>
                  <a:pt x="34074" y="1950864"/>
                </a:lnTo>
                <a:lnTo>
                  <a:pt x="25154" y="1904702"/>
                </a:lnTo>
                <a:lnTo>
                  <a:pt x="17551" y="1858084"/>
                </a:lnTo>
                <a:lnTo>
                  <a:pt x="11286" y="1811030"/>
                </a:lnTo>
                <a:lnTo>
                  <a:pt x="6378" y="1763561"/>
                </a:lnTo>
                <a:lnTo>
                  <a:pt x="2848" y="1715695"/>
                </a:lnTo>
                <a:lnTo>
                  <a:pt x="715" y="1667453"/>
                </a:lnTo>
                <a:lnTo>
                  <a:pt x="0" y="1618855"/>
                </a:lnTo>
                <a:lnTo>
                  <a:pt x="715" y="1570258"/>
                </a:lnTo>
                <a:lnTo>
                  <a:pt x="2848" y="1522016"/>
                </a:lnTo>
                <a:lnTo>
                  <a:pt x="6378" y="1474150"/>
                </a:lnTo>
                <a:lnTo>
                  <a:pt x="11286" y="1426680"/>
                </a:lnTo>
                <a:lnTo>
                  <a:pt x="17551" y="1379626"/>
                </a:lnTo>
                <a:lnTo>
                  <a:pt x="25154" y="1333009"/>
                </a:lnTo>
                <a:lnTo>
                  <a:pt x="34074" y="1286847"/>
                </a:lnTo>
                <a:lnTo>
                  <a:pt x="44291" y="1241161"/>
                </a:lnTo>
                <a:lnTo>
                  <a:pt x="55786" y="1195972"/>
                </a:lnTo>
                <a:lnTo>
                  <a:pt x="68538" y="1151298"/>
                </a:lnTo>
                <a:lnTo>
                  <a:pt x="82527" y="1107161"/>
                </a:lnTo>
                <a:lnTo>
                  <a:pt x="97734" y="1063580"/>
                </a:lnTo>
                <a:lnTo>
                  <a:pt x="114137" y="1020575"/>
                </a:lnTo>
                <a:lnTo>
                  <a:pt x="131718" y="978167"/>
                </a:lnTo>
                <a:lnTo>
                  <a:pt x="150456" y="936374"/>
                </a:lnTo>
                <a:lnTo>
                  <a:pt x="170330" y="895219"/>
                </a:lnTo>
                <a:lnTo>
                  <a:pt x="191322" y="854719"/>
                </a:lnTo>
                <a:lnTo>
                  <a:pt x="213411" y="814896"/>
                </a:lnTo>
                <a:lnTo>
                  <a:pt x="236577" y="775769"/>
                </a:lnTo>
                <a:lnTo>
                  <a:pt x="260800" y="737359"/>
                </a:lnTo>
                <a:lnTo>
                  <a:pt x="286060" y="699685"/>
                </a:lnTo>
                <a:lnTo>
                  <a:pt x="312337" y="662768"/>
                </a:lnTo>
                <a:lnTo>
                  <a:pt x="339610" y="626627"/>
                </a:lnTo>
                <a:lnTo>
                  <a:pt x="367861" y="591283"/>
                </a:lnTo>
                <a:lnTo>
                  <a:pt x="397068" y="556756"/>
                </a:lnTo>
                <a:lnTo>
                  <a:pt x="427212" y="523065"/>
                </a:lnTo>
                <a:lnTo>
                  <a:pt x="458273" y="490231"/>
                </a:lnTo>
                <a:lnTo>
                  <a:pt x="490231" y="458273"/>
                </a:lnTo>
                <a:lnTo>
                  <a:pt x="523065" y="427212"/>
                </a:lnTo>
                <a:lnTo>
                  <a:pt x="556756" y="397068"/>
                </a:lnTo>
                <a:lnTo>
                  <a:pt x="591283" y="367861"/>
                </a:lnTo>
                <a:lnTo>
                  <a:pt x="626627" y="339610"/>
                </a:lnTo>
                <a:lnTo>
                  <a:pt x="662768" y="312337"/>
                </a:lnTo>
                <a:lnTo>
                  <a:pt x="699685" y="286060"/>
                </a:lnTo>
                <a:lnTo>
                  <a:pt x="737359" y="260800"/>
                </a:lnTo>
                <a:lnTo>
                  <a:pt x="775769" y="236577"/>
                </a:lnTo>
                <a:lnTo>
                  <a:pt x="814896" y="213411"/>
                </a:lnTo>
                <a:lnTo>
                  <a:pt x="854719" y="191322"/>
                </a:lnTo>
                <a:lnTo>
                  <a:pt x="895219" y="170330"/>
                </a:lnTo>
                <a:lnTo>
                  <a:pt x="936374" y="150456"/>
                </a:lnTo>
                <a:lnTo>
                  <a:pt x="978167" y="131718"/>
                </a:lnTo>
                <a:lnTo>
                  <a:pt x="1020575" y="114137"/>
                </a:lnTo>
                <a:lnTo>
                  <a:pt x="1063580" y="97734"/>
                </a:lnTo>
                <a:lnTo>
                  <a:pt x="1107161" y="82527"/>
                </a:lnTo>
                <a:lnTo>
                  <a:pt x="1151298" y="68538"/>
                </a:lnTo>
                <a:lnTo>
                  <a:pt x="1195972" y="55786"/>
                </a:lnTo>
                <a:lnTo>
                  <a:pt x="1241161" y="44291"/>
                </a:lnTo>
                <a:lnTo>
                  <a:pt x="1286847" y="34074"/>
                </a:lnTo>
                <a:lnTo>
                  <a:pt x="1333009" y="25154"/>
                </a:lnTo>
                <a:lnTo>
                  <a:pt x="1379626" y="17551"/>
                </a:lnTo>
                <a:lnTo>
                  <a:pt x="1426680" y="11286"/>
                </a:lnTo>
                <a:lnTo>
                  <a:pt x="1474150" y="6378"/>
                </a:lnTo>
                <a:lnTo>
                  <a:pt x="1522016" y="2848"/>
                </a:lnTo>
                <a:lnTo>
                  <a:pt x="1570258" y="715"/>
                </a:lnTo>
                <a:lnTo>
                  <a:pt x="1618855" y="0"/>
                </a:lnTo>
                <a:lnTo>
                  <a:pt x="1667453" y="715"/>
                </a:lnTo>
                <a:lnTo>
                  <a:pt x="1715696" y="2848"/>
                </a:lnTo>
                <a:lnTo>
                  <a:pt x="1763563" y="6378"/>
                </a:lnTo>
                <a:lnTo>
                  <a:pt x="1811035" y="11286"/>
                </a:lnTo>
                <a:lnTo>
                  <a:pt x="1858091" y="17551"/>
                </a:lnTo>
                <a:lnTo>
                  <a:pt x="1904711" y="25154"/>
                </a:lnTo>
                <a:lnTo>
                  <a:pt x="1950876" y="34074"/>
                </a:lnTo>
                <a:lnTo>
                  <a:pt x="1996565" y="44291"/>
                </a:lnTo>
                <a:lnTo>
                  <a:pt x="2041758" y="55786"/>
                </a:lnTo>
                <a:lnTo>
                  <a:pt x="2086436" y="68538"/>
                </a:lnTo>
                <a:lnTo>
                  <a:pt x="2130577" y="82527"/>
                </a:lnTo>
                <a:lnTo>
                  <a:pt x="2174163" y="97734"/>
                </a:lnTo>
                <a:lnTo>
                  <a:pt x="2217172" y="114137"/>
                </a:lnTo>
                <a:lnTo>
                  <a:pt x="2259585" y="131718"/>
                </a:lnTo>
                <a:lnTo>
                  <a:pt x="2301382" y="150456"/>
                </a:lnTo>
                <a:lnTo>
                  <a:pt x="2342543" y="170330"/>
                </a:lnTo>
                <a:lnTo>
                  <a:pt x="2383048" y="191322"/>
                </a:lnTo>
                <a:lnTo>
                  <a:pt x="2422876" y="213411"/>
                </a:lnTo>
                <a:lnTo>
                  <a:pt x="2462008" y="236577"/>
                </a:lnTo>
                <a:lnTo>
                  <a:pt x="2500424" y="260800"/>
                </a:lnTo>
                <a:lnTo>
                  <a:pt x="2538103" y="286060"/>
                </a:lnTo>
                <a:lnTo>
                  <a:pt x="2575025" y="312337"/>
                </a:lnTo>
                <a:lnTo>
                  <a:pt x="2611170" y="339610"/>
                </a:lnTo>
                <a:lnTo>
                  <a:pt x="2646519" y="367861"/>
                </a:lnTo>
                <a:lnTo>
                  <a:pt x="2681051" y="397068"/>
                </a:lnTo>
                <a:lnTo>
                  <a:pt x="2714747" y="427212"/>
                </a:lnTo>
                <a:lnTo>
                  <a:pt x="2747585" y="458273"/>
                </a:lnTo>
                <a:lnTo>
                  <a:pt x="2779547" y="490231"/>
                </a:lnTo>
                <a:lnTo>
                  <a:pt x="2810611" y="523065"/>
                </a:lnTo>
                <a:lnTo>
                  <a:pt x="2840758" y="556756"/>
                </a:lnTo>
                <a:lnTo>
                  <a:pt x="2869969" y="591283"/>
                </a:lnTo>
                <a:lnTo>
                  <a:pt x="2898222" y="626627"/>
                </a:lnTo>
                <a:lnTo>
                  <a:pt x="2925497" y="662768"/>
                </a:lnTo>
                <a:lnTo>
                  <a:pt x="2951776" y="699685"/>
                </a:lnTo>
                <a:lnTo>
                  <a:pt x="2977037" y="737359"/>
                </a:lnTo>
                <a:lnTo>
                  <a:pt x="3001260" y="775769"/>
                </a:lnTo>
                <a:lnTo>
                  <a:pt x="3024426" y="814896"/>
                </a:lnTo>
                <a:lnTo>
                  <a:pt x="3046515" y="854719"/>
                </a:lnTo>
                <a:lnTo>
                  <a:pt x="3067506" y="895219"/>
                </a:lnTo>
                <a:lnTo>
                  <a:pt x="3087379" y="936374"/>
                </a:lnTo>
                <a:lnTo>
                  <a:pt x="3106114" y="978167"/>
                </a:lnTo>
                <a:lnTo>
                  <a:pt x="3123692" y="1020575"/>
                </a:lnTo>
                <a:lnTo>
                  <a:pt x="3140091" y="1063580"/>
                </a:lnTo>
                <a:lnTo>
                  <a:pt x="3155293" y="1107161"/>
                </a:lnTo>
                <a:lnTo>
                  <a:pt x="3169277" y="1151298"/>
                </a:lnTo>
                <a:lnTo>
                  <a:pt x="3182023" y="1195972"/>
                </a:lnTo>
                <a:lnTo>
                  <a:pt x="3193510" y="1241161"/>
                </a:lnTo>
                <a:lnTo>
                  <a:pt x="3203720" y="1286847"/>
                </a:lnTo>
                <a:lnTo>
                  <a:pt x="3212631" y="1333009"/>
                </a:lnTo>
                <a:lnTo>
                  <a:pt x="3220224" y="1379626"/>
                </a:lnTo>
                <a:lnTo>
                  <a:pt x="3226478" y="1426680"/>
                </a:lnTo>
                <a:lnTo>
                  <a:pt x="3231374" y="1474150"/>
                </a:lnTo>
                <a:lnTo>
                  <a:pt x="3234892" y="1522016"/>
                </a:lnTo>
                <a:lnTo>
                  <a:pt x="3237011" y="1570258"/>
                </a:lnTo>
                <a:lnTo>
                  <a:pt x="3237711" y="1618855"/>
                </a:lnTo>
                <a:lnTo>
                  <a:pt x="3237711" y="3237711"/>
                </a:lnTo>
                <a:close/>
              </a:path>
            </a:pathLst>
          </a:custGeom>
          <a:solidFill>
            <a:srgbClr val="748B3D"/>
          </a:solidFill>
        </p:spPr>
        <p:txBody>
          <a:bodyPr wrap="square" lIns="0" tIns="0" rIns="0" bIns="0" rtlCol="0"/>
          <a:lstStyle/>
          <a:p/>
        </p:txBody>
      </p:sp>
      <p:sp>
        <p:nvSpPr>
          <p:cNvPr id="3" name="object 3"/>
          <p:cNvSpPr/>
          <p:nvPr/>
        </p:nvSpPr>
        <p:spPr>
          <a:xfrm>
            <a:off x="16445797" y="1731495"/>
            <a:ext cx="1461770" cy="2957195"/>
          </a:xfrm>
          <a:custGeom>
            <a:avLst/>
            <a:gdLst/>
            <a:ahLst/>
            <a:cxnLst/>
            <a:rect l="l" t="t" r="r" b="b"/>
            <a:pathLst>
              <a:path w="1461769" h="2957195">
                <a:moveTo>
                  <a:pt x="1348782" y="56509"/>
                </a:moveTo>
                <a:lnTo>
                  <a:pt x="1353260" y="34635"/>
                </a:lnTo>
                <a:lnTo>
                  <a:pt x="1365428" y="16659"/>
                </a:lnTo>
                <a:lnTo>
                  <a:pt x="1383390" y="4481"/>
                </a:lnTo>
                <a:lnTo>
                  <a:pt x="1405247" y="0"/>
                </a:lnTo>
                <a:lnTo>
                  <a:pt x="1427104" y="4481"/>
                </a:lnTo>
                <a:lnTo>
                  <a:pt x="1445066" y="16659"/>
                </a:lnTo>
                <a:lnTo>
                  <a:pt x="1457235" y="34635"/>
                </a:lnTo>
                <a:lnTo>
                  <a:pt x="1461713" y="56509"/>
                </a:lnTo>
                <a:lnTo>
                  <a:pt x="1457235" y="78983"/>
                </a:lnTo>
                <a:lnTo>
                  <a:pt x="1445066" y="97159"/>
                </a:lnTo>
                <a:lnTo>
                  <a:pt x="1427104" y="109137"/>
                </a:lnTo>
                <a:lnTo>
                  <a:pt x="1405247" y="113019"/>
                </a:lnTo>
                <a:lnTo>
                  <a:pt x="1383390" y="108537"/>
                </a:lnTo>
                <a:lnTo>
                  <a:pt x="1365428" y="96359"/>
                </a:lnTo>
                <a:lnTo>
                  <a:pt x="1353260" y="78383"/>
                </a:lnTo>
                <a:lnTo>
                  <a:pt x="1348782" y="56509"/>
                </a:lnTo>
                <a:close/>
              </a:path>
              <a:path w="1461769" h="2957195">
                <a:moveTo>
                  <a:pt x="1348782" y="767680"/>
                </a:moveTo>
                <a:lnTo>
                  <a:pt x="1353260" y="745806"/>
                </a:lnTo>
                <a:lnTo>
                  <a:pt x="1365428" y="727830"/>
                </a:lnTo>
                <a:lnTo>
                  <a:pt x="1383390" y="715652"/>
                </a:lnTo>
                <a:lnTo>
                  <a:pt x="1405247" y="711170"/>
                </a:lnTo>
                <a:lnTo>
                  <a:pt x="1427104" y="715652"/>
                </a:lnTo>
                <a:lnTo>
                  <a:pt x="1445066" y="727830"/>
                </a:lnTo>
                <a:lnTo>
                  <a:pt x="1457235" y="745806"/>
                </a:lnTo>
                <a:lnTo>
                  <a:pt x="1461713" y="767680"/>
                </a:lnTo>
                <a:lnTo>
                  <a:pt x="1457235" y="789555"/>
                </a:lnTo>
                <a:lnTo>
                  <a:pt x="1445066" y="807530"/>
                </a:lnTo>
                <a:lnTo>
                  <a:pt x="1427104" y="819709"/>
                </a:lnTo>
                <a:lnTo>
                  <a:pt x="1405247" y="824190"/>
                </a:lnTo>
                <a:lnTo>
                  <a:pt x="1383390" y="819709"/>
                </a:lnTo>
                <a:lnTo>
                  <a:pt x="1365428" y="807530"/>
                </a:lnTo>
                <a:lnTo>
                  <a:pt x="1353260" y="789555"/>
                </a:lnTo>
                <a:lnTo>
                  <a:pt x="1348782" y="767680"/>
                </a:lnTo>
                <a:close/>
              </a:path>
              <a:path w="1461769" h="2957195">
                <a:moveTo>
                  <a:pt x="1348782" y="1478853"/>
                </a:moveTo>
                <a:lnTo>
                  <a:pt x="1353260" y="1456978"/>
                </a:lnTo>
                <a:lnTo>
                  <a:pt x="1365428" y="1439003"/>
                </a:lnTo>
                <a:lnTo>
                  <a:pt x="1383390" y="1426824"/>
                </a:lnTo>
                <a:lnTo>
                  <a:pt x="1405247" y="1422343"/>
                </a:lnTo>
                <a:lnTo>
                  <a:pt x="1427104" y="1426824"/>
                </a:lnTo>
                <a:lnTo>
                  <a:pt x="1445066" y="1439003"/>
                </a:lnTo>
                <a:lnTo>
                  <a:pt x="1457235" y="1456978"/>
                </a:lnTo>
                <a:lnTo>
                  <a:pt x="1461713" y="1478853"/>
                </a:lnTo>
                <a:lnTo>
                  <a:pt x="1457235" y="1500727"/>
                </a:lnTo>
                <a:lnTo>
                  <a:pt x="1445066" y="1518703"/>
                </a:lnTo>
                <a:lnTo>
                  <a:pt x="1427104" y="1530881"/>
                </a:lnTo>
                <a:lnTo>
                  <a:pt x="1405247" y="1535363"/>
                </a:lnTo>
                <a:lnTo>
                  <a:pt x="1383390" y="1530881"/>
                </a:lnTo>
                <a:lnTo>
                  <a:pt x="1365428" y="1518703"/>
                </a:lnTo>
                <a:lnTo>
                  <a:pt x="1353260" y="1500727"/>
                </a:lnTo>
                <a:lnTo>
                  <a:pt x="1348782" y="1478853"/>
                </a:lnTo>
                <a:close/>
              </a:path>
              <a:path w="1461769" h="2957195">
                <a:moveTo>
                  <a:pt x="1348782" y="2188958"/>
                </a:moveTo>
                <a:lnTo>
                  <a:pt x="1353260" y="2167084"/>
                </a:lnTo>
                <a:lnTo>
                  <a:pt x="1365428" y="2149108"/>
                </a:lnTo>
                <a:lnTo>
                  <a:pt x="1383390" y="2136929"/>
                </a:lnTo>
                <a:lnTo>
                  <a:pt x="1405247" y="2132448"/>
                </a:lnTo>
                <a:lnTo>
                  <a:pt x="1427104" y="2136929"/>
                </a:lnTo>
                <a:lnTo>
                  <a:pt x="1445066" y="2149108"/>
                </a:lnTo>
                <a:lnTo>
                  <a:pt x="1457235" y="2167084"/>
                </a:lnTo>
                <a:lnTo>
                  <a:pt x="1461713" y="2188958"/>
                </a:lnTo>
                <a:lnTo>
                  <a:pt x="1457235" y="2211282"/>
                </a:lnTo>
                <a:lnTo>
                  <a:pt x="1445066" y="2229208"/>
                </a:lnTo>
                <a:lnTo>
                  <a:pt x="1427104" y="2241136"/>
                </a:lnTo>
                <a:lnTo>
                  <a:pt x="1405247" y="2245468"/>
                </a:lnTo>
                <a:lnTo>
                  <a:pt x="1383390" y="2240986"/>
                </a:lnTo>
                <a:lnTo>
                  <a:pt x="1365428" y="2228808"/>
                </a:lnTo>
                <a:lnTo>
                  <a:pt x="1353260" y="2210832"/>
                </a:lnTo>
                <a:lnTo>
                  <a:pt x="1348782" y="2188958"/>
                </a:lnTo>
                <a:close/>
              </a:path>
              <a:path w="1461769" h="2957195">
                <a:moveTo>
                  <a:pt x="1348782" y="2900129"/>
                </a:moveTo>
                <a:lnTo>
                  <a:pt x="1353260" y="2878255"/>
                </a:lnTo>
                <a:lnTo>
                  <a:pt x="1365428" y="2860279"/>
                </a:lnTo>
                <a:lnTo>
                  <a:pt x="1383390" y="2848101"/>
                </a:lnTo>
                <a:lnTo>
                  <a:pt x="1405247" y="2843619"/>
                </a:lnTo>
                <a:lnTo>
                  <a:pt x="1427104" y="2848101"/>
                </a:lnTo>
                <a:lnTo>
                  <a:pt x="1445066" y="2860279"/>
                </a:lnTo>
                <a:lnTo>
                  <a:pt x="1457235" y="2878255"/>
                </a:lnTo>
                <a:lnTo>
                  <a:pt x="1461713" y="2900129"/>
                </a:lnTo>
                <a:lnTo>
                  <a:pt x="1457235" y="2922003"/>
                </a:lnTo>
                <a:lnTo>
                  <a:pt x="1445066" y="2939979"/>
                </a:lnTo>
                <a:lnTo>
                  <a:pt x="1427104" y="2952158"/>
                </a:lnTo>
                <a:lnTo>
                  <a:pt x="1405247" y="2956639"/>
                </a:lnTo>
                <a:lnTo>
                  <a:pt x="1383390" y="2952158"/>
                </a:lnTo>
                <a:lnTo>
                  <a:pt x="1365428" y="2939979"/>
                </a:lnTo>
                <a:lnTo>
                  <a:pt x="1353260" y="2922003"/>
                </a:lnTo>
                <a:lnTo>
                  <a:pt x="1348782" y="2900129"/>
                </a:lnTo>
                <a:close/>
              </a:path>
              <a:path w="1461769" h="2957195">
                <a:moveTo>
                  <a:pt x="693568" y="57575"/>
                </a:moveTo>
                <a:lnTo>
                  <a:pt x="698046" y="35701"/>
                </a:lnTo>
                <a:lnTo>
                  <a:pt x="710214" y="17725"/>
                </a:lnTo>
                <a:lnTo>
                  <a:pt x="728176" y="5547"/>
                </a:lnTo>
                <a:lnTo>
                  <a:pt x="750033" y="1066"/>
                </a:lnTo>
                <a:lnTo>
                  <a:pt x="771890" y="5547"/>
                </a:lnTo>
                <a:lnTo>
                  <a:pt x="789852" y="17725"/>
                </a:lnTo>
                <a:lnTo>
                  <a:pt x="802021" y="35701"/>
                </a:lnTo>
                <a:lnTo>
                  <a:pt x="806499" y="57575"/>
                </a:lnTo>
                <a:lnTo>
                  <a:pt x="802021" y="79449"/>
                </a:lnTo>
                <a:lnTo>
                  <a:pt x="789852" y="97425"/>
                </a:lnTo>
                <a:lnTo>
                  <a:pt x="771890" y="109604"/>
                </a:lnTo>
                <a:lnTo>
                  <a:pt x="750033" y="114085"/>
                </a:lnTo>
                <a:lnTo>
                  <a:pt x="728176" y="109604"/>
                </a:lnTo>
                <a:lnTo>
                  <a:pt x="710214" y="97425"/>
                </a:lnTo>
                <a:lnTo>
                  <a:pt x="698046" y="79449"/>
                </a:lnTo>
                <a:lnTo>
                  <a:pt x="693568" y="57575"/>
                </a:lnTo>
                <a:close/>
              </a:path>
              <a:path w="1461769" h="2957195">
                <a:moveTo>
                  <a:pt x="693568" y="767680"/>
                </a:moveTo>
                <a:lnTo>
                  <a:pt x="698046" y="745806"/>
                </a:lnTo>
                <a:lnTo>
                  <a:pt x="710214" y="727830"/>
                </a:lnTo>
                <a:lnTo>
                  <a:pt x="728176" y="715652"/>
                </a:lnTo>
                <a:lnTo>
                  <a:pt x="750033" y="711170"/>
                </a:lnTo>
                <a:lnTo>
                  <a:pt x="771890" y="715652"/>
                </a:lnTo>
                <a:lnTo>
                  <a:pt x="789852" y="727830"/>
                </a:lnTo>
                <a:lnTo>
                  <a:pt x="802021" y="745806"/>
                </a:lnTo>
                <a:lnTo>
                  <a:pt x="806499" y="767680"/>
                </a:lnTo>
                <a:lnTo>
                  <a:pt x="802021" y="790004"/>
                </a:lnTo>
                <a:lnTo>
                  <a:pt x="789852" y="807930"/>
                </a:lnTo>
                <a:lnTo>
                  <a:pt x="771890" y="819859"/>
                </a:lnTo>
                <a:lnTo>
                  <a:pt x="750033" y="824190"/>
                </a:lnTo>
                <a:lnTo>
                  <a:pt x="728176" y="819709"/>
                </a:lnTo>
                <a:lnTo>
                  <a:pt x="710214" y="807530"/>
                </a:lnTo>
                <a:lnTo>
                  <a:pt x="698046" y="789555"/>
                </a:lnTo>
                <a:lnTo>
                  <a:pt x="693568" y="767680"/>
                </a:lnTo>
                <a:close/>
              </a:path>
              <a:path w="1461769" h="2957195">
                <a:moveTo>
                  <a:pt x="693568" y="1478853"/>
                </a:moveTo>
                <a:lnTo>
                  <a:pt x="698046" y="1456978"/>
                </a:lnTo>
                <a:lnTo>
                  <a:pt x="710214" y="1439003"/>
                </a:lnTo>
                <a:lnTo>
                  <a:pt x="728176" y="1426824"/>
                </a:lnTo>
                <a:lnTo>
                  <a:pt x="750033" y="1422343"/>
                </a:lnTo>
                <a:lnTo>
                  <a:pt x="771890" y="1426824"/>
                </a:lnTo>
                <a:lnTo>
                  <a:pt x="789852" y="1439003"/>
                </a:lnTo>
                <a:lnTo>
                  <a:pt x="802021" y="1456978"/>
                </a:lnTo>
                <a:lnTo>
                  <a:pt x="806499" y="1478853"/>
                </a:lnTo>
                <a:lnTo>
                  <a:pt x="802021" y="1500727"/>
                </a:lnTo>
                <a:lnTo>
                  <a:pt x="789852" y="1518703"/>
                </a:lnTo>
                <a:lnTo>
                  <a:pt x="771890" y="1530881"/>
                </a:lnTo>
                <a:lnTo>
                  <a:pt x="750033" y="1535363"/>
                </a:lnTo>
                <a:lnTo>
                  <a:pt x="728176" y="1530881"/>
                </a:lnTo>
                <a:lnTo>
                  <a:pt x="710214" y="1518703"/>
                </a:lnTo>
                <a:lnTo>
                  <a:pt x="698046" y="1500727"/>
                </a:lnTo>
                <a:lnTo>
                  <a:pt x="693568" y="1478853"/>
                </a:lnTo>
                <a:close/>
              </a:path>
              <a:path w="1461769" h="2957195">
                <a:moveTo>
                  <a:pt x="693568" y="2188958"/>
                </a:moveTo>
                <a:lnTo>
                  <a:pt x="698046" y="2167084"/>
                </a:lnTo>
                <a:lnTo>
                  <a:pt x="710214" y="2149108"/>
                </a:lnTo>
                <a:lnTo>
                  <a:pt x="728176" y="2136929"/>
                </a:lnTo>
                <a:lnTo>
                  <a:pt x="750033" y="2132448"/>
                </a:lnTo>
                <a:lnTo>
                  <a:pt x="771890" y="2136929"/>
                </a:lnTo>
                <a:lnTo>
                  <a:pt x="789852" y="2149108"/>
                </a:lnTo>
                <a:lnTo>
                  <a:pt x="802021" y="2167084"/>
                </a:lnTo>
                <a:lnTo>
                  <a:pt x="806499" y="2188958"/>
                </a:lnTo>
                <a:lnTo>
                  <a:pt x="802021" y="2211432"/>
                </a:lnTo>
                <a:lnTo>
                  <a:pt x="789852" y="2229608"/>
                </a:lnTo>
                <a:lnTo>
                  <a:pt x="771890" y="2241586"/>
                </a:lnTo>
                <a:lnTo>
                  <a:pt x="750033" y="2245468"/>
                </a:lnTo>
                <a:lnTo>
                  <a:pt x="728176" y="2240986"/>
                </a:lnTo>
                <a:lnTo>
                  <a:pt x="710214" y="2228808"/>
                </a:lnTo>
                <a:lnTo>
                  <a:pt x="698046" y="2210832"/>
                </a:lnTo>
                <a:lnTo>
                  <a:pt x="693568" y="2188958"/>
                </a:lnTo>
                <a:close/>
              </a:path>
              <a:path w="1461769" h="2957195">
                <a:moveTo>
                  <a:pt x="693568" y="2900129"/>
                </a:moveTo>
                <a:lnTo>
                  <a:pt x="698046" y="2878255"/>
                </a:lnTo>
                <a:lnTo>
                  <a:pt x="710214" y="2860279"/>
                </a:lnTo>
                <a:lnTo>
                  <a:pt x="728176" y="2848101"/>
                </a:lnTo>
                <a:lnTo>
                  <a:pt x="750033" y="2843619"/>
                </a:lnTo>
                <a:lnTo>
                  <a:pt x="771890" y="2848101"/>
                </a:lnTo>
                <a:lnTo>
                  <a:pt x="789852" y="2860279"/>
                </a:lnTo>
                <a:lnTo>
                  <a:pt x="802021" y="2878255"/>
                </a:lnTo>
                <a:lnTo>
                  <a:pt x="806499" y="2900129"/>
                </a:lnTo>
                <a:lnTo>
                  <a:pt x="802021" y="2922003"/>
                </a:lnTo>
                <a:lnTo>
                  <a:pt x="789852" y="2939979"/>
                </a:lnTo>
                <a:lnTo>
                  <a:pt x="771890" y="2952158"/>
                </a:lnTo>
                <a:lnTo>
                  <a:pt x="750033" y="2956639"/>
                </a:lnTo>
                <a:lnTo>
                  <a:pt x="728176" y="2952158"/>
                </a:lnTo>
                <a:lnTo>
                  <a:pt x="710214" y="2939979"/>
                </a:lnTo>
                <a:lnTo>
                  <a:pt x="698046" y="2922003"/>
                </a:lnTo>
                <a:lnTo>
                  <a:pt x="693568" y="2900129"/>
                </a:lnTo>
                <a:close/>
              </a:path>
              <a:path w="1461769" h="2957195">
                <a:moveTo>
                  <a:pt x="0" y="57575"/>
                </a:moveTo>
                <a:lnTo>
                  <a:pt x="4477" y="35701"/>
                </a:lnTo>
                <a:lnTo>
                  <a:pt x="16646" y="17725"/>
                </a:lnTo>
                <a:lnTo>
                  <a:pt x="34608" y="5547"/>
                </a:lnTo>
                <a:lnTo>
                  <a:pt x="56465" y="1066"/>
                </a:lnTo>
                <a:lnTo>
                  <a:pt x="78322" y="5547"/>
                </a:lnTo>
                <a:lnTo>
                  <a:pt x="96284" y="17725"/>
                </a:lnTo>
                <a:lnTo>
                  <a:pt x="108453" y="35701"/>
                </a:lnTo>
                <a:lnTo>
                  <a:pt x="112931" y="57575"/>
                </a:lnTo>
                <a:lnTo>
                  <a:pt x="108453" y="79449"/>
                </a:lnTo>
                <a:lnTo>
                  <a:pt x="96284" y="97425"/>
                </a:lnTo>
                <a:lnTo>
                  <a:pt x="78322" y="109604"/>
                </a:lnTo>
                <a:lnTo>
                  <a:pt x="56465" y="114085"/>
                </a:lnTo>
                <a:lnTo>
                  <a:pt x="34608" y="109604"/>
                </a:lnTo>
                <a:lnTo>
                  <a:pt x="16646" y="97425"/>
                </a:lnTo>
                <a:lnTo>
                  <a:pt x="4477" y="79449"/>
                </a:lnTo>
                <a:lnTo>
                  <a:pt x="0" y="57575"/>
                </a:lnTo>
                <a:close/>
              </a:path>
              <a:path w="1461769" h="2957195">
                <a:moveTo>
                  <a:pt x="0" y="767680"/>
                </a:moveTo>
                <a:lnTo>
                  <a:pt x="4477" y="745806"/>
                </a:lnTo>
                <a:lnTo>
                  <a:pt x="16646" y="727830"/>
                </a:lnTo>
                <a:lnTo>
                  <a:pt x="34608" y="715652"/>
                </a:lnTo>
                <a:lnTo>
                  <a:pt x="56465" y="711170"/>
                </a:lnTo>
                <a:lnTo>
                  <a:pt x="78322" y="715652"/>
                </a:lnTo>
                <a:lnTo>
                  <a:pt x="96284" y="727830"/>
                </a:lnTo>
                <a:lnTo>
                  <a:pt x="108453" y="745806"/>
                </a:lnTo>
                <a:lnTo>
                  <a:pt x="112931" y="767680"/>
                </a:lnTo>
                <a:lnTo>
                  <a:pt x="108453" y="790154"/>
                </a:lnTo>
                <a:lnTo>
                  <a:pt x="96284" y="808330"/>
                </a:lnTo>
                <a:lnTo>
                  <a:pt x="78322" y="820308"/>
                </a:lnTo>
                <a:lnTo>
                  <a:pt x="56465" y="824190"/>
                </a:lnTo>
                <a:lnTo>
                  <a:pt x="34608" y="819709"/>
                </a:lnTo>
                <a:lnTo>
                  <a:pt x="16646" y="807530"/>
                </a:lnTo>
                <a:lnTo>
                  <a:pt x="4477" y="789555"/>
                </a:lnTo>
                <a:lnTo>
                  <a:pt x="0" y="767680"/>
                </a:lnTo>
                <a:close/>
              </a:path>
              <a:path w="1461769" h="2957195">
                <a:moveTo>
                  <a:pt x="0" y="1478853"/>
                </a:moveTo>
                <a:lnTo>
                  <a:pt x="4477" y="1456978"/>
                </a:lnTo>
                <a:lnTo>
                  <a:pt x="16646" y="1439003"/>
                </a:lnTo>
                <a:lnTo>
                  <a:pt x="34608" y="1426824"/>
                </a:lnTo>
                <a:lnTo>
                  <a:pt x="56465" y="1422343"/>
                </a:lnTo>
                <a:lnTo>
                  <a:pt x="78322" y="1426824"/>
                </a:lnTo>
                <a:lnTo>
                  <a:pt x="96284" y="1439003"/>
                </a:lnTo>
                <a:lnTo>
                  <a:pt x="108453" y="1456978"/>
                </a:lnTo>
                <a:lnTo>
                  <a:pt x="112931" y="1478853"/>
                </a:lnTo>
                <a:lnTo>
                  <a:pt x="108453" y="1500727"/>
                </a:lnTo>
                <a:lnTo>
                  <a:pt x="96284" y="1518703"/>
                </a:lnTo>
                <a:lnTo>
                  <a:pt x="78322" y="1530881"/>
                </a:lnTo>
                <a:lnTo>
                  <a:pt x="56465" y="1535363"/>
                </a:lnTo>
                <a:lnTo>
                  <a:pt x="34608" y="1530881"/>
                </a:lnTo>
                <a:lnTo>
                  <a:pt x="16646" y="1518703"/>
                </a:lnTo>
                <a:lnTo>
                  <a:pt x="4477" y="1500727"/>
                </a:lnTo>
                <a:lnTo>
                  <a:pt x="0" y="1478853"/>
                </a:lnTo>
                <a:close/>
              </a:path>
              <a:path w="1461769" h="2957195">
                <a:moveTo>
                  <a:pt x="0" y="2188958"/>
                </a:moveTo>
                <a:lnTo>
                  <a:pt x="4477" y="2167084"/>
                </a:lnTo>
                <a:lnTo>
                  <a:pt x="16646" y="2149108"/>
                </a:lnTo>
                <a:lnTo>
                  <a:pt x="34608" y="2136929"/>
                </a:lnTo>
                <a:lnTo>
                  <a:pt x="56465" y="2132448"/>
                </a:lnTo>
                <a:lnTo>
                  <a:pt x="78322" y="2136929"/>
                </a:lnTo>
                <a:lnTo>
                  <a:pt x="96284" y="2149108"/>
                </a:lnTo>
                <a:lnTo>
                  <a:pt x="108453" y="2167084"/>
                </a:lnTo>
                <a:lnTo>
                  <a:pt x="112931" y="2188958"/>
                </a:lnTo>
                <a:lnTo>
                  <a:pt x="108453" y="2211432"/>
                </a:lnTo>
                <a:lnTo>
                  <a:pt x="96284" y="2229608"/>
                </a:lnTo>
                <a:lnTo>
                  <a:pt x="78322" y="2241586"/>
                </a:lnTo>
                <a:lnTo>
                  <a:pt x="56465" y="2245468"/>
                </a:lnTo>
                <a:lnTo>
                  <a:pt x="34608" y="2240986"/>
                </a:lnTo>
                <a:lnTo>
                  <a:pt x="16646" y="2228808"/>
                </a:lnTo>
                <a:lnTo>
                  <a:pt x="4477" y="2210832"/>
                </a:lnTo>
                <a:lnTo>
                  <a:pt x="0" y="2188958"/>
                </a:lnTo>
                <a:close/>
              </a:path>
              <a:path w="1461769" h="2957195">
                <a:moveTo>
                  <a:pt x="0" y="2900129"/>
                </a:moveTo>
                <a:lnTo>
                  <a:pt x="4477" y="2878255"/>
                </a:lnTo>
                <a:lnTo>
                  <a:pt x="16646" y="2860279"/>
                </a:lnTo>
                <a:lnTo>
                  <a:pt x="34608" y="2848101"/>
                </a:lnTo>
                <a:lnTo>
                  <a:pt x="56465" y="2843619"/>
                </a:lnTo>
                <a:lnTo>
                  <a:pt x="78322" y="2848101"/>
                </a:lnTo>
                <a:lnTo>
                  <a:pt x="96284" y="2860279"/>
                </a:lnTo>
                <a:lnTo>
                  <a:pt x="108453" y="2878255"/>
                </a:lnTo>
                <a:lnTo>
                  <a:pt x="112931" y="2900129"/>
                </a:lnTo>
                <a:lnTo>
                  <a:pt x="108453" y="2922003"/>
                </a:lnTo>
                <a:lnTo>
                  <a:pt x="96284" y="2939979"/>
                </a:lnTo>
                <a:lnTo>
                  <a:pt x="78322" y="2952158"/>
                </a:lnTo>
                <a:lnTo>
                  <a:pt x="56465" y="2956639"/>
                </a:lnTo>
                <a:lnTo>
                  <a:pt x="34608" y="2952158"/>
                </a:lnTo>
                <a:lnTo>
                  <a:pt x="16646" y="2939979"/>
                </a:lnTo>
                <a:lnTo>
                  <a:pt x="4477" y="2922003"/>
                </a:lnTo>
                <a:lnTo>
                  <a:pt x="0" y="2900129"/>
                </a:lnTo>
                <a:close/>
              </a:path>
            </a:pathLst>
          </a:custGeom>
          <a:solidFill>
            <a:srgbClr val="17161B"/>
          </a:solidFill>
        </p:spPr>
        <p:txBody>
          <a:bodyPr wrap="square" lIns="0" tIns="0" rIns="0" bIns="0" rtlCol="0"/>
          <a:lstStyle/>
          <a:p/>
        </p:txBody>
      </p:sp>
      <p:sp>
        <p:nvSpPr>
          <p:cNvPr id="4" name="object 4"/>
          <p:cNvSpPr/>
          <p:nvPr/>
        </p:nvSpPr>
        <p:spPr>
          <a:xfrm>
            <a:off x="16400829" y="5403335"/>
            <a:ext cx="1887220" cy="3376295"/>
          </a:xfrm>
          <a:custGeom>
            <a:avLst/>
            <a:gdLst/>
            <a:ahLst/>
            <a:cxnLst/>
            <a:rect l="l" t="t" r="r" b="b"/>
            <a:pathLst>
              <a:path w="1887219" h="3376295">
                <a:moveTo>
                  <a:pt x="0" y="0"/>
                </a:moveTo>
                <a:lnTo>
                  <a:pt x="1887169" y="0"/>
                </a:lnTo>
                <a:lnTo>
                  <a:pt x="1887169" y="3375955"/>
                </a:lnTo>
                <a:lnTo>
                  <a:pt x="1848386" y="3375597"/>
                </a:lnTo>
                <a:lnTo>
                  <a:pt x="1801542" y="3374293"/>
                </a:lnTo>
                <a:lnTo>
                  <a:pt x="1754943" y="3372122"/>
                </a:lnTo>
                <a:lnTo>
                  <a:pt x="1708605" y="3369082"/>
                </a:lnTo>
                <a:lnTo>
                  <a:pt x="1662545" y="3365174"/>
                </a:lnTo>
                <a:lnTo>
                  <a:pt x="1616776" y="3360399"/>
                </a:lnTo>
                <a:lnTo>
                  <a:pt x="1571317" y="3354757"/>
                </a:lnTo>
                <a:lnTo>
                  <a:pt x="1526181" y="3348248"/>
                </a:lnTo>
                <a:lnTo>
                  <a:pt x="1481386" y="3340873"/>
                </a:lnTo>
                <a:lnTo>
                  <a:pt x="1436946" y="3332632"/>
                </a:lnTo>
                <a:lnTo>
                  <a:pt x="1392878" y="3323526"/>
                </a:lnTo>
                <a:lnTo>
                  <a:pt x="1349196" y="3313554"/>
                </a:lnTo>
                <a:lnTo>
                  <a:pt x="1305918" y="3302717"/>
                </a:lnTo>
                <a:lnTo>
                  <a:pt x="1263059" y="3291015"/>
                </a:lnTo>
                <a:lnTo>
                  <a:pt x="1220634" y="3278449"/>
                </a:lnTo>
                <a:lnTo>
                  <a:pt x="1178659" y="3265020"/>
                </a:lnTo>
                <a:lnTo>
                  <a:pt x="1137150" y="3250727"/>
                </a:lnTo>
                <a:lnTo>
                  <a:pt x="1096123" y="3235570"/>
                </a:lnTo>
                <a:lnTo>
                  <a:pt x="1055593" y="3219551"/>
                </a:lnTo>
                <a:lnTo>
                  <a:pt x="1015577" y="3202669"/>
                </a:lnTo>
                <a:lnTo>
                  <a:pt x="976090" y="3184926"/>
                </a:lnTo>
                <a:lnTo>
                  <a:pt x="937147" y="3166320"/>
                </a:lnTo>
                <a:lnTo>
                  <a:pt x="898765" y="3146853"/>
                </a:lnTo>
                <a:lnTo>
                  <a:pt x="860959" y="3126525"/>
                </a:lnTo>
                <a:lnTo>
                  <a:pt x="823745" y="3105336"/>
                </a:lnTo>
                <a:lnTo>
                  <a:pt x="787139" y="3083287"/>
                </a:lnTo>
                <a:lnTo>
                  <a:pt x="751156" y="3060378"/>
                </a:lnTo>
                <a:lnTo>
                  <a:pt x="715813" y="3036609"/>
                </a:lnTo>
                <a:lnTo>
                  <a:pt x="681124" y="3011981"/>
                </a:lnTo>
                <a:lnTo>
                  <a:pt x="647107" y="2986493"/>
                </a:lnTo>
                <a:lnTo>
                  <a:pt x="613776" y="2960148"/>
                </a:lnTo>
                <a:lnTo>
                  <a:pt x="581147" y="2932944"/>
                </a:lnTo>
                <a:lnTo>
                  <a:pt x="549236" y="2904882"/>
                </a:lnTo>
                <a:lnTo>
                  <a:pt x="518059" y="2875962"/>
                </a:lnTo>
                <a:lnTo>
                  <a:pt x="487631" y="2846185"/>
                </a:lnTo>
                <a:lnTo>
                  <a:pt x="457969" y="2815551"/>
                </a:lnTo>
                <a:lnTo>
                  <a:pt x="429088" y="2784061"/>
                </a:lnTo>
                <a:lnTo>
                  <a:pt x="401004" y="2751715"/>
                </a:lnTo>
                <a:lnTo>
                  <a:pt x="373732" y="2718513"/>
                </a:lnTo>
                <a:lnTo>
                  <a:pt x="347288" y="2684455"/>
                </a:lnTo>
                <a:lnTo>
                  <a:pt x="321689" y="2649542"/>
                </a:lnTo>
                <a:lnTo>
                  <a:pt x="296949" y="2613775"/>
                </a:lnTo>
                <a:lnTo>
                  <a:pt x="273085" y="2577153"/>
                </a:lnTo>
                <a:lnTo>
                  <a:pt x="250112" y="2539677"/>
                </a:lnTo>
                <a:lnTo>
                  <a:pt x="228046" y="2501347"/>
                </a:lnTo>
                <a:lnTo>
                  <a:pt x="206903" y="2462164"/>
                </a:lnTo>
                <a:lnTo>
                  <a:pt x="186699" y="2422128"/>
                </a:lnTo>
                <a:lnTo>
                  <a:pt x="167449" y="2381239"/>
                </a:lnTo>
                <a:lnTo>
                  <a:pt x="149169" y="2339498"/>
                </a:lnTo>
                <a:lnTo>
                  <a:pt x="131875" y="2296905"/>
                </a:lnTo>
                <a:lnTo>
                  <a:pt x="115582" y="2253461"/>
                </a:lnTo>
                <a:lnTo>
                  <a:pt x="100307" y="2209165"/>
                </a:lnTo>
                <a:lnTo>
                  <a:pt x="86065" y="2164018"/>
                </a:lnTo>
                <a:lnTo>
                  <a:pt x="72872" y="2118021"/>
                </a:lnTo>
                <a:lnTo>
                  <a:pt x="60743" y="2071173"/>
                </a:lnTo>
                <a:lnTo>
                  <a:pt x="49694" y="2023476"/>
                </a:lnTo>
                <a:lnTo>
                  <a:pt x="39742" y="1974929"/>
                </a:lnTo>
                <a:lnTo>
                  <a:pt x="30902" y="1925533"/>
                </a:lnTo>
                <a:lnTo>
                  <a:pt x="23189" y="1875288"/>
                </a:lnTo>
                <a:lnTo>
                  <a:pt x="16620" y="1824195"/>
                </a:lnTo>
                <a:lnTo>
                  <a:pt x="11209" y="1772253"/>
                </a:lnTo>
                <a:lnTo>
                  <a:pt x="6974" y="1719464"/>
                </a:lnTo>
                <a:lnTo>
                  <a:pt x="3929" y="1665828"/>
                </a:lnTo>
                <a:lnTo>
                  <a:pt x="2091" y="1611344"/>
                </a:lnTo>
                <a:lnTo>
                  <a:pt x="1474" y="1556014"/>
                </a:lnTo>
                <a:lnTo>
                  <a:pt x="0" y="25212"/>
                </a:lnTo>
                <a:lnTo>
                  <a:pt x="0" y="0"/>
                </a:lnTo>
                <a:close/>
              </a:path>
            </a:pathLst>
          </a:custGeom>
          <a:solidFill>
            <a:srgbClr val="E8CF1B"/>
          </a:solidFill>
        </p:spPr>
        <p:txBody>
          <a:bodyPr wrap="square" lIns="0" tIns="0" rIns="0" bIns="0" rtlCol="0"/>
          <a:lstStyle/>
          <a:p/>
        </p:txBody>
      </p:sp>
      <p:grpSp>
        <p:nvGrpSpPr>
          <p:cNvPr id="5" name="object 5"/>
          <p:cNvGrpSpPr/>
          <p:nvPr/>
        </p:nvGrpSpPr>
        <p:grpSpPr>
          <a:xfrm>
            <a:off x="12809632" y="5487484"/>
            <a:ext cx="3291840" cy="3295015"/>
            <a:chOff x="12809632" y="5487484"/>
            <a:chExt cx="3291840" cy="3295015"/>
          </a:xfrm>
        </p:grpSpPr>
        <p:sp>
          <p:nvSpPr>
            <p:cNvPr id="6" name="object 6"/>
            <p:cNvSpPr/>
            <p:nvPr/>
          </p:nvSpPr>
          <p:spPr>
            <a:xfrm>
              <a:off x="13309862" y="5487484"/>
              <a:ext cx="2791460" cy="2957195"/>
            </a:xfrm>
            <a:custGeom>
              <a:avLst/>
              <a:gdLst/>
              <a:ahLst/>
              <a:cxnLst/>
              <a:rect l="l" t="t" r="r" b="b"/>
              <a:pathLst>
                <a:path w="2791459" h="2957195">
                  <a:moveTo>
                    <a:pt x="2677322" y="56510"/>
                  </a:moveTo>
                  <a:lnTo>
                    <a:pt x="2681800" y="34636"/>
                  </a:lnTo>
                  <a:lnTo>
                    <a:pt x="2693968" y="16660"/>
                  </a:lnTo>
                  <a:lnTo>
                    <a:pt x="2711930" y="4482"/>
                  </a:lnTo>
                  <a:lnTo>
                    <a:pt x="2733787" y="0"/>
                  </a:lnTo>
                  <a:lnTo>
                    <a:pt x="2755644" y="4482"/>
                  </a:lnTo>
                  <a:lnTo>
                    <a:pt x="2773606" y="16660"/>
                  </a:lnTo>
                  <a:lnTo>
                    <a:pt x="2785775" y="34636"/>
                  </a:lnTo>
                  <a:lnTo>
                    <a:pt x="2790253" y="56510"/>
                  </a:lnTo>
                  <a:lnTo>
                    <a:pt x="2785775" y="78834"/>
                  </a:lnTo>
                  <a:lnTo>
                    <a:pt x="2773606" y="96760"/>
                  </a:lnTo>
                  <a:lnTo>
                    <a:pt x="2755644" y="108688"/>
                  </a:lnTo>
                  <a:lnTo>
                    <a:pt x="2733787" y="113020"/>
                  </a:lnTo>
                  <a:lnTo>
                    <a:pt x="2711930" y="108538"/>
                  </a:lnTo>
                  <a:lnTo>
                    <a:pt x="2693968" y="96360"/>
                  </a:lnTo>
                  <a:lnTo>
                    <a:pt x="2681800" y="78384"/>
                  </a:lnTo>
                  <a:lnTo>
                    <a:pt x="2677322" y="56510"/>
                  </a:lnTo>
                  <a:close/>
                </a:path>
                <a:path w="2791459" h="2957195">
                  <a:moveTo>
                    <a:pt x="2678387" y="767681"/>
                  </a:moveTo>
                  <a:lnTo>
                    <a:pt x="2682865" y="745807"/>
                  </a:lnTo>
                  <a:lnTo>
                    <a:pt x="2695034" y="727831"/>
                  </a:lnTo>
                  <a:lnTo>
                    <a:pt x="2712995" y="715653"/>
                  </a:lnTo>
                  <a:lnTo>
                    <a:pt x="2734853" y="711171"/>
                  </a:lnTo>
                  <a:lnTo>
                    <a:pt x="2756710" y="715653"/>
                  </a:lnTo>
                  <a:lnTo>
                    <a:pt x="2774671" y="727831"/>
                  </a:lnTo>
                  <a:lnTo>
                    <a:pt x="2786840" y="745807"/>
                  </a:lnTo>
                  <a:lnTo>
                    <a:pt x="2791318" y="767681"/>
                  </a:lnTo>
                  <a:lnTo>
                    <a:pt x="2786840" y="789556"/>
                  </a:lnTo>
                  <a:lnTo>
                    <a:pt x="2774671" y="807531"/>
                  </a:lnTo>
                  <a:lnTo>
                    <a:pt x="2756710" y="819710"/>
                  </a:lnTo>
                  <a:lnTo>
                    <a:pt x="2734853" y="824191"/>
                  </a:lnTo>
                  <a:lnTo>
                    <a:pt x="2712995" y="819710"/>
                  </a:lnTo>
                  <a:lnTo>
                    <a:pt x="2695034" y="807531"/>
                  </a:lnTo>
                  <a:lnTo>
                    <a:pt x="2682865" y="789556"/>
                  </a:lnTo>
                  <a:lnTo>
                    <a:pt x="2678387" y="767681"/>
                  </a:lnTo>
                  <a:close/>
                </a:path>
                <a:path w="2791459" h="2957195">
                  <a:moveTo>
                    <a:pt x="2678387" y="1477786"/>
                  </a:moveTo>
                  <a:lnTo>
                    <a:pt x="2682865" y="1455912"/>
                  </a:lnTo>
                  <a:lnTo>
                    <a:pt x="2695034" y="1437936"/>
                  </a:lnTo>
                  <a:lnTo>
                    <a:pt x="2712995" y="1425758"/>
                  </a:lnTo>
                  <a:lnTo>
                    <a:pt x="2734853" y="1421277"/>
                  </a:lnTo>
                  <a:lnTo>
                    <a:pt x="2756710" y="1425758"/>
                  </a:lnTo>
                  <a:lnTo>
                    <a:pt x="2774671" y="1437936"/>
                  </a:lnTo>
                  <a:lnTo>
                    <a:pt x="2786840" y="1455912"/>
                  </a:lnTo>
                  <a:lnTo>
                    <a:pt x="2791318" y="1477786"/>
                  </a:lnTo>
                  <a:lnTo>
                    <a:pt x="2786840" y="1500111"/>
                  </a:lnTo>
                  <a:lnTo>
                    <a:pt x="2774671" y="1518036"/>
                  </a:lnTo>
                  <a:lnTo>
                    <a:pt x="2756710" y="1529965"/>
                  </a:lnTo>
                  <a:lnTo>
                    <a:pt x="2734853" y="1534296"/>
                  </a:lnTo>
                  <a:lnTo>
                    <a:pt x="2712995" y="1529815"/>
                  </a:lnTo>
                  <a:lnTo>
                    <a:pt x="2695034" y="1517637"/>
                  </a:lnTo>
                  <a:lnTo>
                    <a:pt x="2682865" y="1499661"/>
                  </a:lnTo>
                  <a:lnTo>
                    <a:pt x="2678387" y="1477786"/>
                  </a:lnTo>
                  <a:close/>
                </a:path>
                <a:path w="2791459" h="2957195">
                  <a:moveTo>
                    <a:pt x="2678387" y="2188958"/>
                  </a:moveTo>
                  <a:lnTo>
                    <a:pt x="2682865" y="2167084"/>
                  </a:lnTo>
                  <a:lnTo>
                    <a:pt x="2695034" y="2149108"/>
                  </a:lnTo>
                  <a:lnTo>
                    <a:pt x="2712995" y="2136929"/>
                  </a:lnTo>
                  <a:lnTo>
                    <a:pt x="2734853" y="2132448"/>
                  </a:lnTo>
                  <a:lnTo>
                    <a:pt x="2756710" y="2136929"/>
                  </a:lnTo>
                  <a:lnTo>
                    <a:pt x="2774671" y="2149108"/>
                  </a:lnTo>
                  <a:lnTo>
                    <a:pt x="2786840" y="2167084"/>
                  </a:lnTo>
                  <a:lnTo>
                    <a:pt x="2791318" y="2188958"/>
                  </a:lnTo>
                  <a:lnTo>
                    <a:pt x="2786840" y="2210832"/>
                  </a:lnTo>
                  <a:lnTo>
                    <a:pt x="2774671" y="2228808"/>
                  </a:lnTo>
                  <a:lnTo>
                    <a:pt x="2756710" y="2240986"/>
                  </a:lnTo>
                  <a:lnTo>
                    <a:pt x="2734853" y="2245468"/>
                  </a:lnTo>
                  <a:lnTo>
                    <a:pt x="2712995" y="2240986"/>
                  </a:lnTo>
                  <a:lnTo>
                    <a:pt x="2695034" y="2228808"/>
                  </a:lnTo>
                  <a:lnTo>
                    <a:pt x="2682865" y="2210832"/>
                  </a:lnTo>
                  <a:lnTo>
                    <a:pt x="2678387" y="2188958"/>
                  </a:lnTo>
                  <a:close/>
                </a:path>
                <a:path w="2791459" h="2957195">
                  <a:moveTo>
                    <a:pt x="2677322" y="2899063"/>
                  </a:moveTo>
                  <a:lnTo>
                    <a:pt x="2681800" y="2877189"/>
                  </a:lnTo>
                  <a:lnTo>
                    <a:pt x="2693968" y="2859213"/>
                  </a:lnTo>
                  <a:lnTo>
                    <a:pt x="2711930" y="2847035"/>
                  </a:lnTo>
                  <a:lnTo>
                    <a:pt x="2733787" y="2842553"/>
                  </a:lnTo>
                  <a:lnTo>
                    <a:pt x="2755644" y="2847035"/>
                  </a:lnTo>
                  <a:lnTo>
                    <a:pt x="2773606" y="2859213"/>
                  </a:lnTo>
                  <a:lnTo>
                    <a:pt x="2785775" y="2877189"/>
                  </a:lnTo>
                  <a:lnTo>
                    <a:pt x="2790253" y="2899063"/>
                  </a:lnTo>
                  <a:lnTo>
                    <a:pt x="2785775" y="2920937"/>
                  </a:lnTo>
                  <a:lnTo>
                    <a:pt x="2773606" y="2938913"/>
                  </a:lnTo>
                  <a:lnTo>
                    <a:pt x="2755644" y="2951091"/>
                  </a:lnTo>
                  <a:lnTo>
                    <a:pt x="2733787" y="2955573"/>
                  </a:lnTo>
                  <a:lnTo>
                    <a:pt x="2711930" y="2951091"/>
                  </a:lnTo>
                  <a:lnTo>
                    <a:pt x="2693968" y="2938913"/>
                  </a:lnTo>
                  <a:lnTo>
                    <a:pt x="2681800" y="2920937"/>
                  </a:lnTo>
                  <a:lnTo>
                    <a:pt x="2677322" y="2899063"/>
                  </a:lnTo>
                  <a:close/>
                </a:path>
                <a:path w="2791459" h="2957195">
                  <a:moveTo>
                    <a:pt x="2023173" y="56510"/>
                  </a:moveTo>
                  <a:lnTo>
                    <a:pt x="2027651" y="34636"/>
                  </a:lnTo>
                  <a:lnTo>
                    <a:pt x="2039820" y="16660"/>
                  </a:lnTo>
                  <a:lnTo>
                    <a:pt x="2057781" y="4481"/>
                  </a:lnTo>
                  <a:lnTo>
                    <a:pt x="2079638" y="0"/>
                  </a:lnTo>
                  <a:lnTo>
                    <a:pt x="2101496" y="4481"/>
                  </a:lnTo>
                  <a:lnTo>
                    <a:pt x="2119457" y="16660"/>
                  </a:lnTo>
                  <a:lnTo>
                    <a:pt x="2131626" y="34636"/>
                  </a:lnTo>
                  <a:lnTo>
                    <a:pt x="2136104" y="56510"/>
                  </a:lnTo>
                  <a:lnTo>
                    <a:pt x="2131626" y="78984"/>
                  </a:lnTo>
                  <a:lnTo>
                    <a:pt x="2119457" y="97160"/>
                  </a:lnTo>
                  <a:lnTo>
                    <a:pt x="2101496" y="109138"/>
                  </a:lnTo>
                  <a:lnTo>
                    <a:pt x="2079638" y="113020"/>
                  </a:lnTo>
                  <a:lnTo>
                    <a:pt x="2057781" y="108538"/>
                  </a:lnTo>
                  <a:lnTo>
                    <a:pt x="2039820" y="96360"/>
                  </a:lnTo>
                  <a:lnTo>
                    <a:pt x="2027651" y="78384"/>
                  </a:lnTo>
                  <a:lnTo>
                    <a:pt x="2023173" y="56510"/>
                  </a:lnTo>
                  <a:close/>
                </a:path>
                <a:path w="2791459" h="2957195">
                  <a:moveTo>
                    <a:pt x="2023173" y="767681"/>
                  </a:moveTo>
                  <a:lnTo>
                    <a:pt x="2027651" y="745807"/>
                  </a:lnTo>
                  <a:lnTo>
                    <a:pt x="2039820" y="727831"/>
                  </a:lnTo>
                  <a:lnTo>
                    <a:pt x="2057781" y="715653"/>
                  </a:lnTo>
                  <a:lnTo>
                    <a:pt x="2079638" y="711171"/>
                  </a:lnTo>
                  <a:lnTo>
                    <a:pt x="2101496" y="715653"/>
                  </a:lnTo>
                  <a:lnTo>
                    <a:pt x="2119457" y="727831"/>
                  </a:lnTo>
                  <a:lnTo>
                    <a:pt x="2131626" y="745807"/>
                  </a:lnTo>
                  <a:lnTo>
                    <a:pt x="2136104" y="767681"/>
                  </a:lnTo>
                  <a:lnTo>
                    <a:pt x="2131626" y="789556"/>
                  </a:lnTo>
                  <a:lnTo>
                    <a:pt x="2119457" y="807531"/>
                  </a:lnTo>
                  <a:lnTo>
                    <a:pt x="2101496" y="819710"/>
                  </a:lnTo>
                  <a:lnTo>
                    <a:pt x="2079638" y="824191"/>
                  </a:lnTo>
                  <a:lnTo>
                    <a:pt x="2057781" y="819710"/>
                  </a:lnTo>
                  <a:lnTo>
                    <a:pt x="2039820" y="807531"/>
                  </a:lnTo>
                  <a:lnTo>
                    <a:pt x="2027651" y="789556"/>
                  </a:lnTo>
                  <a:lnTo>
                    <a:pt x="2023173" y="767681"/>
                  </a:lnTo>
                  <a:close/>
                </a:path>
                <a:path w="2791459" h="2957195">
                  <a:moveTo>
                    <a:pt x="2023173" y="1477786"/>
                  </a:moveTo>
                  <a:lnTo>
                    <a:pt x="2027651" y="1455912"/>
                  </a:lnTo>
                  <a:lnTo>
                    <a:pt x="2039820" y="1437936"/>
                  </a:lnTo>
                  <a:lnTo>
                    <a:pt x="2057781" y="1425758"/>
                  </a:lnTo>
                  <a:lnTo>
                    <a:pt x="2079638" y="1421277"/>
                  </a:lnTo>
                  <a:lnTo>
                    <a:pt x="2101496" y="1425758"/>
                  </a:lnTo>
                  <a:lnTo>
                    <a:pt x="2119457" y="1437936"/>
                  </a:lnTo>
                  <a:lnTo>
                    <a:pt x="2131626" y="1455912"/>
                  </a:lnTo>
                  <a:lnTo>
                    <a:pt x="2136104" y="1477786"/>
                  </a:lnTo>
                  <a:lnTo>
                    <a:pt x="2131626" y="1500260"/>
                  </a:lnTo>
                  <a:lnTo>
                    <a:pt x="2119457" y="1518436"/>
                  </a:lnTo>
                  <a:lnTo>
                    <a:pt x="2101496" y="1530415"/>
                  </a:lnTo>
                  <a:lnTo>
                    <a:pt x="2079638" y="1534296"/>
                  </a:lnTo>
                  <a:lnTo>
                    <a:pt x="2057781" y="1529815"/>
                  </a:lnTo>
                  <a:lnTo>
                    <a:pt x="2039820" y="1517637"/>
                  </a:lnTo>
                  <a:lnTo>
                    <a:pt x="2027651" y="1499661"/>
                  </a:lnTo>
                  <a:lnTo>
                    <a:pt x="2023173" y="1477786"/>
                  </a:lnTo>
                  <a:close/>
                </a:path>
                <a:path w="2791459" h="2957195">
                  <a:moveTo>
                    <a:pt x="2023173" y="2188958"/>
                  </a:moveTo>
                  <a:lnTo>
                    <a:pt x="2027651" y="2167084"/>
                  </a:lnTo>
                  <a:lnTo>
                    <a:pt x="2039820" y="2149108"/>
                  </a:lnTo>
                  <a:lnTo>
                    <a:pt x="2057781" y="2136929"/>
                  </a:lnTo>
                  <a:lnTo>
                    <a:pt x="2079638" y="2132448"/>
                  </a:lnTo>
                  <a:lnTo>
                    <a:pt x="2101496" y="2136929"/>
                  </a:lnTo>
                  <a:lnTo>
                    <a:pt x="2119457" y="2149108"/>
                  </a:lnTo>
                  <a:lnTo>
                    <a:pt x="2131626" y="2167084"/>
                  </a:lnTo>
                  <a:lnTo>
                    <a:pt x="2136104" y="2188958"/>
                  </a:lnTo>
                  <a:lnTo>
                    <a:pt x="2131626" y="2211282"/>
                  </a:lnTo>
                  <a:lnTo>
                    <a:pt x="2119457" y="2229208"/>
                  </a:lnTo>
                  <a:lnTo>
                    <a:pt x="2101496" y="2241136"/>
                  </a:lnTo>
                  <a:lnTo>
                    <a:pt x="2079638" y="2245468"/>
                  </a:lnTo>
                  <a:lnTo>
                    <a:pt x="2057781" y="2240986"/>
                  </a:lnTo>
                  <a:lnTo>
                    <a:pt x="2039820" y="2228808"/>
                  </a:lnTo>
                  <a:lnTo>
                    <a:pt x="2027651" y="2210832"/>
                  </a:lnTo>
                  <a:lnTo>
                    <a:pt x="2023173" y="2188958"/>
                  </a:lnTo>
                  <a:close/>
                </a:path>
                <a:path w="2791459" h="2957195">
                  <a:moveTo>
                    <a:pt x="2023173" y="2900129"/>
                  </a:moveTo>
                  <a:lnTo>
                    <a:pt x="2027651" y="2878255"/>
                  </a:lnTo>
                  <a:lnTo>
                    <a:pt x="2039820" y="2860279"/>
                  </a:lnTo>
                  <a:lnTo>
                    <a:pt x="2057781" y="2848101"/>
                  </a:lnTo>
                  <a:lnTo>
                    <a:pt x="2079638" y="2843619"/>
                  </a:lnTo>
                  <a:lnTo>
                    <a:pt x="2101496" y="2848101"/>
                  </a:lnTo>
                  <a:lnTo>
                    <a:pt x="2119457" y="2860279"/>
                  </a:lnTo>
                  <a:lnTo>
                    <a:pt x="2131626" y="2878255"/>
                  </a:lnTo>
                  <a:lnTo>
                    <a:pt x="2136104" y="2900129"/>
                  </a:lnTo>
                  <a:lnTo>
                    <a:pt x="2131626" y="2922003"/>
                  </a:lnTo>
                  <a:lnTo>
                    <a:pt x="2119457" y="2939979"/>
                  </a:lnTo>
                  <a:lnTo>
                    <a:pt x="2101496" y="2952158"/>
                  </a:lnTo>
                  <a:lnTo>
                    <a:pt x="2079638" y="2956639"/>
                  </a:lnTo>
                  <a:lnTo>
                    <a:pt x="2057781" y="2952158"/>
                  </a:lnTo>
                  <a:lnTo>
                    <a:pt x="2039820" y="2939979"/>
                  </a:lnTo>
                  <a:lnTo>
                    <a:pt x="2027651" y="2922003"/>
                  </a:lnTo>
                  <a:lnTo>
                    <a:pt x="2023173" y="2900129"/>
                  </a:lnTo>
                  <a:close/>
                </a:path>
                <a:path w="2791459" h="2957195">
                  <a:moveTo>
                    <a:pt x="1348782" y="56509"/>
                  </a:moveTo>
                  <a:lnTo>
                    <a:pt x="1353260" y="34635"/>
                  </a:lnTo>
                  <a:lnTo>
                    <a:pt x="1365428" y="16659"/>
                  </a:lnTo>
                  <a:lnTo>
                    <a:pt x="1383390" y="4481"/>
                  </a:lnTo>
                  <a:lnTo>
                    <a:pt x="1405247" y="0"/>
                  </a:lnTo>
                  <a:lnTo>
                    <a:pt x="1427104" y="4481"/>
                  </a:lnTo>
                  <a:lnTo>
                    <a:pt x="1445066" y="16659"/>
                  </a:lnTo>
                  <a:lnTo>
                    <a:pt x="1457235" y="34635"/>
                  </a:lnTo>
                  <a:lnTo>
                    <a:pt x="1461713" y="56509"/>
                  </a:lnTo>
                  <a:lnTo>
                    <a:pt x="1457235" y="78983"/>
                  </a:lnTo>
                  <a:lnTo>
                    <a:pt x="1445066" y="97159"/>
                  </a:lnTo>
                  <a:lnTo>
                    <a:pt x="1427104" y="109137"/>
                  </a:lnTo>
                  <a:lnTo>
                    <a:pt x="1405247" y="113019"/>
                  </a:lnTo>
                  <a:lnTo>
                    <a:pt x="1383390" y="108537"/>
                  </a:lnTo>
                  <a:lnTo>
                    <a:pt x="1365428" y="96359"/>
                  </a:lnTo>
                  <a:lnTo>
                    <a:pt x="1353260" y="78383"/>
                  </a:lnTo>
                  <a:lnTo>
                    <a:pt x="1348782" y="56509"/>
                  </a:lnTo>
                  <a:close/>
                </a:path>
                <a:path w="2791459" h="2957195">
                  <a:moveTo>
                    <a:pt x="1348782" y="767680"/>
                  </a:moveTo>
                  <a:lnTo>
                    <a:pt x="1353260" y="745806"/>
                  </a:lnTo>
                  <a:lnTo>
                    <a:pt x="1365428" y="727830"/>
                  </a:lnTo>
                  <a:lnTo>
                    <a:pt x="1383390" y="715652"/>
                  </a:lnTo>
                  <a:lnTo>
                    <a:pt x="1405247" y="711170"/>
                  </a:lnTo>
                  <a:lnTo>
                    <a:pt x="1427104" y="715652"/>
                  </a:lnTo>
                  <a:lnTo>
                    <a:pt x="1445066" y="727830"/>
                  </a:lnTo>
                  <a:lnTo>
                    <a:pt x="1457235" y="745806"/>
                  </a:lnTo>
                  <a:lnTo>
                    <a:pt x="1461713" y="767680"/>
                  </a:lnTo>
                  <a:lnTo>
                    <a:pt x="1457235" y="789555"/>
                  </a:lnTo>
                  <a:lnTo>
                    <a:pt x="1445066" y="807530"/>
                  </a:lnTo>
                  <a:lnTo>
                    <a:pt x="1427104" y="819709"/>
                  </a:lnTo>
                  <a:lnTo>
                    <a:pt x="1405247" y="824190"/>
                  </a:lnTo>
                  <a:lnTo>
                    <a:pt x="1383390" y="819709"/>
                  </a:lnTo>
                  <a:lnTo>
                    <a:pt x="1365428" y="807530"/>
                  </a:lnTo>
                  <a:lnTo>
                    <a:pt x="1353260" y="789555"/>
                  </a:lnTo>
                  <a:lnTo>
                    <a:pt x="1348782" y="767680"/>
                  </a:lnTo>
                  <a:close/>
                </a:path>
                <a:path w="2791459" h="2957195">
                  <a:moveTo>
                    <a:pt x="1348782" y="1478853"/>
                  </a:moveTo>
                  <a:lnTo>
                    <a:pt x="1353260" y="1456978"/>
                  </a:lnTo>
                  <a:lnTo>
                    <a:pt x="1365428" y="1439003"/>
                  </a:lnTo>
                  <a:lnTo>
                    <a:pt x="1383390" y="1426824"/>
                  </a:lnTo>
                  <a:lnTo>
                    <a:pt x="1405247" y="1422343"/>
                  </a:lnTo>
                  <a:lnTo>
                    <a:pt x="1427104" y="1426824"/>
                  </a:lnTo>
                  <a:lnTo>
                    <a:pt x="1445066" y="1439003"/>
                  </a:lnTo>
                  <a:lnTo>
                    <a:pt x="1457235" y="1456978"/>
                  </a:lnTo>
                  <a:lnTo>
                    <a:pt x="1461713" y="1478853"/>
                  </a:lnTo>
                  <a:lnTo>
                    <a:pt x="1457235" y="1500727"/>
                  </a:lnTo>
                  <a:lnTo>
                    <a:pt x="1445066" y="1518703"/>
                  </a:lnTo>
                  <a:lnTo>
                    <a:pt x="1427104" y="1530881"/>
                  </a:lnTo>
                  <a:lnTo>
                    <a:pt x="1405247" y="1535363"/>
                  </a:lnTo>
                  <a:lnTo>
                    <a:pt x="1383390" y="1530881"/>
                  </a:lnTo>
                  <a:lnTo>
                    <a:pt x="1365428" y="1518703"/>
                  </a:lnTo>
                  <a:lnTo>
                    <a:pt x="1353260" y="1500727"/>
                  </a:lnTo>
                  <a:lnTo>
                    <a:pt x="1348782" y="1478853"/>
                  </a:lnTo>
                  <a:close/>
                </a:path>
                <a:path w="2791459" h="2957195">
                  <a:moveTo>
                    <a:pt x="1348782" y="2188958"/>
                  </a:moveTo>
                  <a:lnTo>
                    <a:pt x="1353260" y="2167084"/>
                  </a:lnTo>
                  <a:lnTo>
                    <a:pt x="1365428" y="2149108"/>
                  </a:lnTo>
                  <a:lnTo>
                    <a:pt x="1383390" y="2136929"/>
                  </a:lnTo>
                  <a:lnTo>
                    <a:pt x="1405247" y="2132448"/>
                  </a:lnTo>
                  <a:lnTo>
                    <a:pt x="1427104" y="2136929"/>
                  </a:lnTo>
                  <a:lnTo>
                    <a:pt x="1445066" y="2149108"/>
                  </a:lnTo>
                  <a:lnTo>
                    <a:pt x="1457235" y="2167084"/>
                  </a:lnTo>
                  <a:lnTo>
                    <a:pt x="1461713" y="2188958"/>
                  </a:lnTo>
                  <a:lnTo>
                    <a:pt x="1457235" y="2211282"/>
                  </a:lnTo>
                  <a:lnTo>
                    <a:pt x="1445066" y="2229208"/>
                  </a:lnTo>
                  <a:lnTo>
                    <a:pt x="1427104" y="2241136"/>
                  </a:lnTo>
                  <a:lnTo>
                    <a:pt x="1405247" y="2245468"/>
                  </a:lnTo>
                  <a:lnTo>
                    <a:pt x="1383390" y="2240986"/>
                  </a:lnTo>
                  <a:lnTo>
                    <a:pt x="1365428" y="2228808"/>
                  </a:lnTo>
                  <a:lnTo>
                    <a:pt x="1353260" y="2210832"/>
                  </a:lnTo>
                  <a:lnTo>
                    <a:pt x="1348782" y="2188958"/>
                  </a:lnTo>
                  <a:close/>
                </a:path>
                <a:path w="2791459" h="2957195">
                  <a:moveTo>
                    <a:pt x="1348782" y="2900129"/>
                  </a:moveTo>
                  <a:lnTo>
                    <a:pt x="1353260" y="2878255"/>
                  </a:lnTo>
                  <a:lnTo>
                    <a:pt x="1365428" y="2860279"/>
                  </a:lnTo>
                  <a:lnTo>
                    <a:pt x="1383390" y="2848101"/>
                  </a:lnTo>
                  <a:lnTo>
                    <a:pt x="1405247" y="2843619"/>
                  </a:lnTo>
                  <a:lnTo>
                    <a:pt x="1427104" y="2848101"/>
                  </a:lnTo>
                  <a:lnTo>
                    <a:pt x="1445066" y="2860279"/>
                  </a:lnTo>
                  <a:lnTo>
                    <a:pt x="1457235" y="2878255"/>
                  </a:lnTo>
                  <a:lnTo>
                    <a:pt x="1461713" y="2900129"/>
                  </a:lnTo>
                  <a:lnTo>
                    <a:pt x="1457235" y="2922003"/>
                  </a:lnTo>
                  <a:lnTo>
                    <a:pt x="1445066" y="2939979"/>
                  </a:lnTo>
                  <a:lnTo>
                    <a:pt x="1427104" y="2952158"/>
                  </a:lnTo>
                  <a:lnTo>
                    <a:pt x="1405247" y="2956639"/>
                  </a:lnTo>
                  <a:lnTo>
                    <a:pt x="1383390" y="2952158"/>
                  </a:lnTo>
                  <a:lnTo>
                    <a:pt x="1365428" y="2939979"/>
                  </a:lnTo>
                  <a:lnTo>
                    <a:pt x="1353260" y="2922003"/>
                  </a:lnTo>
                  <a:lnTo>
                    <a:pt x="1348782" y="2900129"/>
                  </a:lnTo>
                  <a:close/>
                </a:path>
                <a:path w="2791459" h="2957195">
                  <a:moveTo>
                    <a:pt x="693568" y="57575"/>
                  </a:moveTo>
                  <a:lnTo>
                    <a:pt x="698046" y="35701"/>
                  </a:lnTo>
                  <a:lnTo>
                    <a:pt x="710214" y="17725"/>
                  </a:lnTo>
                  <a:lnTo>
                    <a:pt x="728176" y="5547"/>
                  </a:lnTo>
                  <a:lnTo>
                    <a:pt x="750033" y="1066"/>
                  </a:lnTo>
                  <a:lnTo>
                    <a:pt x="771890" y="5547"/>
                  </a:lnTo>
                  <a:lnTo>
                    <a:pt x="789852" y="17725"/>
                  </a:lnTo>
                  <a:lnTo>
                    <a:pt x="802021" y="35701"/>
                  </a:lnTo>
                  <a:lnTo>
                    <a:pt x="806499" y="57575"/>
                  </a:lnTo>
                  <a:lnTo>
                    <a:pt x="802021" y="79449"/>
                  </a:lnTo>
                  <a:lnTo>
                    <a:pt x="789852" y="97425"/>
                  </a:lnTo>
                  <a:lnTo>
                    <a:pt x="771890" y="109604"/>
                  </a:lnTo>
                  <a:lnTo>
                    <a:pt x="750033" y="114085"/>
                  </a:lnTo>
                  <a:lnTo>
                    <a:pt x="728176" y="109604"/>
                  </a:lnTo>
                  <a:lnTo>
                    <a:pt x="710214" y="97425"/>
                  </a:lnTo>
                  <a:lnTo>
                    <a:pt x="698046" y="79449"/>
                  </a:lnTo>
                  <a:lnTo>
                    <a:pt x="693568" y="57575"/>
                  </a:lnTo>
                  <a:close/>
                </a:path>
                <a:path w="2791459" h="2957195">
                  <a:moveTo>
                    <a:pt x="693568" y="767680"/>
                  </a:moveTo>
                  <a:lnTo>
                    <a:pt x="698046" y="745806"/>
                  </a:lnTo>
                  <a:lnTo>
                    <a:pt x="710214" y="727830"/>
                  </a:lnTo>
                  <a:lnTo>
                    <a:pt x="728176" y="715652"/>
                  </a:lnTo>
                  <a:lnTo>
                    <a:pt x="750033" y="711170"/>
                  </a:lnTo>
                  <a:lnTo>
                    <a:pt x="771890" y="715652"/>
                  </a:lnTo>
                  <a:lnTo>
                    <a:pt x="789852" y="727830"/>
                  </a:lnTo>
                  <a:lnTo>
                    <a:pt x="802021" y="745806"/>
                  </a:lnTo>
                  <a:lnTo>
                    <a:pt x="806499" y="767680"/>
                  </a:lnTo>
                  <a:lnTo>
                    <a:pt x="802021" y="790004"/>
                  </a:lnTo>
                  <a:lnTo>
                    <a:pt x="789852" y="807930"/>
                  </a:lnTo>
                  <a:lnTo>
                    <a:pt x="771890" y="819859"/>
                  </a:lnTo>
                  <a:lnTo>
                    <a:pt x="750033" y="824190"/>
                  </a:lnTo>
                  <a:lnTo>
                    <a:pt x="728176" y="819709"/>
                  </a:lnTo>
                  <a:lnTo>
                    <a:pt x="710214" y="807530"/>
                  </a:lnTo>
                  <a:lnTo>
                    <a:pt x="698046" y="789555"/>
                  </a:lnTo>
                  <a:lnTo>
                    <a:pt x="693568" y="767680"/>
                  </a:lnTo>
                  <a:close/>
                </a:path>
                <a:path w="2791459" h="2957195">
                  <a:moveTo>
                    <a:pt x="693568" y="1478853"/>
                  </a:moveTo>
                  <a:lnTo>
                    <a:pt x="698046" y="1456978"/>
                  </a:lnTo>
                  <a:lnTo>
                    <a:pt x="710214" y="1439003"/>
                  </a:lnTo>
                  <a:lnTo>
                    <a:pt x="728176" y="1426824"/>
                  </a:lnTo>
                  <a:lnTo>
                    <a:pt x="750033" y="1422343"/>
                  </a:lnTo>
                  <a:lnTo>
                    <a:pt x="771890" y="1426824"/>
                  </a:lnTo>
                  <a:lnTo>
                    <a:pt x="789852" y="1439003"/>
                  </a:lnTo>
                  <a:lnTo>
                    <a:pt x="802021" y="1456978"/>
                  </a:lnTo>
                  <a:lnTo>
                    <a:pt x="806499" y="1478853"/>
                  </a:lnTo>
                  <a:lnTo>
                    <a:pt x="802021" y="1500727"/>
                  </a:lnTo>
                  <a:lnTo>
                    <a:pt x="789852" y="1518703"/>
                  </a:lnTo>
                  <a:lnTo>
                    <a:pt x="771890" y="1530881"/>
                  </a:lnTo>
                  <a:lnTo>
                    <a:pt x="750033" y="1535363"/>
                  </a:lnTo>
                  <a:lnTo>
                    <a:pt x="728176" y="1530881"/>
                  </a:lnTo>
                  <a:lnTo>
                    <a:pt x="710214" y="1518703"/>
                  </a:lnTo>
                  <a:lnTo>
                    <a:pt x="698046" y="1500727"/>
                  </a:lnTo>
                  <a:lnTo>
                    <a:pt x="693568" y="1478853"/>
                  </a:lnTo>
                  <a:close/>
                </a:path>
                <a:path w="2791459" h="2957195">
                  <a:moveTo>
                    <a:pt x="693568" y="2188958"/>
                  </a:moveTo>
                  <a:lnTo>
                    <a:pt x="698046" y="2167084"/>
                  </a:lnTo>
                  <a:lnTo>
                    <a:pt x="710214" y="2149108"/>
                  </a:lnTo>
                  <a:lnTo>
                    <a:pt x="728176" y="2136929"/>
                  </a:lnTo>
                  <a:lnTo>
                    <a:pt x="750033" y="2132448"/>
                  </a:lnTo>
                  <a:lnTo>
                    <a:pt x="771890" y="2136929"/>
                  </a:lnTo>
                  <a:lnTo>
                    <a:pt x="789852" y="2149108"/>
                  </a:lnTo>
                  <a:lnTo>
                    <a:pt x="802021" y="2167084"/>
                  </a:lnTo>
                  <a:lnTo>
                    <a:pt x="806499" y="2188958"/>
                  </a:lnTo>
                  <a:lnTo>
                    <a:pt x="802021" y="2211432"/>
                  </a:lnTo>
                  <a:lnTo>
                    <a:pt x="789852" y="2229608"/>
                  </a:lnTo>
                  <a:lnTo>
                    <a:pt x="771890" y="2241586"/>
                  </a:lnTo>
                  <a:lnTo>
                    <a:pt x="750033" y="2245468"/>
                  </a:lnTo>
                  <a:lnTo>
                    <a:pt x="728176" y="2240986"/>
                  </a:lnTo>
                  <a:lnTo>
                    <a:pt x="710214" y="2228808"/>
                  </a:lnTo>
                  <a:lnTo>
                    <a:pt x="698046" y="2210832"/>
                  </a:lnTo>
                  <a:lnTo>
                    <a:pt x="693568" y="2188958"/>
                  </a:lnTo>
                  <a:close/>
                </a:path>
                <a:path w="2791459" h="2957195">
                  <a:moveTo>
                    <a:pt x="693568" y="2900129"/>
                  </a:moveTo>
                  <a:lnTo>
                    <a:pt x="698046" y="2878255"/>
                  </a:lnTo>
                  <a:lnTo>
                    <a:pt x="710214" y="2860279"/>
                  </a:lnTo>
                  <a:lnTo>
                    <a:pt x="728176" y="2848101"/>
                  </a:lnTo>
                  <a:lnTo>
                    <a:pt x="750033" y="2843619"/>
                  </a:lnTo>
                  <a:lnTo>
                    <a:pt x="771890" y="2848101"/>
                  </a:lnTo>
                  <a:lnTo>
                    <a:pt x="789852" y="2860279"/>
                  </a:lnTo>
                  <a:lnTo>
                    <a:pt x="802021" y="2878255"/>
                  </a:lnTo>
                  <a:lnTo>
                    <a:pt x="806499" y="2900129"/>
                  </a:lnTo>
                  <a:lnTo>
                    <a:pt x="802021" y="2922003"/>
                  </a:lnTo>
                  <a:lnTo>
                    <a:pt x="789852" y="2939979"/>
                  </a:lnTo>
                  <a:lnTo>
                    <a:pt x="771890" y="2952158"/>
                  </a:lnTo>
                  <a:lnTo>
                    <a:pt x="750033" y="2956639"/>
                  </a:lnTo>
                  <a:lnTo>
                    <a:pt x="728176" y="2952158"/>
                  </a:lnTo>
                  <a:lnTo>
                    <a:pt x="710214" y="2939979"/>
                  </a:lnTo>
                  <a:lnTo>
                    <a:pt x="698046" y="2922003"/>
                  </a:lnTo>
                  <a:lnTo>
                    <a:pt x="693568" y="2900129"/>
                  </a:lnTo>
                  <a:close/>
                </a:path>
                <a:path w="2791459" h="2957195">
                  <a:moveTo>
                    <a:pt x="0" y="57575"/>
                  </a:moveTo>
                  <a:lnTo>
                    <a:pt x="4477" y="35701"/>
                  </a:lnTo>
                  <a:lnTo>
                    <a:pt x="16646" y="17725"/>
                  </a:lnTo>
                  <a:lnTo>
                    <a:pt x="34608" y="5547"/>
                  </a:lnTo>
                  <a:lnTo>
                    <a:pt x="56465" y="1066"/>
                  </a:lnTo>
                  <a:lnTo>
                    <a:pt x="78322" y="5547"/>
                  </a:lnTo>
                  <a:lnTo>
                    <a:pt x="96284" y="17725"/>
                  </a:lnTo>
                  <a:lnTo>
                    <a:pt x="108453" y="35701"/>
                  </a:lnTo>
                  <a:lnTo>
                    <a:pt x="112931" y="57575"/>
                  </a:lnTo>
                  <a:lnTo>
                    <a:pt x="108453" y="79449"/>
                  </a:lnTo>
                  <a:lnTo>
                    <a:pt x="96284" y="97425"/>
                  </a:lnTo>
                  <a:lnTo>
                    <a:pt x="78322" y="109604"/>
                  </a:lnTo>
                  <a:lnTo>
                    <a:pt x="56465" y="114085"/>
                  </a:lnTo>
                  <a:lnTo>
                    <a:pt x="34608" y="109604"/>
                  </a:lnTo>
                  <a:lnTo>
                    <a:pt x="16646" y="97425"/>
                  </a:lnTo>
                  <a:lnTo>
                    <a:pt x="4477" y="79449"/>
                  </a:lnTo>
                  <a:lnTo>
                    <a:pt x="0" y="57575"/>
                  </a:lnTo>
                  <a:close/>
                </a:path>
                <a:path w="2791459" h="2957195">
                  <a:moveTo>
                    <a:pt x="0" y="767680"/>
                  </a:moveTo>
                  <a:lnTo>
                    <a:pt x="4477" y="745806"/>
                  </a:lnTo>
                  <a:lnTo>
                    <a:pt x="16646" y="727830"/>
                  </a:lnTo>
                  <a:lnTo>
                    <a:pt x="34608" y="715652"/>
                  </a:lnTo>
                  <a:lnTo>
                    <a:pt x="56465" y="711170"/>
                  </a:lnTo>
                  <a:lnTo>
                    <a:pt x="78322" y="715652"/>
                  </a:lnTo>
                  <a:lnTo>
                    <a:pt x="96284" y="727830"/>
                  </a:lnTo>
                  <a:lnTo>
                    <a:pt x="108453" y="745806"/>
                  </a:lnTo>
                  <a:lnTo>
                    <a:pt x="112931" y="767680"/>
                  </a:lnTo>
                  <a:lnTo>
                    <a:pt x="108453" y="790154"/>
                  </a:lnTo>
                  <a:lnTo>
                    <a:pt x="96284" y="808330"/>
                  </a:lnTo>
                  <a:lnTo>
                    <a:pt x="78322" y="820308"/>
                  </a:lnTo>
                  <a:lnTo>
                    <a:pt x="56465" y="824190"/>
                  </a:lnTo>
                  <a:lnTo>
                    <a:pt x="34608" y="819709"/>
                  </a:lnTo>
                  <a:lnTo>
                    <a:pt x="16646" y="807530"/>
                  </a:lnTo>
                  <a:lnTo>
                    <a:pt x="4477" y="789555"/>
                  </a:lnTo>
                  <a:lnTo>
                    <a:pt x="0" y="767680"/>
                  </a:lnTo>
                  <a:close/>
                </a:path>
                <a:path w="2791459" h="2957195">
                  <a:moveTo>
                    <a:pt x="0" y="1478853"/>
                  </a:moveTo>
                  <a:lnTo>
                    <a:pt x="4477" y="1456978"/>
                  </a:lnTo>
                  <a:lnTo>
                    <a:pt x="16646" y="1439003"/>
                  </a:lnTo>
                  <a:lnTo>
                    <a:pt x="34608" y="1426824"/>
                  </a:lnTo>
                  <a:lnTo>
                    <a:pt x="56465" y="1422343"/>
                  </a:lnTo>
                  <a:lnTo>
                    <a:pt x="78322" y="1426824"/>
                  </a:lnTo>
                  <a:lnTo>
                    <a:pt x="96284" y="1439003"/>
                  </a:lnTo>
                  <a:lnTo>
                    <a:pt x="108453" y="1456978"/>
                  </a:lnTo>
                  <a:lnTo>
                    <a:pt x="112931" y="1478853"/>
                  </a:lnTo>
                  <a:lnTo>
                    <a:pt x="108453" y="1500727"/>
                  </a:lnTo>
                  <a:lnTo>
                    <a:pt x="96284" y="1518703"/>
                  </a:lnTo>
                  <a:lnTo>
                    <a:pt x="78322" y="1530881"/>
                  </a:lnTo>
                  <a:lnTo>
                    <a:pt x="56465" y="1535363"/>
                  </a:lnTo>
                  <a:lnTo>
                    <a:pt x="34608" y="1530881"/>
                  </a:lnTo>
                  <a:lnTo>
                    <a:pt x="16646" y="1518703"/>
                  </a:lnTo>
                  <a:lnTo>
                    <a:pt x="4477" y="1500727"/>
                  </a:lnTo>
                  <a:lnTo>
                    <a:pt x="0" y="1478853"/>
                  </a:lnTo>
                  <a:close/>
                </a:path>
                <a:path w="2791459" h="2957195">
                  <a:moveTo>
                    <a:pt x="0" y="2188958"/>
                  </a:moveTo>
                  <a:lnTo>
                    <a:pt x="4477" y="2167084"/>
                  </a:lnTo>
                  <a:lnTo>
                    <a:pt x="16646" y="2149108"/>
                  </a:lnTo>
                  <a:lnTo>
                    <a:pt x="34608" y="2136929"/>
                  </a:lnTo>
                  <a:lnTo>
                    <a:pt x="56465" y="2132448"/>
                  </a:lnTo>
                  <a:lnTo>
                    <a:pt x="78322" y="2136929"/>
                  </a:lnTo>
                  <a:lnTo>
                    <a:pt x="96284" y="2149108"/>
                  </a:lnTo>
                  <a:lnTo>
                    <a:pt x="108453" y="2167084"/>
                  </a:lnTo>
                  <a:lnTo>
                    <a:pt x="112931" y="2188958"/>
                  </a:lnTo>
                  <a:lnTo>
                    <a:pt x="108453" y="2211432"/>
                  </a:lnTo>
                  <a:lnTo>
                    <a:pt x="96284" y="2229608"/>
                  </a:lnTo>
                  <a:lnTo>
                    <a:pt x="78322" y="2241586"/>
                  </a:lnTo>
                  <a:lnTo>
                    <a:pt x="56465" y="2245468"/>
                  </a:lnTo>
                  <a:lnTo>
                    <a:pt x="34608" y="2240986"/>
                  </a:lnTo>
                  <a:lnTo>
                    <a:pt x="16646" y="2228808"/>
                  </a:lnTo>
                  <a:lnTo>
                    <a:pt x="4477" y="2210832"/>
                  </a:lnTo>
                  <a:lnTo>
                    <a:pt x="0" y="2188958"/>
                  </a:lnTo>
                  <a:close/>
                </a:path>
                <a:path w="2791459" h="2957195">
                  <a:moveTo>
                    <a:pt x="0" y="2900129"/>
                  </a:moveTo>
                  <a:lnTo>
                    <a:pt x="4477" y="2878255"/>
                  </a:lnTo>
                  <a:lnTo>
                    <a:pt x="16646" y="2860279"/>
                  </a:lnTo>
                  <a:lnTo>
                    <a:pt x="34608" y="2848101"/>
                  </a:lnTo>
                  <a:lnTo>
                    <a:pt x="56465" y="2843619"/>
                  </a:lnTo>
                  <a:lnTo>
                    <a:pt x="78322" y="2848101"/>
                  </a:lnTo>
                  <a:lnTo>
                    <a:pt x="96284" y="2860279"/>
                  </a:lnTo>
                  <a:lnTo>
                    <a:pt x="108453" y="2878255"/>
                  </a:lnTo>
                  <a:lnTo>
                    <a:pt x="112931" y="2900129"/>
                  </a:lnTo>
                  <a:lnTo>
                    <a:pt x="108453" y="2922003"/>
                  </a:lnTo>
                  <a:lnTo>
                    <a:pt x="96284" y="2939979"/>
                  </a:lnTo>
                  <a:lnTo>
                    <a:pt x="78322" y="2952158"/>
                  </a:lnTo>
                  <a:lnTo>
                    <a:pt x="56465" y="2956639"/>
                  </a:lnTo>
                  <a:lnTo>
                    <a:pt x="34608" y="2952158"/>
                  </a:lnTo>
                  <a:lnTo>
                    <a:pt x="16646" y="2939979"/>
                  </a:lnTo>
                  <a:lnTo>
                    <a:pt x="4477" y="2922003"/>
                  </a:lnTo>
                  <a:lnTo>
                    <a:pt x="0" y="2900129"/>
                  </a:lnTo>
                  <a:close/>
                </a:path>
              </a:pathLst>
            </a:custGeom>
            <a:solidFill>
              <a:srgbClr val="17161B"/>
            </a:solidFill>
          </p:spPr>
          <p:txBody>
            <a:bodyPr wrap="square" lIns="0" tIns="0" rIns="0" bIns="0" rtlCol="0"/>
            <a:lstStyle/>
            <a:p/>
          </p:txBody>
        </p:sp>
        <p:sp>
          <p:nvSpPr>
            <p:cNvPr id="7" name="object 7"/>
            <p:cNvSpPr/>
            <p:nvPr/>
          </p:nvSpPr>
          <p:spPr>
            <a:xfrm>
              <a:off x="12809632" y="8082015"/>
              <a:ext cx="700405" cy="700405"/>
            </a:xfrm>
            <a:custGeom>
              <a:avLst/>
              <a:gdLst/>
              <a:ahLst/>
              <a:cxnLst/>
              <a:rect l="l" t="t" r="r" b="b"/>
              <a:pathLst>
                <a:path w="700405" h="700404">
                  <a:moveTo>
                    <a:pt x="0" y="350070"/>
                  </a:moveTo>
                  <a:lnTo>
                    <a:pt x="2632" y="307215"/>
                  </a:lnTo>
                  <a:lnTo>
                    <a:pt x="10491" y="265009"/>
                  </a:lnTo>
                  <a:lnTo>
                    <a:pt x="23456" y="224083"/>
                  </a:lnTo>
                  <a:lnTo>
                    <a:pt x="41335" y="185048"/>
                  </a:lnTo>
                  <a:lnTo>
                    <a:pt x="63859" y="148494"/>
                  </a:lnTo>
                  <a:lnTo>
                    <a:pt x="90684" y="114977"/>
                  </a:lnTo>
                  <a:lnTo>
                    <a:pt x="121411" y="84995"/>
                  </a:lnTo>
                  <a:lnTo>
                    <a:pt x="155581" y="58997"/>
                  </a:lnTo>
                  <a:lnTo>
                    <a:pt x="192677" y="37377"/>
                  </a:lnTo>
                  <a:lnTo>
                    <a:pt x="232134" y="20463"/>
                  </a:lnTo>
                  <a:lnTo>
                    <a:pt x="273366" y="8506"/>
                  </a:lnTo>
                  <a:lnTo>
                    <a:pt x="315757" y="1685"/>
                  </a:lnTo>
                  <a:lnTo>
                    <a:pt x="350070" y="0"/>
                  </a:lnTo>
                  <a:lnTo>
                    <a:pt x="358663" y="105"/>
                  </a:lnTo>
                  <a:lnTo>
                    <a:pt x="401435" y="3788"/>
                  </a:lnTo>
                  <a:lnTo>
                    <a:pt x="443435" y="12680"/>
                  </a:lnTo>
                  <a:lnTo>
                    <a:pt x="484035" y="26647"/>
                  </a:lnTo>
                  <a:lnTo>
                    <a:pt x="522621" y="45479"/>
                  </a:lnTo>
                  <a:lnTo>
                    <a:pt x="558606" y="68890"/>
                  </a:lnTo>
                  <a:lnTo>
                    <a:pt x="591455" y="96530"/>
                  </a:lnTo>
                  <a:lnTo>
                    <a:pt x="620677" y="127987"/>
                  </a:lnTo>
                  <a:lnTo>
                    <a:pt x="645829" y="162785"/>
                  </a:lnTo>
                  <a:lnTo>
                    <a:pt x="666529" y="200395"/>
                  </a:lnTo>
                  <a:lnTo>
                    <a:pt x="682470" y="240257"/>
                  </a:lnTo>
                  <a:lnTo>
                    <a:pt x="693413" y="281774"/>
                  </a:lnTo>
                  <a:lnTo>
                    <a:pt x="699191" y="324319"/>
                  </a:lnTo>
                  <a:lnTo>
                    <a:pt x="700140" y="350070"/>
                  </a:lnTo>
                  <a:lnTo>
                    <a:pt x="700034" y="358663"/>
                  </a:lnTo>
                  <a:lnTo>
                    <a:pt x="696351" y="401435"/>
                  </a:lnTo>
                  <a:lnTo>
                    <a:pt x="687459" y="443435"/>
                  </a:lnTo>
                  <a:lnTo>
                    <a:pt x="673492" y="484035"/>
                  </a:lnTo>
                  <a:lnTo>
                    <a:pt x="654660" y="522621"/>
                  </a:lnTo>
                  <a:lnTo>
                    <a:pt x="631249" y="558606"/>
                  </a:lnTo>
                  <a:lnTo>
                    <a:pt x="603609" y="591455"/>
                  </a:lnTo>
                  <a:lnTo>
                    <a:pt x="572152" y="620677"/>
                  </a:lnTo>
                  <a:lnTo>
                    <a:pt x="537354" y="645829"/>
                  </a:lnTo>
                  <a:lnTo>
                    <a:pt x="499744" y="666529"/>
                  </a:lnTo>
                  <a:lnTo>
                    <a:pt x="459883" y="682470"/>
                  </a:lnTo>
                  <a:lnTo>
                    <a:pt x="418365" y="693413"/>
                  </a:lnTo>
                  <a:lnTo>
                    <a:pt x="375820" y="699192"/>
                  </a:lnTo>
                  <a:lnTo>
                    <a:pt x="350070" y="700140"/>
                  </a:lnTo>
                  <a:lnTo>
                    <a:pt x="341476" y="700034"/>
                  </a:lnTo>
                  <a:lnTo>
                    <a:pt x="298704" y="696351"/>
                  </a:lnTo>
                  <a:lnTo>
                    <a:pt x="256704" y="687459"/>
                  </a:lnTo>
                  <a:lnTo>
                    <a:pt x="216104" y="673492"/>
                  </a:lnTo>
                  <a:lnTo>
                    <a:pt x="177519" y="654660"/>
                  </a:lnTo>
                  <a:lnTo>
                    <a:pt x="141533" y="631248"/>
                  </a:lnTo>
                  <a:lnTo>
                    <a:pt x="108684" y="603609"/>
                  </a:lnTo>
                  <a:lnTo>
                    <a:pt x="79462" y="572152"/>
                  </a:lnTo>
                  <a:lnTo>
                    <a:pt x="54310" y="537354"/>
                  </a:lnTo>
                  <a:lnTo>
                    <a:pt x="33610" y="499744"/>
                  </a:lnTo>
                  <a:lnTo>
                    <a:pt x="17669" y="459883"/>
                  </a:lnTo>
                  <a:lnTo>
                    <a:pt x="6726" y="418365"/>
                  </a:lnTo>
                  <a:lnTo>
                    <a:pt x="947" y="375820"/>
                  </a:lnTo>
                  <a:lnTo>
                    <a:pt x="0" y="350070"/>
                  </a:lnTo>
                  <a:close/>
                </a:path>
              </a:pathLst>
            </a:custGeom>
            <a:solidFill>
              <a:srgbClr val="748B3D"/>
            </a:solidFill>
          </p:spPr>
          <p:txBody>
            <a:bodyPr wrap="square" lIns="0" tIns="0" rIns="0" bIns="0" rtlCol="0"/>
            <a:lstStyle/>
            <a:p/>
          </p:txBody>
        </p:sp>
      </p:grpSp>
      <p:sp>
        <p:nvSpPr>
          <p:cNvPr id="9" name="object 9"/>
          <p:cNvSpPr txBox="1"/>
          <p:nvPr/>
        </p:nvSpPr>
        <p:spPr>
          <a:xfrm>
            <a:off x="1016000" y="4232702"/>
            <a:ext cx="11031855" cy="813435"/>
          </a:xfrm>
          <a:prstGeom prst="rect">
            <a:avLst/>
          </a:prstGeom>
        </p:spPr>
        <p:txBody>
          <a:bodyPr vert="horz" wrap="square" lIns="0" tIns="53340" rIns="0" bIns="0" rtlCol="0">
            <a:spAutoFit/>
          </a:bodyPr>
          <a:lstStyle/>
          <a:p>
            <a:pPr marL="12700" marR="1504315">
              <a:lnSpc>
                <a:spcPts val="5930"/>
              </a:lnSpc>
              <a:spcBef>
                <a:spcPts val="420"/>
              </a:spcBef>
            </a:pPr>
            <a:r>
              <a:rPr lang="en-ID" sz="5050">
                <a:latin typeface="Arial Black" panose="020B0A04020102020204"/>
                <a:cs typeface="Arial Black" panose="020B0A04020102020204"/>
              </a:rPr>
              <a:t>Prosedur Evaluasi Media</a:t>
            </a:r>
            <a:endParaRPr lang="en-ID" sz="5050">
              <a:latin typeface="Arial Black" panose="020B0A04020102020204"/>
              <a:cs typeface="Arial Black" panose="020B0A040201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315200" y="2416175"/>
            <a:ext cx="9698355" cy="1165225"/>
          </a:xfrm>
          <a:prstGeom prst="rect">
            <a:avLst/>
          </a:prstGeom>
        </p:spPr>
        <p:txBody>
          <a:bodyPr vert="horz" wrap="square" lIns="0" tIns="11430" rIns="0" bIns="0" rtlCol="0">
            <a:spAutoFit/>
          </a:bodyPr>
          <a:lstStyle/>
          <a:p>
            <a:pPr marL="12700">
              <a:lnSpc>
                <a:spcPct val="100000"/>
              </a:lnSpc>
              <a:spcBef>
                <a:spcPts val="90"/>
              </a:spcBef>
            </a:pPr>
            <a:r>
              <a:rPr lang="en-ID" sz="7500"/>
              <a:t>Evaluasi Media</a:t>
            </a:r>
            <a:endParaRPr lang="en-ID" sz="7500"/>
          </a:p>
        </p:txBody>
      </p:sp>
      <p:grpSp>
        <p:nvGrpSpPr>
          <p:cNvPr id="4" name="object 4"/>
          <p:cNvGrpSpPr/>
          <p:nvPr/>
        </p:nvGrpSpPr>
        <p:grpSpPr>
          <a:xfrm>
            <a:off x="0" y="0"/>
            <a:ext cx="4733925" cy="10287000"/>
            <a:chOff x="0" y="0"/>
            <a:chExt cx="4733925" cy="10287000"/>
          </a:xfrm>
        </p:grpSpPr>
        <p:sp>
          <p:nvSpPr>
            <p:cNvPr id="5" name="object 5"/>
            <p:cNvSpPr/>
            <p:nvPr/>
          </p:nvSpPr>
          <p:spPr>
            <a:xfrm>
              <a:off x="0" y="0"/>
              <a:ext cx="4733925" cy="10287000"/>
            </a:xfrm>
            <a:custGeom>
              <a:avLst/>
              <a:gdLst/>
              <a:ahLst/>
              <a:cxnLst/>
              <a:rect l="l" t="t" r="r" b="b"/>
              <a:pathLst>
                <a:path w="4733925" h="10287000">
                  <a:moveTo>
                    <a:pt x="4733925" y="10287000"/>
                  </a:moveTo>
                  <a:lnTo>
                    <a:pt x="0" y="10287000"/>
                  </a:lnTo>
                  <a:lnTo>
                    <a:pt x="0" y="0"/>
                  </a:lnTo>
                  <a:lnTo>
                    <a:pt x="4733925" y="0"/>
                  </a:lnTo>
                  <a:lnTo>
                    <a:pt x="4733925" y="10287000"/>
                  </a:lnTo>
                  <a:close/>
                </a:path>
              </a:pathLst>
            </a:custGeom>
            <a:solidFill>
              <a:srgbClr val="748B3D"/>
            </a:solidFill>
          </p:spPr>
          <p:txBody>
            <a:bodyPr wrap="square" lIns="0" tIns="0" rIns="0" bIns="0" rtlCol="0"/>
            <a:lstStyle/>
            <a:p/>
          </p:txBody>
        </p:sp>
        <p:sp>
          <p:nvSpPr>
            <p:cNvPr id="6" name="object 6"/>
            <p:cNvSpPr/>
            <p:nvPr/>
          </p:nvSpPr>
          <p:spPr>
            <a:xfrm>
              <a:off x="1046270" y="1423203"/>
              <a:ext cx="2956560" cy="2788920"/>
            </a:xfrm>
            <a:custGeom>
              <a:avLst/>
              <a:gdLst/>
              <a:ahLst/>
              <a:cxnLst/>
              <a:rect l="l" t="t" r="r" b="b"/>
              <a:pathLst>
                <a:path w="2956560" h="2788920">
                  <a:moveTo>
                    <a:pt x="2899847" y="2674970"/>
                  </a:moveTo>
                  <a:lnTo>
                    <a:pt x="2921719" y="2679444"/>
                  </a:lnTo>
                  <a:lnTo>
                    <a:pt x="2939693" y="2691602"/>
                  </a:lnTo>
                  <a:lnTo>
                    <a:pt x="2951870" y="2709548"/>
                  </a:lnTo>
                  <a:lnTo>
                    <a:pt x="2956351" y="2731386"/>
                  </a:lnTo>
                  <a:lnTo>
                    <a:pt x="2951870" y="2753224"/>
                  </a:lnTo>
                  <a:lnTo>
                    <a:pt x="2939693" y="2771170"/>
                  </a:lnTo>
                  <a:lnTo>
                    <a:pt x="2921719" y="2783328"/>
                  </a:lnTo>
                  <a:lnTo>
                    <a:pt x="2899847" y="2787802"/>
                  </a:lnTo>
                  <a:lnTo>
                    <a:pt x="2877525" y="2783328"/>
                  </a:lnTo>
                  <a:lnTo>
                    <a:pt x="2859601" y="2771170"/>
                  </a:lnTo>
                  <a:lnTo>
                    <a:pt x="2847673" y="2753224"/>
                  </a:lnTo>
                  <a:lnTo>
                    <a:pt x="2843342" y="2731386"/>
                  </a:lnTo>
                  <a:lnTo>
                    <a:pt x="2847823" y="2709548"/>
                  </a:lnTo>
                  <a:lnTo>
                    <a:pt x="2860000" y="2691602"/>
                  </a:lnTo>
                  <a:lnTo>
                    <a:pt x="2877974" y="2679444"/>
                  </a:lnTo>
                  <a:lnTo>
                    <a:pt x="2899847" y="2674970"/>
                  </a:lnTo>
                  <a:close/>
                </a:path>
                <a:path w="2956560" h="2788920">
                  <a:moveTo>
                    <a:pt x="2188744" y="2676034"/>
                  </a:moveTo>
                  <a:lnTo>
                    <a:pt x="2210617" y="2680508"/>
                  </a:lnTo>
                  <a:lnTo>
                    <a:pt x="2228591" y="2692667"/>
                  </a:lnTo>
                  <a:lnTo>
                    <a:pt x="2240768" y="2710613"/>
                  </a:lnTo>
                  <a:lnTo>
                    <a:pt x="2245249" y="2732450"/>
                  </a:lnTo>
                  <a:lnTo>
                    <a:pt x="2240768" y="2754288"/>
                  </a:lnTo>
                  <a:lnTo>
                    <a:pt x="2228591" y="2772234"/>
                  </a:lnTo>
                  <a:lnTo>
                    <a:pt x="2210617" y="2784392"/>
                  </a:lnTo>
                  <a:lnTo>
                    <a:pt x="2188744" y="2788866"/>
                  </a:lnTo>
                  <a:lnTo>
                    <a:pt x="2166872" y="2784392"/>
                  </a:lnTo>
                  <a:lnTo>
                    <a:pt x="2148898" y="2772234"/>
                  </a:lnTo>
                  <a:lnTo>
                    <a:pt x="2136721" y="2754288"/>
                  </a:lnTo>
                  <a:lnTo>
                    <a:pt x="2132240" y="2732450"/>
                  </a:lnTo>
                  <a:lnTo>
                    <a:pt x="2136721" y="2710613"/>
                  </a:lnTo>
                  <a:lnTo>
                    <a:pt x="2148898" y="2692667"/>
                  </a:lnTo>
                  <a:lnTo>
                    <a:pt x="2166872" y="2680508"/>
                  </a:lnTo>
                  <a:lnTo>
                    <a:pt x="2188744" y="2676034"/>
                  </a:lnTo>
                  <a:close/>
                </a:path>
                <a:path w="2956560" h="2788920">
                  <a:moveTo>
                    <a:pt x="1478708" y="2676034"/>
                  </a:moveTo>
                  <a:lnTo>
                    <a:pt x="1500580" y="2680508"/>
                  </a:lnTo>
                  <a:lnTo>
                    <a:pt x="1518555" y="2692667"/>
                  </a:lnTo>
                  <a:lnTo>
                    <a:pt x="1530732" y="2710613"/>
                  </a:lnTo>
                  <a:lnTo>
                    <a:pt x="1535213" y="2732450"/>
                  </a:lnTo>
                  <a:lnTo>
                    <a:pt x="1530732" y="2754288"/>
                  </a:lnTo>
                  <a:lnTo>
                    <a:pt x="1518555" y="2772234"/>
                  </a:lnTo>
                  <a:lnTo>
                    <a:pt x="1500580" y="2784392"/>
                  </a:lnTo>
                  <a:lnTo>
                    <a:pt x="1478708" y="2788866"/>
                  </a:lnTo>
                  <a:lnTo>
                    <a:pt x="1456386" y="2784392"/>
                  </a:lnTo>
                  <a:lnTo>
                    <a:pt x="1438462" y="2772234"/>
                  </a:lnTo>
                  <a:lnTo>
                    <a:pt x="1426535" y="2754288"/>
                  </a:lnTo>
                  <a:lnTo>
                    <a:pt x="1422204" y="2732450"/>
                  </a:lnTo>
                  <a:lnTo>
                    <a:pt x="1426685" y="2710613"/>
                  </a:lnTo>
                  <a:lnTo>
                    <a:pt x="1438862" y="2692667"/>
                  </a:lnTo>
                  <a:lnTo>
                    <a:pt x="1456836" y="2680508"/>
                  </a:lnTo>
                  <a:lnTo>
                    <a:pt x="1478708" y="2676034"/>
                  </a:lnTo>
                  <a:close/>
                </a:path>
                <a:path w="2956560" h="2788920">
                  <a:moveTo>
                    <a:pt x="767606" y="2676034"/>
                  </a:moveTo>
                  <a:lnTo>
                    <a:pt x="789478" y="2680508"/>
                  </a:lnTo>
                  <a:lnTo>
                    <a:pt x="807452" y="2692667"/>
                  </a:lnTo>
                  <a:lnTo>
                    <a:pt x="819629" y="2710613"/>
                  </a:lnTo>
                  <a:lnTo>
                    <a:pt x="824110" y="2732450"/>
                  </a:lnTo>
                  <a:lnTo>
                    <a:pt x="819629" y="2754288"/>
                  </a:lnTo>
                  <a:lnTo>
                    <a:pt x="807452" y="2772234"/>
                  </a:lnTo>
                  <a:lnTo>
                    <a:pt x="789478" y="2784392"/>
                  </a:lnTo>
                  <a:lnTo>
                    <a:pt x="767606" y="2788866"/>
                  </a:lnTo>
                  <a:lnTo>
                    <a:pt x="745734" y="2784392"/>
                  </a:lnTo>
                  <a:lnTo>
                    <a:pt x="727760" y="2772234"/>
                  </a:lnTo>
                  <a:lnTo>
                    <a:pt x="715583" y="2754288"/>
                  </a:lnTo>
                  <a:lnTo>
                    <a:pt x="711102" y="2732450"/>
                  </a:lnTo>
                  <a:lnTo>
                    <a:pt x="715583" y="2710613"/>
                  </a:lnTo>
                  <a:lnTo>
                    <a:pt x="727760" y="2692667"/>
                  </a:lnTo>
                  <a:lnTo>
                    <a:pt x="745734" y="2680508"/>
                  </a:lnTo>
                  <a:lnTo>
                    <a:pt x="767606" y="2676034"/>
                  </a:lnTo>
                  <a:close/>
                </a:path>
                <a:path w="2956560" h="2788920">
                  <a:moveTo>
                    <a:pt x="57570" y="2674970"/>
                  </a:moveTo>
                  <a:lnTo>
                    <a:pt x="79442" y="2679444"/>
                  </a:lnTo>
                  <a:lnTo>
                    <a:pt x="97416" y="2691602"/>
                  </a:lnTo>
                  <a:lnTo>
                    <a:pt x="109593" y="2709548"/>
                  </a:lnTo>
                  <a:lnTo>
                    <a:pt x="114074" y="2731386"/>
                  </a:lnTo>
                  <a:lnTo>
                    <a:pt x="109593" y="2753224"/>
                  </a:lnTo>
                  <a:lnTo>
                    <a:pt x="97416" y="2771170"/>
                  </a:lnTo>
                  <a:lnTo>
                    <a:pt x="79442" y="2783328"/>
                  </a:lnTo>
                  <a:lnTo>
                    <a:pt x="57570" y="2787802"/>
                  </a:lnTo>
                  <a:lnTo>
                    <a:pt x="35698" y="2783328"/>
                  </a:lnTo>
                  <a:lnTo>
                    <a:pt x="17724" y="2771170"/>
                  </a:lnTo>
                  <a:lnTo>
                    <a:pt x="5547" y="2753224"/>
                  </a:lnTo>
                  <a:lnTo>
                    <a:pt x="1066" y="2731386"/>
                  </a:lnTo>
                  <a:lnTo>
                    <a:pt x="5547" y="2709548"/>
                  </a:lnTo>
                  <a:lnTo>
                    <a:pt x="17724" y="2691602"/>
                  </a:lnTo>
                  <a:lnTo>
                    <a:pt x="35698" y="2679444"/>
                  </a:lnTo>
                  <a:lnTo>
                    <a:pt x="57570" y="2674970"/>
                  </a:lnTo>
                  <a:close/>
                </a:path>
                <a:path w="2956560" h="2788920">
                  <a:moveTo>
                    <a:pt x="2899847" y="2021396"/>
                  </a:moveTo>
                  <a:lnTo>
                    <a:pt x="2921719" y="2025870"/>
                  </a:lnTo>
                  <a:lnTo>
                    <a:pt x="2939693" y="2038028"/>
                  </a:lnTo>
                  <a:lnTo>
                    <a:pt x="2951870" y="2055974"/>
                  </a:lnTo>
                  <a:lnTo>
                    <a:pt x="2956351" y="2077812"/>
                  </a:lnTo>
                  <a:lnTo>
                    <a:pt x="2951870" y="2099650"/>
                  </a:lnTo>
                  <a:lnTo>
                    <a:pt x="2939693" y="2117596"/>
                  </a:lnTo>
                  <a:lnTo>
                    <a:pt x="2921719" y="2129754"/>
                  </a:lnTo>
                  <a:lnTo>
                    <a:pt x="2899847" y="2134228"/>
                  </a:lnTo>
                  <a:lnTo>
                    <a:pt x="2877375" y="2129754"/>
                  </a:lnTo>
                  <a:lnTo>
                    <a:pt x="2859201" y="2117596"/>
                  </a:lnTo>
                  <a:lnTo>
                    <a:pt x="2847224" y="2099650"/>
                  </a:lnTo>
                  <a:lnTo>
                    <a:pt x="2843342" y="2077812"/>
                  </a:lnTo>
                  <a:lnTo>
                    <a:pt x="2847823" y="2055974"/>
                  </a:lnTo>
                  <a:lnTo>
                    <a:pt x="2860000" y="2038028"/>
                  </a:lnTo>
                  <a:lnTo>
                    <a:pt x="2877974" y="2025870"/>
                  </a:lnTo>
                  <a:lnTo>
                    <a:pt x="2899847" y="2021396"/>
                  </a:lnTo>
                  <a:close/>
                </a:path>
                <a:path w="2956560" h="2788920">
                  <a:moveTo>
                    <a:pt x="2188744" y="2021396"/>
                  </a:moveTo>
                  <a:lnTo>
                    <a:pt x="2210617" y="2025870"/>
                  </a:lnTo>
                  <a:lnTo>
                    <a:pt x="2228591" y="2038028"/>
                  </a:lnTo>
                  <a:lnTo>
                    <a:pt x="2240768" y="2055974"/>
                  </a:lnTo>
                  <a:lnTo>
                    <a:pt x="2245249" y="2077812"/>
                  </a:lnTo>
                  <a:lnTo>
                    <a:pt x="2240768" y="2099650"/>
                  </a:lnTo>
                  <a:lnTo>
                    <a:pt x="2228591" y="2117596"/>
                  </a:lnTo>
                  <a:lnTo>
                    <a:pt x="2210617" y="2129754"/>
                  </a:lnTo>
                  <a:lnTo>
                    <a:pt x="2188744" y="2134228"/>
                  </a:lnTo>
                  <a:lnTo>
                    <a:pt x="2166872" y="2129754"/>
                  </a:lnTo>
                  <a:lnTo>
                    <a:pt x="2148898" y="2117596"/>
                  </a:lnTo>
                  <a:lnTo>
                    <a:pt x="2136721" y="2099650"/>
                  </a:lnTo>
                  <a:lnTo>
                    <a:pt x="2132240" y="2077812"/>
                  </a:lnTo>
                  <a:lnTo>
                    <a:pt x="2136721" y="2055974"/>
                  </a:lnTo>
                  <a:lnTo>
                    <a:pt x="2148898" y="2038028"/>
                  </a:lnTo>
                  <a:lnTo>
                    <a:pt x="2166872" y="2025870"/>
                  </a:lnTo>
                  <a:lnTo>
                    <a:pt x="2188744" y="2021396"/>
                  </a:lnTo>
                  <a:close/>
                </a:path>
                <a:path w="2956560" h="2788920">
                  <a:moveTo>
                    <a:pt x="1478708" y="2021396"/>
                  </a:moveTo>
                  <a:lnTo>
                    <a:pt x="1500580" y="2025870"/>
                  </a:lnTo>
                  <a:lnTo>
                    <a:pt x="1518555" y="2038028"/>
                  </a:lnTo>
                  <a:lnTo>
                    <a:pt x="1530732" y="2055974"/>
                  </a:lnTo>
                  <a:lnTo>
                    <a:pt x="1535213" y="2077812"/>
                  </a:lnTo>
                  <a:lnTo>
                    <a:pt x="1530732" y="2099650"/>
                  </a:lnTo>
                  <a:lnTo>
                    <a:pt x="1518555" y="2117596"/>
                  </a:lnTo>
                  <a:lnTo>
                    <a:pt x="1500580" y="2129754"/>
                  </a:lnTo>
                  <a:lnTo>
                    <a:pt x="1478708" y="2134228"/>
                  </a:lnTo>
                  <a:lnTo>
                    <a:pt x="1456236" y="2129754"/>
                  </a:lnTo>
                  <a:lnTo>
                    <a:pt x="1438062" y="2117596"/>
                  </a:lnTo>
                  <a:lnTo>
                    <a:pt x="1426085" y="2099650"/>
                  </a:lnTo>
                  <a:lnTo>
                    <a:pt x="1422204" y="2077812"/>
                  </a:lnTo>
                  <a:lnTo>
                    <a:pt x="1426685" y="2055974"/>
                  </a:lnTo>
                  <a:lnTo>
                    <a:pt x="1438862" y="2038028"/>
                  </a:lnTo>
                  <a:lnTo>
                    <a:pt x="1456836" y="2025870"/>
                  </a:lnTo>
                  <a:lnTo>
                    <a:pt x="1478708" y="2021396"/>
                  </a:lnTo>
                  <a:close/>
                </a:path>
                <a:path w="2956560" h="2788920">
                  <a:moveTo>
                    <a:pt x="767606" y="2021396"/>
                  </a:moveTo>
                  <a:lnTo>
                    <a:pt x="789478" y="2025870"/>
                  </a:lnTo>
                  <a:lnTo>
                    <a:pt x="807452" y="2038028"/>
                  </a:lnTo>
                  <a:lnTo>
                    <a:pt x="819629" y="2055974"/>
                  </a:lnTo>
                  <a:lnTo>
                    <a:pt x="824110" y="2077812"/>
                  </a:lnTo>
                  <a:lnTo>
                    <a:pt x="819629" y="2099650"/>
                  </a:lnTo>
                  <a:lnTo>
                    <a:pt x="807452" y="2117596"/>
                  </a:lnTo>
                  <a:lnTo>
                    <a:pt x="789478" y="2129754"/>
                  </a:lnTo>
                  <a:lnTo>
                    <a:pt x="767606" y="2134228"/>
                  </a:lnTo>
                  <a:lnTo>
                    <a:pt x="745284" y="2129754"/>
                  </a:lnTo>
                  <a:lnTo>
                    <a:pt x="727360" y="2117596"/>
                  </a:lnTo>
                  <a:lnTo>
                    <a:pt x="715433" y="2099650"/>
                  </a:lnTo>
                  <a:lnTo>
                    <a:pt x="711102" y="2077812"/>
                  </a:lnTo>
                  <a:lnTo>
                    <a:pt x="715583" y="2055974"/>
                  </a:lnTo>
                  <a:lnTo>
                    <a:pt x="727760" y="2038028"/>
                  </a:lnTo>
                  <a:lnTo>
                    <a:pt x="745734" y="2025870"/>
                  </a:lnTo>
                  <a:lnTo>
                    <a:pt x="767606" y="2021396"/>
                  </a:lnTo>
                  <a:close/>
                </a:path>
                <a:path w="2956560" h="2788920">
                  <a:moveTo>
                    <a:pt x="56504" y="2021396"/>
                  </a:moveTo>
                  <a:lnTo>
                    <a:pt x="78376" y="2025870"/>
                  </a:lnTo>
                  <a:lnTo>
                    <a:pt x="96350" y="2038028"/>
                  </a:lnTo>
                  <a:lnTo>
                    <a:pt x="108527" y="2055974"/>
                  </a:lnTo>
                  <a:lnTo>
                    <a:pt x="113008" y="2077812"/>
                  </a:lnTo>
                  <a:lnTo>
                    <a:pt x="108527" y="2099650"/>
                  </a:lnTo>
                  <a:lnTo>
                    <a:pt x="96350" y="2117596"/>
                  </a:lnTo>
                  <a:lnTo>
                    <a:pt x="78376" y="2129754"/>
                  </a:lnTo>
                  <a:lnTo>
                    <a:pt x="56504" y="2134228"/>
                  </a:lnTo>
                  <a:lnTo>
                    <a:pt x="34632" y="2129754"/>
                  </a:lnTo>
                  <a:lnTo>
                    <a:pt x="16658" y="2117596"/>
                  </a:lnTo>
                  <a:lnTo>
                    <a:pt x="4481" y="2099650"/>
                  </a:lnTo>
                  <a:lnTo>
                    <a:pt x="0" y="2077812"/>
                  </a:lnTo>
                  <a:lnTo>
                    <a:pt x="4481" y="2055974"/>
                  </a:lnTo>
                  <a:lnTo>
                    <a:pt x="16658" y="2038028"/>
                  </a:lnTo>
                  <a:lnTo>
                    <a:pt x="34632" y="2025870"/>
                  </a:lnTo>
                  <a:lnTo>
                    <a:pt x="56504" y="2021396"/>
                  </a:lnTo>
                  <a:close/>
                </a:path>
                <a:path w="2956560" h="2788920">
                  <a:moveTo>
                    <a:pt x="2899848" y="1347597"/>
                  </a:moveTo>
                  <a:lnTo>
                    <a:pt x="2921720" y="1352071"/>
                  </a:lnTo>
                  <a:lnTo>
                    <a:pt x="2939694" y="1364229"/>
                  </a:lnTo>
                  <a:lnTo>
                    <a:pt x="2951871" y="1382175"/>
                  </a:lnTo>
                  <a:lnTo>
                    <a:pt x="2956352" y="1404013"/>
                  </a:lnTo>
                  <a:lnTo>
                    <a:pt x="2951871" y="1425851"/>
                  </a:lnTo>
                  <a:lnTo>
                    <a:pt x="2939694" y="1443797"/>
                  </a:lnTo>
                  <a:lnTo>
                    <a:pt x="2921720" y="1455955"/>
                  </a:lnTo>
                  <a:lnTo>
                    <a:pt x="2899848" y="1460429"/>
                  </a:lnTo>
                  <a:lnTo>
                    <a:pt x="2877376" y="1455955"/>
                  </a:lnTo>
                  <a:lnTo>
                    <a:pt x="2859202" y="1443797"/>
                  </a:lnTo>
                  <a:lnTo>
                    <a:pt x="2847225" y="1425851"/>
                  </a:lnTo>
                  <a:lnTo>
                    <a:pt x="2843343" y="1404013"/>
                  </a:lnTo>
                  <a:lnTo>
                    <a:pt x="2847824" y="1382175"/>
                  </a:lnTo>
                  <a:lnTo>
                    <a:pt x="2860001" y="1364229"/>
                  </a:lnTo>
                  <a:lnTo>
                    <a:pt x="2877976" y="1352071"/>
                  </a:lnTo>
                  <a:lnTo>
                    <a:pt x="2899848" y="1347597"/>
                  </a:lnTo>
                  <a:close/>
                </a:path>
                <a:path w="2956560" h="2788920">
                  <a:moveTo>
                    <a:pt x="2188745" y="1347597"/>
                  </a:moveTo>
                  <a:lnTo>
                    <a:pt x="2210618" y="1352071"/>
                  </a:lnTo>
                  <a:lnTo>
                    <a:pt x="2228592" y="1364229"/>
                  </a:lnTo>
                  <a:lnTo>
                    <a:pt x="2240769" y="1382175"/>
                  </a:lnTo>
                  <a:lnTo>
                    <a:pt x="2245250" y="1404013"/>
                  </a:lnTo>
                  <a:lnTo>
                    <a:pt x="2240769" y="1425851"/>
                  </a:lnTo>
                  <a:lnTo>
                    <a:pt x="2228592" y="1443797"/>
                  </a:lnTo>
                  <a:lnTo>
                    <a:pt x="2210618" y="1455955"/>
                  </a:lnTo>
                  <a:lnTo>
                    <a:pt x="2188745" y="1460429"/>
                  </a:lnTo>
                  <a:lnTo>
                    <a:pt x="2166873" y="1455955"/>
                  </a:lnTo>
                  <a:lnTo>
                    <a:pt x="2148899" y="1443797"/>
                  </a:lnTo>
                  <a:lnTo>
                    <a:pt x="2136722" y="1425851"/>
                  </a:lnTo>
                  <a:lnTo>
                    <a:pt x="2132241" y="1404013"/>
                  </a:lnTo>
                  <a:lnTo>
                    <a:pt x="2136722" y="1382175"/>
                  </a:lnTo>
                  <a:lnTo>
                    <a:pt x="2148899" y="1364229"/>
                  </a:lnTo>
                  <a:lnTo>
                    <a:pt x="2166873" y="1352071"/>
                  </a:lnTo>
                  <a:lnTo>
                    <a:pt x="2188745" y="1347597"/>
                  </a:lnTo>
                  <a:close/>
                </a:path>
                <a:path w="2956560" h="2788920">
                  <a:moveTo>
                    <a:pt x="1477642" y="1347597"/>
                  </a:moveTo>
                  <a:lnTo>
                    <a:pt x="1499514" y="1352071"/>
                  </a:lnTo>
                  <a:lnTo>
                    <a:pt x="1517488" y="1364229"/>
                  </a:lnTo>
                  <a:lnTo>
                    <a:pt x="1529666" y="1382175"/>
                  </a:lnTo>
                  <a:lnTo>
                    <a:pt x="1534147" y="1404013"/>
                  </a:lnTo>
                  <a:lnTo>
                    <a:pt x="1529666" y="1425851"/>
                  </a:lnTo>
                  <a:lnTo>
                    <a:pt x="1517488" y="1443797"/>
                  </a:lnTo>
                  <a:lnTo>
                    <a:pt x="1499514" y="1455955"/>
                  </a:lnTo>
                  <a:lnTo>
                    <a:pt x="1477642" y="1460429"/>
                  </a:lnTo>
                  <a:lnTo>
                    <a:pt x="1455770" y="1455955"/>
                  </a:lnTo>
                  <a:lnTo>
                    <a:pt x="1437796" y="1443797"/>
                  </a:lnTo>
                  <a:lnTo>
                    <a:pt x="1425619" y="1425851"/>
                  </a:lnTo>
                  <a:lnTo>
                    <a:pt x="1421138" y="1404013"/>
                  </a:lnTo>
                  <a:lnTo>
                    <a:pt x="1425619" y="1382175"/>
                  </a:lnTo>
                  <a:lnTo>
                    <a:pt x="1437796" y="1364229"/>
                  </a:lnTo>
                  <a:lnTo>
                    <a:pt x="1455770" y="1352071"/>
                  </a:lnTo>
                  <a:lnTo>
                    <a:pt x="1477642" y="1347597"/>
                  </a:lnTo>
                  <a:close/>
                </a:path>
                <a:path w="2956560" h="2788920">
                  <a:moveTo>
                    <a:pt x="767606" y="1347597"/>
                  </a:moveTo>
                  <a:lnTo>
                    <a:pt x="789478" y="1352071"/>
                  </a:lnTo>
                  <a:lnTo>
                    <a:pt x="807452" y="1364229"/>
                  </a:lnTo>
                  <a:lnTo>
                    <a:pt x="819629" y="1382175"/>
                  </a:lnTo>
                  <a:lnTo>
                    <a:pt x="824110" y="1404013"/>
                  </a:lnTo>
                  <a:lnTo>
                    <a:pt x="819629" y="1425851"/>
                  </a:lnTo>
                  <a:lnTo>
                    <a:pt x="807452" y="1443797"/>
                  </a:lnTo>
                  <a:lnTo>
                    <a:pt x="789478" y="1455955"/>
                  </a:lnTo>
                  <a:lnTo>
                    <a:pt x="767606" y="1460429"/>
                  </a:lnTo>
                  <a:lnTo>
                    <a:pt x="745284" y="1455955"/>
                  </a:lnTo>
                  <a:lnTo>
                    <a:pt x="727360" y="1443797"/>
                  </a:lnTo>
                  <a:lnTo>
                    <a:pt x="715433" y="1425851"/>
                  </a:lnTo>
                  <a:lnTo>
                    <a:pt x="711102" y="1404013"/>
                  </a:lnTo>
                  <a:lnTo>
                    <a:pt x="715583" y="1382175"/>
                  </a:lnTo>
                  <a:lnTo>
                    <a:pt x="727760" y="1364229"/>
                  </a:lnTo>
                  <a:lnTo>
                    <a:pt x="745734" y="1352071"/>
                  </a:lnTo>
                  <a:lnTo>
                    <a:pt x="767606" y="1347597"/>
                  </a:lnTo>
                  <a:close/>
                </a:path>
                <a:path w="2956560" h="2788920">
                  <a:moveTo>
                    <a:pt x="56504" y="1347597"/>
                  </a:moveTo>
                  <a:lnTo>
                    <a:pt x="78376" y="1352071"/>
                  </a:lnTo>
                  <a:lnTo>
                    <a:pt x="96350" y="1364229"/>
                  </a:lnTo>
                  <a:lnTo>
                    <a:pt x="108527" y="1382175"/>
                  </a:lnTo>
                  <a:lnTo>
                    <a:pt x="113008" y="1404013"/>
                  </a:lnTo>
                  <a:lnTo>
                    <a:pt x="108527" y="1425851"/>
                  </a:lnTo>
                  <a:lnTo>
                    <a:pt x="96350" y="1443797"/>
                  </a:lnTo>
                  <a:lnTo>
                    <a:pt x="78376" y="1455955"/>
                  </a:lnTo>
                  <a:lnTo>
                    <a:pt x="56504" y="1460429"/>
                  </a:lnTo>
                  <a:lnTo>
                    <a:pt x="34632" y="1455955"/>
                  </a:lnTo>
                  <a:lnTo>
                    <a:pt x="16658" y="1443797"/>
                  </a:lnTo>
                  <a:lnTo>
                    <a:pt x="4481" y="1425851"/>
                  </a:lnTo>
                  <a:lnTo>
                    <a:pt x="0" y="1404013"/>
                  </a:lnTo>
                  <a:lnTo>
                    <a:pt x="4481" y="1382175"/>
                  </a:lnTo>
                  <a:lnTo>
                    <a:pt x="16658" y="1364229"/>
                  </a:lnTo>
                  <a:lnTo>
                    <a:pt x="34632" y="1352071"/>
                  </a:lnTo>
                  <a:lnTo>
                    <a:pt x="56504" y="1347597"/>
                  </a:lnTo>
                  <a:close/>
                </a:path>
                <a:path w="2956560" h="2788920">
                  <a:moveTo>
                    <a:pt x="2898782" y="692958"/>
                  </a:moveTo>
                  <a:lnTo>
                    <a:pt x="2920654" y="697432"/>
                  </a:lnTo>
                  <a:lnTo>
                    <a:pt x="2938628" y="709591"/>
                  </a:lnTo>
                  <a:lnTo>
                    <a:pt x="2950805" y="727537"/>
                  </a:lnTo>
                  <a:lnTo>
                    <a:pt x="2955286" y="749374"/>
                  </a:lnTo>
                  <a:lnTo>
                    <a:pt x="2950805" y="771212"/>
                  </a:lnTo>
                  <a:lnTo>
                    <a:pt x="2938628" y="789158"/>
                  </a:lnTo>
                  <a:lnTo>
                    <a:pt x="2920654" y="801316"/>
                  </a:lnTo>
                  <a:lnTo>
                    <a:pt x="2898782" y="805790"/>
                  </a:lnTo>
                  <a:lnTo>
                    <a:pt x="2876909" y="801316"/>
                  </a:lnTo>
                  <a:lnTo>
                    <a:pt x="2858935" y="789158"/>
                  </a:lnTo>
                  <a:lnTo>
                    <a:pt x="2846758" y="771212"/>
                  </a:lnTo>
                  <a:lnTo>
                    <a:pt x="2842277" y="749374"/>
                  </a:lnTo>
                  <a:lnTo>
                    <a:pt x="2846758" y="727537"/>
                  </a:lnTo>
                  <a:lnTo>
                    <a:pt x="2858935" y="709591"/>
                  </a:lnTo>
                  <a:lnTo>
                    <a:pt x="2876909" y="697432"/>
                  </a:lnTo>
                  <a:lnTo>
                    <a:pt x="2898782" y="692958"/>
                  </a:lnTo>
                  <a:close/>
                </a:path>
                <a:path w="2956560" h="2788920">
                  <a:moveTo>
                    <a:pt x="2188745" y="692958"/>
                  </a:moveTo>
                  <a:lnTo>
                    <a:pt x="2210618" y="697432"/>
                  </a:lnTo>
                  <a:lnTo>
                    <a:pt x="2228592" y="709591"/>
                  </a:lnTo>
                  <a:lnTo>
                    <a:pt x="2240769" y="727537"/>
                  </a:lnTo>
                  <a:lnTo>
                    <a:pt x="2245250" y="749374"/>
                  </a:lnTo>
                  <a:lnTo>
                    <a:pt x="2240769" y="771212"/>
                  </a:lnTo>
                  <a:lnTo>
                    <a:pt x="2228592" y="789158"/>
                  </a:lnTo>
                  <a:lnTo>
                    <a:pt x="2210618" y="801316"/>
                  </a:lnTo>
                  <a:lnTo>
                    <a:pt x="2188745" y="805790"/>
                  </a:lnTo>
                  <a:lnTo>
                    <a:pt x="2166424" y="801316"/>
                  </a:lnTo>
                  <a:lnTo>
                    <a:pt x="2148499" y="789158"/>
                  </a:lnTo>
                  <a:lnTo>
                    <a:pt x="2136572" y="771212"/>
                  </a:lnTo>
                  <a:lnTo>
                    <a:pt x="2132241" y="749374"/>
                  </a:lnTo>
                  <a:lnTo>
                    <a:pt x="2136722" y="727537"/>
                  </a:lnTo>
                  <a:lnTo>
                    <a:pt x="2148899" y="709591"/>
                  </a:lnTo>
                  <a:lnTo>
                    <a:pt x="2166873" y="697432"/>
                  </a:lnTo>
                  <a:lnTo>
                    <a:pt x="2188745" y="692958"/>
                  </a:lnTo>
                  <a:close/>
                </a:path>
                <a:path w="2956560" h="2788920">
                  <a:moveTo>
                    <a:pt x="1477642" y="692958"/>
                  </a:moveTo>
                  <a:lnTo>
                    <a:pt x="1499514" y="697432"/>
                  </a:lnTo>
                  <a:lnTo>
                    <a:pt x="1517488" y="709591"/>
                  </a:lnTo>
                  <a:lnTo>
                    <a:pt x="1529666" y="727537"/>
                  </a:lnTo>
                  <a:lnTo>
                    <a:pt x="1534147" y="749374"/>
                  </a:lnTo>
                  <a:lnTo>
                    <a:pt x="1529666" y="771212"/>
                  </a:lnTo>
                  <a:lnTo>
                    <a:pt x="1517488" y="789158"/>
                  </a:lnTo>
                  <a:lnTo>
                    <a:pt x="1499514" y="801316"/>
                  </a:lnTo>
                  <a:lnTo>
                    <a:pt x="1477642" y="805790"/>
                  </a:lnTo>
                  <a:lnTo>
                    <a:pt x="1455770" y="801316"/>
                  </a:lnTo>
                  <a:lnTo>
                    <a:pt x="1437796" y="789158"/>
                  </a:lnTo>
                  <a:lnTo>
                    <a:pt x="1425619" y="771212"/>
                  </a:lnTo>
                  <a:lnTo>
                    <a:pt x="1421138" y="749374"/>
                  </a:lnTo>
                  <a:lnTo>
                    <a:pt x="1425619" y="727537"/>
                  </a:lnTo>
                  <a:lnTo>
                    <a:pt x="1437796" y="709591"/>
                  </a:lnTo>
                  <a:lnTo>
                    <a:pt x="1455770" y="697432"/>
                  </a:lnTo>
                  <a:lnTo>
                    <a:pt x="1477642" y="692958"/>
                  </a:lnTo>
                  <a:close/>
                </a:path>
                <a:path w="2956560" h="2788920">
                  <a:moveTo>
                    <a:pt x="767606" y="692958"/>
                  </a:moveTo>
                  <a:lnTo>
                    <a:pt x="789478" y="697432"/>
                  </a:lnTo>
                  <a:lnTo>
                    <a:pt x="807452" y="709591"/>
                  </a:lnTo>
                  <a:lnTo>
                    <a:pt x="819629" y="727537"/>
                  </a:lnTo>
                  <a:lnTo>
                    <a:pt x="824110" y="749374"/>
                  </a:lnTo>
                  <a:lnTo>
                    <a:pt x="819629" y="771212"/>
                  </a:lnTo>
                  <a:lnTo>
                    <a:pt x="807452" y="789158"/>
                  </a:lnTo>
                  <a:lnTo>
                    <a:pt x="789478" y="801316"/>
                  </a:lnTo>
                  <a:lnTo>
                    <a:pt x="767606" y="805790"/>
                  </a:lnTo>
                  <a:lnTo>
                    <a:pt x="745134" y="801316"/>
                  </a:lnTo>
                  <a:lnTo>
                    <a:pt x="726960" y="789158"/>
                  </a:lnTo>
                  <a:lnTo>
                    <a:pt x="714983" y="771212"/>
                  </a:lnTo>
                  <a:lnTo>
                    <a:pt x="711102" y="749374"/>
                  </a:lnTo>
                  <a:lnTo>
                    <a:pt x="715583" y="727537"/>
                  </a:lnTo>
                  <a:lnTo>
                    <a:pt x="727760" y="709591"/>
                  </a:lnTo>
                  <a:lnTo>
                    <a:pt x="745734" y="697432"/>
                  </a:lnTo>
                  <a:lnTo>
                    <a:pt x="767606" y="692958"/>
                  </a:lnTo>
                  <a:close/>
                </a:path>
                <a:path w="2956560" h="2788920">
                  <a:moveTo>
                    <a:pt x="56504" y="692958"/>
                  </a:moveTo>
                  <a:lnTo>
                    <a:pt x="78376" y="697432"/>
                  </a:lnTo>
                  <a:lnTo>
                    <a:pt x="96350" y="709591"/>
                  </a:lnTo>
                  <a:lnTo>
                    <a:pt x="108527" y="727537"/>
                  </a:lnTo>
                  <a:lnTo>
                    <a:pt x="113008" y="749374"/>
                  </a:lnTo>
                  <a:lnTo>
                    <a:pt x="108527" y="771212"/>
                  </a:lnTo>
                  <a:lnTo>
                    <a:pt x="96350" y="789158"/>
                  </a:lnTo>
                  <a:lnTo>
                    <a:pt x="78376" y="801316"/>
                  </a:lnTo>
                  <a:lnTo>
                    <a:pt x="56504" y="805790"/>
                  </a:lnTo>
                  <a:lnTo>
                    <a:pt x="34632" y="801316"/>
                  </a:lnTo>
                  <a:lnTo>
                    <a:pt x="16658" y="789158"/>
                  </a:lnTo>
                  <a:lnTo>
                    <a:pt x="4481" y="771212"/>
                  </a:lnTo>
                  <a:lnTo>
                    <a:pt x="0" y="749374"/>
                  </a:lnTo>
                  <a:lnTo>
                    <a:pt x="4481" y="727537"/>
                  </a:lnTo>
                  <a:lnTo>
                    <a:pt x="16658" y="709591"/>
                  </a:lnTo>
                  <a:lnTo>
                    <a:pt x="34632" y="697432"/>
                  </a:lnTo>
                  <a:lnTo>
                    <a:pt x="56504" y="692958"/>
                  </a:lnTo>
                  <a:close/>
                </a:path>
                <a:path w="2956560" h="2788920">
                  <a:moveTo>
                    <a:pt x="2898782" y="0"/>
                  </a:moveTo>
                  <a:lnTo>
                    <a:pt x="2920654" y="4474"/>
                  </a:lnTo>
                  <a:lnTo>
                    <a:pt x="2938628" y="16632"/>
                  </a:lnTo>
                  <a:lnTo>
                    <a:pt x="2950805" y="34578"/>
                  </a:lnTo>
                  <a:lnTo>
                    <a:pt x="2955286" y="56416"/>
                  </a:lnTo>
                  <a:lnTo>
                    <a:pt x="2950805" y="78253"/>
                  </a:lnTo>
                  <a:lnTo>
                    <a:pt x="2938628" y="96199"/>
                  </a:lnTo>
                  <a:lnTo>
                    <a:pt x="2920654" y="108357"/>
                  </a:lnTo>
                  <a:lnTo>
                    <a:pt x="2898782" y="112832"/>
                  </a:lnTo>
                  <a:lnTo>
                    <a:pt x="2876909" y="108357"/>
                  </a:lnTo>
                  <a:lnTo>
                    <a:pt x="2858935" y="96199"/>
                  </a:lnTo>
                  <a:lnTo>
                    <a:pt x="2846758" y="78253"/>
                  </a:lnTo>
                  <a:lnTo>
                    <a:pt x="2842277" y="56416"/>
                  </a:lnTo>
                  <a:lnTo>
                    <a:pt x="2846758" y="34578"/>
                  </a:lnTo>
                  <a:lnTo>
                    <a:pt x="2858935" y="16632"/>
                  </a:lnTo>
                  <a:lnTo>
                    <a:pt x="2876909" y="4474"/>
                  </a:lnTo>
                  <a:lnTo>
                    <a:pt x="2898782" y="0"/>
                  </a:lnTo>
                  <a:close/>
                </a:path>
                <a:path w="2956560" h="2788920">
                  <a:moveTo>
                    <a:pt x="2188745" y="0"/>
                  </a:moveTo>
                  <a:lnTo>
                    <a:pt x="2210618" y="4474"/>
                  </a:lnTo>
                  <a:lnTo>
                    <a:pt x="2228592" y="16632"/>
                  </a:lnTo>
                  <a:lnTo>
                    <a:pt x="2240769" y="34578"/>
                  </a:lnTo>
                  <a:lnTo>
                    <a:pt x="2245250" y="56416"/>
                  </a:lnTo>
                  <a:lnTo>
                    <a:pt x="2240769" y="78253"/>
                  </a:lnTo>
                  <a:lnTo>
                    <a:pt x="2228592" y="96199"/>
                  </a:lnTo>
                  <a:lnTo>
                    <a:pt x="2210618" y="108357"/>
                  </a:lnTo>
                  <a:lnTo>
                    <a:pt x="2188745" y="112832"/>
                  </a:lnTo>
                  <a:lnTo>
                    <a:pt x="2166274" y="108357"/>
                  </a:lnTo>
                  <a:lnTo>
                    <a:pt x="2148100" y="96199"/>
                  </a:lnTo>
                  <a:lnTo>
                    <a:pt x="2136122" y="78253"/>
                  </a:lnTo>
                  <a:lnTo>
                    <a:pt x="2132241" y="56416"/>
                  </a:lnTo>
                  <a:lnTo>
                    <a:pt x="2136722" y="34578"/>
                  </a:lnTo>
                  <a:lnTo>
                    <a:pt x="2148899" y="16632"/>
                  </a:lnTo>
                  <a:lnTo>
                    <a:pt x="2166873" y="4474"/>
                  </a:lnTo>
                  <a:lnTo>
                    <a:pt x="2188745" y="0"/>
                  </a:lnTo>
                  <a:close/>
                </a:path>
                <a:path w="2956560" h="2788920">
                  <a:moveTo>
                    <a:pt x="1477642" y="0"/>
                  </a:moveTo>
                  <a:lnTo>
                    <a:pt x="1499514" y="4474"/>
                  </a:lnTo>
                  <a:lnTo>
                    <a:pt x="1517488" y="16632"/>
                  </a:lnTo>
                  <a:lnTo>
                    <a:pt x="1529666" y="34578"/>
                  </a:lnTo>
                  <a:lnTo>
                    <a:pt x="1534147" y="56416"/>
                  </a:lnTo>
                  <a:lnTo>
                    <a:pt x="1529666" y="78253"/>
                  </a:lnTo>
                  <a:lnTo>
                    <a:pt x="1517488" y="96199"/>
                  </a:lnTo>
                  <a:lnTo>
                    <a:pt x="1499514" y="108357"/>
                  </a:lnTo>
                  <a:lnTo>
                    <a:pt x="1477642" y="112832"/>
                  </a:lnTo>
                  <a:lnTo>
                    <a:pt x="1455770" y="108357"/>
                  </a:lnTo>
                  <a:lnTo>
                    <a:pt x="1437796" y="96199"/>
                  </a:lnTo>
                  <a:lnTo>
                    <a:pt x="1425619" y="78253"/>
                  </a:lnTo>
                  <a:lnTo>
                    <a:pt x="1421138" y="56416"/>
                  </a:lnTo>
                  <a:lnTo>
                    <a:pt x="1425619" y="34578"/>
                  </a:lnTo>
                  <a:lnTo>
                    <a:pt x="1437796" y="16632"/>
                  </a:lnTo>
                  <a:lnTo>
                    <a:pt x="1455770" y="4474"/>
                  </a:lnTo>
                  <a:lnTo>
                    <a:pt x="1477642" y="0"/>
                  </a:lnTo>
                  <a:close/>
                </a:path>
                <a:path w="2956560" h="2788920">
                  <a:moveTo>
                    <a:pt x="767606" y="0"/>
                  </a:moveTo>
                  <a:lnTo>
                    <a:pt x="789478" y="4474"/>
                  </a:lnTo>
                  <a:lnTo>
                    <a:pt x="807452" y="16632"/>
                  </a:lnTo>
                  <a:lnTo>
                    <a:pt x="819629" y="34578"/>
                  </a:lnTo>
                  <a:lnTo>
                    <a:pt x="824110" y="56416"/>
                  </a:lnTo>
                  <a:lnTo>
                    <a:pt x="819629" y="78253"/>
                  </a:lnTo>
                  <a:lnTo>
                    <a:pt x="807452" y="96199"/>
                  </a:lnTo>
                  <a:lnTo>
                    <a:pt x="789478" y="108357"/>
                  </a:lnTo>
                  <a:lnTo>
                    <a:pt x="767606" y="112832"/>
                  </a:lnTo>
                  <a:lnTo>
                    <a:pt x="745134" y="108357"/>
                  </a:lnTo>
                  <a:lnTo>
                    <a:pt x="726960" y="96199"/>
                  </a:lnTo>
                  <a:lnTo>
                    <a:pt x="714983" y="78253"/>
                  </a:lnTo>
                  <a:lnTo>
                    <a:pt x="711102" y="56416"/>
                  </a:lnTo>
                  <a:lnTo>
                    <a:pt x="715583" y="34578"/>
                  </a:lnTo>
                  <a:lnTo>
                    <a:pt x="727760" y="16632"/>
                  </a:lnTo>
                  <a:lnTo>
                    <a:pt x="745734" y="4474"/>
                  </a:lnTo>
                  <a:lnTo>
                    <a:pt x="767606" y="0"/>
                  </a:lnTo>
                  <a:close/>
                </a:path>
                <a:path w="2956560" h="2788920">
                  <a:moveTo>
                    <a:pt x="56504" y="0"/>
                  </a:moveTo>
                  <a:lnTo>
                    <a:pt x="78376" y="4474"/>
                  </a:lnTo>
                  <a:lnTo>
                    <a:pt x="96350" y="16632"/>
                  </a:lnTo>
                  <a:lnTo>
                    <a:pt x="108527" y="34578"/>
                  </a:lnTo>
                  <a:lnTo>
                    <a:pt x="113008" y="56416"/>
                  </a:lnTo>
                  <a:lnTo>
                    <a:pt x="108527" y="78253"/>
                  </a:lnTo>
                  <a:lnTo>
                    <a:pt x="96350" y="96199"/>
                  </a:lnTo>
                  <a:lnTo>
                    <a:pt x="78376" y="108357"/>
                  </a:lnTo>
                  <a:lnTo>
                    <a:pt x="56504" y="112832"/>
                  </a:lnTo>
                  <a:lnTo>
                    <a:pt x="34632" y="108357"/>
                  </a:lnTo>
                  <a:lnTo>
                    <a:pt x="16658" y="96199"/>
                  </a:lnTo>
                  <a:lnTo>
                    <a:pt x="4481" y="78253"/>
                  </a:lnTo>
                  <a:lnTo>
                    <a:pt x="0" y="56416"/>
                  </a:lnTo>
                  <a:lnTo>
                    <a:pt x="4481" y="34578"/>
                  </a:lnTo>
                  <a:lnTo>
                    <a:pt x="16658" y="16632"/>
                  </a:lnTo>
                  <a:lnTo>
                    <a:pt x="34632" y="4474"/>
                  </a:lnTo>
                  <a:lnTo>
                    <a:pt x="56504" y="0"/>
                  </a:lnTo>
                  <a:close/>
                </a:path>
              </a:pathLst>
            </a:custGeom>
            <a:solidFill>
              <a:srgbClr val="FFFFFF"/>
            </a:solidFill>
          </p:spPr>
          <p:txBody>
            <a:bodyPr wrap="square" lIns="0" tIns="0" rIns="0" bIns="0" rtlCol="0"/>
            <a:lstStyle/>
            <a:p/>
          </p:txBody>
        </p:sp>
        <p:sp>
          <p:nvSpPr>
            <p:cNvPr id="7" name="object 7"/>
            <p:cNvSpPr/>
            <p:nvPr/>
          </p:nvSpPr>
          <p:spPr>
            <a:xfrm>
              <a:off x="641528" y="1028648"/>
              <a:ext cx="700405" cy="700405"/>
            </a:xfrm>
            <a:custGeom>
              <a:avLst/>
              <a:gdLst/>
              <a:ahLst/>
              <a:cxnLst/>
              <a:rect l="l" t="t" r="r" b="b"/>
              <a:pathLst>
                <a:path w="700405" h="700405">
                  <a:moveTo>
                    <a:pt x="350070" y="0"/>
                  </a:moveTo>
                  <a:lnTo>
                    <a:pt x="392924" y="2632"/>
                  </a:lnTo>
                  <a:lnTo>
                    <a:pt x="435130" y="10491"/>
                  </a:lnTo>
                  <a:lnTo>
                    <a:pt x="476056" y="23456"/>
                  </a:lnTo>
                  <a:lnTo>
                    <a:pt x="515091" y="41335"/>
                  </a:lnTo>
                  <a:lnTo>
                    <a:pt x="551645" y="63859"/>
                  </a:lnTo>
                  <a:lnTo>
                    <a:pt x="585163" y="90684"/>
                  </a:lnTo>
                  <a:lnTo>
                    <a:pt x="615144" y="121411"/>
                  </a:lnTo>
                  <a:lnTo>
                    <a:pt x="641142" y="155581"/>
                  </a:lnTo>
                  <a:lnTo>
                    <a:pt x="662762" y="192677"/>
                  </a:lnTo>
                  <a:lnTo>
                    <a:pt x="679676" y="232134"/>
                  </a:lnTo>
                  <a:lnTo>
                    <a:pt x="691633" y="273366"/>
                  </a:lnTo>
                  <a:lnTo>
                    <a:pt x="698454" y="315757"/>
                  </a:lnTo>
                  <a:lnTo>
                    <a:pt x="700140" y="350070"/>
                  </a:lnTo>
                  <a:lnTo>
                    <a:pt x="700034" y="358663"/>
                  </a:lnTo>
                  <a:lnTo>
                    <a:pt x="696351" y="401435"/>
                  </a:lnTo>
                  <a:lnTo>
                    <a:pt x="687459" y="443435"/>
                  </a:lnTo>
                  <a:lnTo>
                    <a:pt x="673492" y="484035"/>
                  </a:lnTo>
                  <a:lnTo>
                    <a:pt x="654660" y="522621"/>
                  </a:lnTo>
                  <a:lnTo>
                    <a:pt x="631249" y="558606"/>
                  </a:lnTo>
                  <a:lnTo>
                    <a:pt x="603609" y="591455"/>
                  </a:lnTo>
                  <a:lnTo>
                    <a:pt x="572152" y="620677"/>
                  </a:lnTo>
                  <a:lnTo>
                    <a:pt x="537354" y="645829"/>
                  </a:lnTo>
                  <a:lnTo>
                    <a:pt x="499744" y="666529"/>
                  </a:lnTo>
                  <a:lnTo>
                    <a:pt x="459883" y="682470"/>
                  </a:lnTo>
                  <a:lnTo>
                    <a:pt x="418365" y="693413"/>
                  </a:lnTo>
                  <a:lnTo>
                    <a:pt x="375820" y="699191"/>
                  </a:lnTo>
                  <a:lnTo>
                    <a:pt x="350070" y="700140"/>
                  </a:lnTo>
                  <a:lnTo>
                    <a:pt x="341476" y="700034"/>
                  </a:lnTo>
                  <a:lnTo>
                    <a:pt x="298704" y="696351"/>
                  </a:lnTo>
                  <a:lnTo>
                    <a:pt x="256704" y="687459"/>
                  </a:lnTo>
                  <a:lnTo>
                    <a:pt x="216104" y="673492"/>
                  </a:lnTo>
                  <a:lnTo>
                    <a:pt x="177519" y="654660"/>
                  </a:lnTo>
                  <a:lnTo>
                    <a:pt x="141533" y="631249"/>
                  </a:lnTo>
                  <a:lnTo>
                    <a:pt x="108684" y="603609"/>
                  </a:lnTo>
                  <a:lnTo>
                    <a:pt x="79462" y="572152"/>
                  </a:lnTo>
                  <a:lnTo>
                    <a:pt x="54310" y="537354"/>
                  </a:lnTo>
                  <a:lnTo>
                    <a:pt x="33610" y="499744"/>
                  </a:lnTo>
                  <a:lnTo>
                    <a:pt x="17669" y="459883"/>
                  </a:lnTo>
                  <a:lnTo>
                    <a:pt x="6726" y="418365"/>
                  </a:lnTo>
                  <a:lnTo>
                    <a:pt x="947" y="375820"/>
                  </a:lnTo>
                  <a:lnTo>
                    <a:pt x="0" y="350070"/>
                  </a:lnTo>
                  <a:lnTo>
                    <a:pt x="105" y="341476"/>
                  </a:lnTo>
                  <a:lnTo>
                    <a:pt x="3788" y="298704"/>
                  </a:lnTo>
                  <a:lnTo>
                    <a:pt x="12680" y="256704"/>
                  </a:lnTo>
                  <a:lnTo>
                    <a:pt x="26647" y="216104"/>
                  </a:lnTo>
                  <a:lnTo>
                    <a:pt x="45479" y="177519"/>
                  </a:lnTo>
                  <a:lnTo>
                    <a:pt x="68891" y="141533"/>
                  </a:lnTo>
                  <a:lnTo>
                    <a:pt x="96530" y="108684"/>
                  </a:lnTo>
                  <a:lnTo>
                    <a:pt x="127987" y="79462"/>
                  </a:lnTo>
                  <a:lnTo>
                    <a:pt x="162785" y="54310"/>
                  </a:lnTo>
                  <a:lnTo>
                    <a:pt x="200395" y="33610"/>
                  </a:lnTo>
                  <a:lnTo>
                    <a:pt x="240257" y="17669"/>
                  </a:lnTo>
                  <a:lnTo>
                    <a:pt x="281774" y="6726"/>
                  </a:lnTo>
                  <a:lnTo>
                    <a:pt x="324319" y="947"/>
                  </a:lnTo>
                  <a:lnTo>
                    <a:pt x="350070" y="0"/>
                  </a:lnTo>
                  <a:close/>
                </a:path>
              </a:pathLst>
            </a:custGeom>
            <a:solidFill>
              <a:srgbClr val="E8CF1B"/>
            </a:solidFill>
          </p:spPr>
          <p:txBody>
            <a:bodyPr wrap="square" lIns="0" tIns="0" rIns="0" bIns="0" rtlCol="0"/>
            <a:lstStyle/>
            <a:p/>
          </p:txBody>
        </p:sp>
        <p:sp>
          <p:nvSpPr>
            <p:cNvPr id="8" name="object 8"/>
            <p:cNvSpPr/>
            <p:nvPr/>
          </p:nvSpPr>
          <p:spPr>
            <a:xfrm>
              <a:off x="1046270" y="4819255"/>
              <a:ext cx="2956560" cy="2788920"/>
            </a:xfrm>
            <a:custGeom>
              <a:avLst/>
              <a:gdLst/>
              <a:ahLst/>
              <a:cxnLst/>
              <a:rect l="l" t="t" r="r" b="b"/>
              <a:pathLst>
                <a:path w="2956560" h="2788920">
                  <a:moveTo>
                    <a:pt x="2899847" y="2674970"/>
                  </a:moveTo>
                  <a:lnTo>
                    <a:pt x="2921719" y="2679444"/>
                  </a:lnTo>
                  <a:lnTo>
                    <a:pt x="2939693" y="2691602"/>
                  </a:lnTo>
                  <a:lnTo>
                    <a:pt x="2951870" y="2709548"/>
                  </a:lnTo>
                  <a:lnTo>
                    <a:pt x="2956351" y="2731386"/>
                  </a:lnTo>
                  <a:lnTo>
                    <a:pt x="2951870" y="2753224"/>
                  </a:lnTo>
                  <a:lnTo>
                    <a:pt x="2939693" y="2771170"/>
                  </a:lnTo>
                  <a:lnTo>
                    <a:pt x="2921719" y="2783328"/>
                  </a:lnTo>
                  <a:lnTo>
                    <a:pt x="2899847" y="2787802"/>
                  </a:lnTo>
                  <a:lnTo>
                    <a:pt x="2877525" y="2783328"/>
                  </a:lnTo>
                  <a:lnTo>
                    <a:pt x="2859601" y="2771170"/>
                  </a:lnTo>
                  <a:lnTo>
                    <a:pt x="2847673" y="2753224"/>
                  </a:lnTo>
                  <a:lnTo>
                    <a:pt x="2843342" y="2731386"/>
                  </a:lnTo>
                  <a:lnTo>
                    <a:pt x="2847823" y="2709548"/>
                  </a:lnTo>
                  <a:lnTo>
                    <a:pt x="2860000" y="2691602"/>
                  </a:lnTo>
                  <a:lnTo>
                    <a:pt x="2877974" y="2679444"/>
                  </a:lnTo>
                  <a:lnTo>
                    <a:pt x="2899847" y="2674970"/>
                  </a:lnTo>
                  <a:close/>
                </a:path>
                <a:path w="2956560" h="2788920">
                  <a:moveTo>
                    <a:pt x="2188744" y="2676034"/>
                  </a:moveTo>
                  <a:lnTo>
                    <a:pt x="2210617" y="2680508"/>
                  </a:lnTo>
                  <a:lnTo>
                    <a:pt x="2228591" y="2692667"/>
                  </a:lnTo>
                  <a:lnTo>
                    <a:pt x="2240768" y="2710613"/>
                  </a:lnTo>
                  <a:lnTo>
                    <a:pt x="2245249" y="2732450"/>
                  </a:lnTo>
                  <a:lnTo>
                    <a:pt x="2240768" y="2754288"/>
                  </a:lnTo>
                  <a:lnTo>
                    <a:pt x="2228591" y="2772234"/>
                  </a:lnTo>
                  <a:lnTo>
                    <a:pt x="2210617" y="2784392"/>
                  </a:lnTo>
                  <a:lnTo>
                    <a:pt x="2188744" y="2788866"/>
                  </a:lnTo>
                  <a:lnTo>
                    <a:pt x="2166872" y="2784392"/>
                  </a:lnTo>
                  <a:lnTo>
                    <a:pt x="2148898" y="2772234"/>
                  </a:lnTo>
                  <a:lnTo>
                    <a:pt x="2136721" y="2754288"/>
                  </a:lnTo>
                  <a:lnTo>
                    <a:pt x="2132240" y="2732450"/>
                  </a:lnTo>
                  <a:lnTo>
                    <a:pt x="2136721" y="2710613"/>
                  </a:lnTo>
                  <a:lnTo>
                    <a:pt x="2148898" y="2692667"/>
                  </a:lnTo>
                  <a:lnTo>
                    <a:pt x="2166872" y="2680508"/>
                  </a:lnTo>
                  <a:lnTo>
                    <a:pt x="2188744" y="2676034"/>
                  </a:lnTo>
                  <a:close/>
                </a:path>
                <a:path w="2956560" h="2788920">
                  <a:moveTo>
                    <a:pt x="1478708" y="2676034"/>
                  </a:moveTo>
                  <a:lnTo>
                    <a:pt x="1500580" y="2680508"/>
                  </a:lnTo>
                  <a:lnTo>
                    <a:pt x="1518555" y="2692667"/>
                  </a:lnTo>
                  <a:lnTo>
                    <a:pt x="1530732" y="2710613"/>
                  </a:lnTo>
                  <a:lnTo>
                    <a:pt x="1535213" y="2732450"/>
                  </a:lnTo>
                  <a:lnTo>
                    <a:pt x="1530732" y="2754288"/>
                  </a:lnTo>
                  <a:lnTo>
                    <a:pt x="1518555" y="2772234"/>
                  </a:lnTo>
                  <a:lnTo>
                    <a:pt x="1500580" y="2784392"/>
                  </a:lnTo>
                  <a:lnTo>
                    <a:pt x="1478708" y="2788866"/>
                  </a:lnTo>
                  <a:lnTo>
                    <a:pt x="1456386" y="2784392"/>
                  </a:lnTo>
                  <a:lnTo>
                    <a:pt x="1438462" y="2772234"/>
                  </a:lnTo>
                  <a:lnTo>
                    <a:pt x="1426535" y="2754288"/>
                  </a:lnTo>
                  <a:lnTo>
                    <a:pt x="1422204" y="2732450"/>
                  </a:lnTo>
                  <a:lnTo>
                    <a:pt x="1426685" y="2710613"/>
                  </a:lnTo>
                  <a:lnTo>
                    <a:pt x="1438862" y="2692667"/>
                  </a:lnTo>
                  <a:lnTo>
                    <a:pt x="1456836" y="2680508"/>
                  </a:lnTo>
                  <a:lnTo>
                    <a:pt x="1478708" y="2676034"/>
                  </a:lnTo>
                  <a:close/>
                </a:path>
                <a:path w="2956560" h="2788920">
                  <a:moveTo>
                    <a:pt x="767606" y="2676034"/>
                  </a:moveTo>
                  <a:lnTo>
                    <a:pt x="789478" y="2680508"/>
                  </a:lnTo>
                  <a:lnTo>
                    <a:pt x="807452" y="2692667"/>
                  </a:lnTo>
                  <a:lnTo>
                    <a:pt x="819629" y="2710613"/>
                  </a:lnTo>
                  <a:lnTo>
                    <a:pt x="824110" y="2732450"/>
                  </a:lnTo>
                  <a:lnTo>
                    <a:pt x="819629" y="2754288"/>
                  </a:lnTo>
                  <a:lnTo>
                    <a:pt x="807452" y="2772234"/>
                  </a:lnTo>
                  <a:lnTo>
                    <a:pt x="789478" y="2784392"/>
                  </a:lnTo>
                  <a:lnTo>
                    <a:pt x="767606" y="2788866"/>
                  </a:lnTo>
                  <a:lnTo>
                    <a:pt x="745734" y="2784392"/>
                  </a:lnTo>
                  <a:lnTo>
                    <a:pt x="727760" y="2772234"/>
                  </a:lnTo>
                  <a:lnTo>
                    <a:pt x="715583" y="2754288"/>
                  </a:lnTo>
                  <a:lnTo>
                    <a:pt x="711102" y="2732450"/>
                  </a:lnTo>
                  <a:lnTo>
                    <a:pt x="715583" y="2710613"/>
                  </a:lnTo>
                  <a:lnTo>
                    <a:pt x="727760" y="2692667"/>
                  </a:lnTo>
                  <a:lnTo>
                    <a:pt x="745734" y="2680508"/>
                  </a:lnTo>
                  <a:lnTo>
                    <a:pt x="767606" y="2676034"/>
                  </a:lnTo>
                  <a:close/>
                </a:path>
                <a:path w="2956560" h="2788920">
                  <a:moveTo>
                    <a:pt x="57570" y="2674970"/>
                  </a:moveTo>
                  <a:lnTo>
                    <a:pt x="79442" y="2679444"/>
                  </a:lnTo>
                  <a:lnTo>
                    <a:pt x="97416" y="2691602"/>
                  </a:lnTo>
                  <a:lnTo>
                    <a:pt x="109593" y="2709548"/>
                  </a:lnTo>
                  <a:lnTo>
                    <a:pt x="114074" y="2731386"/>
                  </a:lnTo>
                  <a:lnTo>
                    <a:pt x="109593" y="2753224"/>
                  </a:lnTo>
                  <a:lnTo>
                    <a:pt x="97416" y="2771170"/>
                  </a:lnTo>
                  <a:lnTo>
                    <a:pt x="79442" y="2783328"/>
                  </a:lnTo>
                  <a:lnTo>
                    <a:pt x="57570" y="2787802"/>
                  </a:lnTo>
                  <a:lnTo>
                    <a:pt x="35698" y="2783328"/>
                  </a:lnTo>
                  <a:lnTo>
                    <a:pt x="17724" y="2771170"/>
                  </a:lnTo>
                  <a:lnTo>
                    <a:pt x="5547" y="2753224"/>
                  </a:lnTo>
                  <a:lnTo>
                    <a:pt x="1066" y="2731386"/>
                  </a:lnTo>
                  <a:lnTo>
                    <a:pt x="5547" y="2709548"/>
                  </a:lnTo>
                  <a:lnTo>
                    <a:pt x="17724" y="2691602"/>
                  </a:lnTo>
                  <a:lnTo>
                    <a:pt x="35698" y="2679444"/>
                  </a:lnTo>
                  <a:lnTo>
                    <a:pt x="57570" y="2674970"/>
                  </a:lnTo>
                  <a:close/>
                </a:path>
                <a:path w="2956560" h="2788920">
                  <a:moveTo>
                    <a:pt x="2899847" y="2021396"/>
                  </a:moveTo>
                  <a:lnTo>
                    <a:pt x="2921719" y="2025870"/>
                  </a:lnTo>
                  <a:lnTo>
                    <a:pt x="2939693" y="2038028"/>
                  </a:lnTo>
                  <a:lnTo>
                    <a:pt x="2951870" y="2055974"/>
                  </a:lnTo>
                  <a:lnTo>
                    <a:pt x="2956351" y="2077812"/>
                  </a:lnTo>
                  <a:lnTo>
                    <a:pt x="2951870" y="2099650"/>
                  </a:lnTo>
                  <a:lnTo>
                    <a:pt x="2939693" y="2117596"/>
                  </a:lnTo>
                  <a:lnTo>
                    <a:pt x="2921719" y="2129754"/>
                  </a:lnTo>
                  <a:lnTo>
                    <a:pt x="2899847" y="2134228"/>
                  </a:lnTo>
                  <a:lnTo>
                    <a:pt x="2877375" y="2129754"/>
                  </a:lnTo>
                  <a:lnTo>
                    <a:pt x="2859201" y="2117596"/>
                  </a:lnTo>
                  <a:lnTo>
                    <a:pt x="2847224" y="2099650"/>
                  </a:lnTo>
                  <a:lnTo>
                    <a:pt x="2843342" y="2077812"/>
                  </a:lnTo>
                  <a:lnTo>
                    <a:pt x="2847823" y="2055974"/>
                  </a:lnTo>
                  <a:lnTo>
                    <a:pt x="2860000" y="2038028"/>
                  </a:lnTo>
                  <a:lnTo>
                    <a:pt x="2877974" y="2025870"/>
                  </a:lnTo>
                  <a:lnTo>
                    <a:pt x="2899847" y="2021396"/>
                  </a:lnTo>
                  <a:close/>
                </a:path>
                <a:path w="2956560" h="2788920">
                  <a:moveTo>
                    <a:pt x="2188744" y="2021396"/>
                  </a:moveTo>
                  <a:lnTo>
                    <a:pt x="2210617" y="2025870"/>
                  </a:lnTo>
                  <a:lnTo>
                    <a:pt x="2228591" y="2038028"/>
                  </a:lnTo>
                  <a:lnTo>
                    <a:pt x="2240768" y="2055974"/>
                  </a:lnTo>
                  <a:lnTo>
                    <a:pt x="2245249" y="2077812"/>
                  </a:lnTo>
                  <a:lnTo>
                    <a:pt x="2240768" y="2099650"/>
                  </a:lnTo>
                  <a:lnTo>
                    <a:pt x="2228591" y="2117596"/>
                  </a:lnTo>
                  <a:lnTo>
                    <a:pt x="2210617" y="2129754"/>
                  </a:lnTo>
                  <a:lnTo>
                    <a:pt x="2188744" y="2134228"/>
                  </a:lnTo>
                  <a:lnTo>
                    <a:pt x="2166872" y="2129754"/>
                  </a:lnTo>
                  <a:lnTo>
                    <a:pt x="2148898" y="2117596"/>
                  </a:lnTo>
                  <a:lnTo>
                    <a:pt x="2136721" y="2099650"/>
                  </a:lnTo>
                  <a:lnTo>
                    <a:pt x="2132240" y="2077812"/>
                  </a:lnTo>
                  <a:lnTo>
                    <a:pt x="2136721" y="2055974"/>
                  </a:lnTo>
                  <a:lnTo>
                    <a:pt x="2148898" y="2038028"/>
                  </a:lnTo>
                  <a:lnTo>
                    <a:pt x="2166872" y="2025870"/>
                  </a:lnTo>
                  <a:lnTo>
                    <a:pt x="2188744" y="2021396"/>
                  </a:lnTo>
                  <a:close/>
                </a:path>
                <a:path w="2956560" h="2788920">
                  <a:moveTo>
                    <a:pt x="1478708" y="2021396"/>
                  </a:moveTo>
                  <a:lnTo>
                    <a:pt x="1500580" y="2025870"/>
                  </a:lnTo>
                  <a:lnTo>
                    <a:pt x="1518555" y="2038028"/>
                  </a:lnTo>
                  <a:lnTo>
                    <a:pt x="1530732" y="2055974"/>
                  </a:lnTo>
                  <a:lnTo>
                    <a:pt x="1535213" y="2077812"/>
                  </a:lnTo>
                  <a:lnTo>
                    <a:pt x="1530732" y="2099650"/>
                  </a:lnTo>
                  <a:lnTo>
                    <a:pt x="1518555" y="2117596"/>
                  </a:lnTo>
                  <a:lnTo>
                    <a:pt x="1500580" y="2129754"/>
                  </a:lnTo>
                  <a:lnTo>
                    <a:pt x="1478708" y="2134228"/>
                  </a:lnTo>
                  <a:lnTo>
                    <a:pt x="1456236" y="2129754"/>
                  </a:lnTo>
                  <a:lnTo>
                    <a:pt x="1438062" y="2117596"/>
                  </a:lnTo>
                  <a:lnTo>
                    <a:pt x="1426085" y="2099650"/>
                  </a:lnTo>
                  <a:lnTo>
                    <a:pt x="1422204" y="2077812"/>
                  </a:lnTo>
                  <a:lnTo>
                    <a:pt x="1426685" y="2055974"/>
                  </a:lnTo>
                  <a:lnTo>
                    <a:pt x="1438862" y="2038028"/>
                  </a:lnTo>
                  <a:lnTo>
                    <a:pt x="1456836" y="2025870"/>
                  </a:lnTo>
                  <a:lnTo>
                    <a:pt x="1478708" y="2021396"/>
                  </a:lnTo>
                  <a:close/>
                </a:path>
                <a:path w="2956560" h="2788920">
                  <a:moveTo>
                    <a:pt x="767606" y="2021396"/>
                  </a:moveTo>
                  <a:lnTo>
                    <a:pt x="789478" y="2025870"/>
                  </a:lnTo>
                  <a:lnTo>
                    <a:pt x="807452" y="2038028"/>
                  </a:lnTo>
                  <a:lnTo>
                    <a:pt x="819629" y="2055974"/>
                  </a:lnTo>
                  <a:lnTo>
                    <a:pt x="824110" y="2077812"/>
                  </a:lnTo>
                  <a:lnTo>
                    <a:pt x="819629" y="2099650"/>
                  </a:lnTo>
                  <a:lnTo>
                    <a:pt x="807452" y="2117596"/>
                  </a:lnTo>
                  <a:lnTo>
                    <a:pt x="789478" y="2129754"/>
                  </a:lnTo>
                  <a:lnTo>
                    <a:pt x="767606" y="2134228"/>
                  </a:lnTo>
                  <a:lnTo>
                    <a:pt x="745284" y="2129754"/>
                  </a:lnTo>
                  <a:lnTo>
                    <a:pt x="727360" y="2117596"/>
                  </a:lnTo>
                  <a:lnTo>
                    <a:pt x="715433" y="2099650"/>
                  </a:lnTo>
                  <a:lnTo>
                    <a:pt x="711102" y="2077812"/>
                  </a:lnTo>
                  <a:lnTo>
                    <a:pt x="715583" y="2055974"/>
                  </a:lnTo>
                  <a:lnTo>
                    <a:pt x="727760" y="2038028"/>
                  </a:lnTo>
                  <a:lnTo>
                    <a:pt x="745734" y="2025870"/>
                  </a:lnTo>
                  <a:lnTo>
                    <a:pt x="767606" y="2021396"/>
                  </a:lnTo>
                  <a:close/>
                </a:path>
                <a:path w="2956560" h="2788920">
                  <a:moveTo>
                    <a:pt x="56504" y="2021396"/>
                  </a:moveTo>
                  <a:lnTo>
                    <a:pt x="78376" y="2025870"/>
                  </a:lnTo>
                  <a:lnTo>
                    <a:pt x="96350" y="2038028"/>
                  </a:lnTo>
                  <a:lnTo>
                    <a:pt x="108527" y="2055974"/>
                  </a:lnTo>
                  <a:lnTo>
                    <a:pt x="113008" y="2077812"/>
                  </a:lnTo>
                  <a:lnTo>
                    <a:pt x="108527" y="2099650"/>
                  </a:lnTo>
                  <a:lnTo>
                    <a:pt x="96350" y="2117596"/>
                  </a:lnTo>
                  <a:lnTo>
                    <a:pt x="78376" y="2129754"/>
                  </a:lnTo>
                  <a:lnTo>
                    <a:pt x="56504" y="2134228"/>
                  </a:lnTo>
                  <a:lnTo>
                    <a:pt x="34632" y="2129754"/>
                  </a:lnTo>
                  <a:lnTo>
                    <a:pt x="16658" y="2117596"/>
                  </a:lnTo>
                  <a:lnTo>
                    <a:pt x="4481" y="2099650"/>
                  </a:lnTo>
                  <a:lnTo>
                    <a:pt x="0" y="2077812"/>
                  </a:lnTo>
                  <a:lnTo>
                    <a:pt x="4481" y="2055974"/>
                  </a:lnTo>
                  <a:lnTo>
                    <a:pt x="16658" y="2038028"/>
                  </a:lnTo>
                  <a:lnTo>
                    <a:pt x="34632" y="2025870"/>
                  </a:lnTo>
                  <a:lnTo>
                    <a:pt x="56504" y="2021396"/>
                  </a:lnTo>
                  <a:close/>
                </a:path>
                <a:path w="2956560" h="2788920">
                  <a:moveTo>
                    <a:pt x="2899848" y="1347597"/>
                  </a:moveTo>
                  <a:lnTo>
                    <a:pt x="2921720" y="1352071"/>
                  </a:lnTo>
                  <a:lnTo>
                    <a:pt x="2939694" y="1364229"/>
                  </a:lnTo>
                  <a:lnTo>
                    <a:pt x="2951871" y="1382175"/>
                  </a:lnTo>
                  <a:lnTo>
                    <a:pt x="2956352" y="1404013"/>
                  </a:lnTo>
                  <a:lnTo>
                    <a:pt x="2951871" y="1425851"/>
                  </a:lnTo>
                  <a:lnTo>
                    <a:pt x="2939694" y="1443797"/>
                  </a:lnTo>
                  <a:lnTo>
                    <a:pt x="2921720" y="1455955"/>
                  </a:lnTo>
                  <a:lnTo>
                    <a:pt x="2899848" y="1460429"/>
                  </a:lnTo>
                  <a:lnTo>
                    <a:pt x="2877376" y="1455955"/>
                  </a:lnTo>
                  <a:lnTo>
                    <a:pt x="2859202" y="1443797"/>
                  </a:lnTo>
                  <a:lnTo>
                    <a:pt x="2847225" y="1425851"/>
                  </a:lnTo>
                  <a:lnTo>
                    <a:pt x="2843343" y="1404013"/>
                  </a:lnTo>
                  <a:lnTo>
                    <a:pt x="2847824" y="1382175"/>
                  </a:lnTo>
                  <a:lnTo>
                    <a:pt x="2860001" y="1364229"/>
                  </a:lnTo>
                  <a:lnTo>
                    <a:pt x="2877976" y="1352071"/>
                  </a:lnTo>
                  <a:lnTo>
                    <a:pt x="2899848" y="1347597"/>
                  </a:lnTo>
                  <a:close/>
                </a:path>
                <a:path w="2956560" h="2788920">
                  <a:moveTo>
                    <a:pt x="2188745" y="1347597"/>
                  </a:moveTo>
                  <a:lnTo>
                    <a:pt x="2210618" y="1352071"/>
                  </a:lnTo>
                  <a:lnTo>
                    <a:pt x="2228592" y="1364229"/>
                  </a:lnTo>
                  <a:lnTo>
                    <a:pt x="2240769" y="1382175"/>
                  </a:lnTo>
                  <a:lnTo>
                    <a:pt x="2245250" y="1404013"/>
                  </a:lnTo>
                  <a:lnTo>
                    <a:pt x="2240769" y="1425851"/>
                  </a:lnTo>
                  <a:lnTo>
                    <a:pt x="2228592" y="1443797"/>
                  </a:lnTo>
                  <a:lnTo>
                    <a:pt x="2210618" y="1455955"/>
                  </a:lnTo>
                  <a:lnTo>
                    <a:pt x="2188745" y="1460429"/>
                  </a:lnTo>
                  <a:lnTo>
                    <a:pt x="2166873" y="1455955"/>
                  </a:lnTo>
                  <a:lnTo>
                    <a:pt x="2148899" y="1443797"/>
                  </a:lnTo>
                  <a:lnTo>
                    <a:pt x="2136722" y="1425851"/>
                  </a:lnTo>
                  <a:lnTo>
                    <a:pt x="2132241" y="1404013"/>
                  </a:lnTo>
                  <a:lnTo>
                    <a:pt x="2136722" y="1382175"/>
                  </a:lnTo>
                  <a:lnTo>
                    <a:pt x="2148899" y="1364229"/>
                  </a:lnTo>
                  <a:lnTo>
                    <a:pt x="2166873" y="1352071"/>
                  </a:lnTo>
                  <a:lnTo>
                    <a:pt x="2188745" y="1347597"/>
                  </a:lnTo>
                  <a:close/>
                </a:path>
                <a:path w="2956560" h="2788920">
                  <a:moveTo>
                    <a:pt x="1477642" y="1347597"/>
                  </a:moveTo>
                  <a:lnTo>
                    <a:pt x="1499514" y="1352071"/>
                  </a:lnTo>
                  <a:lnTo>
                    <a:pt x="1517488" y="1364229"/>
                  </a:lnTo>
                  <a:lnTo>
                    <a:pt x="1529666" y="1382175"/>
                  </a:lnTo>
                  <a:lnTo>
                    <a:pt x="1534147" y="1404013"/>
                  </a:lnTo>
                  <a:lnTo>
                    <a:pt x="1529666" y="1425851"/>
                  </a:lnTo>
                  <a:lnTo>
                    <a:pt x="1517488" y="1443797"/>
                  </a:lnTo>
                  <a:lnTo>
                    <a:pt x="1499514" y="1455955"/>
                  </a:lnTo>
                  <a:lnTo>
                    <a:pt x="1477642" y="1460429"/>
                  </a:lnTo>
                  <a:lnTo>
                    <a:pt x="1455770" y="1455955"/>
                  </a:lnTo>
                  <a:lnTo>
                    <a:pt x="1437796" y="1443797"/>
                  </a:lnTo>
                  <a:lnTo>
                    <a:pt x="1425619" y="1425851"/>
                  </a:lnTo>
                  <a:lnTo>
                    <a:pt x="1421138" y="1404013"/>
                  </a:lnTo>
                  <a:lnTo>
                    <a:pt x="1425619" y="1382175"/>
                  </a:lnTo>
                  <a:lnTo>
                    <a:pt x="1437796" y="1364229"/>
                  </a:lnTo>
                  <a:lnTo>
                    <a:pt x="1455770" y="1352071"/>
                  </a:lnTo>
                  <a:lnTo>
                    <a:pt x="1477642" y="1347597"/>
                  </a:lnTo>
                  <a:close/>
                </a:path>
                <a:path w="2956560" h="2788920">
                  <a:moveTo>
                    <a:pt x="767606" y="1347597"/>
                  </a:moveTo>
                  <a:lnTo>
                    <a:pt x="789478" y="1352071"/>
                  </a:lnTo>
                  <a:lnTo>
                    <a:pt x="807452" y="1364229"/>
                  </a:lnTo>
                  <a:lnTo>
                    <a:pt x="819629" y="1382175"/>
                  </a:lnTo>
                  <a:lnTo>
                    <a:pt x="824110" y="1404013"/>
                  </a:lnTo>
                  <a:lnTo>
                    <a:pt x="819629" y="1425851"/>
                  </a:lnTo>
                  <a:lnTo>
                    <a:pt x="807452" y="1443797"/>
                  </a:lnTo>
                  <a:lnTo>
                    <a:pt x="789478" y="1455955"/>
                  </a:lnTo>
                  <a:lnTo>
                    <a:pt x="767606" y="1460429"/>
                  </a:lnTo>
                  <a:lnTo>
                    <a:pt x="745284" y="1455955"/>
                  </a:lnTo>
                  <a:lnTo>
                    <a:pt x="727360" y="1443797"/>
                  </a:lnTo>
                  <a:lnTo>
                    <a:pt x="715433" y="1425851"/>
                  </a:lnTo>
                  <a:lnTo>
                    <a:pt x="711102" y="1404013"/>
                  </a:lnTo>
                  <a:lnTo>
                    <a:pt x="715583" y="1382175"/>
                  </a:lnTo>
                  <a:lnTo>
                    <a:pt x="727760" y="1364229"/>
                  </a:lnTo>
                  <a:lnTo>
                    <a:pt x="745734" y="1352071"/>
                  </a:lnTo>
                  <a:lnTo>
                    <a:pt x="767606" y="1347597"/>
                  </a:lnTo>
                  <a:close/>
                </a:path>
                <a:path w="2956560" h="2788920">
                  <a:moveTo>
                    <a:pt x="56504" y="1347597"/>
                  </a:moveTo>
                  <a:lnTo>
                    <a:pt x="78376" y="1352071"/>
                  </a:lnTo>
                  <a:lnTo>
                    <a:pt x="96350" y="1364229"/>
                  </a:lnTo>
                  <a:lnTo>
                    <a:pt x="108527" y="1382175"/>
                  </a:lnTo>
                  <a:lnTo>
                    <a:pt x="113008" y="1404013"/>
                  </a:lnTo>
                  <a:lnTo>
                    <a:pt x="108527" y="1425851"/>
                  </a:lnTo>
                  <a:lnTo>
                    <a:pt x="96350" y="1443797"/>
                  </a:lnTo>
                  <a:lnTo>
                    <a:pt x="78376" y="1455955"/>
                  </a:lnTo>
                  <a:lnTo>
                    <a:pt x="56504" y="1460429"/>
                  </a:lnTo>
                  <a:lnTo>
                    <a:pt x="34632" y="1455955"/>
                  </a:lnTo>
                  <a:lnTo>
                    <a:pt x="16658" y="1443797"/>
                  </a:lnTo>
                  <a:lnTo>
                    <a:pt x="4481" y="1425851"/>
                  </a:lnTo>
                  <a:lnTo>
                    <a:pt x="0" y="1404013"/>
                  </a:lnTo>
                  <a:lnTo>
                    <a:pt x="4481" y="1382175"/>
                  </a:lnTo>
                  <a:lnTo>
                    <a:pt x="16658" y="1364229"/>
                  </a:lnTo>
                  <a:lnTo>
                    <a:pt x="34632" y="1352071"/>
                  </a:lnTo>
                  <a:lnTo>
                    <a:pt x="56504" y="1347597"/>
                  </a:lnTo>
                  <a:close/>
                </a:path>
                <a:path w="2956560" h="2788920">
                  <a:moveTo>
                    <a:pt x="2898782" y="692958"/>
                  </a:moveTo>
                  <a:lnTo>
                    <a:pt x="2920654" y="697432"/>
                  </a:lnTo>
                  <a:lnTo>
                    <a:pt x="2938628" y="709591"/>
                  </a:lnTo>
                  <a:lnTo>
                    <a:pt x="2950805" y="727537"/>
                  </a:lnTo>
                  <a:lnTo>
                    <a:pt x="2955286" y="749374"/>
                  </a:lnTo>
                  <a:lnTo>
                    <a:pt x="2950805" y="771212"/>
                  </a:lnTo>
                  <a:lnTo>
                    <a:pt x="2938628" y="789158"/>
                  </a:lnTo>
                  <a:lnTo>
                    <a:pt x="2920654" y="801316"/>
                  </a:lnTo>
                  <a:lnTo>
                    <a:pt x="2898782" y="805790"/>
                  </a:lnTo>
                  <a:lnTo>
                    <a:pt x="2876909" y="801316"/>
                  </a:lnTo>
                  <a:lnTo>
                    <a:pt x="2858935" y="789158"/>
                  </a:lnTo>
                  <a:lnTo>
                    <a:pt x="2846758" y="771212"/>
                  </a:lnTo>
                  <a:lnTo>
                    <a:pt x="2842277" y="749374"/>
                  </a:lnTo>
                  <a:lnTo>
                    <a:pt x="2846758" y="727537"/>
                  </a:lnTo>
                  <a:lnTo>
                    <a:pt x="2858935" y="709591"/>
                  </a:lnTo>
                  <a:lnTo>
                    <a:pt x="2876909" y="697432"/>
                  </a:lnTo>
                  <a:lnTo>
                    <a:pt x="2898782" y="692958"/>
                  </a:lnTo>
                  <a:close/>
                </a:path>
                <a:path w="2956560" h="2788920">
                  <a:moveTo>
                    <a:pt x="2188745" y="692958"/>
                  </a:moveTo>
                  <a:lnTo>
                    <a:pt x="2210618" y="697432"/>
                  </a:lnTo>
                  <a:lnTo>
                    <a:pt x="2228592" y="709591"/>
                  </a:lnTo>
                  <a:lnTo>
                    <a:pt x="2240769" y="727537"/>
                  </a:lnTo>
                  <a:lnTo>
                    <a:pt x="2245250" y="749374"/>
                  </a:lnTo>
                  <a:lnTo>
                    <a:pt x="2240769" y="771212"/>
                  </a:lnTo>
                  <a:lnTo>
                    <a:pt x="2228592" y="789158"/>
                  </a:lnTo>
                  <a:lnTo>
                    <a:pt x="2210618" y="801316"/>
                  </a:lnTo>
                  <a:lnTo>
                    <a:pt x="2188745" y="805790"/>
                  </a:lnTo>
                  <a:lnTo>
                    <a:pt x="2166424" y="801316"/>
                  </a:lnTo>
                  <a:lnTo>
                    <a:pt x="2148499" y="789158"/>
                  </a:lnTo>
                  <a:lnTo>
                    <a:pt x="2136572" y="771212"/>
                  </a:lnTo>
                  <a:lnTo>
                    <a:pt x="2132241" y="749374"/>
                  </a:lnTo>
                  <a:lnTo>
                    <a:pt x="2136722" y="727537"/>
                  </a:lnTo>
                  <a:lnTo>
                    <a:pt x="2148899" y="709591"/>
                  </a:lnTo>
                  <a:lnTo>
                    <a:pt x="2166873" y="697432"/>
                  </a:lnTo>
                  <a:lnTo>
                    <a:pt x="2188745" y="692958"/>
                  </a:lnTo>
                  <a:close/>
                </a:path>
                <a:path w="2956560" h="2788920">
                  <a:moveTo>
                    <a:pt x="1477642" y="692958"/>
                  </a:moveTo>
                  <a:lnTo>
                    <a:pt x="1499514" y="697432"/>
                  </a:lnTo>
                  <a:lnTo>
                    <a:pt x="1517488" y="709591"/>
                  </a:lnTo>
                  <a:lnTo>
                    <a:pt x="1529666" y="727537"/>
                  </a:lnTo>
                  <a:lnTo>
                    <a:pt x="1534147" y="749374"/>
                  </a:lnTo>
                  <a:lnTo>
                    <a:pt x="1529666" y="771212"/>
                  </a:lnTo>
                  <a:lnTo>
                    <a:pt x="1517488" y="789158"/>
                  </a:lnTo>
                  <a:lnTo>
                    <a:pt x="1499514" y="801316"/>
                  </a:lnTo>
                  <a:lnTo>
                    <a:pt x="1477642" y="805790"/>
                  </a:lnTo>
                  <a:lnTo>
                    <a:pt x="1455770" y="801316"/>
                  </a:lnTo>
                  <a:lnTo>
                    <a:pt x="1437796" y="789158"/>
                  </a:lnTo>
                  <a:lnTo>
                    <a:pt x="1425619" y="771212"/>
                  </a:lnTo>
                  <a:lnTo>
                    <a:pt x="1421138" y="749374"/>
                  </a:lnTo>
                  <a:lnTo>
                    <a:pt x="1425619" y="727537"/>
                  </a:lnTo>
                  <a:lnTo>
                    <a:pt x="1437796" y="709591"/>
                  </a:lnTo>
                  <a:lnTo>
                    <a:pt x="1455770" y="697432"/>
                  </a:lnTo>
                  <a:lnTo>
                    <a:pt x="1477642" y="692958"/>
                  </a:lnTo>
                  <a:close/>
                </a:path>
                <a:path w="2956560" h="2788920">
                  <a:moveTo>
                    <a:pt x="767606" y="692958"/>
                  </a:moveTo>
                  <a:lnTo>
                    <a:pt x="789478" y="697432"/>
                  </a:lnTo>
                  <a:lnTo>
                    <a:pt x="807452" y="709591"/>
                  </a:lnTo>
                  <a:lnTo>
                    <a:pt x="819629" y="727537"/>
                  </a:lnTo>
                  <a:lnTo>
                    <a:pt x="824110" y="749374"/>
                  </a:lnTo>
                  <a:lnTo>
                    <a:pt x="819629" y="771212"/>
                  </a:lnTo>
                  <a:lnTo>
                    <a:pt x="807452" y="789158"/>
                  </a:lnTo>
                  <a:lnTo>
                    <a:pt x="789478" y="801316"/>
                  </a:lnTo>
                  <a:lnTo>
                    <a:pt x="767606" y="805790"/>
                  </a:lnTo>
                  <a:lnTo>
                    <a:pt x="745134" y="801316"/>
                  </a:lnTo>
                  <a:lnTo>
                    <a:pt x="726960" y="789158"/>
                  </a:lnTo>
                  <a:lnTo>
                    <a:pt x="714983" y="771212"/>
                  </a:lnTo>
                  <a:lnTo>
                    <a:pt x="711102" y="749374"/>
                  </a:lnTo>
                  <a:lnTo>
                    <a:pt x="715583" y="727537"/>
                  </a:lnTo>
                  <a:lnTo>
                    <a:pt x="727760" y="709591"/>
                  </a:lnTo>
                  <a:lnTo>
                    <a:pt x="745734" y="697432"/>
                  </a:lnTo>
                  <a:lnTo>
                    <a:pt x="767606" y="692958"/>
                  </a:lnTo>
                  <a:close/>
                </a:path>
                <a:path w="2956560" h="2788920">
                  <a:moveTo>
                    <a:pt x="56504" y="692958"/>
                  </a:moveTo>
                  <a:lnTo>
                    <a:pt x="78376" y="697432"/>
                  </a:lnTo>
                  <a:lnTo>
                    <a:pt x="96350" y="709591"/>
                  </a:lnTo>
                  <a:lnTo>
                    <a:pt x="108527" y="727537"/>
                  </a:lnTo>
                  <a:lnTo>
                    <a:pt x="113008" y="749374"/>
                  </a:lnTo>
                  <a:lnTo>
                    <a:pt x="108527" y="771212"/>
                  </a:lnTo>
                  <a:lnTo>
                    <a:pt x="96350" y="789158"/>
                  </a:lnTo>
                  <a:lnTo>
                    <a:pt x="78376" y="801316"/>
                  </a:lnTo>
                  <a:lnTo>
                    <a:pt x="56504" y="805790"/>
                  </a:lnTo>
                  <a:lnTo>
                    <a:pt x="34632" y="801316"/>
                  </a:lnTo>
                  <a:lnTo>
                    <a:pt x="16658" y="789158"/>
                  </a:lnTo>
                  <a:lnTo>
                    <a:pt x="4481" y="771212"/>
                  </a:lnTo>
                  <a:lnTo>
                    <a:pt x="0" y="749374"/>
                  </a:lnTo>
                  <a:lnTo>
                    <a:pt x="4481" y="727537"/>
                  </a:lnTo>
                  <a:lnTo>
                    <a:pt x="16658" y="709591"/>
                  </a:lnTo>
                  <a:lnTo>
                    <a:pt x="34632" y="697432"/>
                  </a:lnTo>
                  <a:lnTo>
                    <a:pt x="56504" y="692958"/>
                  </a:lnTo>
                  <a:close/>
                </a:path>
                <a:path w="2956560" h="2788920">
                  <a:moveTo>
                    <a:pt x="2898782" y="0"/>
                  </a:moveTo>
                  <a:lnTo>
                    <a:pt x="2920654" y="4474"/>
                  </a:lnTo>
                  <a:lnTo>
                    <a:pt x="2938628" y="16632"/>
                  </a:lnTo>
                  <a:lnTo>
                    <a:pt x="2950805" y="34578"/>
                  </a:lnTo>
                  <a:lnTo>
                    <a:pt x="2955286" y="56416"/>
                  </a:lnTo>
                  <a:lnTo>
                    <a:pt x="2950805" y="78253"/>
                  </a:lnTo>
                  <a:lnTo>
                    <a:pt x="2938628" y="96199"/>
                  </a:lnTo>
                  <a:lnTo>
                    <a:pt x="2920654" y="108357"/>
                  </a:lnTo>
                  <a:lnTo>
                    <a:pt x="2898782" y="112832"/>
                  </a:lnTo>
                  <a:lnTo>
                    <a:pt x="2876909" y="108357"/>
                  </a:lnTo>
                  <a:lnTo>
                    <a:pt x="2858935" y="96199"/>
                  </a:lnTo>
                  <a:lnTo>
                    <a:pt x="2846758" y="78253"/>
                  </a:lnTo>
                  <a:lnTo>
                    <a:pt x="2842277" y="56416"/>
                  </a:lnTo>
                  <a:lnTo>
                    <a:pt x="2846758" y="34578"/>
                  </a:lnTo>
                  <a:lnTo>
                    <a:pt x="2858935" y="16632"/>
                  </a:lnTo>
                  <a:lnTo>
                    <a:pt x="2876909" y="4474"/>
                  </a:lnTo>
                  <a:lnTo>
                    <a:pt x="2898782" y="0"/>
                  </a:lnTo>
                  <a:close/>
                </a:path>
                <a:path w="2956560" h="2788920">
                  <a:moveTo>
                    <a:pt x="2188745" y="0"/>
                  </a:moveTo>
                  <a:lnTo>
                    <a:pt x="2210618" y="4474"/>
                  </a:lnTo>
                  <a:lnTo>
                    <a:pt x="2228592" y="16632"/>
                  </a:lnTo>
                  <a:lnTo>
                    <a:pt x="2240769" y="34578"/>
                  </a:lnTo>
                  <a:lnTo>
                    <a:pt x="2245250" y="56416"/>
                  </a:lnTo>
                  <a:lnTo>
                    <a:pt x="2240769" y="78253"/>
                  </a:lnTo>
                  <a:lnTo>
                    <a:pt x="2228592" y="96199"/>
                  </a:lnTo>
                  <a:lnTo>
                    <a:pt x="2210618" y="108357"/>
                  </a:lnTo>
                  <a:lnTo>
                    <a:pt x="2188745" y="112832"/>
                  </a:lnTo>
                  <a:lnTo>
                    <a:pt x="2166274" y="108357"/>
                  </a:lnTo>
                  <a:lnTo>
                    <a:pt x="2148100" y="96199"/>
                  </a:lnTo>
                  <a:lnTo>
                    <a:pt x="2136122" y="78253"/>
                  </a:lnTo>
                  <a:lnTo>
                    <a:pt x="2132241" y="56416"/>
                  </a:lnTo>
                  <a:lnTo>
                    <a:pt x="2136722" y="34578"/>
                  </a:lnTo>
                  <a:lnTo>
                    <a:pt x="2148899" y="16632"/>
                  </a:lnTo>
                  <a:lnTo>
                    <a:pt x="2166873" y="4474"/>
                  </a:lnTo>
                  <a:lnTo>
                    <a:pt x="2188745" y="0"/>
                  </a:lnTo>
                  <a:close/>
                </a:path>
                <a:path w="2956560" h="2788920">
                  <a:moveTo>
                    <a:pt x="1477642" y="0"/>
                  </a:moveTo>
                  <a:lnTo>
                    <a:pt x="1499514" y="4474"/>
                  </a:lnTo>
                  <a:lnTo>
                    <a:pt x="1517488" y="16632"/>
                  </a:lnTo>
                  <a:lnTo>
                    <a:pt x="1529666" y="34578"/>
                  </a:lnTo>
                  <a:lnTo>
                    <a:pt x="1534147" y="56416"/>
                  </a:lnTo>
                  <a:lnTo>
                    <a:pt x="1529666" y="78253"/>
                  </a:lnTo>
                  <a:lnTo>
                    <a:pt x="1517488" y="96199"/>
                  </a:lnTo>
                  <a:lnTo>
                    <a:pt x="1499514" y="108357"/>
                  </a:lnTo>
                  <a:lnTo>
                    <a:pt x="1477642" y="112832"/>
                  </a:lnTo>
                  <a:lnTo>
                    <a:pt x="1455770" y="108357"/>
                  </a:lnTo>
                  <a:lnTo>
                    <a:pt x="1437796" y="96199"/>
                  </a:lnTo>
                  <a:lnTo>
                    <a:pt x="1425619" y="78253"/>
                  </a:lnTo>
                  <a:lnTo>
                    <a:pt x="1421138" y="56416"/>
                  </a:lnTo>
                  <a:lnTo>
                    <a:pt x="1425619" y="34578"/>
                  </a:lnTo>
                  <a:lnTo>
                    <a:pt x="1437796" y="16632"/>
                  </a:lnTo>
                  <a:lnTo>
                    <a:pt x="1455770" y="4474"/>
                  </a:lnTo>
                  <a:lnTo>
                    <a:pt x="1477642" y="0"/>
                  </a:lnTo>
                  <a:close/>
                </a:path>
                <a:path w="2956560" h="2788920">
                  <a:moveTo>
                    <a:pt x="767606" y="0"/>
                  </a:moveTo>
                  <a:lnTo>
                    <a:pt x="789478" y="4474"/>
                  </a:lnTo>
                  <a:lnTo>
                    <a:pt x="807452" y="16632"/>
                  </a:lnTo>
                  <a:lnTo>
                    <a:pt x="819629" y="34578"/>
                  </a:lnTo>
                  <a:lnTo>
                    <a:pt x="824110" y="56416"/>
                  </a:lnTo>
                  <a:lnTo>
                    <a:pt x="819629" y="78253"/>
                  </a:lnTo>
                  <a:lnTo>
                    <a:pt x="807452" y="96199"/>
                  </a:lnTo>
                  <a:lnTo>
                    <a:pt x="789478" y="108357"/>
                  </a:lnTo>
                  <a:lnTo>
                    <a:pt x="767606" y="112832"/>
                  </a:lnTo>
                  <a:lnTo>
                    <a:pt x="745134" y="108357"/>
                  </a:lnTo>
                  <a:lnTo>
                    <a:pt x="726960" y="96199"/>
                  </a:lnTo>
                  <a:lnTo>
                    <a:pt x="714983" y="78253"/>
                  </a:lnTo>
                  <a:lnTo>
                    <a:pt x="711102" y="56416"/>
                  </a:lnTo>
                  <a:lnTo>
                    <a:pt x="715583" y="34578"/>
                  </a:lnTo>
                  <a:lnTo>
                    <a:pt x="727760" y="16632"/>
                  </a:lnTo>
                  <a:lnTo>
                    <a:pt x="745734" y="4474"/>
                  </a:lnTo>
                  <a:lnTo>
                    <a:pt x="767606" y="0"/>
                  </a:lnTo>
                  <a:close/>
                </a:path>
                <a:path w="2956560" h="2788920">
                  <a:moveTo>
                    <a:pt x="56504" y="0"/>
                  </a:moveTo>
                  <a:lnTo>
                    <a:pt x="78376" y="4474"/>
                  </a:lnTo>
                  <a:lnTo>
                    <a:pt x="96350" y="16632"/>
                  </a:lnTo>
                  <a:lnTo>
                    <a:pt x="108527" y="34578"/>
                  </a:lnTo>
                  <a:lnTo>
                    <a:pt x="113008" y="56416"/>
                  </a:lnTo>
                  <a:lnTo>
                    <a:pt x="108527" y="78253"/>
                  </a:lnTo>
                  <a:lnTo>
                    <a:pt x="96350" y="96199"/>
                  </a:lnTo>
                  <a:lnTo>
                    <a:pt x="78376" y="108357"/>
                  </a:lnTo>
                  <a:lnTo>
                    <a:pt x="56504" y="112832"/>
                  </a:lnTo>
                  <a:lnTo>
                    <a:pt x="34632" y="108357"/>
                  </a:lnTo>
                  <a:lnTo>
                    <a:pt x="16658" y="96199"/>
                  </a:lnTo>
                  <a:lnTo>
                    <a:pt x="4481" y="78253"/>
                  </a:lnTo>
                  <a:lnTo>
                    <a:pt x="0" y="56416"/>
                  </a:lnTo>
                  <a:lnTo>
                    <a:pt x="4481" y="34578"/>
                  </a:lnTo>
                  <a:lnTo>
                    <a:pt x="16658" y="16632"/>
                  </a:lnTo>
                  <a:lnTo>
                    <a:pt x="34632" y="4474"/>
                  </a:lnTo>
                  <a:lnTo>
                    <a:pt x="56504" y="0"/>
                  </a:lnTo>
                  <a:close/>
                </a:path>
              </a:pathLst>
            </a:custGeom>
            <a:solidFill>
              <a:srgbClr val="FFFFFF"/>
            </a:solidFill>
          </p:spPr>
          <p:txBody>
            <a:bodyPr wrap="square" lIns="0" tIns="0" rIns="0" bIns="0" rtlCol="0"/>
            <a:lstStyle/>
            <a:p/>
          </p:txBody>
        </p:sp>
        <p:sp>
          <p:nvSpPr>
            <p:cNvPr id="9" name="object 9"/>
            <p:cNvSpPr/>
            <p:nvPr/>
          </p:nvSpPr>
          <p:spPr>
            <a:xfrm>
              <a:off x="2795573" y="6828658"/>
              <a:ext cx="1929130" cy="3452495"/>
            </a:xfrm>
            <a:custGeom>
              <a:avLst/>
              <a:gdLst/>
              <a:ahLst/>
              <a:cxnLst/>
              <a:rect l="l" t="t" r="r" b="b"/>
              <a:pathLst>
                <a:path w="1929129" h="3452495">
                  <a:moveTo>
                    <a:pt x="0" y="3452101"/>
                  </a:moveTo>
                  <a:lnTo>
                    <a:pt x="1928960" y="3452101"/>
                  </a:lnTo>
                  <a:lnTo>
                    <a:pt x="1928960" y="0"/>
                  </a:lnTo>
                  <a:lnTo>
                    <a:pt x="1886286" y="388"/>
                  </a:lnTo>
                  <a:lnTo>
                    <a:pt x="1839219" y="1681"/>
                  </a:lnTo>
                  <a:lnTo>
                    <a:pt x="1792394" y="3835"/>
                  </a:lnTo>
                  <a:lnTo>
                    <a:pt x="1745826" y="6850"/>
                  </a:lnTo>
                  <a:lnTo>
                    <a:pt x="1699532" y="10725"/>
                  </a:lnTo>
                  <a:lnTo>
                    <a:pt x="1653526" y="15461"/>
                  </a:lnTo>
                  <a:lnTo>
                    <a:pt x="1607824" y="21057"/>
                  </a:lnTo>
                  <a:lnTo>
                    <a:pt x="1562441" y="27513"/>
                  </a:lnTo>
                  <a:lnTo>
                    <a:pt x="1517393" y="34827"/>
                  </a:lnTo>
                  <a:lnTo>
                    <a:pt x="1472694" y="43001"/>
                  </a:lnTo>
                  <a:lnTo>
                    <a:pt x="1428361" y="52033"/>
                  </a:lnTo>
                  <a:lnTo>
                    <a:pt x="1384408" y="61924"/>
                  </a:lnTo>
                  <a:lnTo>
                    <a:pt x="1340851" y="72672"/>
                  </a:lnTo>
                  <a:lnTo>
                    <a:pt x="1297705" y="84278"/>
                  </a:lnTo>
                  <a:lnTo>
                    <a:pt x="1254986" y="96741"/>
                  </a:lnTo>
                  <a:lnTo>
                    <a:pt x="1212708" y="110061"/>
                  </a:lnTo>
                  <a:lnTo>
                    <a:pt x="1170888" y="124238"/>
                  </a:lnTo>
                  <a:lnTo>
                    <a:pt x="1129540" y="139271"/>
                  </a:lnTo>
                  <a:lnTo>
                    <a:pt x="1088681" y="155159"/>
                  </a:lnTo>
                  <a:lnTo>
                    <a:pt x="1048325" y="171903"/>
                  </a:lnTo>
                  <a:lnTo>
                    <a:pt x="1008487" y="189503"/>
                  </a:lnTo>
                  <a:lnTo>
                    <a:pt x="969184" y="207957"/>
                  </a:lnTo>
                  <a:lnTo>
                    <a:pt x="930429" y="227265"/>
                  </a:lnTo>
                  <a:lnTo>
                    <a:pt x="892240" y="247428"/>
                  </a:lnTo>
                  <a:lnTo>
                    <a:pt x="854630" y="268445"/>
                  </a:lnTo>
                  <a:lnTo>
                    <a:pt x="817616" y="290315"/>
                  </a:lnTo>
                  <a:lnTo>
                    <a:pt x="781213" y="313038"/>
                  </a:lnTo>
                  <a:lnTo>
                    <a:pt x="745436" y="336614"/>
                  </a:lnTo>
                  <a:lnTo>
                    <a:pt x="710301" y="361042"/>
                  </a:lnTo>
                  <a:lnTo>
                    <a:pt x="675822" y="386322"/>
                  </a:lnTo>
                  <a:lnTo>
                    <a:pt x="642015" y="412454"/>
                  </a:lnTo>
                  <a:lnTo>
                    <a:pt x="608896" y="439438"/>
                  </a:lnTo>
                  <a:lnTo>
                    <a:pt x="576480" y="467272"/>
                  </a:lnTo>
                  <a:lnTo>
                    <a:pt x="544782" y="495957"/>
                  </a:lnTo>
                  <a:lnTo>
                    <a:pt x="513817" y="525493"/>
                  </a:lnTo>
                  <a:lnTo>
                    <a:pt x="483602" y="555879"/>
                  </a:lnTo>
                  <a:lnTo>
                    <a:pt x="454151" y="587114"/>
                  </a:lnTo>
                  <a:lnTo>
                    <a:pt x="425479" y="619198"/>
                  </a:lnTo>
                  <a:lnTo>
                    <a:pt x="397602" y="652132"/>
                  </a:lnTo>
                  <a:lnTo>
                    <a:pt x="370536" y="685914"/>
                  </a:lnTo>
                  <a:lnTo>
                    <a:pt x="344295" y="720545"/>
                  </a:lnTo>
                  <a:lnTo>
                    <a:pt x="318896" y="756023"/>
                  </a:lnTo>
                  <a:lnTo>
                    <a:pt x="294353" y="792350"/>
                  </a:lnTo>
                  <a:lnTo>
                    <a:pt x="270681" y="829523"/>
                  </a:lnTo>
                  <a:lnTo>
                    <a:pt x="247897" y="867543"/>
                  </a:lnTo>
                  <a:lnTo>
                    <a:pt x="226015" y="906410"/>
                  </a:lnTo>
                  <a:lnTo>
                    <a:pt x="205050" y="946124"/>
                  </a:lnTo>
                  <a:lnTo>
                    <a:pt x="185019" y="986683"/>
                  </a:lnTo>
                  <a:lnTo>
                    <a:pt x="165937" y="1028087"/>
                  </a:lnTo>
                  <a:lnTo>
                    <a:pt x="147818" y="1070337"/>
                  </a:lnTo>
                  <a:lnTo>
                    <a:pt x="130678" y="1113432"/>
                  </a:lnTo>
                  <a:lnTo>
                    <a:pt x="114533" y="1157371"/>
                  </a:lnTo>
                  <a:lnTo>
                    <a:pt x="99398" y="1202155"/>
                  </a:lnTo>
                  <a:lnTo>
                    <a:pt x="85288" y="1247782"/>
                  </a:lnTo>
                  <a:lnTo>
                    <a:pt x="72219" y="1294253"/>
                  </a:lnTo>
                  <a:lnTo>
                    <a:pt x="60205" y="1341567"/>
                  </a:lnTo>
                  <a:lnTo>
                    <a:pt x="49263" y="1389724"/>
                  </a:lnTo>
                  <a:lnTo>
                    <a:pt x="39408" y="1438724"/>
                  </a:lnTo>
                  <a:lnTo>
                    <a:pt x="30654" y="1488565"/>
                  </a:lnTo>
                  <a:lnTo>
                    <a:pt x="23018" y="1539248"/>
                  </a:lnTo>
                  <a:lnTo>
                    <a:pt x="16515" y="1590773"/>
                  </a:lnTo>
                  <a:lnTo>
                    <a:pt x="11159" y="1643139"/>
                  </a:lnTo>
                  <a:lnTo>
                    <a:pt x="6967" y="1696346"/>
                  </a:lnTo>
                  <a:lnTo>
                    <a:pt x="3954" y="1750393"/>
                  </a:lnTo>
                  <a:lnTo>
                    <a:pt x="2134" y="1805280"/>
                  </a:lnTo>
                  <a:lnTo>
                    <a:pt x="1524" y="1861007"/>
                  </a:lnTo>
                  <a:lnTo>
                    <a:pt x="0" y="3451729"/>
                  </a:lnTo>
                  <a:lnTo>
                    <a:pt x="0" y="3452101"/>
                  </a:lnTo>
                  <a:close/>
                </a:path>
              </a:pathLst>
            </a:custGeom>
            <a:solidFill>
              <a:srgbClr val="E8CF1B"/>
            </a:solidFill>
          </p:spPr>
          <p:txBody>
            <a:bodyPr wrap="square" lIns="0" tIns="0" rIns="0" bIns="0" rtlCol="0"/>
            <a:lstStyle/>
            <a:p/>
          </p:txBody>
        </p:sp>
      </p:grpSp>
      <p:sp>
        <p:nvSpPr>
          <p:cNvPr id="10" name="object 10"/>
          <p:cNvSpPr/>
          <p:nvPr/>
        </p:nvSpPr>
        <p:spPr>
          <a:xfrm>
            <a:off x="17002227" y="1028922"/>
            <a:ext cx="257175" cy="381000"/>
          </a:xfrm>
          <a:custGeom>
            <a:avLst/>
            <a:gdLst/>
            <a:ahLst/>
            <a:cxnLst/>
            <a:rect l="l" t="t" r="r" b="b"/>
            <a:pathLst>
              <a:path w="257175" h="381000">
                <a:moveTo>
                  <a:pt x="39122" y="380580"/>
                </a:moveTo>
                <a:lnTo>
                  <a:pt x="2318" y="354527"/>
                </a:lnTo>
                <a:lnTo>
                  <a:pt x="0" y="339536"/>
                </a:lnTo>
                <a:lnTo>
                  <a:pt x="3409" y="324759"/>
                </a:lnTo>
                <a:lnTo>
                  <a:pt x="12481" y="311998"/>
                </a:lnTo>
                <a:lnTo>
                  <a:pt x="142102" y="190277"/>
                </a:lnTo>
                <a:lnTo>
                  <a:pt x="12481" y="68560"/>
                </a:lnTo>
                <a:lnTo>
                  <a:pt x="3409" y="55798"/>
                </a:lnTo>
                <a:lnTo>
                  <a:pt x="0" y="41022"/>
                </a:lnTo>
                <a:lnTo>
                  <a:pt x="2318" y="26032"/>
                </a:lnTo>
                <a:lnTo>
                  <a:pt x="10431" y="12625"/>
                </a:lnTo>
                <a:lnTo>
                  <a:pt x="23046" y="3448"/>
                </a:lnTo>
                <a:lnTo>
                  <a:pt x="37657" y="0"/>
                </a:lnTo>
                <a:lnTo>
                  <a:pt x="52483" y="2346"/>
                </a:lnTo>
                <a:lnTo>
                  <a:pt x="65743" y="10553"/>
                </a:lnTo>
                <a:lnTo>
                  <a:pt x="257147" y="190277"/>
                </a:lnTo>
                <a:lnTo>
                  <a:pt x="65743" y="370005"/>
                </a:lnTo>
                <a:lnTo>
                  <a:pt x="59745" y="374643"/>
                </a:lnTo>
                <a:lnTo>
                  <a:pt x="53181" y="377946"/>
                </a:lnTo>
                <a:lnTo>
                  <a:pt x="46243" y="379922"/>
                </a:lnTo>
                <a:lnTo>
                  <a:pt x="39122" y="380580"/>
                </a:lnTo>
                <a:close/>
              </a:path>
            </a:pathLst>
          </a:custGeom>
          <a:solidFill>
            <a:srgbClr val="F6F4FA"/>
          </a:solidFill>
        </p:spPr>
        <p:txBody>
          <a:bodyPr wrap="square" lIns="0" tIns="0" rIns="0" bIns="0" rtlCol="0"/>
          <a:lstStyle/>
          <a:p/>
        </p:txBody>
      </p:sp>
      <p:sp>
        <p:nvSpPr>
          <p:cNvPr id="14" name="Rectangles 13"/>
          <p:cNvSpPr/>
          <p:nvPr/>
        </p:nvSpPr>
        <p:spPr>
          <a:xfrm>
            <a:off x="5943600" y="4914900"/>
            <a:ext cx="2895600" cy="1185545"/>
          </a:xfrm>
          <a:prstGeom prst="rect">
            <a:avLst/>
          </a:prstGeom>
        </p:spPr>
        <p:style>
          <a:lnRef idx="2">
            <a:schemeClr val="dk1"/>
          </a:lnRef>
          <a:fillRef idx="1">
            <a:schemeClr val="lt1"/>
          </a:fillRef>
          <a:effectRef idx="0">
            <a:schemeClr val="dk1"/>
          </a:effectRef>
          <a:fontRef idx="minor">
            <a:schemeClr val="dk1"/>
          </a:fontRef>
        </p:style>
        <p:txBody>
          <a:bodyPr rtlCol="0" anchor="ctr"/>
          <a:p>
            <a:pPr algn="ctr"/>
            <a:r>
              <a:rPr lang="en-US"/>
              <a:t> </a:t>
            </a:r>
            <a:r>
              <a:rPr lang="en-US" sz="2000" b="1">
                <a:latin typeface="Tw Cen MT Condensed Extra Bold" panose="020B0803020202020204" charset="0"/>
                <a:cs typeface="Tw Cen MT Condensed Extra Bold" panose="020B0803020202020204" charset="0"/>
              </a:rPr>
              <a:t>Evaluasi satu lawan satu</a:t>
            </a:r>
            <a:endParaRPr lang="en-US" sz="2000" b="1">
              <a:latin typeface="Tw Cen MT Condensed Extra Bold" panose="020B0803020202020204" charset="0"/>
              <a:cs typeface="Tw Cen MT Condensed Extra Bold" panose="020B0803020202020204" charset="0"/>
            </a:endParaRPr>
          </a:p>
          <a:p>
            <a:pPr algn="ctr"/>
            <a:r>
              <a:rPr lang="en-US" sz="2000" b="1">
                <a:latin typeface="Tw Cen MT Condensed Extra Bold" panose="020B0803020202020204" charset="0"/>
                <a:cs typeface="Tw Cen MT Condensed Extra Bold" panose="020B0803020202020204" charset="0"/>
              </a:rPr>
              <a:t> (one to one)</a:t>
            </a:r>
            <a:endParaRPr lang="en-US" sz="2000" b="1">
              <a:latin typeface="Tw Cen MT Condensed Extra Bold" panose="020B0803020202020204" charset="0"/>
              <a:cs typeface="Tw Cen MT Condensed Extra Bold" panose="020B0803020202020204" charset="0"/>
            </a:endParaRPr>
          </a:p>
        </p:txBody>
      </p:sp>
      <p:sp>
        <p:nvSpPr>
          <p:cNvPr id="15" name="Rectangles 14"/>
          <p:cNvSpPr/>
          <p:nvPr/>
        </p:nvSpPr>
        <p:spPr>
          <a:xfrm>
            <a:off x="14363700" y="4914900"/>
            <a:ext cx="2895600" cy="1185545"/>
          </a:xfrm>
          <a:prstGeom prst="rect">
            <a:avLst/>
          </a:prstGeom>
        </p:spPr>
        <p:style>
          <a:lnRef idx="2">
            <a:schemeClr val="dk1"/>
          </a:lnRef>
          <a:fillRef idx="1">
            <a:schemeClr val="lt1"/>
          </a:fillRef>
          <a:effectRef idx="0">
            <a:schemeClr val="dk1"/>
          </a:effectRef>
          <a:fontRef idx="minor">
            <a:schemeClr val="dk1"/>
          </a:fontRef>
        </p:style>
        <p:txBody>
          <a:bodyPr rtlCol="0" anchor="ctr"/>
          <a:p>
            <a:pPr algn="ctr"/>
            <a:r>
              <a:rPr lang="en-US"/>
              <a:t> </a:t>
            </a:r>
            <a:r>
              <a:rPr lang="en-US" sz="2000" b="1">
                <a:latin typeface="Tw Cen MT Condensed Extra Bold" panose="020B0803020202020204" charset="0"/>
                <a:cs typeface="Tw Cen MT Condensed Extra Bold" panose="020B0803020202020204" charset="0"/>
              </a:rPr>
              <a:t>Evaluasi lapangan </a:t>
            </a:r>
            <a:endParaRPr lang="en-US" sz="2000" b="1">
              <a:latin typeface="Tw Cen MT Condensed Extra Bold" panose="020B0803020202020204" charset="0"/>
              <a:cs typeface="Tw Cen MT Condensed Extra Bold" panose="020B0803020202020204" charset="0"/>
            </a:endParaRPr>
          </a:p>
          <a:p>
            <a:pPr algn="ctr"/>
            <a:r>
              <a:rPr lang="en-US" sz="2000" b="1">
                <a:latin typeface="Tw Cen MT Condensed Extra Bold" panose="020B0803020202020204" charset="0"/>
                <a:cs typeface="Tw Cen MT Condensed Extra Bold" panose="020B0803020202020204" charset="0"/>
              </a:rPr>
              <a:t>(field evaluation)</a:t>
            </a:r>
            <a:endParaRPr lang="en-US" sz="2000" b="1">
              <a:latin typeface="Tw Cen MT Condensed Extra Bold" panose="020B0803020202020204" charset="0"/>
              <a:cs typeface="Tw Cen MT Condensed Extra Bold" panose="020B0803020202020204" charset="0"/>
            </a:endParaRPr>
          </a:p>
        </p:txBody>
      </p:sp>
      <p:sp>
        <p:nvSpPr>
          <p:cNvPr id="16" name="Rectangles 15"/>
          <p:cNvSpPr/>
          <p:nvPr/>
        </p:nvSpPr>
        <p:spPr>
          <a:xfrm>
            <a:off x="10058400" y="4914900"/>
            <a:ext cx="2895600" cy="1185545"/>
          </a:xfrm>
          <a:prstGeom prst="rect">
            <a:avLst/>
          </a:prstGeom>
        </p:spPr>
        <p:style>
          <a:lnRef idx="2">
            <a:schemeClr val="dk1"/>
          </a:lnRef>
          <a:fillRef idx="1">
            <a:schemeClr val="lt1"/>
          </a:fillRef>
          <a:effectRef idx="0">
            <a:schemeClr val="dk1"/>
          </a:effectRef>
          <a:fontRef idx="minor">
            <a:schemeClr val="dk1"/>
          </a:fontRef>
        </p:style>
        <p:txBody>
          <a:bodyPr rtlCol="0" anchor="ctr"/>
          <a:p>
            <a:pPr algn="ctr"/>
            <a:r>
              <a:rPr lang="en-US" sz="2000"/>
              <a:t> </a:t>
            </a:r>
            <a:r>
              <a:rPr lang="en-US" sz="2000" b="1">
                <a:latin typeface="Tw Cen MT Condensed Extra Bold" panose="020B0803020202020204" charset="0"/>
                <a:cs typeface="Tw Cen MT Condensed Extra Bold" panose="020B0803020202020204" charset="0"/>
              </a:rPr>
              <a:t> Evaluasi kelompok kecil (small group evaluation)</a:t>
            </a:r>
            <a:endParaRPr lang="en-US" sz="2000" b="1">
              <a:latin typeface="Tw Cen MT Condensed Extra Bold" panose="020B0803020202020204" charset="0"/>
              <a:cs typeface="Tw Cen MT Condensed Extra Bold" panose="020B0803020202020204" charset="0"/>
            </a:endParaRPr>
          </a:p>
        </p:txBody>
      </p:sp>
      <p:cxnSp>
        <p:nvCxnSpPr>
          <p:cNvPr id="17" name="Straight Arrow Connector 16"/>
          <p:cNvCxnSpPr>
            <a:endCxn id="14" idx="0"/>
          </p:cNvCxnSpPr>
          <p:nvPr/>
        </p:nvCxnSpPr>
        <p:spPr>
          <a:xfrm flipH="1">
            <a:off x="7391400" y="3619500"/>
            <a:ext cx="4114800" cy="1295400"/>
          </a:xfrm>
          <a:prstGeom prst="straightConnector1">
            <a:avLst/>
          </a:prstGeom>
          <a:ln>
            <a:tailEnd type="arrow" w="med" len="med"/>
          </a:ln>
        </p:spPr>
        <p:style>
          <a:lnRef idx="2">
            <a:schemeClr val="dk1"/>
          </a:lnRef>
          <a:fillRef idx="0">
            <a:schemeClr val="dk1"/>
          </a:fillRef>
          <a:effectRef idx="1">
            <a:schemeClr val="dk1"/>
          </a:effectRef>
          <a:fontRef idx="minor">
            <a:schemeClr val="tx1"/>
          </a:fontRef>
        </p:style>
      </p:cxnSp>
      <p:cxnSp>
        <p:nvCxnSpPr>
          <p:cNvPr id="18" name="Straight Arrow Connector 17"/>
          <p:cNvCxnSpPr/>
          <p:nvPr/>
        </p:nvCxnSpPr>
        <p:spPr>
          <a:xfrm>
            <a:off x="11506200" y="3581400"/>
            <a:ext cx="19050" cy="1371600"/>
          </a:xfrm>
          <a:prstGeom prst="straightConnector1">
            <a:avLst/>
          </a:prstGeom>
          <a:ln>
            <a:tailEnd type="arrow" w="med" len="med"/>
          </a:ln>
        </p:spPr>
        <p:style>
          <a:lnRef idx="2">
            <a:schemeClr val="dk1"/>
          </a:lnRef>
          <a:fillRef idx="0">
            <a:schemeClr val="dk1"/>
          </a:fillRef>
          <a:effectRef idx="1">
            <a:schemeClr val="dk1"/>
          </a:effectRef>
          <a:fontRef idx="minor">
            <a:schemeClr val="tx1"/>
          </a:fontRef>
        </p:style>
      </p:cxnSp>
      <p:cxnSp>
        <p:nvCxnSpPr>
          <p:cNvPr id="19" name="Straight Arrow Connector 18"/>
          <p:cNvCxnSpPr>
            <a:endCxn id="15" idx="0"/>
          </p:cNvCxnSpPr>
          <p:nvPr/>
        </p:nvCxnSpPr>
        <p:spPr>
          <a:xfrm>
            <a:off x="11468100" y="3619500"/>
            <a:ext cx="4343400" cy="1295400"/>
          </a:xfrm>
          <a:prstGeom prst="straightConnector1">
            <a:avLst/>
          </a:prstGeom>
          <a:ln>
            <a:tailEnd type="arrow" w="med" len="med"/>
          </a:ln>
        </p:spPr>
        <p:style>
          <a:lnRef idx="2">
            <a:schemeClr val="dk1"/>
          </a:lnRef>
          <a:fillRef idx="0">
            <a:schemeClr val="dk1"/>
          </a:fillRef>
          <a:effectRef idx="1">
            <a:schemeClr val="dk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8286734" y="1"/>
            <a:ext cx="1270" cy="10287000"/>
          </a:xfrm>
          <a:custGeom>
            <a:avLst/>
            <a:gdLst/>
            <a:ahLst/>
            <a:cxnLst/>
            <a:rect l="l" t="t" r="r" b="b"/>
            <a:pathLst>
              <a:path w="1269" h="10287000">
                <a:moveTo>
                  <a:pt x="0" y="10287000"/>
                </a:moveTo>
                <a:lnTo>
                  <a:pt x="1264" y="10287000"/>
                </a:lnTo>
                <a:lnTo>
                  <a:pt x="1264" y="0"/>
                </a:lnTo>
                <a:lnTo>
                  <a:pt x="0" y="0"/>
                </a:lnTo>
                <a:lnTo>
                  <a:pt x="0" y="10287000"/>
                </a:lnTo>
                <a:close/>
              </a:path>
            </a:pathLst>
          </a:custGeom>
          <a:solidFill>
            <a:srgbClr val="748B3D"/>
          </a:solidFill>
        </p:spPr>
        <p:txBody>
          <a:bodyPr wrap="square" lIns="0" tIns="0" rIns="0" bIns="0" rtlCol="0"/>
          <a:lstStyle/>
          <a:p/>
        </p:txBody>
      </p:sp>
      <p:sp>
        <p:nvSpPr>
          <p:cNvPr id="3" name="object 3"/>
          <p:cNvSpPr/>
          <p:nvPr/>
        </p:nvSpPr>
        <p:spPr>
          <a:xfrm>
            <a:off x="0" y="1"/>
            <a:ext cx="12867005" cy="10287000"/>
          </a:xfrm>
          <a:custGeom>
            <a:avLst/>
            <a:gdLst/>
            <a:ahLst/>
            <a:cxnLst/>
            <a:rect l="l" t="t" r="r" b="b"/>
            <a:pathLst>
              <a:path w="12867005" h="10287000">
                <a:moveTo>
                  <a:pt x="0" y="10287000"/>
                </a:moveTo>
                <a:lnTo>
                  <a:pt x="12867010" y="10287000"/>
                </a:lnTo>
                <a:lnTo>
                  <a:pt x="12867010" y="0"/>
                </a:lnTo>
                <a:lnTo>
                  <a:pt x="0" y="0"/>
                </a:lnTo>
                <a:lnTo>
                  <a:pt x="0" y="10287000"/>
                </a:lnTo>
                <a:close/>
              </a:path>
            </a:pathLst>
          </a:custGeom>
          <a:solidFill>
            <a:srgbClr val="748B3D"/>
          </a:solidFill>
        </p:spPr>
        <p:txBody>
          <a:bodyPr wrap="square" lIns="0" tIns="0" rIns="0" bIns="0" rtlCol="0"/>
          <a:lstStyle/>
          <a:p>
            <a:endParaRPr sz="1400"/>
          </a:p>
        </p:txBody>
      </p:sp>
      <p:grpSp>
        <p:nvGrpSpPr>
          <p:cNvPr id="4" name="object 4"/>
          <p:cNvGrpSpPr/>
          <p:nvPr/>
        </p:nvGrpSpPr>
        <p:grpSpPr>
          <a:xfrm>
            <a:off x="12867009" y="1"/>
            <a:ext cx="5420995" cy="10287000"/>
            <a:chOff x="12867009" y="1"/>
            <a:chExt cx="5420995" cy="10287000"/>
          </a:xfrm>
        </p:grpSpPr>
        <p:sp>
          <p:nvSpPr>
            <p:cNvPr id="5" name="object 5"/>
            <p:cNvSpPr/>
            <p:nvPr/>
          </p:nvSpPr>
          <p:spPr>
            <a:xfrm>
              <a:off x="12867009" y="1"/>
              <a:ext cx="5419725" cy="10287000"/>
            </a:xfrm>
            <a:custGeom>
              <a:avLst/>
              <a:gdLst/>
              <a:ahLst/>
              <a:cxnLst/>
              <a:rect l="l" t="t" r="r" b="b"/>
              <a:pathLst>
                <a:path w="5419725" h="10287000">
                  <a:moveTo>
                    <a:pt x="5419725" y="10287000"/>
                  </a:moveTo>
                  <a:lnTo>
                    <a:pt x="0" y="10287000"/>
                  </a:lnTo>
                  <a:lnTo>
                    <a:pt x="0" y="0"/>
                  </a:lnTo>
                  <a:lnTo>
                    <a:pt x="5419725" y="0"/>
                  </a:lnTo>
                  <a:lnTo>
                    <a:pt x="5419725" y="10287000"/>
                  </a:lnTo>
                  <a:close/>
                </a:path>
              </a:pathLst>
            </a:custGeom>
            <a:solidFill>
              <a:srgbClr val="F6F4FA"/>
            </a:solidFill>
          </p:spPr>
          <p:txBody>
            <a:bodyPr wrap="square" lIns="0" tIns="0" rIns="0" bIns="0" rtlCol="0"/>
            <a:lstStyle/>
            <a:p/>
          </p:txBody>
        </p:sp>
        <p:sp>
          <p:nvSpPr>
            <p:cNvPr id="6" name="object 6"/>
            <p:cNvSpPr/>
            <p:nvPr/>
          </p:nvSpPr>
          <p:spPr>
            <a:xfrm>
              <a:off x="13603790" y="880573"/>
              <a:ext cx="2957195" cy="2791460"/>
            </a:xfrm>
            <a:custGeom>
              <a:avLst/>
              <a:gdLst/>
              <a:ahLst/>
              <a:cxnLst/>
              <a:rect l="l" t="t" r="r" b="b"/>
              <a:pathLst>
                <a:path w="2957194" h="2791460">
                  <a:moveTo>
                    <a:pt x="56510" y="113996"/>
                  </a:moveTo>
                  <a:lnTo>
                    <a:pt x="34636" y="109518"/>
                  </a:lnTo>
                  <a:lnTo>
                    <a:pt x="16660" y="97349"/>
                  </a:lnTo>
                  <a:lnTo>
                    <a:pt x="4482" y="79388"/>
                  </a:lnTo>
                  <a:lnTo>
                    <a:pt x="0" y="57530"/>
                  </a:lnTo>
                  <a:lnTo>
                    <a:pt x="4482" y="35673"/>
                  </a:lnTo>
                  <a:lnTo>
                    <a:pt x="16660" y="17712"/>
                  </a:lnTo>
                  <a:lnTo>
                    <a:pt x="34636" y="5543"/>
                  </a:lnTo>
                  <a:lnTo>
                    <a:pt x="56510" y="1065"/>
                  </a:lnTo>
                  <a:lnTo>
                    <a:pt x="78834" y="5543"/>
                  </a:lnTo>
                  <a:lnTo>
                    <a:pt x="96760" y="17712"/>
                  </a:lnTo>
                  <a:lnTo>
                    <a:pt x="108688" y="35673"/>
                  </a:lnTo>
                  <a:lnTo>
                    <a:pt x="113020" y="57530"/>
                  </a:lnTo>
                  <a:lnTo>
                    <a:pt x="108538" y="79388"/>
                  </a:lnTo>
                  <a:lnTo>
                    <a:pt x="96360" y="97349"/>
                  </a:lnTo>
                  <a:lnTo>
                    <a:pt x="78384" y="109518"/>
                  </a:lnTo>
                  <a:lnTo>
                    <a:pt x="56510" y="113996"/>
                  </a:lnTo>
                  <a:close/>
                </a:path>
                <a:path w="2957194" h="2791460">
                  <a:moveTo>
                    <a:pt x="767681" y="112931"/>
                  </a:moveTo>
                  <a:lnTo>
                    <a:pt x="745807" y="108453"/>
                  </a:lnTo>
                  <a:lnTo>
                    <a:pt x="727831" y="96284"/>
                  </a:lnTo>
                  <a:lnTo>
                    <a:pt x="715653" y="78322"/>
                  </a:lnTo>
                  <a:lnTo>
                    <a:pt x="711171" y="56465"/>
                  </a:lnTo>
                  <a:lnTo>
                    <a:pt x="715653" y="34608"/>
                  </a:lnTo>
                  <a:lnTo>
                    <a:pt x="727831" y="16646"/>
                  </a:lnTo>
                  <a:lnTo>
                    <a:pt x="745807" y="4477"/>
                  </a:lnTo>
                  <a:lnTo>
                    <a:pt x="767681" y="0"/>
                  </a:lnTo>
                  <a:lnTo>
                    <a:pt x="789556" y="4477"/>
                  </a:lnTo>
                  <a:lnTo>
                    <a:pt x="807531" y="16646"/>
                  </a:lnTo>
                  <a:lnTo>
                    <a:pt x="819710" y="34608"/>
                  </a:lnTo>
                  <a:lnTo>
                    <a:pt x="824191" y="56465"/>
                  </a:lnTo>
                  <a:lnTo>
                    <a:pt x="819710" y="78322"/>
                  </a:lnTo>
                  <a:lnTo>
                    <a:pt x="807531" y="96284"/>
                  </a:lnTo>
                  <a:lnTo>
                    <a:pt x="789556" y="108453"/>
                  </a:lnTo>
                  <a:lnTo>
                    <a:pt x="767681" y="112931"/>
                  </a:lnTo>
                  <a:close/>
                </a:path>
                <a:path w="2957194" h="2791460">
                  <a:moveTo>
                    <a:pt x="1477786" y="112931"/>
                  </a:moveTo>
                  <a:lnTo>
                    <a:pt x="1455912" y="108453"/>
                  </a:lnTo>
                  <a:lnTo>
                    <a:pt x="1437936" y="96284"/>
                  </a:lnTo>
                  <a:lnTo>
                    <a:pt x="1425758" y="78322"/>
                  </a:lnTo>
                  <a:lnTo>
                    <a:pt x="1421277" y="56465"/>
                  </a:lnTo>
                  <a:lnTo>
                    <a:pt x="1425758" y="34608"/>
                  </a:lnTo>
                  <a:lnTo>
                    <a:pt x="1437936" y="16646"/>
                  </a:lnTo>
                  <a:lnTo>
                    <a:pt x="1455912" y="4477"/>
                  </a:lnTo>
                  <a:lnTo>
                    <a:pt x="1477786" y="0"/>
                  </a:lnTo>
                  <a:lnTo>
                    <a:pt x="1500111" y="4477"/>
                  </a:lnTo>
                  <a:lnTo>
                    <a:pt x="1518036" y="16646"/>
                  </a:lnTo>
                  <a:lnTo>
                    <a:pt x="1529965" y="34608"/>
                  </a:lnTo>
                  <a:lnTo>
                    <a:pt x="1534296" y="56465"/>
                  </a:lnTo>
                  <a:lnTo>
                    <a:pt x="1529815" y="78322"/>
                  </a:lnTo>
                  <a:lnTo>
                    <a:pt x="1517637" y="96284"/>
                  </a:lnTo>
                  <a:lnTo>
                    <a:pt x="1499661" y="108453"/>
                  </a:lnTo>
                  <a:lnTo>
                    <a:pt x="1477786" y="112931"/>
                  </a:lnTo>
                  <a:close/>
                </a:path>
                <a:path w="2957194" h="2791460">
                  <a:moveTo>
                    <a:pt x="2188958" y="112931"/>
                  </a:moveTo>
                  <a:lnTo>
                    <a:pt x="2167084" y="108453"/>
                  </a:lnTo>
                  <a:lnTo>
                    <a:pt x="2149108" y="96284"/>
                  </a:lnTo>
                  <a:lnTo>
                    <a:pt x="2136929" y="78322"/>
                  </a:lnTo>
                  <a:lnTo>
                    <a:pt x="2132448" y="56465"/>
                  </a:lnTo>
                  <a:lnTo>
                    <a:pt x="2136929" y="34608"/>
                  </a:lnTo>
                  <a:lnTo>
                    <a:pt x="2149108" y="16646"/>
                  </a:lnTo>
                  <a:lnTo>
                    <a:pt x="2167084" y="4477"/>
                  </a:lnTo>
                  <a:lnTo>
                    <a:pt x="2188958" y="0"/>
                  </a:lnTo>
                  <a:lnTo>
                    <a:pt x="2210832" y="4477"/>
                  </a:lnTo>
                  <a:lnTo>
                    <a:pt x="2228808" y="16646"/>
                  </a:lnTo>
                  <a:lnTo>
                    <a:pt x="2240986" y="34608"/>
                  </a:lnTo>
                  <a:lnTo>
                    <a:pt x="2245468" y="56465"/>
                  </a:lnTo>
                  <a:lnTo>
                    <a:pt x="2240986" y="78322"/>
                  </a:lnTo>
                  <a:lnTo>
                    <a:pt x="2228808" y="96284"/>
                  </a:lnTo>
                  <a:lnTo>
                    <a:pt x="2210832" y="108453"/>
                  </a:lnTo>
                  <a:lnTo>
                    <a:pt x="2188958" y="112931"/>
                  </a:lnTo>
                  <a:close/>
                </a:path>
                <a:path w="2957194" h="2791460">
                  <a:moveTo>
                    <a:pt x="2899063" y="113996"/>
                  </a:moveTo>
                  <a:lnTo>
                    <a:pt x="2877189" y="109518"/>
                  </a:lnTo>
                  <a:lnTo>
                    <a:pt x="2859213" y="97349"/>
                  </a:lnTo>
                  <a:lnTo>
                    <a:pt x="2847035" y="79388"/>
                  </a:lnTo>
                  <a:lnTo>
                    <a:pt x="2842553" y="57530"/>
                  </a:lnTo>
                  <a:lnTo>
                    <a:pt x="2847035" y="35673"/>
                  </a:lnTo>
                  <a:lnTo>
                    <a:pt x="2859213" y="17712"/>
                  </a:lnTo>
                  <a:lnTo>
                    <a:pt x="2877189" y="5543"/>
                  </a:lnTo>
                  <a:lnTo>
                    <a:pt x="2899063" y="1065"/>
                  </a:lnTo>
                  <a:lnTo>
                    <a:pt x="2920937" y="5543"/>
                  </a:lnTo>
                  <a:lnTo>
                    <a:pt x="2938913" y="17712"/>
                  </a:lnTo>
                  <a:lnTo>
                    <a:pt x="2951091" y="35673"/>
                  </a:lnTo>
                  <a:lnTo>
                    <a:pt x="2955573" y="57530"/>
                  </a:lnTo>
                  <a:lnTo>
                    <a:pt x="2951091" y="79388"/>
                  </a:lnTo>
                  <a:lnTo>
                    <a:pt x="2938913" y="97349"/>
                  </a:lnTo>
                  <a:lnTo>
                    <a:pt x="2920937" y="109518"/>
                  </a:lnTo>
                  <a:lnTo>
                    <a:pt x="2899063" y="113996"/>
                  </a:lnTo>
                  <a:close/>
                </a:path>
                <a:path w="2957194" h="2791460">
                  <a:moveTo>
                    <a:pt x="56510" y="768145"/>
                  </a:moveTo>
                  <a:lnTo>
                    <a:pt x="34636" y="763667"/>
                  </a:lnTo>
                  <a:lnTo>
                    <a:pt x="16660" y="751498"/>
                  </a:lnTo>
                  <a:lnTo>
                    <a:pt x="4481" y="733536"/>
                  </a:lnTo>
                  <a:lnTo>
                    <a:pt x="0" y="711679"/>
                  </a:lnTo>
                  <a:lnTo>
                    <a:pt x="4481" y="689822"/>
                  </a:lnTo>
                  <a:lnTo>
                    <a:pt x="16660" y="671860"/>
                  </a:lnTo>
                  <a:lnTo>
                    <a:pt x="34636" y="659692"/>
                  </a:lnTo>
                  <a:lnTo>
                    <a:pt x="56510" y="655214"/>
                  </a:lnTo>
                  <a:lnTo>
                    <a:pt x="78984" y="659692"/>
                  </a:lnTo>
                  <a:lnTo>
                    <a:pt x="97160" y="671860"/>
                  </a:lnTo>
                  <a:lnTo>
                    <a:pt x="109138" y="689822"/>
                  </a:lnTo>
                  <a:lnTo>
                    <a:pt x="113020" y="711679"/>
                  </a:lnTo>
                  <a:lnTo>
                    <a:pt x="108538" y="733536"/>
                  </a:lnTo>
                  <a:lnTo>
                    <a:pt x="96360" y="751498"/>
                  </a:lnTo>
                  <a:lnTo>
                    <a:pt x="78384" y="763667"/>
                  </a:lnTo>
                  <a:lnTo>
                    <a:pt x="56510" y="768145"/>
                  </a:lnTo>
                  <a:close/>
                </a:path>
                <a:path w="2957194" h="2791460">
                  <a:moveTo>
                    <a:pt x="767681" y="768145"/>
                  </a:moveTo>
                  <a:lnTo>
                    <a:pt x="745807" y="763667"/>
                  </a:lnTo>
                  <a:lnTo>
                    <a:pt x="727831" y="751498"/>
                  </a:lnTo>
                  <a:lnTo>
                    <a:pt x="715653" y="733536"/>
                  </a:lnTo>
                  <a:lnTo>
                    <a:pt x="711171" y="711679"/>
                  </a:lnTo>
                  <a:lnTo>
                    <a:pt x="715653" y="689822"/>
                  </a:lnTo>
                  <a:lnTo>
                    <a:pt x="727831" y="671860"/>
                  </a:lnTo>
                  <a:lnTo>
                    <a:pt x="745807" y="659692"/>
                  </a:lnTo>
                  <a:lnTo>
                    <a:pt x="767681" y="655214"/>
                  </a:lnTo>
                  <a:lnTo>
                    <a:pt x="789556" y="659692"/>
                  </a:lnTo>
                  <a:lnTo>
                    <a:pt x="807531" y="671860"/>
                  </a:lnTo>
                  <a:lnTo>
                    <a:pt x="819710" y="689822"/>
                  </a:lnTo>
                  <a:lnTo>
                    <a:pt x="824191" y="711679"/>
                  </a:lnTo>
                  <a:lnTo>
                    <a:pt x="819710" y="733536"/>
                  </a:lnTo>
                  <a:lnTo>
                    <a:pt x="807531" y="751498"/>
                  </a:lnTo>
                  <a:lnTo>
                    <a:pt x="789556" y="763667"/>
                  </a:lnTo>
                  <a:lnTo>
                    <a:pt x="767681" y="768145"/>
                  </a:lnTo>
                  <a:close/>
                </a:path>
                <a:path w="2957194" h="2791460">
                  <a:moveTo>
                    <a:pt x="1477786" y="768145"/>
                  </a:moveTo>
                  <a:lnTo>
                    <a:pt x="1455912" y="763667"/>
                  </a:lnTo>
                  <a:lnTo>
                    <a:pt x="1437936" y="751498"/>
                  </a:lnTo>
                  <a:lnTo>
                    <a:pt x="1425758" y="733536"/>
                  </a:lnTo>
                  <a:lnTo>
                    <a:pt x="1421277" y="711679"/>
                  </a:lnTo>
                  <a:lnTo>
                    <a:pt x="1425758" y="689822"/>
                  </a:lnTo>
                  <a:lnTo>
                    <a:pt x="1437936" y="671860"/>
                  </a:lnTo>
                  <a:lnTo>
                    <a:pt x="1455912" y="659692"/>
                  </a:lnTo>
                  <a:lnTo>
                    <a:pt x="1477786" y="655214"/>
                  </a:lnTo>
                  <a:lnTo>
                    <a:pt x="1500260" y="659692"/>
                  </a:lnTo>
                  <a:lnTo>
                    <a:pt x="1518436" y="671860"/>
                  </a:lnTo>
                  <a:lnTo>
                    <a:pt x="1530415" y="689822"/>
                  </a:lnTo>
                  <a:lnTo>
                    <a:pt x="1534296" y="711679"/>
                  </a:lnTo>
                  <a:lnTo>
                    <a:pt x="1529815" y="733536"/>
                  </a:lnTo>
                  <a:lnTo>
                    <a:pt x="1517637" y="751498"/>
                  </a:lnTo>
                  <a:lnTo>
                    <a:pt x="1499661" y="763667"/>
                  </a:lnTo>
                  <a:lnTo>
                    <a:pt x="1477786" y="768145"/>
                  </a:lnTo>
                  <a:close/>
                </a:path>
                <a:path w="2957194" h="2791460">
                  <a:moveTo>
                    <a:pt x="2188958" y="768145"/>
                  </a:moveTo>
                  <a:lnTo>
                    <a:pt x="2167084" y="763667"/>
                  </a:lnTo>
                  <a:lnTo>
                    <a:pt x="2149108" y="751498"/>
                  </a:lnTo>
                  <a:lnTo>
                    <a:pt x="2136929" y="733536"/>
                  </a:lnTo>
                  <a:lnTo>
                    <a:pt x="2132448" y="711679"/>
                  </a:lnTo>
                  <a:lnTo>
                    <a:pt x="2136929" y="689822"/>
                  </a:lnTo>
                  <a:lnTo>
                    <a:pt x="2149108" y="671860"/>
                  </a:lnTo>
                  <a:lnTo>
                    <a:pt x="2167084" y="659692"/>
                  </a:lnTo>
                  <a:lnTo>
                    <a:pt x="2188958" y="655214"/>
                  </a:lnTo>
                  <a:lnTo>
                    <a:pt x="2211282" y="659692"/>
                  </a:lnTo>
                  <a:lnTo>
                    <a:pt x="2229208" y="671860"/>
                  </a:lnTo>
                  <a:lnTo>
                    <a:pt x="2241136" y="689822"/>
                  </a:lnTo>
                  <a:lnTo>
                    <a:pt x="2245468" y="711679"/>
                  </a:lnTo>
                  <a:lnTo>
                    <a:pt x="2240986" y="733536"/>
                  </a:lnTo>
                  <a:lnTo>
                    <a:pt x="2228808" y="751498"/>
                  </a:lnTo>
                  <a:lnTo>
                    <a:pt x="2210832" y="763667"/>
                  </a:lnTo>
                  <a:lnTo>
                    <a:pt x="2188958" y="768145"/>
                  </a:lnTo>
                  <a:close/>
                </a:path>
                <a:path w="2957194" h="2791460">
                  <a:moveTo>
                    <a:pt x="2900129" y="768145"/>
                  </a:moveTo>
                  <a:lnTo>
                    <a:pt x="2878255" y="763667"/>
                  </a:lnTo>
                  <a:lnTo>
                    <a:pt x="2860279" y="751498"/>
                  </a:lnTo>
                  <a:lnTo>
                    <a:pt x="2848101" y="733536"/>
                  </a:lnTo>
                  <a:lnTo>
                    <a:pt x="2843619" y="711679"/>
                  </a:lnTo>
                  <a:lnTo>
                    <a:pt x="2848101" y="689822"/>
                  </a:lnTo>
                  <a:lnTo>
                    <a:pt x="2860279" y="671860"/>
                  </a:lnTo>
                  <a:lnTo>
                    <a:pt x="2878255" y="659692"/>
                  </a:lnTo>
                  <a:lnTo>
                    <a:pt x="2900129" y="655214"/>
                  </a:lnTo>
                  <a:lnTo>
                    <a:pt x="2922003" y="659692"/>
                  </a:lnTo>
                  <a:lnTo>
                    <a:pt x="2939979" y="671860"/>
                  </a:lnTo>
                  <a:lnTo>
                    <a:pt x="2952158" y="689822"/>
                  </a:lnTo>
                  <a:lnTo>
                    <a:pt x="2956639" y="711679"/>
                  </a:lnTo>
                  <a:lnTo>
                    <a:pt x="2952158" y="733536"/>
                  </a:lnTo>
                  <a:lnTo>
                    <a:pt x="2939979" y="751498"/>
                  </a:lnTo>
                  <a:lnTo>
                    <a:pt x="2922003" y="763667"/>
                  </a:lnTo>
                  <a:lnTo>
                    <a:pt x="2900129" y="768145"/>
                  </a:lnTo>
                  <a:close/>
                </a:path>
                <a:path w="2957194" h="2791460">
                  <a:moveTo>
                    <a:pt x="56509" y="1442536"/>
                  </a:moveTo>
                  <a:lnTo>
                    <a:pt x="34635" y="1438058"/>
                  </a:lnTo>
                  <a:lnTo>
                    <a:pt x="16659" y="1425889"/>
                  </a:lnTo>
                  <a:lnTo>
                    <a:pt x="4481" y="1407927"/>
                  </a:lnTo>
                  <a:lnTo>
                    <a:pt x="0" y="1386070"/>
                  </a:lnTo>
                  <a:lnTo>
                    <a:pt x="4481" y="1364213"/>
                  </a:lnTo>
                  <a:lnTo>
                    <a:pt x="16659" y="1346251"/>
                  </a:lnTo>
                  <a:lnTo>
                    <a:pt x="34635" y="1334083"/>
                  </a:lnTo>
                  <a:lnTo>
                    <a:pt x="56509" y="1329605"/>
                  </a:lnTo>
                  <a:lnTo>
                    <a:pt x="78983" y="1334083"/>
                  </a:lnTo>
                  <a:lnTo>
                    <a:pt x="97159" y="1346251"/>
                  </a:lnTo>
                  <a:lnTo>
                    <a:pt x="109137" y="1364213"/>
                  </a:lnTo>
                  <a:lnTo>
                    <a:pt x="113019" y="1386070"/>
                  </a:lnTo>
                  <a:lnTo>
                    <a:pt x="108537" y="1407927"/>
                  </a:lnTo>
                  <a:lnTo>
                    <a:pt x="96359" y="1425889"/>
                  </a:lnTo>
                  <a:lnTo>
                    <a:pt x="78383" y="1438058"/>
                  </a:lnTo>
                  <a:lnTo>
                    <a:pt x="56509" y="1442536"/>
                  </a:lnTo>
                  <a:close/>
                </a:path>
                <a:path w="2957194" h="2791460">
                  <a:moveTo>
                    <a:pt x="767680" y="1442536"/>
                  </a:moveTo>
                  <a:lnTo>
                    <a:pt x="745806" y="1438058"/>
                  </a:lnTo>
                  <a:lnTo>
                    <a:pt x="727830" y="1425889"/>
                  </a:lnTo>
                  <a:lnTo>
                    <a:pt x="715652" y="1407927"/>
                  </a:lnTo>
                  <a:lnTo>
                    <a:pt x="711170" y="1386070"/>
                  </a:lnTo>
                  <a:lnTo>
                    <a:pt x="715652" y="1364213"/>
                  </a:lnTo>
                  <a:lnTo>
                    <a:pt x="727830" y="1346251"/>
                  </a:lnTo>
                  <a:lnTo>
                    <a:pt x="745806" y="1334083"/>
                  </a:lnTo>
                  <a:lnTo>
                    <a:pt x="767680" y="1329605"/>
                  </a:lnTo>
                  <a:lnTo>
                    <a:pt x="789555" y="1334083"/>
                  </a:lnTo>
                  <a:lnTo>
                    <a:pt x="807530" y="1346251"/>
                  </a:lnTo>
                  <a:lnTo>
                    <a:pt x="819709" y="1364213"/>
                  </a:lnTo>
                  <a:lnTo>
                    <a:pt x="824190" y="1386070"/>
                  </a:lnTo>
                  <a:lnTo>
                    <a:pt x="819709" y="1407927"/>
                  </a:lnTo>
                  <a:lnTo>
                    <a:pt x="807530" y="1425889"/>
                  </a:lnTo>
                  <a:lnTo>
                    <a:pt x="789555" y="1438058"/>
                  </a:lnTo>
                  <a:lnTo>
                    <a:pt x="767680" y="1442536"/>
                  </a:lnTo>
                  <a:close/>
                </a:path>
                <a:path w="2957194" h="2791460">
                  <a:moveTo>
                    <a:pt x="1478853" y="1442536"/>
                  </a:moveTo>
                  <a:lnTo>
                    <a:pt x="1456978" y="1438058"/>
                  </a:lnTo>
                  <a:lnTo>
                    <a:pt x="1439003" y="1425889"/>
                  </a:lnTo>
                  <a:lnTo>
                    <a:pt x="1426824" y="1407927"/>
                  </a:lnTo>
                  <a:lnTo>
                    <a:pt x="1422343" y="1386070"/>
                  </a:lnTo>
                  <a:lnTo>
                    <a:pt x="1426824" y="1364213"/>
                  </a:lnTo>
                  <a:lnTo>
                    <a:pt x="1439003" y="1346251"/>
                  </a:lnTo>
                  <a:lnTo>
                    <a:pt x="1456978" y="1334083"/>
                  </a:lnTo>
                  <a:lnTo>
                    <a:pt x="1478853" y="1329605"/>
                  </a:lnTo>
                  <a:lnTo>
                    <a:pt x="1500727" y="1334083"/>
                  </a:lnTo>
                  <a:lnTo>
                    <a:pt x="1518703" y="1346251"/>
                  </a:lnTo>
                  <a:lnTo>
                    <a:pt x="1530881" y="1364213"/>
                  </a:lnTo>
                  <a:lnTo>
                    <a:pt x="1535363" y="1386070"/>
                  </a:lnTo>
                  <a:lnTo>
                    <a:pt x="1530881" y="1407927"/>
                  </a:lnTo>
                  <a:lnTo>
                    <a:pt x="1518703" y="1425889"/>
                  </a:lnTo>
                  <a:lnTo>
                    <a:pt x="1500727" y="1438058"/>
                  </a:lnTo>
                  <a:lnTo>
                    <a:pt x="1478853" y="1442536"/>
                  </a:lnTo>
                  <a:close/>
                </a:path>
                <a:path w="2957194" h="2791460">
                  <a:moveTo>
                    <a:pt x="2188958" y="1442536"/>
                  </a:moveTo>
                  <a:lnTo>
                    <a:pt x="2167084" y="1438058"/>
                  </a:lnTo>
                  <a:lnTo>
                    <a:pt x="2149108" y="1425889"/>
                  </a:lnTo>
                  <a:lnTo>
                    <a:pt x="2136929" y="1407927"/>
                  </a:lnTo>
                  <a:lnTo>
                    <a:pt x="2132448" y="1386070"/>
                  </a:lnTo>
                  <a:lnTo>
                    <a:pt x="2136929" y="1364213"/>
                  </a:lnTo>
                  <a:lnTo>
                    <a:pt x="2149108" y="1346251"/>
                  </a:lnTo>
                  <a:lnTo>
                    <a:pt x="2167084" y="1334083"/>
                  </a:lnTo>
                  <a:lnTo>
                    <a:pt x="2188958" y="1329605"/>
                  </a:lnTo>
                  <a:lnTo>
                    <a:pt x="2211282" y="1334083"/>
                  </a:lnTo>
                  <a:lnTo>
                    <a:pt x="2229208" y="1346251"/>
                  </a:lnTo>
                  <a:lnTo>
                    <a:pt x="2241136" y="1364213"/>
                  </a:lnTo>
                  <a:lnTo>
                    <a:pt x="2245468" y="1386070"/>
                  </a:lnTo>
                  <a:lnTo>
                    <a:pt x="2240986" y="1407927"/>
                  </a:lnTo>
                  <a:lnTo>
                    <a:pt x="2228808" y="1425889"/>
                  </a:lnTo>
                  <a:lnTo>
                    <a:pt x="2210832" y="1438058"/>
                  </a:lnTo>
                  <a:lnTo>
                    <a:pt x="2188958" y="1442536"/>
                  </a:lnTo>
                  <a:close/>
                </a:path>
                <a:path w="2957194" h="2791460">
                  <a:moveTo>
                    <a:pt x="2900129" y="1442536"/>
                  </a:moveTo>
                  <a:lnTo>
                    <a:pt x="2878255" y="1438058"/>
                  </a:lnTo>
                  <a:lnTo>
                    <a:pt x="2860279" y="1425889"/>
                  </a:lnTo>
                  <a:lnTo>
                    <a:pt x="2848101" y="1407927"/>
                  </a:lnTo>
                  <a:lnTo>
                    <a:pt x="2843619" y="1386070"/>
                  </a:lnTo>
                  <a:lnTo>
                    <a:pt x="2848101" y="1364213"/>
                  </a:lnTo>
                  <a:lnTo>
                    <a:pt x="2860279" y="1346251"/>
                  </a:lnTo>
                  <a:lnTo>
                    <a:pt x="2878255" y="1334083"/>
                  </a:lnTo>
                  <a:lnTo>
                    <a:pt x="2900129" y="1329605"/>
                  </a:lnTo>
                  <a:lnTo>
                    <a:pt x="2922003" y="1334083"/>
                  </a:lnTo>
                  <a:lnTo>
                    <a:pt x="2939979" y="1346251"/>
                  </a:lnTo>
                  <a:lnTo>
                    <a:pt x="2952158" y="1364213"/>
                  </a:lnTo>
                  <a:lnTo>
                    <a:pt x="2956639" y="1386070"/>
                  </a:lnTo>
                  <a:lnTo>
                    <a:pt x="2952158" y="1407927"/>
                  </a:lnTo>
                  <a:lnTo>
                    <a:pt x="2939979" y="1425889"/>
                  </a:lnTo>
                  <a:lnTo>
                    <a:pt x="2922003" y="1438058"/>
                  </a:lnTo>
                  <a:lnTo>
                    <a:pt x="2900129" y="1442536"/>
                  </a:lnTo>
                  <a:close/>
                </a:path>
                <a:path w="2957194" h="2791460">
                  <a:moveTo>
                    <a:pt x="57575" y="2097750"/>
                  </a:moveTo>
                  <a:lnTo>
                    <a:pt x="35701" y="2093272"/>
                  </a:lnTo>
                  <a:lnTo>
                    <a:pt x="17725" y="2081103"/>
                  </a:lnTo>
                  <a:lnTo>
                    <a:pt x="5547" y="2063142"/>
                  </a:lnTo>
                  <a:lnTo>
                    <a:pt x="1066" y="2041284"/>
                  </a:lnTo>
                  <a:lnTo>
                    <a:pt x="5547" y="2019427"/>
                  </a:lnTo>
                  <a:lnTo>
                    <a:pt x="17725" y="2001466"/>
                  </a:lnTo>
                  <a:lnTo>
                    <a:pt x="35701" y="1989297"/>
                  </a:lnTo>
                  <a:lnTo>
                    <a:pt x="57575" y="1984819"/>
                  </a:lnTo>
                  <a:lnTo>
                    <a:pt x="79449" y="1989297"/>
                  </a:lnTo>
                  <a:lnTo>
                    <a:pt x="97425" y="2001466"/>
                  </a:lnTo>
                  <a:lnTo>
                    <a:pt x="109604" y="2019427"/>
                  </a:lnTo>
                  <a:lnTo>
                    <a:pt x="114085" y="2041284"/>
                  </a:lnTo>
                  <a:lnTo>
                    <a:pt x="109604" y="2063142"/>
                  </a:lnTo>
                  <a:lnTo>
                    <a:pt x="97425" y="2081103"/>
                  </a:lnTo>
                  <a:lnTo>
                    <a:pt x="79449" y="2093272"/>
                  </a:lnTo>
                  <a:lnTo>
                    <a:pt x="57575" y="2097750"/>
                  </a:lnTo>
                  <a:close/>
                </a:path>
                <a:path w="2957194" h="2791460">
                  <a:moveTo>
                    <a:pt x="767680" y="2097750"/>
                  </a:moveTo>
                  <a:lnTo>
                    <a:pt x="745806" y="2093272"/>
                  </a:lnTo>
                  <a:lnTo>
                    <a:pt x="727830" y="2081103"/>
                  </a:lnTo>
                  <a:lnTo>
                    <a:pt x="715652" y="2063142"/>
                  </a:lnTo>
                  <a:lnTo>
                    <a:pt x="711170" y="2041284"/>
                  </a:lnTo>
                  <a:lnTo>
                    <a:pt x="715652" y="2019427"/>
                  </a:lnTo>
                  <a:lnTo>
                    <a:pt x="727830" y="2001466"/>
                  </a:lnTo>
                  <a:lnTo>
                    <a:pt x="745806" y="1989297"/>
                  </a:lnTo>
                  <a:lnTo>
                    <a:pt x="767680" y="1984819"/>
                  </a:lnTo>
                  <a:lnTo>
                    <a:pt x="790004" y="1989297"/>
                  </a:lnTo>
                  <a:lnTo>
                    <a:pt x="807930" y="2001466"/>
                  </a:lnTo>
                  <a:lnTo>
                    <a:pt x="819859" y="2019427"/>
                  </a:lnTo>
                  <a:lnTo>
                    <a:pt x="824190" y="2041284"/>
                  </a:lnTo>
                  <a:lnTo>
                    <a:pt x="819709" y="2063142"/>
                  </a:lnTo>
                  <a:lnTo>
                    <a:pt x="807530" y="2081103"/>
                  </a:lnTo>
                  <a:lnTo>
                    <a:pt x="789555" y="2093272"/>
                  </a:lnTo>
                  <a:lnTo>
                    <a:pt x="767680" y="2097750"/>
                  </a:lnTo>
                  <a:close/>
                </a:path>
                <a:path w="2957194" h="2791460">
                  <a:moveTo>
                    <a:pt x="1478853" y="2097750"/>
                  </a:moveTo>
                  <a:lnTo>
                    <a:pt x="1456978" y="2093272"/>
                  </a:lnTo>
                  <a:lnTo>
                    <a:pt x="1439003" y="2081103"/>
                  </a:lnTo>
                  <a:lnTo>
                    <a:pt x="1426824" y="2063142"/>
                  </a:lnTo>
                  <a:lnTo>
                    <a:pt x="1422343" y="2041284"/>
                  </a:lnTo>
                  <a:lnTo>
                    <a:pt x="1426824" y="2019427"/>
                  </a:lnTo>
                  <a:lnTo>
                    <a:pt x="1439003" y="2001466"/>
                  </a:lnTo>
                  <a:lnTo>
                    <a:pt x="1456978" y="1989297"/>
                  </a:lnTo>
                  <a:lnTo>
                    <a:pt x="1478853" y="1984819"/>
                  </a:lnTo>
                  <a:lnTo>
                    <a:pt x="1500727" y="1989297"/>
                  </a:lnTo>
                  <a:lnTo>
                    <a:pt x="1518703" y="2001466"/>
                  </a:lnTo>
                  <a:lnTo>
                    <a:pt x="1530881" y="2019427"/>
                  </a:lnTo>
                  <a:lnTo>
                    <a:pt x="1535363" y="2041284"/>
                  </a:lnTo>
                  <a:lnTo>
                    <a:pt x="1530881" y="2063142"/>
                  </a:lnTo>
                  <a:lnTo>
                    <a:pt x="1518703" y="2081103"/>
                  </a:lnTo>
                  <a:lnTo>
                    <a:pt x="1500727" y="2093272"/>
                  </a:lnTo>
                  <a:lnTo>
                    <a:pt x="1478853" y="2097750"/>
                  </a:lnTo>
                  <a:close/>
                </a:path>
                <a:path w="2957194" h="2791460">
                  <a:moveTo>
                    <a:pt x="2188958" y="2097750"/>
                  </a:moveTo>
                  <a:lnTo>
                    <a:pt x="2167084" y="2093272"/>
                  </a:lnTo>
                  <a:lnTo>
                    <a:pt x="2149108" y="2081103"/>
                  </a:lnTo>
                  <a:lnTo>
                    <a:pt x="2136929" y="2063142"/>
                  </a:lnTo>
                  <a:lnTo>
                    <a:pt x="2132448" y="2041284"/>
                  </a:lnTo>
                  <a:lnTo>
                    <a:pt x="2136929" y="2019427"/>
                  </a:lnTo>
                  <a:lnTo>
                    <a:pt x="2149108" y="2001466"/>
                  </a:lnTo>
                  <a:lnTo>
                    <a:pt x="2167084" y="1989297"/>
                  </a:lnTo>
                  <a:lnTo>
                    <a:pt x="2188958" y="1984819"/>
                  </a:lnTo>
                  <a:lnTo>
                    <a:pt x="2211432" y="1989297"/>
                  </a:lnTo>
                  <a:lnTo>
                    <a:pt x="2229608" y="2001466"/>
                  </a:lnTo>
                  <a:lnTo>
                    <a:pt x="2241586" y="2019427"/>
                  </a:lnTo>
                  <a:lnTo>
                    <a:pt x="2245468" y="2041284"/>
                  </a:lnTo>
                  <a:lnTo>
                    <a:pt x="2240986" y="2063142"/>
                  </a:lnTo>
                  <a:lnTo>
                    <a:pt x="2228808" y="2081103"/>
                  </a:lnTo>
                  <a:lnTo>
                    <a:pt x="2210832" y="2093272"/>
                  </a:lnTo>
                  <a:lnTo>
                    <a:pt x="2188958" y="2097750"/>
                  </a:lnTo>
                  <a:close/>
                </a:path>
                <a:path w="2957194" h="2791460">
                  <a:moveTo>
                    <a:pt x="2900129" y="2097750"/>
                  </a:moveTo>
                  <a:lnTo>
                    <a:pt x="2878255" y="2093272"/>
                  </a:lnTo>
                  <a:lnTo>
                    <a:pt x="2860279" y="2081103"/>
                  </a:lnTo>
                  <a:lnTo>
                    <a:pt x="2848101" y="2063142"/>
                  </a:lnTo>
                  <a:lnTo>
                    <a:pt x="2843619" y="2041284"/>
                  </a:lnTo>
                  <a:lnTo>
                    <a:pt x="2848101" y="2019427"/>
                  </a:lnTo>
                  <a:lnTo>
                    <a:pt x="2860279" y="2001466"/>
                  </a:lnTo>
                  <a:lnTo>
                    <a:pt x="2878255" y="1989297"/>
                  </a:lnTo>
                  <a:lnTo>
                    <a:pt x="2900129" y="1984819"/>
                  </a:lnTo>
                  <a:lnTo>
                    <a:pt x="2922003" y="1989297"/>
                  </a:lnTo>
                  <a:lnTo>
                    <a:pt x="2939979" y="2001466"/>
                  </a:lnTo>
                  <a:lnTo>
                    <a:pt x="2952158" y="2019427"/>
                  </a:lnTo>
                  <a:lnTo>
                    <a:pt x="2956639" y="2041284"/>
                  </a:lnTo>
                  <a:lnTo>
                    <a:pt x="2952158" y="2063142"/>
                  </a:lnTo>
                  <a:lnTo>
                    <a:pt x="2939979" y="2081103"/>
                  </a:lnTo>
                  <a:lnTo>
                    <a:pt x="2922003" y="2093272"/>
                  </a:lnTo>
                  <a:lnTo>
                    <a:pt x="2900129" y="2097750"/>
                  </a:lnTo>
                  <a:close/>
                </a:path>
                <a:path w="2957194" h="2791460">
                  <a:moveTo>
                    <a:pt x="57575" y="2791318"/>
                  </a:moveTo>
                  <a:lnTo>
                    <a:pt x="35701" y="2786840"/>
                  </a:lnTo>
                  <a:lnTo>
                    <a:pt x="17725" y="2774671"/>
                  </a:lnTo>
                  <a:lnTo>
                    <a:pt x="5547" y="2756710"/>
                  </a:lnTo>
                  <a:lnTo>
                    <a:pt x="1066" y="2734853"/>
                  </a:lnTo>
                  <a:lnTo>
                    <a:pt x="5547" y="2712995"/>
                  </a:lnTo>
                  <a:lnTo>
                    <a:pt x="17725" y="2695034"/>
                  </a:lnTo>
                  <a:lnTo>
                    <a:pt x="35701" y="2682865"/>
                  </a:lnTo>
                  <a:lnTo>
                    <a:pt x="57575" y="2678387"/>
                  </a:lnTo>
                  <a:lnTo>
                    <a:pt x="79449" y="2682865"/>
                  </a:lnTo>
                  <a:lnTo>
                    <a:pt x="97425" y="2695034"/>
                  </a:lnTo>
                  <a:lnTo>
                    <a:pt x="109604" y="2712995"/>
                  </a:lnTo>
                  <a:lnTo>
                    <a:pt x="114085" y="2734853"/>
                  </a:lnTo>
                  <a:lnTo>
                    <a:pt x="109604" y="2756710"/>
                  </a:lnTo>
                  <a:lnTo>
                    <a:pt x="97425" y="2774671"/>
                  </a:lnTo>
                  <a:lnTo>
                    <a:pt x="79449" y="2786840"/>
                  </a:lnTo>
                  <a:lnTo>
                    <a:pt x="57575" y="2791318"/>
                  </a:lnTo>
                  <a:close/>
                </a:path>
                <a:path w="2957194" h="2791460">
                  <a:moveTo>
                    <a:pt x="767680" y="2791318"/>
                  </a:moveTo>
                  <a:lnTo>
                    <a:pt x="745806" y="2786840"/>
                  </a:lnTo>
                  <a:lnTo>
                    <a:pt x="727830" y="2774671"/>
                  </a:lnTo>
                  <a:lnTo>
                    <a:pt x="715652" y="2756710"/>
                  </a:lnTo>
                  <a:lnTo>
                    <a:pt x="711170" y="2734853"/>
                  </a:lnTo>
                  <a:lnTo>
                    <a:pt x="715652" y="2712995"/>
                  </a:lnTo>
                  <a:lnTo>
                    <a:pt x="727830" y="2695034"/>
                  </a:lnTo>
                  <a:lnTo>
                    <a:pt x="745806" y="2682865"/>
                  </a:lnTo>
                  <a:lnTo>
                    <a:pt x="767680" y="2678387"/>
                  </a:lnTo>
                  <a:lnTo>
                    <a:pt x="790154" y="2682865"/>
                  </a:lnTo>
                  <a:lnTo>
                    <a:pt x="808330" y="2695034"/>
                  </a:lnTo>
                  <a:lnTo>
                    <a:pt x="820308" y="2712995"/>
                  </a:lnTo>
                  <a:lnTo>
                    <a:pt x="824190" y="2734853"/>
                  </a:lnTo>
                  <a:lnTo>
                    <a:pt x="819709" y="2756710"/>
                  </a:lnTo>
                  <a:lnTo>
                    <a:pt x="807530" y="2774671"/>
                  </a:lnTo>
                  <a:lnTo>
                    <a:pt x="789555" y="2786840"/>
                  </a:lnTo>
                  <a:lnTo>
                    <a:pt x="767680" y="2791318"/>
                  </a:lnTo>
                  <a:close/>
                </a:path>
                <a:path w="2957194" h="2791460">
                  <a:moveTo>
                    <a:pt x="1478853" y="2791318"/>
                  </a:moveTo>
                  <a:lnTo>
                    <a:pt x="1456978" y="2786840"/>
                  </a:lnTo>
                  <a:lnTo>
                    <a:pt x="1439003" y="2774671"/>
                  </a:lnTo>
                  <a:lnTo>
                    <a:pt x="1426824" y="2756710"/>
                  </a:lnTo>
                  <a:lnTo>
                    <a:pt x="1422343" y="2734853"/>
                  </a:lnTo>
                  <a:lnTo>
                    <a:pt x="1426824" y="2712995"/>
                  </a:lnTo>
                  <a:lnTo>
                    <a:pt x="1439003" y="2695034"/>
                  </a:lnTo>
                  <a:lnTo>
                    <a:pt x="1456978" y="2682865"/>
                  </a:lnTo>
                  <a:lnTo>
                    <a:pt x="1478853" y="2678387"/>
                  </a:lnTo>
                  <a:lnTo>
                    <a:pt x="1500727" y="2682865"/>
                  </a:lnTo>
                  <a:lnTo>
                    <a:pt x="1518703" y="2695034"/>
                  </a:lnTo>
                  <a:lnTo>
                    <a:pt x="1530881" y="2712995"/>
                  </a:lnTo>
                  <a:lnTo>
                    <a:pt x="1535363" y="2734853"/>
                  </a:lnTo>
                  <a:lnTo>
                    <a:pt x="1530881" y="2756710"/>
                  </a:lnTo>
                  <a:lnTo>
                    <a:pt x="1518703" y="2774671"/>
                  </a:lnTo>
                  <a:lnTo>
                    <a:pt x="1500727" y="2786840"/>
                  </a:lnTo>
                  <a:lnTo>
                    <a:pt x="1478853" y="2791318"/>
                  </a:lnTo>
                  <a:close/>
                </a:path>
                <a:path w="2957194" h="2791460">
                  <a:moveTo>
                    <a:pt x="2188958" y="2791318"/>
                  </a:moveTo>
                  <a:lnTo>
                    <a:pt x="2167084" y="2786840"/>
                  </a:lnTo>
                  <a:lnTo>
                    <a:pt x="2149108" y="2774671"/>
                  </a:lnTo>
                  <a:lnTo>
                    <a:pt x="2136929" y="2756710"/>
                  </a:lnTo>
                  <a:lnTo>
                    <a:pt x="2132448" y="2734853"/>
                  </a:lnTo>
                  <a:lnTo>
                    <a:pt x="2136929" y="2712995"/>
                  </a:lnTo>
                  <a:lnTo>
                    <a:pt x="2149108" y="2695034"/>
                  </a:lnTo>
                  <a:lnTo>
                    <a:pt x="2167084" y="2682865"/>
                  </a:lnTo>
                  <a:lnTo>
                    <a:pt x="2188958" y="2678387"/>
                  </a:lnTo>
                  <a:lnTo>
                    <a:pt x="2211432" y="2682865"/>
                  </a:lnTo>
                  <a:lnTo>
                    <a:pt x="2229608" y="2695034"/>
                  </a:lnTo>
                  <a:lnTo>
                    <a:pt x="2241586" y="2712995"/>
                  </a:lnTo>
                  <a:lnTo>
                    <a:pt x="2245468" y="2734853"/>
                  </a:lnTo>
                  <a:lnTo>
                    <a:pt x="2240986" y="2756710"/>
                  </a:lnTo>
                  <a:lnTo>
                    <a:pt x="2228808" y="2774671"/>
                  </a:lnTo>
                  <a:lnTo>
                    <a:pt x="2210832" y="2786840"/>
                  </a:lnTo>
                  <a:lnTo>
                    <a:pt x="2188958" y="2791318"/>
                  </a:lnTo>
                  <a:close/>
                </a:path>
                <a:path w="2957194" h="2791460">
                  <a:moveTo>
                    <a:pt x="2900129" y="2791318"/>
                  </a:moveTo>
                  <a:lnTo>
                    <a:pt x="2878255" y="2786840"/>
                  </a:lnTo>
                  <a:lnTo>
                    <a:pt x="2860279" y="2774671"/>
                  </a:lnTo>
                  <a:lnTo>
                    <a:pt x="2848101" y="2756710"/>
                  </a:lnTo>
                  <a:lnTo>
                    <a:pt x="2843619" y="2734853"/>
                  </a:lnTo>
                  <a:lnTo>
                    <a:pt x="2848101" y="2712995"/>
                  </a:lnTo>
                  <a:lnTo>
                    <a:pt x="2860279" y="2695034"/>
                  </a:lnTo>
                  <a:lnTo>
                    <a:pt x="2878255" y="2682865"/>
                  </a:lnTo>
                  <a:lnTo>
                    <a:pt x="2900129" y="2678387"/>
                  </a:lnTo>
                  <a:lnTo>
                    <a:pt x="2922003" y="2682865"/>
                  </a:lnTo>
                  <a:lnTo>
                    <a:pt x="2939979" y="2695034"/>
                  </a:lnTo>
                  <a:lnTo>
                    <a:pt x="2952158" y="2712995"/>
                  </a:lnTo>
                  <a:lnTo>
                    <a:pt x="2956639" y="2734853"/>
                  </a:lnTo>
                  <a:lnTo>
                    <a:pt x="2952158" y="2756710"/>
                  </a:lnTo>
                  <a:lnTo>
                    <a:pt x="2939979" y="2774671"/>
                  </a:lnTo>
                  <a:lnTo>
                    <a:pt x="2922003" y="2786840"/>
                  </a:lnTo>
                  <a:lnTo>
                    <a:pt x="2900129" y="2791318"/>
                  </a:lnTo>
                  <a:close/>
                </a:path>
              </a:pathLst>
            </a:custGeom>
            <a:solidFill>
              <a:srgbClr val="17161B"/>
            </a:solidFill>
          </p:spPr>
          <p:txBody>
            <a:bodyPr wrap="square" lIns="0" tIns="0" rIns="0" bIns="0" rtlCol="0"/>
            <a:lstStyle/>
            <a:p/>
          </p:txBody>
        </p:sp>
        <p:sp>
          <p:nvSpPr>
            <p:cNvPr id="7" name="object 7"/>
            <p:cNvSpPr/>
            <p:nvPr/>
          </p:nvSpPr>
          <p:spPr>
            <a:xfrm>
              <a:off x="16264706" y="484689"/>
              <a:ext cx="700405" cy="700405"/>
            </a:xfrm>
            <a:custGeom>
              <a:avLst/>
              <a:gdLst/>
              <a:ahLst/>
              <a:cxnLst/>
              <a:rect l="l" t="t" r="r" b="b"/>
              <a:pathLst>
                <a:path w="700405" h="700405">
                  <a:moveTo>
                    <a:pt x="350070" y="700140"/>
                  </a:moveTo>
                  <a:lnTo>
                    <a:pt x="307215" y="697507"/>
                  </a:lnTo>
                  <a:lnTo>
                    <a:pt x="265009" y="689649"/>
                  </a:lnTo>
                  <a:lnTo>
                    <a:pt x="224083" y="676683"/>
                  </a:lnTo>
                  <a:lnTo>
                    <a:pt x="185048" y="658804"/>
                  </a:lnTo>
                  <a:lnTo>
                    <a:pt x="148494" y="636280"/>
                  </a:lnTo>
                  <a:lnTo>
                    <a:pt x="114977" y="609455"/>
                  </a:lnTo>
                  <a:lnTo>
                    <a:pt x="84995" y="578728"/>
                  </a:lnTo>
                  <a:lnTo>
                    <a:pt x="58997" y="544558"/>
                  </a:lnTo>
                  <a:lnTo>
                    <a:pt x="37377" y="507462"/>
                  </a:lnTo>
                  <a:lnTo>
                    <a:pt x="20463" y="468005"/>
                  </a:lnTo>
                  <a:lnTo>
                    <a:pt x="8506" y="426773"/>
                  </a:lnTo>
                  <a:lnTo>
                    <a:pt x="1685" y="384382"/>
                  </a:lnTo>
                  <a:lnTo>
                    <a:pt x="0" y="350070"/>
                  </a:lnTo>
                  <a:lnTo>
                    <a:pt x="105" y="341476"/>
                  </a:lnTo>
                  <a:lnTo>
                    <a:pt x="3788" y="298704"/>
                  </a:lnTo>
                  <a:lnTo>
                    <a:pt x="12680" y="256704"/>
                  </a:lnTo>
                  <a:lnTo>
                    <a:pt x="26647" y="216104"/>
                  </a:lnTo>
                  <a:lnTo>
                    <a:pt x="45479" y="177519"/>
                  </a:lnTo>
                  <a:lnTo>
                    <a:pt x="68890" y="141533"/>
                  </a:lnTo>
                  <a:lnTo>
                    <a:pt x="96530" y="108684"/>
                  </a:lnTo>
                  <a:lnTo>
                    <a:pt x="127987" y="79462"/>
                  </a:lnTo>
                  <a:lnTo>
                    <a:pt x="162785" y="54310"/>
                  </a:lnTo>
                  <a:lnTo>
                    <a:pt x="200395" y="33610"/>
                  </a:lnTo>
                  <a:lnTo>
                    <a:pt x="240257" y="17669"/>
                  </a:lnTo>
                  <a:lnTo>
                    <a:pt x="281774" y="6726"/>
                  </a:lnTo>
                  <a:lnTo>
                    <a:pt x="324319" y="948"/>
                  </a:lnTo>
                  <a:lnTo>
                    <a:pt x="350070" y="0"/>
                  </a:lnTo>
                  <a:lnTo>
                    <a:pt x="358663" y="105"/>
                  </a:lnTo>
                  <a:lnTo>
                    <a:pt x="401435" y="3788"/>
                  </a:lnTo>
                  <a:lnTo>
                    <a:pt x="443435" y="12680"/>
                  </a:lnTo>
                  <a:lnTo>
                    <a:pt x="484035" y="26647"/>
                  </a:lnTo>
                  <a:lnTo>
                    <a:pt x="522621" y="45479"/>
                  </a:lnTo>
                  <a:lnTo>
                    <a:pt x="558606" y="68890"/>
                  </a:lnTo>
                  <a:lnTo>
                    <a:pt x="591455" y="96530"/>
                  </a:lnTo>
                  <a:lnTo>
                    <a:pt x="620677" y="127987"/>
                  </a:lnTo>
                  <a:lnTo>
                    <a:pt x="645829" y="162785"/>
                  </a:lnTo>
                  <a:lnTo>
                    <a:pt x="666529" y="200395"/>
                  </a:lnTo>
                  <a:lnTo>
                    <a:pt x="682470" y="240257"/>
                  </a:lnTo>
                  <a:lnTo>
                    <a:pt x="693413" y="281774"/>
                  </a:lnTo>
                  <a:lnTo>
                    <a:pt x="699192" y="324319"/>
                  </a:lnTo>
                  <a:lnTo>
                    <a:pt x="700140" y="350070"/>
                  </a:lnTo>
                  <a:lnTo>
                    <a:pt x="700034" y="358663"/>
                  </a:lnTo>
                  <a:lnTo>
                    <a:pt x="696351" y="401435"/>
                  </a:lnTo>
                  <a:lnTo>
                    <a:pt x="687459" y="443435"/>
                  </a:lnTo>
                  <a:lnTo>
                    <a:pt x="673492" y="484035"/>
                  </a:lnTo>
                  <a:lnTo>
                    <a:pt x="654660" y="522621"/>
                  </a:lnTo>
                  <a:lnTo>
                    <a:pt x="631248" y="558606"/>
                  </a:lnTo>
                  <a:lnTo>
                    <a:pt x="603609" y="591455"/>
                  </a:lnTo>
                  <a:lnTo>
                    <a:pt x="572152" y="620677"/>
                  </a:lnTo>
                  <a:lnTo>
                    <a:pt x="537354" y="645829"/>
                  </a:lnTo>
                  <a:lnTo>
                    <a:pt x="499744" y="666529"/>
                  </a:lnTo>
                  <a:lnTo>
                    <a:pt x="459883" y="682470"/>
                  </a:lnTo>
                  <a:lnTo>
                    <a:pt x="418365" y="693413"/>
                  </a:lnTo>
                  <a:lnTo>
                    <a:pt x="375820" y="699192"/>
                  </a:lnTo>
                  <a:lnTo>
                    <a:pt x="350070" y="700140"/>
                  </a:lnTo>
                  <a:close/>
                </a:path>
              </a:pathLst>
            </a:custGeom>
            <a:solidFill>
              <a:srgbClr val="E8CF1B"/>
            </a:solidFill>
          </p:spPr>
          <p:txBody>
            <a:bodyPr wrap="square" lIns="0" tIns="0" rIns="0" bIns="0" rtlCol="0"/>
            <a:lstStyle/>
            <a:p/>
          </p:txBody>
        </p:sp>
        <p:sp>
          <p:nvSpPr>
            <p:cNvPr id="8" name="object 8"/>
            <p:cNvSpPr/>
            <p:nvPr/>
          </p:nvSpPr>
          <p:spPr>
            <a:xfrm>
              <a:off x="17101531" y="8881868"/>
              <a:ext cx="257175" cy="381000"/>
            </a:xfrm>
            <a:custGeom>
              <a:avLst/>
              <a:gdLst/>
              <a:ahLst/>
              <a:cxnLst/>
              <a:rect l="l" t="t" r="r" b="b"/>
              <a:pathLst>
                <a:path w="257175" h="381000">
                  <a:moveTo>
                    <a:pt x="39122" y="380580"/>
                  </a:moveTo>
                  <a:lnTo>
                    <a:pt x="2318" y="354527"/>
                  </a:lnTo>
                  <a:lnTo>
                    <a:pt x="0" y="339536"/>
                  </a:lnTo>
                  <a:lnTo>
                    <a:pt x="3409" y="324759"/>
                  </a:lnTo>
                  <a:lnTo>
                    <a:pt x="12481" y="311998"/>
                  </a:lnTo>
                  <a:lnTo>
                    <a:pt x="142102" y="190277"/>
                  </a:lnTo>
                  <a:lnTo>
                    <a:pt x="12481" y="68560"/>
                  </a:lnTo>
                  <a:lnTo>
                    <a:pt x="3409" y="55798"/>
                  </a:lnTo>
                  <a:lnTo>
                    <a:pt x="0" y="41022"/>
                  </a:lnTo>
                  <a:lnTo>
                    <a:pt x="2318" y="26032"/>
                  </a:lnTo>
                  <a:lnTo>
                    <a:pt x="10431" y="12625"/>
                  </a:lnTo>
                  <a:lnTo>
                    <a:pt x="23046" y="3448"/>
                  </a:lnTo>
                  <a:lnTo>
                    <a:pt x="37657" y="0"/>
                  </a:lnTo>
                  <a:lnTo>
                    <a:pt x="52483" y="2346"/>
                  </a:lnTo>
                  <a:lnTo>
                    <a:pt x="65743" y="10553"/>
                  </a:lnTo>
                  <a:lnTo>
                    <a:pt x="257147" y="190277"/>
                  </a:lnTo>
                  <a:lnTo>
                    <a:pt x="65743" y="370005"/>
                  </a:lnTo>
                  <a:lnTo>
                    <a:pt x="59745" y="374643"/>
                  </a:lnTo>
                  <a:lnTo>
                    <a:pt x="53181" y="377946"/>
                  </a:lnTo>
                  <a:lnTo>
                    <a:pt x="46243" y="379922"/>
                  </a:lnTo>
                  <a:lnTo>
                    <a:pt x="39122" y="380580"/>
                  </a:lnTo>
                  <a:close/>
                </a:path>
              </a:pathLst>
            </a:custGeom>
            <a:solidFill>
              <a:srgbClr val="17161B"/>
            </a:solidFill>
          </p:spPr>
          <p:txBody>
            <a:bodyPr wrap="square" lIns="0" tIns="0" rIns="0" bIns="0" rtlCol="0"/>
            <a:lstStyle/>
            <a:p/>
          </p:txBody>
        </p:sp>
        <p:sp>
          <p:nvSpPr>
            <p:cNvPr id="9" name="object 9"/>
            <p:cNvSpPr/>
            <p:nvPr/>
          </p:nvSpPr>
          <p:spPr>
            <a:xfrm>
              <a:off x="14023908" y="5445282"/>
              <a:ext cx="4264090" cy="4841717"/>
            </a:xfrm>
            <a:prstGeom prst="rect">
              <a:avLst/>
            </a:prstGeom>
            <a:blipFill>
              <a:blip r:embed="rId1" cstate="print"/>
              <a:stretch>
                <a:fillRect/>
              </a:stretch>
            </a:blipFill>
          </p:spPr>
          <p:txBody>
            <a:bodyPr wrap="square" lIns="0" tIns="0" rIns="0" bIns="0" rtlCol="0"/>
            <a:lstStyle/>
            <a:p/>
          </p:txBody>
        </p:sp>
      </p:grpSp>
      <p:sp>
        <p:nvSpPr>
          <p:cNvPr id="10" name="object 10"/>
          <p:cNvSpPr txBox="1">
            <a:spLocks noGrp="1"/>
          </p:cNvSpPr>
          <p:nvPr>
            <p:ph type="title"/>
          </p:nvPr>
        </p:nvSpPr>
        <p:spPr>
          <a:xfrm>
            <a:off x="381000" y="266700"/>
            <a:ext cx="11314430" cy="842010"/>
          </a:xfrm>
          <a:prstGeom prst="rect">
            <a:avLst/>
          </a:prstGeom>
        </p:spPr>
        <p:txBody>
          <a:bodyPr vert="horz" wrap="square" lIns="0" tIns="11430" rIns="0" bIns="0" rtlCol="0">
            <a:spAutoFit/>
          </a:bodyPr>
          <a:lstStyle/>
          <a:p>
            <a:pPr marL="12700">
              <a:lnSpc>
                <a:spcPct val="100000"/>
              </a:lnSpc>
              <a:spcBef>
                <a:spcPts val="90"/>
              </a:spcBef>
            </a:pPr>
            <a:r>
              <a:rPr lang="en-ID" sz="5400"/>
              <a:t>Evaluasi  Satu Lawan Satu</a:t>
            </a:r>
            <a:endParaRPr lang="en-ID" sz="5400"/>
          </a:p>
        </p:txBody>
      </p:sp>
      <p:sp>
        <p:nvSpPr>
          <p:cNvPr id="15" name="Text Box 14"/>
          <p:cNvSpPr txBox="1"/>
          <p:nvPr/>
        </p:nvSpPr>
        <p:spPr>
          <a:xfrm>
            <a:off x="732790" y="1815465"/>
            <a:ext cx="11402060" cy="1014730"/>
          </a:xfrm>
          <a:prstGeom prst="rect">
            <a:avLst/>
          </a:prstGeom>
          <a:noFill/>
        </p:spPr>
        <p:txBody>
          <a:bodyPr wrap="square" rtlCol="0">
            <a:spAutoFit/>
          </a:bodyPr>
          <a:p>
            <a:r>
              <a:rPr lang="en-US" sz="2000" b="1">
                <a:latin typeface="+mj-lt"/>
                <a:cs typeface="+mj-lt"/>
              </a:rPr>
              <a:t>Evaluasi media tahap satu lawan satu atau yang disebut dengan istilah one to one evaluation, dilaksanakan dengan memilih dua orang atau lebih siswa yang dapat mewakili populasi target dari media yang dibuat. Sajikan media tersebut kepada mereka secara individual. </a:t>
            </a:r>
            <a:endParaRPr lang="en-US" sz="2000" b="1">
              <a:latin typeface="+mj-lt"/>
              <a:cs typeface="+mj-lt"/>
            </a:endParaRPr>
          </a:p>
        </p:txBody>
      </p:sp>
      <p:sp>
        <p:nvSpPr>
          <p:cNvPr id="16" name="Text Box 15"/>
          <p:cNvSpPr txBox="1"/>
          <p:nvPr/>
        </p:nvSpPr>
        <p:spPr>
          <a:xfrm>
            <a:off x="814070" y="3262630"/>
            <a:ext cx="11073130" cy="5939155"/>
          </a:xfrm>
          <a:prstGeom prst="rect">
            <a:avLst/>
          </a:prstGeom>
          <a:noFill/>
        </p:spPr>
        <p:txBody>
          <a:bodyPr wrap="square" rtlCol="0">
            <a:spAutoFit/>
          </a:bodyPr>
          <a:p>
            <a:r>
              <a:rPr lang="en-US" sz="2000" b="1"/>
              <a:t>Prosedur pelaksanaan evaluasi media tahap satu lawan satu ini adalah sebagai berikut: </a:t>
            </a:r>
            <a:endParaRPr lang="en-US" sz="2000" b="1"/>
          </a:p>
          <a:p>
            <a:pPr marL="342900" indent="-342900">
              <a:buFont typeface="+mj-lt"/>
              <a:buAutoNum type="alphaLcParenR"/>
            </a:pPr>
            <a:r>
              <a:rPr lang="en-US" sz="2000" b="1"/>
              <a:t>jelaskan kepada siswa bahwa kita sedang merancang suatu media baru dan kita ingin mengetahui bagaimana reaksi mereka terhadap media yang dibuat tersebut; </a:t>
            </a:r>
            <a:endParaRPr lang="en-US" sz="2000" b="1"/>
          </a:p>
          <a:p>
            <a:pPr marL="342900" indent="-342900">
              <a:buFont typeface="+mj-lt"/>
              <a:buAutoNum type="alphaLcParenR"/>
            </a:pPr>
            <a:r>
              <a:rPr lang="en-US" sz="2000" b="1"/>
              <a:t>lalu sampaikan kepada mereka bahwa apabila nanti mereka berbuat salah, hal tersebut bukanlah karena kekurangan mereka tetapi karena kekurangsempurnaan media tersebut, sehingga perlu diperbaiki; </a:t>
            </a:r>
            <a:endParaRPr lang="en-US" sz="2000" b="1"/>
          </a:p>
          <a:p>
            <a:pPr marL="342900" indent="-342900">
              <a:buFont typeface="+mj-lt"/>
              <a:buAutoNum type="alphaLcParenR"/>
            </a:pPr>
            <a:r>
              <a:rPr lang="en-US" sz="2000" b="1"/>
              <a:t>usahakan agar mereka bersikap relaks dan bebas mengemukakan pendapatnya tentang media tersebut; </a:t>
            </a:r>
            <a:endParaRPr lang="en-US" sz="2000" b="1"/>
          </a:p>
          <a:p>
            <a:pPr marL="342900" indent="-342900">
              <a:buFont typeface="+mj-lt"/>
              <a:buAutoNum type="alphaLcParenR"/>
            </a:pPr>
            <a:r>
              <a:rPr lang="en-US" sz="2000" b="1"/>
              <a:t>selanjutnya berikan tes awal untuk mengetahui. sejauh mana kemampuan dan pengetahuan siswa terhadap topik yang dimediakan; </a:t>
            </a:r>
            <a:endParaRPr lang="en-US" sz="2000" b="1"/>
          </a:p>
          <a:p>
            <a:pPr marL="342900" indent="-342900">
              <a:buFont typeface="+mj-lt"/>
              <a:buAutoNum type="alphaLcParenR"/>
            </a:pPr>
            <a:r>
              <a:rPr lang="en-US" sz="2000" b="1"/>
              <a:t>sajikan media dan catat berapa lama waktu yang kita butuhkan atau dibutuhkan siswa untuk menyajikan/mempelajari media tersebut. Catat pula bagaimana reaksi siswa dan bagian-bagian yang sulit untuk difahami; apakah contoh-contohnya, penjelasannya, petunjuk-petunjuknya, ataukah yang lain; </a:t>
            </a:r>
            <a:endParaRPr lang="en-US" sz="2000" b="1"/>
          </a:p>
          <a:p>
            <a:pPr marL="342900" indent="-342900">
              <a:buFont typeface="+mj-lt"/>
              <a:buAutoNum type="alphaLcParenR"/>
            </a:pPr>
            <a:r>
              <a:rPr lang="en-US" sz="2000" b="1"/>
              <a:t>berikan tes yang mengukur keberhasilan media tersebut (post test); dan </a:t>
            </a:r>
            <a:endParaRPr lang="en-US" sz="2000" b="1"/>
          </a:p>
          <a:p>
            <a:pPr marL="342900" indent="-342900">
              <a:buFont typeface="+mj-lt"/>
              <a:buAutoNum type="alphaLcParenR"/>
            </a:pPr>
            <a:r>
              <a:rPr lang="en-US" sz="2000" b="1"/>
              <a:t>analisis informasi yang terkumpul.</a:t>
            </a:r>
            <a:endParaRPr lang="en-US" sz="2000" b="1"/>
          </a:p>
          <a:p>
            <a:r>
              <a:rPr lang="en-US" sz="2000" b="1"/>
              <a:t>Jumlah dua orang untuk kegiatan ini adalah jumlah minimal. Setelah selesai, anda bisa mencobakannya kepada beberapa orang siswa yang lain dengan prosedur yang sama. Anda dapat juga mencobakannya kepada ahli bidang studi (content expert).</a:t>
            </a:r>
            <a:endParaRPr lang="en-US" sz="2000"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486400" y="800100"/>
            <a:ext cx="9922510" cy="846455"/>
          </a:xfrm>
          <a:prstGeom prst="rect">
            <a:avLst/>
          </a:prstGeom>
        </p:spPr>
        <p:txBody>
          <a:bodyPr vert="horz" wrap="square" lIns="0" tIns="15875" rIns="0" bIns="0" rtlCol="0">
            <a:spAutoFit/>
          </a:bodyPr>
          <a:lstStyle/>
          <a:p>
            <a:pPr marL="12700">
              <a:lnSpc>
                <a:spcPct val="100000"/>
              </a:lnSpc>
              <a:spcBef>
                <a:spcPts val="125"/>
              </a:spcBef>
            </a:pPr>
            <a:r>
              <a:rPr sz="5400" dirty="0">
                <a:solidFill>
                  <a:srgbClr val="363636"/>
                </a:solidFill>
              </a:rPr>
              <a:t>Evaluasi kelompok kecil </a:t>
            </a:r>
            <a:endParaRPr sz="5400" dirty="0">
              <a:solidFill>
                <a:srgbClr val="363636"/>
              </a:solidFill>
            </a:endParaRPr>
          </a:p>
        </p:txBody>
      </p:sp>
      <p:sp>
        <p:nvSpPr>
          <p:cNvPr id="3" name="object 3"/>
          <p:cNvSpPr/>
          <p:nvPr/>
        </p:nvSpPr>
        <p:spPr>
          <a:xfrm>
            <a:off x="7712201" y="6537516"/>
            <a:ext cx="90363" cy="90363"/>
          </a:xfrm>
          <a:prstGeom prst="rect">
            <a:avLst/>
          </a:prstGeom>
          <a:blipFill>
            <a:blip r:embed="rId1" cstate="print"/>
            <a:stretch>
              <a:fillRect/>
            </a:stretch>
          </a:blipFill>
        </p:spPr>
        <p:txBody>
          <a:bodyPr wrap="square" lIns="0" tIns="0" rIns="0" bIns="0" rtlCol="0"/>
          <a:lstStyle/>
          <a:p/>
        </p:txBody>
      </p:sp>
      <p:sp>
        <p:nvSpPr>
          <p:cNvPr id="4" name="object 4"/>
          <p:cNvSpPr/>
          <p:nvPr/>
        </p:nvSpPr>
        <p:spPr>
          <a:xfrm>
            <a:off x="7712201" y="6924787"/>
            <a:ext cx="90363" cy="90363"/>
          </a:xfrm>
          <a:prstGeom prst="rect">
            <a:avLst/>
          </a:prstGeom>
          <a:blipFill>
            <a:blip r:embed="rId1" cstate="print"/>
            <a:stretch>
              <a:fillRect/>
            </a:stretch>
          </a:blipFill>
        </p:spPr>
        <p:txBody>
          <a:bodyPr wrap="square" lIns="0" tIns="0" rIns="0" bIns="0" rtlCol="0"/>
          <a:lstStyle/>
          <a:p/>
        </p:txBody>
      </p:sp>
      <p:sp>
        <p:nvSpPr>
          <p:cNvPr id="5" name="object 5"/>
          <p:cNvSpPr/>
          <p:nvPr/>
        </p:nvSpPr>
        <p:spPr>
          <a:xfrm>
            <a:off x="7712201" y="7312057"/>
            <a:ext cx="90363" cy="90363"/>
          </a:xfrm>
          <a:prstGeom prst="rect">
            <a:avLst/>
          </a:prstGeom>
          <a:blipFill>
            <a:blip r:embed="rId1" cstate="print"/>
            <a:stretch>
              <a:fillRect/>
            </a:stretch>
          </a:blipFill>
        </p:spPr>
        <p:txBody>
          <a:bodyPr wrap="square" lIns="0" tIns="0" rIns="0" bIns="0" rtlCol="0"/>
          <a:lstStyle/>
          <a:p/>
        </p:txBody>
      </p:sp>
      <p:sp>
        <p:nvSpPr>
          <p:cNvPr id="7" name="Text Box 6"/>
          <p:cNvSpPr txBox="1"/>
          <p:nvPr/>
        </p:nvSpPr>
        <p:spPr>
          <a:xfrm>
            <a:off x="5410200" y="2324100"/>
            <a:ext cx="12018645" cy="1630045"/>
          </a:xfrm>
          <a:prstGeom prst="rect">
            <a:avLst/>
          </a:prstGeom>
          <a:noFill/>
        </p:spPr>
        <p:txBody>
          <a:bodyPr wrap="square" rtlCol="0">
            <a:spAutoFit/>
          </a:bodyPr>
          <a:p>
            <a:r>
              <a:rPr lang="en-US" sz="2000" b="1"/>
              <a:t>Pada tahap ini media perlu dicobakan kepada 10-20 orang siswa yang dapat mewakili populasi target. Kalau media tersebut kita buat untuk siswa TK kelompok B maka pilihlah 10-20 orang siswa dari TK kelompok B.</a:t>
            </a:r>
            <a:r>
              <a:rPr lang="en-ID" altLang="en-US" sz="2000" b="1"/>
              <a:t> Siswa yang anda pilih dalam kegiatan ini hendaknya mencerminkan karakteristik populasi. Usahakan sampel tersebut terdiri dari siswa-siswa yang kurang pandai, sedang dan pandai; laki-laki dan perempuan; berbagai usia dan latar-belakang.</a:t>
            </a:r>
            <a:endParaRPr lang="en-ID" altLang="en-US" sz="2000" b="1"/>
          </a:p>
        </p:txBody>
      </p:sp>
      <p:sp>
        <p:nvSpPr>
          <p:cNvPr id="8" name="Text Box 7"/>
          <p:cNvSpPr txBox="1"/>
          <p:nvPr/>
        </p:nvSpPr>
        <p:spPr>
          <a:xfrm>
            <a:off x="5410200" y="4076700"/>
            <a:ext cx="12179300" cy="5939155"/>
          </a:xfrm>
          <a:prstGeom prst="rect">
            <a:avLst/>
          </a:prstGeom>
          <a:noFill/>
        </p:spPr>
        <p:txBody>
          <a:bodyPr wrap="square" rtlCol="0">
            <a:spAutoFit/>
          </a:bodyPr>
          <a:p>
            <a:r>
              <a:rPr lang="en-US" sz="2000" b="1"/>
              <a:t>Prosedur yang perlu ditempuh adalah: </a:t>
            </a:r>
            <a:endParaRPr lang="en-US" sz="2000" b="1"/>
          </a:p>
          <a:p>
            <a:pPr marL="342900" indent="-342900">
              <a:buFont typeface="+mj-lt"/>
              <a:buAutoNum type="alphaLcParenR"/>
            </a:pPr>
            <a:r>
              <a:rPr lang="en-US" sz="2000" b="1"/>
              <a:t>jelaskan bahwa media tersebut berada pada tahap formatif dan memerlukan umpan balik untuk menyempurnakannya; </a:t>
            </a:r>
            <a:endParaRPr lang="en-US" sz="2000" b="1"/>
          </a:p>
          <a:p>
            <a:pPr marL="342900" indent="-342900">
              <a:buFont typeface="+mj-lt"/>
              <a:buAutoNum type="alphaLcParenR"/>
            </a:pPr>
            <a:r>
              <a:rPr lang="en-US" sz="2000" b="1"/>
              <a:t>berikan tes awal (pretest) untuk mengukur kemampuan dan pengetahuan siswa tentang topik yang dimediakan; </a:t>
            </a:r>
            <a:endParaRPr lang="en-US" sz="2000" b="1"/>
          </a:p>
          <a:p>
            <a:pPr marL="342900" indent="-342900">
              <a:buFont typeface="+mj-lt"/>
              <a:buAutoNum type="alphaLcParenR"/>
            </a:pPr>
            <a:r>
              <a:rPr lang="en-US" sz="2000" b="1"/>
              <a:t>sajikan media atau minta kepada siswa untuk mempelajari media tersebut; </a:t>
            </a:r>
            <a:endParaRPr lang="en-US" sz="2000" b="1"/>
          </a:p>
          <a:p>
            <a:pPr marL="342900" indent="-342900">
              <a:buFont typeface="+mj-lt"/>
              <a:buAutoNum type="alphaLcParenR"/>
            </a:pPr>
            <a:r>
              <a:rPr lang="en-US" sz="2000" b="1"/>
              <a:t>catat waktu yang diperlukan dan semua bentuk umpan balik (langsung ataupun tak langsung) selama penyajian media; </a:t>
            </a:r>
            <a:endParaRPr lang="en-US" sz="2000" b="1"/>
          </a:p>
          <a:p>
            <a:pPr marL="342900" indent="-342900">
              <a:buFont typeface="+mj-lt"/>
              <a:buAutoNum type="alphaLcParenR"/>
            </a:pPr>
            <a:r>
              <a:rPr lang="en-US" sz="2000" b="1"/>
              <a:t>berikan tes untuk mengetahui sejauh mana tujuan bisa tercapai (post test); </a:t>
            </a:r>
            <a:endParaRPr lang="en-US" sz="2000" b="1"/>
          </a:p>
          <a:p>
            <a:pPr marL="342900" indent="-342900">
              <a:buFont typeface="+mj-lt"/>
              <a:buAutoNum type="alphaLcParenR"/>
            </a:pPr>
            <a:r>
              <a:rPr lang="en-US" sz="2000" b="1"/>
              <a:t>bagikan kuesioner dan minta siswa untuk mengisinya. Apabila mungkin adakan diskusi yang mendalam dengan beberapa siswa. Beberapa pertanyaan yang perlu didiskusikan antara lain: </a:t>
            </a:r>
            <a:endParaRPr lang="en-US" sz="2000" b="1"/>
          </a:p>
          <a:p>
            <a:pPr marL="285750" indent="-285750">
              <a:buFont typeface="Arial" panose="020B0604020202020204" pitchFamily="34" charset="0"/>
              <a:buChar char="•"/>
            </a:pPr>
            <a:r>
              <a:rPr lang="en-US" sz="2000" b="1"/>
              <a:t>menarik tidaknya media tersebut, </a:t>
            </a:r>
            <a:endParaRPr lang="en-US" sz="2000" b="1"/>
          </a:p>
          <a:p>
            <a:pPr marL="285750" indent="-285750">
              <a:buFont typeface="Arial" panose="020B0604020202020204" pitchFamily="34" charset="0"/>
              <a:buChar char="•"/>
            </a:pPr>
            <a:r>
              <a:rPr lang="en-US" sz="2000" b="1"/>
              <a:t>apa sebabnya; </a:t>
            </a:r>
            <a:endParaRPr lang="en-US" sz="2000" b="1"/>
          </a:p>
          <a:p>
            <a:pPr marL="285750" indent="-285750">
              <a:buFont typeface="Arial" panose="020B0604020202020204" pitchFamily="34" charset="0"/>
              <a:buChar char="•"/>
            </a:pPr>
            <a:r>
              <a:rPr lang="en-US" sz="2000" b="1"/>
              <a:t>mengerti tidaknya siswa akan pesan yang disampaikan; </a:t>
            </a:r>
            <a:endParaRPr lang="en-US" sz="2000" b="1"/>
          </a:p>
          <a:p>
            <a:pPr marL="285750" indent="-285750">
              <a:buFont typeface="Arial" panose="020B0604020202020204" pitchFamily="34" charset="0"/>
              <a:buChar char="•"/>
            </a:pPr>
            <a:r>
              <a:rPr lang="en-US" sz="2000" b="1"/>
              <a:t>konsistensi tujuan dan materi program; </a:t>
            </a:r>
            <a:endParaRPr lang="en-US" sz="2000" b="1"/>
          </a:p>
          <a:p>
            <a:pPr marL="285750" indent="-285750">
              <a:buFont typeface="Arial" panose="020B0604020202020204" pitchFamily="34" charset="0"/>
              <a:buChar char="•"/>
            </a:pPr>
            <a:r>
              <a:rPr lang="en-US" sz="2000" b="1"/>
              <a:t>cukup tidaknya atau jelas tidaknya latihan dan contoh yang diberikan. </a:t>
            </a:r>
            <a:endParaRPr lang="en-US" sz="2000" b="1"/>
          </a:p>
          <a:p>
            <a:pPr indent="0">
              <a:buFont typeface="Arial" panose="020B0604020202020204" pitchFamily="34" charset="0"/>
              <a:buNone/>
            </a:pPr>
            <a:r>
              <a:rPr lang="en-US" sz="2000" b="1"/>
              <a:t>Apabila pertanyaan-pertanyaan tersebut telah ditanyakan lewat kuesioner, informasi yang lebih detail dan jauh dapat dicari lewat diskusi ini; dan </a:t>
            </a:r>
            <a:endParaRPr lang="en-US" sz="2000" b="1"/>
          </a:p>
          <a:p>
            <a:r>
              <a:rPr lang="en-US" sz="2000" b="1"/>
              <a:t>(g) </a:t>
            </a:r>
            <a:r>
              <a:rPr lang="en-ID" altLang="en-US" sz="2000" b="1"/>
              <a:t> </a:t>
            </a:r>
            <a:r>
              <a:rPr lang="en-US" sz="2000" b="1"/>
              <a:t>Analisis data-data yang terkumpul. Atas dasar umpan balik semua ini media disempurnakan.</a:t>
            </a:r>
            <a:endParaRPr lang="en-US" sz="20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3075" y="0"/>
            <a:ext cx="12734925" cy="10287000"/>
          </a:xfrm>
          <a:custGeom>
            <a:avLst/>
            <a:gdLst/>
            <a:ahLst/>
            <a:cxnLst/>
            <a:rect l="l" t="t" r="r" b="b"/>
            <a:pathLst>
              <a:path w="12734925" h="10287000">
                <a:moveTo>
                  <a:pt x="0" y="10287000"/>
                </a:moveTo>
                <a:lnTo>
                  <a:pt x="12734925" y="10287000"/>
                </a:lnTo>
                <a:lnTo>
                  <a:pt x="12734925" y="0"/>
                </a:lnTo>
                <a:lnTo>
                  <a:pt x="0" y="0"/>
                </a:lnTo>
                <a:lnTo>
                  <a:pt x="0" y="10287000"/>
                </a:lnTo>
                <a:close/>
              </a:path>
            </a:pathLst>
          </a:custGeom>
          <a:solidFill>
            <a:srgbClr val="F6F4FA"/>
          </a:solidFill>
        </p:spPr>
        <p:txBody>
          <a:bodyPr wrap="square" lIns="0" tIns="0" rIns="0" bIns="0" rtlCol="0"/>
          <a:lstStyle/>
          <a:p/>
        </p:txBody>
      </p:sp>
      <p:grpSp>
        <p:nvGrpSpPr>
          <p:cNvPr id="3" name="object 3"/>
          <p:cNvGrpSpPr/>
          <p:nvPr/>
        </p:nvGrpSpPr>
        <p:grpSpPr>
          <a:xfrm>
            <a:off x="0" y="0"/>
            <a:ext cx="5553075" cy="10287000"/>
            <a:chOff x="0" y="0"/>
            <a:chExt cx="5553075" cy="10287000"/>
          </a:xfrm>
        </p:grpSpPr>
        <p:sp>
          <p:nvSpPr>
            <p:cNvPr id="4" name="object 4"/>
            <p:cNvSpPr/>
            <p:nvPr/>
          </p:nvSpPr>
          <p:spPr>
            <a:xfrm>
              <a:off x="0" y="0"/>
              <a:ext cx="5553075" cy="10287000"/>
            </a:xfrm>
            <a:custGeom>
              <a:avLst/>
              <a:gdLst/>
              <a:ahLst/>
              <a:cxnLst/>
              <a:rect l="l" t="t" r="r" b="b"/>
              <a:pathLst>
                <a:path w="5553075" h="10287000">
                  <a:moveTo>
                    <a:pt x="5553075" y="10287000"/>
                  </a:moveTo>
                  <a:lnTo>
                    <a:pt x="0" y="10287000"/>
                  </a:lnTo>
                  <a:lnTo>
                    <a:pt x="0" y="0"/>
                  </a:lnTo>
                  <a:lnTo>
                    <a:pt x="5553075" y="0"/>
                  </a:lnTo>
                  <a:lnTo>
                    <a:pt x="5553075" y="10287000"/>
                  </a:lnTo>
                  <a:close/>
                </a:path>
              </a:pathLst>
            </a:custGeom>
            <a:solidFill>
              <a:srgbClr val="FFFFFF"/>
            </a:solidFill>
          </p:spPr>
          <p:txBody>
            <a:bodyPr wrap="square" lIns="0" tIns="0" rIns="0" bIns="0" rtlCol="0"/>
            <a:lstStyle/>
            <a:p/>
          </p:txBody>
        </p:sp>
        <p:sp>
          <p:nvSpPr>
            <p:cNvPr id="5" name="object 5"/>
            <p:cNvSpPr/>
            <p:nvPr/>
          </p:nvSpPr>
          <p:spPr>
            <a:xfrm>
              <a:off x="756" y="8391427"/>
              <a:ext cx="3376295" cy="1895475"/>
            </a:xfrm>
            <a:custGeom>
              <a:avLst/>
              <a:gdLst/>
              <a:ahLst/>
              <a:cxnLst/>
              <a:rect l="l" t="t" r="r" b="b"/>
              <a:pathLst>
                <a:path w="3376295" h="1895475">
                  <a:moveTo>
                    <a:pt x="0" y="0"/>
                  </a:moveTo>
                  <a:lnTo>
                    <a:pt x="0" y="1895481"/>
                  </a:lnTo>
                  <a:lnTo>
                    <a:pt x="3376031" y="1895481"/>
                  </a:lnTo>
                  <a:lnTo>
                    <a:pt x="3375597" y="1848407"/>
                  </a:lnTo>
                  <a:lnTo>
                    <a:pt x="3374293" y="1801562"/>
                  </a:lnTo>
                  <a:lnTo>
                    <a:pt x="3372122" y="1754963"/>
                  </a:lnTo>
                  <a:lnTo>
                    <a:pt x="3369082" y="1708626"/>
                  </a:lnTo>
                  <a:lnTo>
                    <a:pt x="3365174" y="1662565"/>
                  </a:lnTo>
                  <a:lnTo>
                    <a:pt x="3360399" y="1616797"/>
                  </a:lnTo>
                  <a:lnTo>
                    <a:pt x="3354757" y="1571337"/>
                  </a:lnTo>
                  <a:lnTo>
                    <a:pt x="3348248" y="1526202"/>
                  </a:lnTo>
                  <a:lnTo>
                    <a:pt x="3340873" y="1481406"/>
                  </a:lnTo>
                  <a:lnTo>
                    <a:pt x="3332632" y="1436966"/>
                  </a:lnTo>
                  <a:lnTo>
                    <a:pt x="3323526" y="1392898"/>
                  </a:lnTo>
                  <a:lnTo>
                    <a:pt x="3313554" y="1349217"/>
                  </a:lnTo>
                  <a:lnTo>
                    <a:pt x="3302717" y="1305939"/>
                  </a:lnTo>
                  <a:lnTo>
                    <a:pt x="3291015" y="1263079"/>
                  </a:lnTo>
                  <a:lnTo>
                    <a:pt x="3278449" y="1220654"/>
                  </a:lnTo>
                  <a:lnTo>
                    <a:pt x="3265020" y="1178679"/>
                  </a:lnTo>
                  <a:lnTo>
                    <a:pt x="3250727" y="1137170"/>
                  </a:lnTo>
                  <a:lnTo>
                    <a:pt x="3235570" y="1096143"/>
                  </a:lnTo>
                  <a:lnTo>
                    <a:pt x="3219551" y="1055614"/>
                  </a:lnTo>
                  <a:lnTo>
                    <a:pt x="3202669" y="1015597"/>
                  </a:lnTo>
                  <a:lnTo>
                    <a:pt x="3184926" y="976110"/>
                  </a:lnTo>
                  <a:lnTo>
                    <a:pt x="3166320" y="937167"/>
                  </a:lnTo>
                  <a:lnTo>
                    <a:pt x="3146853" y="898785"/>
                  </a:lnTo>
                  <a:lnTo>
                    <a:pt x="3126525" y="860979"/>
                  </a:lnTo>
                  <a:lnTo>
                    <a:pt x="3105336" y="823765"/>
                  </a:lnTo>
                  <a:lnTo>
                    <a:pt x="3083287" y="787159"/>
                  </a:lnTo>
                  <a:lnTo>
                    <a:pt x="3060378" y="751176"/>
                  </a:lnTo>
                  <a:lnTo>
                    <a:pt x="3036609" y="715833"/>
                  </a:lnTo>
                  <a:lnTo>
                    <a:pt x="3011981" y="681145"/>
                  </a:lnTo>
                  <a:lnTo>
                    <a:pt x="2986493" y="647127"/>
                  </a:lnTo>
                  <a:lnTo>
                    <a:pt x="2960148" y="613796"/>
                  </a:lnTo>
                  <a:lnTo>
                    <a:pt x="2932944" y="581167"/>
                  </a:lnTo>
                  <a:lnTo>
                    <a:pt x="2904882" y="549256"/>
                  </a:lnTo>
                  <a:lnTo>
                    <a:pt x="2875962" y="518079"/>
                  </a:lnTo>
                  <a:lnTo>
                    <a:pt x="2846185" y="487652"/>
                  </a:lnTo>
                  <a:lnTo>
                    <a:pt x="2815551" y="457989"/>
                  </a:lnTo>
                  <a:lnTo>
                    <a:pt x="2784061" y="429108"/>
                  </a:lnTo>
                  <a:lnTo>
                    <a:pt x="2751715" y="401024"/>
                  </a:lnTo>
                  <a:lnTo>
                    <a:pt x="2718513" y="373752"/>
                  </a:lnTo>
                  <a:lnTo>
                    <a:pt x="2684455" y="347308"/>
                  </a:lnTo>
                  <a:lnTo>
                    <a:pt x="2649542" y="321709"/>
                  </a:lnTo>
                  <a:lnTo>
                    <a:pt x="2613775" y="296969"/>
                  </a:lnTo>
                  <a:lnTo>
                    <a:pt x="2577153" y="273105"/>
                  </a:lnTo>
                  <a:lnTo>
                    <a:pt x="2539677" y="250132"/>
                  </a:lnTo>
                  <a:lnTo>
                    <a:pt x="2501347" y="228067"/>
                  </a:lnTo>
                  <a:lnTo>
                    <a:pt x="2462164" y="206924"/>
                  </a:lnTo>
                  <a:lnTo>
                    <a:pt x="2422128" y="186719"/>
                  </a:lnTo>
                  <a:lnTo>
                    <a:pt x="2381239" y="167469"/>
                  </a:lnTo>
                  <a:lnTo>
                    <a:pt x="2339498" y="149189"/>
                  </a:lnTo>
                  <a:lnTo>
                    <a:pt x="2296905" y="131895"/>
                  </a:lnTo>
                  <a:lnTo>
                    <a:pt x="2253461" y="115603"/>
                  </a:lnTo>
                  <a:lnTo>
                    <a:pt x="2209165" y="100327"/>
                  </a:lnTo>
                  <a:lnTo>
                    <a:pt x="2164018" y="86085"/>
                  </a:lnTo>
                  <a:lnTo>
                    <a:pt x="2118021" y="72892"/>
                  </a:lnTo>
                  <a:lnTo>
                    <a:pt x="2071173" y="60763"/>
                  </a:lnTo>
                  <a:lnTo>
                    <a:pt x="2023476" y="49715"/>
                  </a:lnTo>
                  <a:lnTo>
                    <a:pt x="1974929" y="39763"/>
                  </a:lnTo>
                  <a:lnTo>
                    <a:pt x="1925533" y="30922"/>
                  </a:lnTo>
                  <a:lnTo>
                    <a:pt x="1875288" y="23209"/>
                  </a:lnTo>
                  <a:lnTo>
                    <a:pt x="1824195" y="16640"/>
                  </a:lnTo>
                  <a:lnTo>
                    <a:pt x="1772253" y="11230"/>
                  </a:lnTo>
                  <a:lnTo>
                    <a:pt x="1719464" y="6994"/>
                  </a:lnTo>
                  <a:lnTo>
                    <a:pt x="1665828" y="3949"/>
                  </a:lnTo>
                  <a:lnTo>
                    <a:pt x="1611344" y="2111"/>
                  </a:lnTo>
                  <a:lnTo>
                    <a:pt x="1556014" y="1495"/>
                  </a:lnTo>
                  <a:lnTo>
                    <a:pt x="0" y="0"/>
                  </a:lnTo>
                  <a:close/>
                </a:path>
              </a:pathLst>
            </a:custGeom>
            <a:solidFill>
              <a:srgbClr val="E8CF1B"/>
            </a:solidFill>
          </p:spPr>
          <p:txBody>
            <a:bodyPr wrap="square" lIns="0" tIns="0" rIns="0" bIns="0" rtlCol="0"/>
            <a:lstStyle/>
            <a:p/>
          </p:txBody>
        </p:sp>
        <p:sp>
          <p:nvSpPr>
            <p:cNvPr id="6" name="object 6"/>
            <p:cNvSpPr/>
            <p:nvPr/>
          </p:nvSpPr>
          <p:spPr>
            <a:xfrm>
              <a:off x="1270811" y="7436528"/>
              <a:ext cx="2791460" cy="2850515"/>
            </a:xfrm>
            <a:custGeom>
              <a:avLst/>
              <a:gdLst/>
              <a:ahLst/>
              <a:cxnLst/>
              <a:rect l="l" t="t" r="r" b="b"/>
              <a:pathLst>
                <a:path w="2791460" h="2850515">
                  <a:moveTo>
                    <a:pt x="2677322" y="56510"/>
                  </a:moveTo>
                  <a:lnTo>
                    <a:pt x="2681800" y="34636"/>
                  </a:lnTo>
                  <a:lnTo>
                    <a:pt x="2693968" y="16660"/>
                  </a:lnTo>
                  <a:lnTo>
                    <a:pt x="2711930" y="4482"/>
                  </a:lnTo>
                  <a:lnTo>
                    <a:pt x="2733787" y="0"/>
                  </a:lnTo>
                  <a:lnTo>
                    <a:pt x="2755644" y="4482"/>
                  </a:lnTo>
                  <a:lnTo>
                    <a:pt x="2773606" y="16660"/>
                  </a:lnTo>
                  <a:lnTo>
                    <a:pt x="2785775" y="34636"/>
                  </a:lnTo>
                  <a:lnTo>
                    <a:pt x="2790253" y="56510"/>
                  </a:lnTo>
                  <a:lnTo>
                    <a:pt x="2785775" y="78834"/>
                  </a:lnTo>
                  <a:lnTo>
                    <a:pt x="2773606" y="96760"/>
                  </a:lnTo>
                  <a:lnTo>
                    <a:pt x="2755644" y="108688"/>
                  </a:lnTo>
                  <a:lnTo>
                    <a:pt x="2733787" y="113020"/>
                  </a:lnTo>
                  <a:lnTo>
                    <a:pt x="2711930" y="108538"/>
                  </a:lnTo>
                  <a:lnTo>
                    <a:pt x="2693968" y="96360"/>
                  </a:lnTo>
                  <a:lnTo>
                    <a:pt x="2681800" y="78384"/>
                  </a:lnTo>
                  <a:lnTo>
                    <a:pt x="2677322" y="56510"/>
                  </a:lnTo>
                  <a:close/>
                </a:path>
                <a:path w="2791460" h="2850515">
                  <a:moveTo>
                    <a:pt x="2678387" y="767681"/>
                  </a:moveTo>
                  <a:lnTo>
                    <a:pt x="2682865" y="745807"/>
                  </a:lnTo>
                  <a:lnTo>
                    <a:pt x="2695034" y="727831"/>
                  </a:lnTo>
                  <a:lnTo>
                    <a:pt x="2712995" y="715653"/>
                  </a:lnTo>
                  <a:lnTo>
                    <a:pt x="2734853" y="711171"/>
                  </a:lnTo>
                  <a:lnTo>
                    <a:pt x="2756710" y="715653"/>
                  </a:lnTo>
                  <a:lnTo>
                    <a:pt x="2774671" y="727831"/>
                  </a:lnTo>
                  <a:lnTo>
                    <a:pt x="2786840" y="745807"/>
                  </a:lnTo>
                  <a:lnTo>
                    <a:pt x="2791318" y="767681"/>
                  </a:lnTo>
                  <a:lnTo>
                    <a:pt x="2786840" y="789556"/>
                  </a:lnTo>
                  <a:lnTo>
                    <a:pt x="2774671" y="807531"/>
                  </a:lnTo>
                  <a:lnTo>
                    <a:pt x="2756710" y="819710"/>
                  </a:lnTo>
                  <a:lnTo>
                    <a:pt x="2734853" y="824191"/>
                  </a:lnTo>
                  <a:lnTo>
                    <a:pt x="2712995" y="819710"/>
                  </a:lnTo>
                  <a:lnTo>
                    <a:pt x="2695034" y="807531"/>
                  </a:lnTo>
                  <a:lnTo>
                    <a:pt x="2682865" y="789556"/>
                  </a:lnTo>
                  <a:lnTo>
                    <a:pt x="2678387" y="767681"/>
                  </a:lnTo>
                  <a:close/>
                </a:path>
                <a:path w="2791460" h="2850515">
                  <a:moveTo>
                    <a:pt x="2678387" y="1477786"/>
                  </a:moveTo>
                  <a:lnTo>
                    <a:pt x="2682865" y="1455912"/>
                  </a:lnTo>
                  <a:lnTo>
                    <a:pt x="2695034" y="1437936"/>
                  </a:lnTo>
                  <a:lnTo>
                    <a:pt x="2712995" y="1425758"/>
                  </a:lnTo>
                  <a:lnTo>
                    <a:pt x="2734853" y="1421277"/>
                  </a:lnTo>
                  <a:lnTo>
                    <a:pt x="2756710" y="1425758"/>
                  </a:lnTo>
                  <a:lnTo>
                    <a:pt x="2774671" y="1437936"/>
                  </a:lnTo>
                  <a:lnTo>
                    <a:pt x="2786840" y="1455912"/>
                  </a:lnTo>
                  <a:lnTo>
                    <a:pt x="2791318" y="1477786"/>
                  </a:lnTo>
                  <a:lnTo>
                    <a:pt x="2786840" y="1500111"/>
                  </a:lnTo>
                  <a:lnTo>
                    <a:pt x="2774671" y="1518036"/>
                  </a:lnTo>
                  <a:lnTo>
                    <a:pt x="2756710" y="1529965"/>
                  </a:lnTo>
                  <a:lnTo>
                    <a:pt x="2734853" y="1534296"/>
                  </a:lnTo>
                  <a:lnTo>
                    <a:pt x="2712995" y="1529815"/>
                  </a:lnTo>
                  <a:lnTo>
                    <a:pt x="2695034" y="1517637"/>
                  </a:lnTo>
                  <a:lnTo>
                    <a:pt x="2682865" y="1499661"/>
                  </a:lnTo>
                  <a:lnTo>
                    <a:pt x="2678387" y="1477786"/>
                  </a:lnTo>
                  <a:close/>
                </a:path>
                <a:path w="2791460" h="2850515">
                  <a:moveTo>
                    <a:pt x="2678387" y="2188958"/>
                  </a:moveTo>
                  <a:lnTo>
                    <a:pt x="2682865" y="2167084"/>
                  </a:lnTo>
                  <a:lnTo>
                    <a:pt x="2695034" y="2149108"/>
                  </a:lnTo>
                  <a:lnTo>
                    <a:pt x="2712995" y="2136929"/>
                  </a:lnTo>
                  <a:lnTo>
                    <a:pt x="2734853" y="2132448"/>
                  </a:lnTo>
                  <a:lnTo>
                    <a:pt x="2756710" y="2136929"/>
                  </a:lnTo>
                  <a:lnTo>
                    <a:pt x="2774671" y="2149108"/>
                  </a:lnTo>
                  <a:lnTo>
                    <a:pt x="2786840" y="2167084"/>
                  </a:lnTo>
                  <a:lnTo>
                    <a:pt x="2791318" y="2188958"/>
                  </a:lnTo>
                  <a:lnTo>
                    <a:pt x="2786840" y="2210832"/>
                  </a:lnTo>
                  <a:lnTo>
                    <a:pt x="2774671" y="2228808"/>
                  </a:lnTo>
                  <a:lnTo>
                    <a:pt x="2756710" y="2240986"/>
                  </a:lnTo>
                  <a:lnTo>
                    <a:pt x="2734853" y="2245468"/>
                  </a:lnTo>
                  <a:lnTo>
                    <a:pt x="2712995" y="2240986"/>
                  </a:lnTo>
                  <a:lnTo>
                    <a:pt x="2695034" y="2228808"/>
                  </a:lnTo>
                  <a:lnTo>
                    <a:pt x="2682865" y="2210832"/>
                  </a:lnTo>
                  <a:lnTo>
                    <a:pt x="2678387" y="2188958"/>
                  </a:lnTo>
                  <a:close/>
                </a:path>
                <a:path w="2791460" h="2850515">
                  <a:moveTo>
                    <a:pt x="2706862" y="2850470"/>
                  </a:moveTo>
                  <a:lnTo>
                    <a:pt x="2711930" y="2847035"/>
                  </a:lnTo>
                  <a:lnTo>
                    <a:pt x="2733787" y="2842553"/>
                  </a:lnTo>
                  <a:lnTo>
                    <a:pt x="2755644" y="2847035"/>
                  </a:lnTo>
                  <a:lnTo>
                    <a:pt x="2760712" y="2850470"/>
                  </a:lnTo>
                  <a:lnTo>
                    <a:pt x="2706862" y="2850470"/>
                  </a:lnTo>
                  <a:close/>
                </a:path>
                <a:path w="2791460" h="2850515">
                  <a:moveTo>
                    <a:pt x="2023173" y="56510"/>
                  </a:moveTo>
                  <a:lnTo>
                    <a:pt x="2027651" y="34636"/>
                  </a:lnTo>
                  <a:lnTo>
                    <a:pt x="2039820" y="16660"/>
                  </a:lnTo>
                  <a:lnTo>
                    <a:pt x="2057781" y="4481"/>
                  </a:lnTo>
                  <a:lnTo>
                    <a:pt x="2079638" y="0"/>
                  </a:lnTo>
                  <a:lnTo>
                    <a:pt x="2101496" y="4481"/>
                  </a:lnTo>
                  <a:lnTo>
                    <a:pt x="2119457" y="16660"/>
                  </a:lnTo>
                  <a:lnTo>
                    <a:pt x="2131626" y="34636"/>
                  </a:lnTo>
                  <a:lnTo>
                    <a:pt x="2136104" y="56510"/>
                  </a:lnTo>
                  <a:lnTo>
                    <a:pt x="2131626" y="78984"/>
                  </a:lnTo>
                  <a:lnTo>
                    <a:pt x="2119457" y="97160"/>
                  </a:lnTo>
                  <a:lnTo>
                    <a:pt x="2101496" y="109138"/>
                  </a:lnTo>
                  <a:lnTo>
                    <a:pt x="2079638" y="113020"/>
                  </a:lnTo>
                  <a:lnTo>
                    <a:pt x="2057781" y="108538"/>
                  </a:lnTo>
                  <a:lnTo>
                    <a:pt x="2039820" y="96360"/>
                  </a:lnTo>
                  <a:lnTo>
                    <a:pt x="2027651" y="78384"/>
                  </a:lnTo>
                  <a:lnTo>
                    <a:pt x="2023173" y="56510"/>
                  </a:lnTo>
                  <a:close/>
                </a:path>
                <a:path w="2791460" h="2850515">
                  <a:moveTo>
                    <a:pt x="2023173" y="767681"/>
                  </a:moveTo>
                  <a:lnTo>
                    <a:pt x="2027651" y="745807"/>
                  </a:lnTo>
                  <a:lnTo>
                    <a:pt x="2039820" y="727831"/>
                  </a:lnTo>
                  <a:lnTo>
                    <a:pt x="2057781" y="715653"/>
                  </a:lnTo>
                  <a:lnTo>
                    <a:pt x="2079638" y="711171"/>
                  </a:lnTo>
                  <a:lnTo>
                    <a:pt x="2101496" y="715653"/>
                  </a:lnTo>
                  <a:lnTo>
                    <a:pt x="2119457" y="727831"/>
                  </a:lnTo>
                  <a:lnTo>
                    <a:pt x="2131626" y="745807"/>
                  </a:lnTo>
                  <a:lnTo>
                    <a:pt x="2136104" y="767681"/>
                  </a:lnTo>
                  <a:lnTo>
                    <a:pt x="2131626" y="789556"/>
                  </a:lnTo>
                  <a:lnTo>
                    <a:pt x="2119457" y="807531"/>
                  </a:lnTo>
                  <a:lnTo>
                    <a:pt x="2101496" y="819710"/>
                  </a:lnTo>
                  <a:lnTo>
                    <a:pt x="2079638" y="824191"/>
                  </a:lnTo>
                  <a:lnTo>
                    <a:pt x="2057781" y="819710"/>
                  </a:lnTo>
                  <a:lnTo>
                    <a:pt x="2039820" y="807531"/>
                  </a:lnTo>
                  <a:lnTo>
                    <a:pt x="2027651" y="789556"/>
                  </a:lnTo>
                  <a:lnTo>
                    <a:pt x="2023173" y="767681"/>
                  </a:lnTo>
                  <a:close/>
                </a:path>
                <a:path w="2791460" h="2850515">
                  <a:moveTo>
                    <a:pt x="2023173" y="1477786"/>
                  </a:moveTo>
                  <a:lnTo>
                    <a:pt x="2027651" y="1455912"/>
                  </a:lnTo>
                  <a:lnTo>
                    <a:pt x="2039820" y="1437936"/>
                  </a:lnTo>
                  <a:lnTo>
                    <a:pt x="2057781" y="1425758"/>
                  </a:lnTo>
                  <a:lnTo>
                    <a:pt x="2079638" y="1421277"/>
                  </a:lnTo>
                  <a:lnTo>
                    <a:pt x="2101496" y="1425758"/>
                  </a:lnTo>
                  <a:lnTo>
                    <a:pt x="2119457" y="1437936"/>
                  </a:lnTo>
                  <a:lnTo>
                    <a:pt x="2131626" y="1455912"/>
                  </a:lnTo>
                  <a:lnTo>
                    <a:pt x="2136104" y="1477786"/>
                  </a:lnTo>
                  <a:lnTo>
                    <a:pt x="2131626" y="1500260"/>
                  </a:lnTo>
                  <a:lnTo>
                    <a:pt x="2119457" y="1518436"/>
                  </a:lnTo>
                  <a:lnTo>
                    <a:pt x="2101496" y="1530415"/>
                  </a:lnTo>
                  <a:lnTo>
                    <a:pt x="2079638" y="1534296"/>
                  </a:lnTo>
                  <a:lnTo>
                    <a:pt x="2057781" y="1529815"/>
                  </a:lnTo>
                  <a:lnTo>
                    <a:pt x="2039820" y="1517637"/>
                  </a:lnTo>
                  <a:lnTo>
                    <a:pt x="2027651" y="1499661"/>
                  </a:lnTo>
                  <a:lnTo>
                    <a:pt x="2023173" y="1477786"/>
                  </a:lnTo>
                  <a:close/>
                </a:path>
                <a:path w="2791460" h="2850515">
                  <a:moveTo>
                    <a:pt x="2023173" y="2188958"/>
                  </a:moveTo>
                  <a:lnTo>
                    <a:pt x="2027651" y="2167084"/>
                  </a:lnTo>
                  <a:lnTo>
                    <a:pt x="2039820" y="2149108"/>
                  </a:lnTo>
                  <a:lnTo>
                    <a:pt x="2057781" y="2136929"/>
                  </a:lnTo>
                  <a:lnTo>
                    <a:pt x="2079638" y="2132448"/>
                  </a:lnTo>
                  <a:lnTo>
                    <a:pt x="2101496" y="2136929"/>
                  </a:lnTo>
                  <a:lnTo>
                    <a:pt x="2119457" y="2149108"/>
                  </a:lnTo>
                  <a:lnTo>
                    <a:pt x="2131626" y="2167084"/>
                  </a:lnTo>
                  <a:lnTo>
                    <a:pt x="2136104" y="2188958"/>
                  </a:lnTo>
                  <a:lnTo>
                    <a:pt x="2131626" y="2211282"/>
                  </a:lnTo>
                  <a:lnTo>
                    <a:pt x="2119457" y="2229208"/>
                  </a:lnTo>
                  <a:lnTo>
                    <a:pt x="2101496" y="2241136"/>
                  </a:lnTo>
                  <a:lnTo>
                    <a:pt x="2079638" y="2245468"/>
                  </a:lnTo>
                  <a:lnTo>
                    <a:pt x="2057781" y="2240986"/>
                  </a:lnTo>
                  <a:lnTo>
                    <a:pt x="2039820" y="2228808"/>
                  </a:lnTo>
                  <a:lnTo>
                    <a:pt x="2027651" y="2210832"/>
                  </a:lnTo>
                  <a:lnTo>
                    <a:pt x="2023173" y="2188958"/>
                  </a:lnTo>
                  <a:close/>
                </a:path>
                <a:path w="2791460" h="2850515">
                  <a:moveTo>
                    <a:pt x="2054286" y="2850470"/>
                  </a:moveTo>
                  <a:lnTo>
                    <a:pt x="2057781" y="2848101"/>
                  </a:lnTo>
                  <a:lnTo>
                    <a:pt x="2079638" y="2843619"/>
                  </a:lnTo>
                  <a:lnTo>
                    <a:pt x="2101496" y="2848101"/>
                  </a:lnTo>
                  <a:lnTo>
                    <a:pt x="2104991" y="2850470"/>
                  </a:lnTo>
                  <a:lnTo>
                    <a:pt x="2054286" y="2850470"/>
                  </a:lnTo>
                  <a:close/>
                </a:path>
                <a:path w="2791460" h="2850515">
                  <a:moveTo>
                    <a:pt x="1348782" y="56509"/>
                  </a:moveTo>
                  <a:lnTo>
                    <a:pt x="1353260" y="34635"/>
                  </a:lnTo>
                  <a:lnTo>
                    <a:pt x="1365428" y="16659"/>
                  </a:lnTo>
                  <a:lnTo>
                    <a:pt x="1383390" y="4481"/>
                  </a:lnTo>
                  <a:lnTo>
                    <a:pt x="1405247" y="0"/>
                  </a:lnTo>
                  <a:lnTo>
                    <a:pt x="1427104" y="4481"/>
                  </a:lnTo>
                  <a:lnTo>
                    <a:pt x="1445066" y="16659"/>
                  </a:lnTo>
                  <a:lnTo>
                    <a:pt x="1457235" y="34635"/>
                  </a:lnTo>
                  <a:lnTo>
                    <a:pt x="1461713" y="56509"/>
                  </a:lnTo>
                  <a:lnTo>
                    <a:pt x="1457235" y="78983"/>
                  </a:lnTo>
                  <a:lnTo>
                    <a:pt x="1445066" y="97159"/>
                  </a:lnTo>
                  <a:lnTo>
                    <a:pt x="1427104" y="109137"/>
                  </a:lnTo>
                  <a:lnTo>
                    <a:pt x="1405247" y="113019"/>
                  </a:lnTo>
                  <a:lnTo>
                    <a:pt x="1383390" y="108537"/>
                  </a:lnTo>
                  <a:lnTo>
                    <a:pt x="1365428" y="96359"/>
                  </a:lnTo>
                  <a:lnTo>
                    <a:pt x="1353260" y="78383"/>
                  </a:lnTo>
                  <a:lnTo>
                    <a:pt x="1348782" y="56509"/>
                  </a:lnTo>
                  <a:close/>
                </a:path>
                <a:path w="2791460" h="2850515">
                  <a:moveTo>
                    <a:pt x="1348782" y="767680"/>
                  </a:moveTo>
                  <a:lnTo>
                    <a:pt x="1353260" y="745806"/>
                  </a:lnTo>
                  <a:lnTo>
                    <a:pt x="1365428" y="727830"/>
                  </a:lnTo>
                  <a:lnTo>
                    <a:pt x="1383390" y="715652"/>
                  </a:lnTo>
                  <a:lnTo>
                    <a:pt x="1405247" y="711170"/>
                  </a:lnTo>
                  <a:lnTo>
                    <a:pt x="1427104" y="715652"/>
                  </a:lnTo>
                  <a:lnTo>
                    <a:pt x="1445066" y="727830"/>
                  </a:lnTo>
                  <a:lnTo>
                    <a:pt x="1457235" y="745806"/>
                  </a:lnTo>
                  <a:lnTo>
                    <a:pt x="1461713" y="767680"/>
                  </a:lnTo>
                  <a:lnTo>
                    <a:pt x="1457235" y="789555"/>
                  </a:lnTo>
                  <a:lnTo>
                    <a:pt x="1445066" y="807530"/>
                  </a:lnTo>
                  <a:lnTo>
                    <a:pt x="1427104" y="819709"/>
                  </a:lnTo>
                  <a:lnTo>
                    <a:pt x="1405247" y="824190"/>
                  </a:lnTo>
                  <a:lnTo>
                    <a:pt x="1383390" y="819709"/>
                  </a:lnTo>
                  <a:lnTo>
                    <a:pt x="1365428" y="807530"/>
                  </a:lnTo>
                  <a:lnTo>
                    <a:pt x="1353260" y="789555"/>
                  </a:lnTo>
                  <a:lnTo>
                    <a:pt x="1348782" y="767680"/>
                  </a:lnTo>
                  <a:close/>
                </a:path>
                <a:path w="2791460" h="2850515">
                  <a:moveTo>
                    <a:pt x="1348782" y="1478853"/>
                  </a:moveTo>
                  <a:lnTo>
                    <a:pt x="1353260" y="1456978"/>
                  </a:lnTo>
                  <a:lnTo>
                    <a:pt x="1365428" y="1439003"/>
                  </a:lnTo>
                  <a:lnTo>
                    <a:pt x="1383390" y="1426824"/>
                  </a:lnTo>
                  <a:lnTo>
                    <a:pt x="1405247" y="1422343"/>
                  </a:lnTo>
                  <a:lnTo>
                    <a:pt x="1427104" y="1426824"/>
                  </a:lnTo>
                  <a:lnTo>
                    <a:pt x="1445066" y="1439003"/>
                  </a:lnTo>
                  <a:lnTo>
                    <a:pt x="1457235" y="1456978"/>
                  </a:lnTo>
                  <a:lnTo>
                    <a:pt x="1461713" y="1478853"/>
                  </a:lnTo>
                  <a:lnTo>
                    <a:pt x="1457235" y="1500727"/>
                  </a:lnTo>
                  <a:lnTo>
                    <a:pt x="1445066" y="1518703"/>
                  </a:lnTo>
                  <a:lnTo>
                    <a:pt x="1427104" y="1530881"/>
                  </a:lnTo>
                  <a:lnTo>
                    <a:pt x="1405247" y="1535363"/>
                  </a:lnTo>
                  <a:lnTo>
                    <a:pt x="1383390" y="1530881"/>
                  </a:lnTo>
                  <a:lnTo>
                    <a:pt x="1365428" y="1518703"/>
                  </a:lnTo>
                  <a:lnTo>
                    <a:pt x="1353260" y="1500727"/>
                  </a:lnTo>
                  <a:lnTo>
                    <a:pt x="1348782" y="1478853"/>
                  </a:lnTo>
                  <a:close/>
                </a:path>
                <a:path w="2791460" h="2850515">
                  <a:moveTo>
                    <a:pt x="1348782" y="2188958"/>
                  </a:moveTo>
                  <a:lnTo>
                    <a:pt x="1353260" y="2167084"/>
                  </a:lnTo>
                  <a:lnTo>
                    <a:pt x="1365428" y="2149108"/>
                  </a:lnTo>
                  <a:lnTo>
                    <a:pt x="1383390" y="2136929"/>
                  </a:lnTo>
                  <a:lnTo>
                    <a:pt x="1405247" y="2132448"/>
                  </a:lnTo>
                  <a:lnTo>
                    <a:pt x="1427104" y="2136929"/>
                  </a:lnTo>
                  <a:lnTo>
                    <a:pt x="1445066" y="2149108"/>
                  </a:lnTo>
                  <a:lnTo>
                    <a:pt x="1457235" y="2167084"/>
                  </a:lnTo>
                  <a:lnTo>
                    <a:pt x="1461713" y="2188958"/>
                  </a:lnTo>
                  <a:lnTo>
                    <a:pt x="1457235" y="2211282"/>
                  </a:lnTo>
                  <a:lnTo>
                    <a:pt x="1445066" y="2229208"/>
                  </a:lnTo>
                  <a:lnTo>
                    <a:pt x="1427104" y="2241136"/>
                  </a:lnTo>
                  <a:lnTo>
                    <a:pt x="1405247" y="2245468"/>
                  </a:lnTo>
                  <a:lnTo>
                    <a:pt x="1383390" y="2240986"/>
                  </a:lnTo>
                  <a:lnTo>
                    <a:pt x="1365428" y="2228808"/>
                  </a:lnTo>
                  <a:lnTo>
                    <a:pt x="1353260" y="2210832"/>
                  </a:lnTo>
                  <a:lnTo>
                    <a:pt x="1348782" y="2188958"/>
                  </a:lnTo>
                  <a:close/>
                </a:path>
                <a:path w="2791460" h="2850515">
                  <a:moveTo>
                    <a:pt x="1379895" y="2850470"/>
                  </a:moveTo>
                  <a:lnTo>
                    <a:pt x="1383390" y="2848101"/>
                  </a:lnTo>
                  <a:lnTo>
                    <a:pt x="1405247" y="2843619"/>
                  </a:lnTo>
                  <a:lnTo>
                    <a:pt x="1427104" y="2848101"/>
                  </a:lnTo>
                  <a:lnTo>
                    <a:pt x="1430600" y="2850470"/>
                  </a:lnTo>
                  <a:lnTo>
                    <a:pt x="1379895" y="2850470"/>
                  </a:lnTo>
                  <a:close/>
                </a:path>
                <a:path w="2791460" h="2850515">
                  <a:moveTo>
                    <a:pt x="693568" y="57575"/>
                  </a:moveTo>
                  <a:lnTo>
                    <a:pt x="698046" y="35701"/>
                  </a:lnTo>
                  <a:lnTo>
                    <a:pt x="710214" y="17725"/>
                  </a:lnTo>
                  <a:lnTo>
                    <a:pt x="728176" y="5547"/>
                  </a:lnTo>
                  <a:lnTo>
                    <a:pt x="750033" y="1066"/>
                  </a:lnTo>
                  <a:lnTo>
                    <a:pt x="771890" y="5547"/>
                  </a:lnTo>
                  <a:lnTo>
                    <a:pt x="789852" y="17725"/>
                  </a:lnTo>
                  <a:lnTo>
                    <a:pt x="802021" y="35701"/>
                  </a:lnTo>
                  <a:lnTo>
                    <a:pt x="806499" y="57575"/>
                  </a:lnTo>
                  <a:lnTo>
                    <a:pt x="802021" y="79449"/>
                  </a:lnTo>
                  <a:lnTo>
                    <a:pt x="789852" y="97425"/>
                  </a:lnTo>
                  <a:lnTo>
                    <a:pt x="771890" y="109604"/>
                  </a:lnTo>
                  <a:lnTo>
                    <a:pt x="750033" y="114085"/>
                  </a:lnTo>
                  <a:lnTo>
                    <a:pt x="728176" y="109604"/>
                  </a:lnTo>
                  <a:lnTo>
                    <a:pt x="710214" y="97425"/>
                  </a:lnTo>
                  <a:lnTo>
                    <a:pt x="698046" y="79449"/>
                  </a:lnTo>
                  <a:lnTo>
                    <a:pt x="693568" y="57575"/>
                  </a:lnTo>
                  <a:close/>
                </a:path>
                <a:path w="2791460" h="2850515">
                  <a:moveTo>
                    <a:pt x="693568" y="767680"/>
                  </a:moveTo>
                  <a:lnTo>
                    <a:pt x="698046" y="745806"/>
                  </a:lnTo>
                  <a:lnTo>
                    <a:pt x="710214" y="727830"/>
                  </a:lnTo>
                  <a:lnTo>
                    <a:pt x="728176" y="715652"/>
                  </a:lnTo>
                  <a:lnTo>
                    <a:pt x="750033" y="711170"/>
                  </a:lnTo>
                  <a:lnTo>
                    <a:pt x="771890" y="715652"/>
                  </a:lnTo>
                  <a:lnTo>
                    <a:pt x="789852" y="727830"/>
                  </a:lnTo>
                  <a:lnTo>
                    <a:pt x="802021" y="745806"/>
                  </a:lnTo>
                  <a:lnTo>
                    <a:pt x="806499" y="767680"/>
                  </a:lnTo>
                  <a:lnTo>
                    <a:pt x="802021" y="790004"/>
                  </a:lnTo>
                  <a:lnTo>
                    <a:pt x="789852" y="807930"/>
                  </a:lnTo>
                  <a:lnTo>
                    <a:pt x="771890" y="819859"/>
                  </a:lnTo>
                  <a:lnTo>
                    <a:pt x="750033" y="824190"/>
                  </a:lnTo>
                  <a:lnTo>
                    <a:pt x="728176" y="819709"/>
                  </a:lnTo>
                  <a:lnTo>
                    <a:pt x="710214" y="807530"/>
                  </a:lnTo>
                  <a:lnTo>
                    <a:pt x="698046" y="789555"/>
                  </a:lnTo>
                  <a:lnTo>
                    <a:pt x="693568" y="767680"/>
                  </a:lnTo>
                  <a:close/>
                </a:path>
                <a:path w="2791460" h="2850515">
                  <a:moveTo>
                    <a:pt x="693568" y="1478853"/>
                  </a:moveTo>
                  <a:lnTo>
                    <a:pt x="698046" y="1456978"/>
                  </a:lnTo>
                  <a:lnTo>
                    <a:pt x="710214" y="1439003"/>
                  </a:lnTo>
                  <a:lnTo>
                    <a:pt x="728176" y="1426824"/>
                  </a:lnTo>
                  <a:lnTo>
                    <a:pt x="750033" y="1422343"/>
                  </a:lnTo>
                  <a:lnTo>
                    <a:pt x="771890" y="1426824"/>
                  </a:lnTo>
                  <a:lnTo>
                    <a:pt x="789852" y="1439003"/>
                  </a:lnTo>
                  <a:lnTo>
                    <a:pt x="802021" y="1456978"/>
                  </a:lnTo>
                  <a:lnTo>
                    <a:pt x="806499" y="1478853"/>
                  </a:lnTo>
                  <a:lnTo>
                    <a:pt x="802021" y="1500727"/>
                  </a:lnTo>
                  <a:lnTo>
                    <a:pt x="789852" y="1518703"/>
                  </a:lnTo>
                  <a:lnTo>
                    <a:pt x="771890" y="1530881"/>
                  </a:lnTo>
                  <a:lnTo>
                    <a:pt x="750033" y="1535363"/>
                  </a:lnTo>
                  <a:lnTo>
                    <a:pt x="728176" y="1530881"/>
                  </a:lnTo>
                  <a:lnTo>
                    <a:pt x="710214" y="1518703"/>
                  </a:lnTo>
                  <a:lnTo>
                    <a:pt x="698046" y="1500727"/>
                  </a:lnTo>
                  <a:lnTo>
                    <a:pt x="693568" y="1478853"/>
                  </a:lnTo>
                  <a:close/>
                </a:path>
                <a:path w="2791460" h="2850515">
                  <a:moveTo>
                    <a:pt x="693568" y="2188958"/>
                  </a:moveTo>
                  <a:lnTo>
                    <a:pt x="698046" y="2167084"/>
                  </a:lnTo>
                  <a:lnTo>
                    <a:pt x="710214" y="2149108"/>
                  </a:lnTo>
                  <a:lnTo>
                    <a:pt x="728176" y="2136929"/>
                  </a:lnTo>
                  <a:lnTo>
                    <a:pt x="750033" y="2132448"/>
                  </a:lnTo>
                  <a:lnTo>
                    <a:pt x="771890" y="2136929"/>
                  </a:lnTo>
                  <a:lnTo>
                    <a:pt x="789852" y="2149108"/>
                  </a:lnTo>
                  <a:lnTo>
                    <a:pt x="802021" y="2167084"/>
                  </a:lnTo>
                  <a:lnTo>
                    <a:pt x="806499" y="2188958"/>
                  </a:lnTo>
                  <a:lnTo>
                    <a:pt x="802021" y="2211432"/>
                  </a:lnTo>
                  <a:lnTo>
                    <a:pt x="789852" y="2229608"/>
                  </a:lnTo>
                  <a:lnTo>
                    <a:pt x="771890" y="2241586"/>
                  </a:lnTo>
                  <a:lnTo>
                    <a:pt x="750033" y="2245468"/>
                  </a:lnTo>
                  <a:lnTo>
                    <a:pt x="728176" y="2240986"/>
                  </a:lnTo>
                  <a:lnTo>
                    <a:pt x="710214" y="2228808"/>
                  </a:lnTo>
                  <a:lnTo>
                    <a:pt x="698046" y="2210832"/>
                  </a:lnTo>
                  <a:lnTo>
                    <a:pt x="693568" y="2188958"/>
                  </a:lnTo>
                  <a:close/>
                </a:path>
                <a:path w="2791460" h="2850515">
                  <a:moveTo>
                    <a:pt x="724681" y="2850470"/>
                  </a:moveTo>
                  <a:lnTo>
                    <a:pt x="728176" y="2848101"/>
                  </a:lnTo>
                  <a:lnTo>
                    <a:pt x="750033" y="2843619"/>
                  </a:lnTo>
                  <a:lnTo>
                    <a:pt x="771890" y="2848101"/>
                  </a:lnTo>
                  <a:lnTo>
                    <a:pt x="775385" y="2850470"/>
                  </a:lnTo>
                  <a:lnTo>
                    <a:pt x="724681" y="2850470"/>
                  </a:lnTo>
                  <a:close/>
                </a:path>
                <a:path w="2791460" h="2850515">
                  <a:moveTo>
                    <a:pt x="0" y="57575"/>
                  </a:moveTo>
                  <a:lnTo>
                    <a:pt x="4477" y="35701"/>
                  </a:lnTo>
                  <a:lnTo>
                    <a:pt x="16646" y="17725"/>
                  </a:lnTo>
                  <a:lnTo>
                    <a:pt x="34608" y="5547"/>
                  </a:lnTo>
                  <a:lnTo>
                    <a:pt x="56465" y="1066"/>
                  </a:lnTo>
                  <a:lnTo>
                    <a:pt x="78322" y="5547"/>
                  </a:lnTo>
                  <a:lnTo>
                    <a:pt x="96284" y="17725"/>
                  </a:lnTo>
                  <a:lnTo>
                    <a:pt x="108453" y="35701"/>
                  </a:lnTo>
                  <a:lnTo>
                    <a:pt x="112931" y="57575"/>
                  </a:lnTo>
                  <a:lnTo>
                    <a:pt x="108453" y="79449"/>
                  </a:lnTo>
                  <a:lnTo>
                    <a:pt x="96284" y="97425"/>
                  </a:lnTo>
                  <a:lnTo>
                    <a:pt x="78322" y="109604"/>
                  </a:lnTo>
                  <a:lnTo>
                    <a:pt x="56465" y="114085"/>
                  </a:lnTo>
                  <a:lnTo>
                    <a:pt x="34608" y="109604"/>
                  </a:lnTo>
                  <a:lnTo>
                    <a:pt x="16646" y="97425"/>
                  </a:lnTo>
                  <a:lnTo>
                    <a:pt x="4477" y="79449"/>
                  </a:lnTo>
                  <a:lnTo>
                    <a:pt x="0" y="57575"/>
                  </a:lnTo>
                  <a:close/>
                </a:path>
                <a:path w="2791460" h="2850515">
                  <a:moveTo>
                    <a:pt x="0" y="767680"/>
                  </a:moveTo>
                  <a:lnTo>
                    <a:pt x="4477" y="745806"/>
                  </a:lnTo>
                  <a:lnTo>
                    <a:pt x="16646" y="727830"/>
                  </a:lnTo>
                  <a:lnTo>
                    <a:pt x="34608" y="715652"/>
                  </a:lnTo>
                  <a:lnTo>
                    <a:pt x="56465" y="711170"/>
                  </a:lnTo>
                  <a:lnTo>
                    <a:pt x="78322" y="715652"/>
                  </a:lnTo>
                  <a:lnTo>
                    <a:pt x="96284" y="727830"/>
                  </a:lnTo>
                  <a:lnTo>
                    <a:pt x="108453" y="745806"/>
                  </a:lnTo>
                  <a:lnTo>
                    <a:pt x="112931" y="767680"/>
                  </a:lnTo>
                  <a:lnTo>
                    <a:pt x="108453" y="790154"/>
                  </a:lnTo>
                  <a:lnTo>
                    <a:pt x="96284" y="808330"/>
                  </a:lnTo>
                  <a:lnTo>
                    <a:pt x="78322" y="820308"/>
                  </a:lnTo>
                  <a:lnTo>
                    <a:pt x="56465" y="824190"/>
                  </a:lnTo>
                  <a:lnTo>
                    <a:pt x="34608" y="819709"/>
                  </a:lnTo>
                  <a:lnTo>
                    <a:pt x="16646" y="807530"/>
                  </a:lnTo>
                  <a:lnTo>
                    <a:pt x="4477" y="789555"/>
                  </a:lnTo>
                  <a:lnTo>
                    <a:pt x="0" y="767680"/>
                  </a:lnTo>
                  <a:close/>
                </a:path>
                <a:path w="2791460" h="2850515">
                  <a:moveTo>
                    <a:pt x="0" y="1478853"/>
                  </a:moveTo>
                  <a:lnTo>
                    <a:pt x="4477" y="1456978"/>
                  </a:lnTo>
                  <a:lnTo>
                    <a:pt x="16646" y="1439003"/>
                  </a:lnTo>
                  <a:lnTo>
                    <a:pt x="34608" y="1426824"/>
                  </a:lnTo>
                  <a:lnTo>
                    <a:pt x="56465" y="1422343"/>
                  </a:lnTo>
                  <a:lnTo>
                    <a:pt x="78322" y="1426824"/>
                  </a:lnTo>
                  <a:lnTo>
                    <a:pt x="96284" y="1439003"/>
                  </a:lnTo>
                  <a:lnTo>
                    <a:pt x="108453" y="1456978"/>
                  </a:lnTo>
                  <a:lnTo>
                    <a:pt x="112931" y="1478853"/>
                  </a:lnTo>
                  <a:lnTo>
                    <a:pt x="108453" y="1500727"/>
                  </a:lnTo>
                  <a:lnTo>
                    <a:pt x="96284" y="1518703"/>
                  </a:lnTo>
                  <a:lnTo>
                    <a:pt x="78322" y="1530881"/>
                  </a:lnTo>
                  <a:lnTo>
                    <a:pt x="56465" y="1535363"/>
                  </a:lnTo>
                  <a:lnTo>
                    <a:pt x="34608" y="1530881"/>
                  </a:lnTo>
                  <a:lnTo>
                    <a:pt x="16646" y="1518703"/>
                  </a:lnTo>
                  <a:lnTo>
                    <a:pt x="4477" y="1500727"/>
                  </a:lnTo>
                  <a:lnTo>
                    <a:pt x="0" y="1478853"/>
                  </a:lnTo>
                  <a:close/>
                </a:path>
                <a:path w="2791460" h="2850515">
                  <a:moveTo>
                    <a:pt x="0" y="2188958"/>
                  </a:moveTo>
                  <a:lnTo>
                    <a:pt x="4477" y="2167084"/>
                  </a:lnTo>
                  <a:lnTo>
                    <a:pt x="16646" y="2149108"/>
                  </a:lnTo>
                  <a:lnTo>
                    <a:pt x="34608" y="2136929"/>
                  </a:lnTo>
                  <a:lnTo>
                    <a:pt x="56465" y="2132448"/>
                  </a:lnTo>
                  <a:lnTo>
                    <a:pt x="78322" y="2136929"/>
                  </a:lnTo>
                  <a:lnTo>
                    <a:pt x="96284" y="2149108"/>
                  </a:lnTo>
                  <a:lnTo>
                    <a:pt x="108453" y="2167084"/>
                  </a:lnTo>
                  <a:lnTo>
                    <a:pt x="112931" y="2188958"/>
                  </a:lnTo>
                  <a:lnTo>
                    <a:pt x="108453" y="2211432"/>
                  </a:lnTo>
                  <a:lnTo>
                    <a:pt x="96284" y="2229608"/>
                  </a:lnTo>
                  <a:lnTo>
                    <a:pt x="78322" y="2241586"/>
                  </a:lnTo>
                  <a:lnTo>
                    <a:pt x="56465" y="2245468"/>
                  </a:lnTo>
                  <a:lnTo>
                    <a:pt x="34608" y="2240986"/>
                  </a:lnTo>
                  <a:lnTo>
                    <a:pt x="16646" y="2228808"/>
                  </a:lnTo>
                  <a:lnTo>
                    <a:pt x="4477" y="2210832"/>
                  </a:lnTo>
                  <a:lnTo>
                    <a:pt x="0" y="2188958"/>
                  </a:lnTo>
                  <a:close/>
                </a:path>
                <a:path w="2791460" h="2850515">
                  <a:moveTo>
                    <a:pt x="31113" y="2850470"/>
                  </a:moveTo>
                  <a:lnTo>
                    <a:pt x="34608" y="2848101"/>
                  </a:lnTo>
                  <a:lnTo>
                    <a:pt x="56465" y="2843619"/>
                  </a:lnTo>
                  <a:lnTo>
                    <a:pt x="78322" y="2848101"/>
                  </a:lnTo>
                  <a:lnTo>
                    <a:pt x="81817" y="2850470"/>
                  </a:lnTo>
                  <a:lnTo>
                    <a:pt x="31113" y="2850470"/>
                  </a:lnTo>
                  <a:close/>
                </a:path>
              </a:pathLst>
            </a:custGeom>
            <a:solidFill>
              <a:srgbClr val="17161B"/>
            </a:solidFill>
          </p:spPr>
          <p:txBody>
            <a:bodyPr wrap="square" lIns="0" tIns="0" rIns="0" bIns="0" rtlCol="0"/>
            <a:lstStyle/>
            <a:p/>
          </p:txBody>
        </p:sp>
        <p:sp>
          <p:nvSpPr>
            <p:cNvPr id="7" name="object 7"/>
            <p:cNvSpPr/>
            <p:nvPr/>
          </p:nvSpPr>
          <p:spPr>
            <a:xfrm>
              <a:off x="3687333" y="7001560"/>
              <a:ext cx="700405" cy="700405"/>
            </a:xfrm>
            <a:custGeom>
              <a:avLst/>
              <a:gdLst/>
              <a:ahLst/>
              <a:cxnLst/>
              <a:rect l="l" t="t" r="r" b="b"/>
              <a:pathLst>
                <a:path w="700404" h="700404">
                  <a:moveTo>
                    <a:pt x="0" y="350070"/>
                  </a:moveTo>
                  <a:lnTo>
                    <a:pt x="2632" y="307215"/>
                  </a:lnTo>
                  <a:lnTo>
                    <a:pt x="10491" y="265009"/>
                  </a:lnTo>
                  <a:lnTo>
                    <a:pt x="23456" y="224083"/>
                  </a:lnTo>
                  <a:lnTo>
                    <a:pt x="41335" y="185048"/>
                  </a:lnTo>
                  <a:lnTo>
                    <a:pt x="63859" y="148494"/>
                  </a:lnTo>
                  <a:lnTo>
                    <a:pt x="90684" y="114977"/>
                  </a:lnTo>
                  <a:lnTo>
                    <a:pt x="121411" y="84995"/>
                  </a:lnTo>
                  <a:lnTo>
                    <a:pt x="155581" y="58997"/>
                  </a:lnTo>
                  <a:lnTo>
                    <a:pt x="192677" y="37377"/>
                  </a:lnTo>
                  <a:lnTo>
                    <a:pt x="232134" y="20463"/>
                  </a:lnTo>
                  <a:lnTo>
                    <a:pt x="273366" y="8506"/>
                  </a:lnTo>
                  <a:lnTo>
                    <a:pt x="315757" y="1685"/>
                  </a:lnTo>
                  <a:lnTo>
                    <a:pt x="350070" y="0"/>
                  </a:lnTo>
                  <a:lnTo>
                    <a:pt x="358663" y="105"/>
                  </a:lnTo>
                  <a:lnTo>
                    <a:pt x="401435" y="3788"/>
                  </a:lnTo>
                  <a:lnTo>
                    <a:pt x="443435" y="12680"/>
                  </a:lnTo>
                  <a:lnTo>
                    <a:pt x="484035" y="26647"/>
                  </a:lnTo>
                  <a:lnTo>
                    <a:pt x="522621" y="45479"/>
                  </a:lnTo>
                  <a:lnTo>
                    <a:pt x="558606" y="68890"/>
                  </a:lnTo>
                  <a:lnTo>
                    <a:pt x="591455" y="96530"/>
                  </a:lnTo>
                  <a:lnTo>
                    <a:pt x="620677" y="127987"/>
                  </a:lnTo>
                  <a:lnTo>
                    <a:pt x="645829" y="162785"/>
                  </a:lnTo>
                  <a:lnTo>
                    <a:pt x="666529" y="200395"/>
                  </a:lnTo>
                  <a:lnTo>
                    <a:pt x="682470" y="240257"/>
                  </a:lnTo>
                  <a:lnTo>
                    <a:pt x="693413" y="281774"/>
                  </a:lnTo>
                  <a:lnTo>
                    <a:pt x="699191" y="324319"/>
                  </a:lnTo>
                  <a:lnTo>
                    <a:pt x="700140" y="350070"/>
                  </a:lnTo>
                  <a:lnTo>
                    <a:pt x="700034" y="358663"/>
                  </a:lnTo>
                  <a:lnTo>
                    <a:pt x="696351" y="401435"/>
                  </a:lnTo>
                  <a:lnTo>
                    <a:pt x="687459" y="443435"/>
                  </a:lnTo>
                  <a:lnTo>
                    <a:pt x="673492" y="484035"/>
                  </a:lnTo>
                  <a:lnTo>
                    <a:pt x="654660" y="522621"/>
                  </a:lnTo>
                  <a:lnTo>
                    <a:pt x="631249" y="558606"/>
                  </a:lnTo>
                  <a:lnTo>
                    <a:pt x="603609" y="591455"/>
                  </a:lnTo>
                  <a:lnTo>
                    <a:pt x="572152" y="620677"/>
                  </a:lnTo>
                  <a:lnTo>
                    <a:pt x="537354" y="645829"/>
                  </a:lnTo>
                  <a:lnTo>
                    <a:pt x="499744" y="666529"/>
                  </a:lnTo>
                  <a:lnTo>
                    <a:pt x="459883" y="682470"/>
                  </a:lnTo>
                  <a:lnTo>
                    <a:pt x="418365" y="693413"/>
                  </a:lnTo>
                  <a:lnTo>
                    <a:pt x="375820" y="699192"/>
                  </a:lnTo>
                  <a:lnTo>
                    <a:pt x="350070" y="700140"/>
                  </a:lnTo>
                  <a:lnTo>
                    <a:pt x="341476" y="700034"/>
                  </a:lnTo>
                  <a:lnTo>
                    <a:pt x="298704" y="696351"/>
                  </a:lnTo>
                  <a:lnTo>
                    <a:pt x="256704" y="687459"/>
                  </a:lnTo>
                  <a:lnTo>
                    <a:pt x="216104" y="673492"/>
                  </a:lnTo>
                  <a:lnTo>
                    <a:pt x="177519" y="654660"/>
                  </a:lnTo>
                  <a:lnTo>
                    <a:pt x="141533" y="631248"/>
                  </a:lnTo>
                  <a:lnTo>
                    <a:pt x="108684" y="603609"/>
                  </a:lnTo>
                  <a:lnTo>
                    <a:pt x="79462" y="572152"/>
                  </a:lnTo>
                  <a:lnTo>
                    <a:pt x="54310" y="537354"/>
                  </a:lnTo>
                  <a:lnTo>
                    <a:pt x="33610" y="499744"/>
                  </a:lnTo>
                  <a:lnTo>
                    <a:pt x="17669" y="459883"/>
                  </a:lnTo>
                  <a:lnTo>
                    <a:pt x="6726" y="418365"/>
                  </a:lnTo>
                  <a:lnTo>
                    <a:pt x="947" y="375820"/>
                  </a:lnTo>
                  <a:lnTo>
                    <a:pt x="0" y="350070"/>
                  </a:lnTo>
                  <a:close/>
                </a:path>
              </a:pathLst>
            </a:custGeom>
            <a:solidFill>
              <a:srgbClr val="EC1F26"/>
            </a:solidFill>
          </p:spPr>
          <p:txBody>
            <a:bodyPr wrap="square" lIns="0" tIns="0" rIns="0" bIns="0" rtlCol="0"/>
            <a:lstStyle/>
            <a:p/>
          </p:txBody>
        </p:sp>
      </p:grpSp>
      <p:sp>
        <p:nvSpPr>
          <p:cNvPr id="8" name="object 8"/>
          <p:cNvSpPr txBox="1">
            <a:spLocks noGrp="1"/>
          </p:cNvSpPr>
          <p:nvPr>
            <p:ph type="title"/>
          </p:nvPr>
        </p:nvSpPr>
        <p:spPr>
          <a:xfrm>
            <a:off x="1016000" y="1010920"/>
            <a:ext cx="4069080" cy="1548130"/>
          </a:xfrm>
          <a:prstGeom prst="rect">
            <a:avLst/>
          </a:prstGeom>
        </p:spPr>
        <p:txBody>
          <a:bodyPr vert="horz" wrap="square" lIns="0" tIns="27305" rIns="0" bIns="0" rtlCol="0">
            <a:spAutoFit/>
          </a:bodyPr>
          <a:lstStyle/>
          <a:p>
            <a:pPr marL="12700" marR="5080">
              <a:lnSpc>
                <a:spcPts val="5930"/>
              </a:lnSpc>
              <a:spcBef>
                <a:spcPts val="215"/>
              </a:spcBef>
            </a:pPr>
            <a:r>
              <a:rPr lang="en-ID" sz="4850"/>
              <a:t>Evaluasi Lapangan</a:t>
            </a:r>
            <a:endParaRPr lang="en-ID" sz="4850"/>
          </a:p>
        </p:txBody>
      </p:sp>
      <p:sp>
        <p:nvSpPr>
          <p:cNvPr id="9" name="object 9"/>
          <p:cNvSpPr/>
          <p:nvPr/>
        </p:nvSpPr>
        <p:spPr>
          <a:xfrm>
            <a:off x="7538070" y="7481909"/>
            <a:ext cx="95250" cy="95250"/>
          </a:xfrm>
          <a:prstGeom prst="rect">
            <a:avLst/>
          </a:prstGeom>
          <a:blipFill>
            <a:blip r:embed="rId1" cstate="print"/>
            <a:stretch>
              <a:fillRect/>
            </a:stretch>
          </a:blipFill>
        </p:spPr>
        <p:txBody>
          <a:bodyPr wrap="square" lIns="0" tIns="0" rIns="0" bIns="0" rtlCol="0"/>
          <a:lstStyle/>
          <a:p/>
        </p:txBody>
      </p:sp>
      <p:sp>
        <p:nvSpPr>
          <p:cNvPr id="10" name="object 10"/>
          <p:cNvSpPr/>
          <p:nvPr/>
        </p:nvSpPr>
        <p:spPr>
          <a:xfrm>
            <a:off x="7538070" y="7920059"/>
            <a:ext cx="95250" cy="95250"/>
          </a:xfrm>
          <a:prstGeom prst="rect">
            <a:avLst/>
          </a:prstGeom>
          <a:blipFill>
            <a:blip r:embed="rId1" cstate="print"/>
            <a:stretch>
              <a:fillRect/>
            </a:stretch>
          </a:blipFill>
        </p:spPr>
        <p:txBody>
          <a:bodyPr wrap="square" lIns="0" tIns="0" rIns="0" bIns="0" rtlCol="0"/>
          <a:lstStyle/>
          <a:p/>
        </p:txBody>
      </p:sp>
      <p:sp>
        <p:nvSpPr>
          <p:cNvPr id="13" name="Text Box 12"/>
          <p:cNvSpPr txBox="1"/>
          <p:nvPr/>
        </p:nvSpPr>
        <p:spPr>
          <a:xfrm>
            <a:off x="6324600" y="876300"/>
            <a:ext cx="11603990" cy="1445260"/>
          </a:xfrm>
          <a:prstGeom prst="rect">
            <a:avLst/>
          </a:prstGeom>
          <a:noFill/>
        </p:spPr>
        <p:txBody>
          <a:bodyPr wrap="square" rtlCol="0">
            <a:spAutoFit/>
          </a:bodyPr>
          <a:p>
            <a:r>
              <a:rPr lang="en-US" sz="2200" b="1"/>
              <a:t>Evaluasi lapangan atau field evaluation adalah tahap akhir dari evaluasi formatif yang perlu anda lakukan.</a:t>
            </a:r>
            <a:r>
              <a:rPr lang="en-ID" altLang="en-US" sz="2200" b="1"/>
              <a:t> </a:t>
            </a:r>
            <a:r>
              <a:rPr lang="en-US" sz="2200" b="1"/>
              <a:t>Pilih sekitar 30 orang siswa dengan berbagai karakteristik (tingkat kepandaian, kelas, latar belakang jenis kelamin, usia, kemajuan belajar dan sebagainya) sesuai dengan karakteristik populasi sasaran.</a:t>
            </a:r>
            <a:endParaRPr lang="en-US" sz="2200" b="1"/>
          </a:p>
        </p:txBody>
      </p:sp>
      <p:sp>
        <p:nvSpPr>
          <p:cNvPr id="14" name="Text Box 13"/>
          <p:cNvSpPr txBox="1"/>
          <p:nvPr/>
        </p:nvSpPr>
        <p:spPr>
          <a:xfrm>
            <a:off x="6324600" y="2559050"/>
            <a:ext cx="11381105" cy="7200900"/>
          </a:xfrm>
          <a:prstGeom prst="rect">
            <a:avLst/>
          </a:prstGeom>
          <a:noFill/>
        </p:spPr>
        <p:txBody>
          <a:bodyPr wrap="square" rtlCol="0">
            <a:spAutoFit/>
          </a:bodyPr>
          <a:p>
            <a:r>
              <a:rPr lang="en-US" sz="2200" b="1"/>
              <a:t>Prosedur pelaksanaannya adalah sebagai berikut: </a:t>
            </a:r>
            <a:endParaRPr lang="en-US" sz="2200" b="1"/>
          </a:p>
          <a:p>
            <a:pPr marL="342900" indent="-342900">
              <a:buFont typeface="+mj-lt"/>
              <a:buAutoNum type="alphaLcParenR"/>
            </a:pPr>
            <a:r>
              <a:rPr lang="en-US" sz="2200" b="1"/>
              <a:t>mula-mula pilih siswa-siswa yang benar-benar mewakili populasi target, kira-kira 30 orang siswa. Usahakan agar mereka mewakili berbagai tingkat kemampuan dan keterampilan siswa yang ada. </a:t>
            </a:r>
            <a:endParaRPr lang="en-US" sz="2200" b="1"/>
          </a:p>
          <a:p>
            <a:pPr marL="342900" indent="-342900">
              <a:buFont typeface="+mj-lt"/>
              <a:buAutoNum type="alphaLcParenR"/>
            </a:pPr>
            <a:r>
              <a:rPr lang="en-US" sz="2200" b="1"/>
              <a:t>jelaskan kepada mereka maksud uji lapangan tersebut dan apa yang anda harapkan pada akhir kegiatan.</a:t>
            </a:r>
            <a:endParaRPr lang="en-US" sz="2200" b="1"/>
          </a:p>
          <a:p>
            <a:pPr marL="342900" indent="-342900">
              <a:buFont typeface="+mj-lt"/>
              <a:buAutoNum type="alphaLcParenR"/>
            </a:pPr>
            <a:r>
              <a:rPr lang="en-US" sz="2200" b="1"/>
              <a:t>berikan tes awal untuk mengukur sejauh mana pengetahuan dan keterampilan mereka terhadap topik yang dimediakan; </a:t>
            </a:r>
            <a:endParaRPr lang="en-US" sz="2200" b="1"/>
          </a:p>
          <a:p>
            <a:pPr marL="342900" indent="-342900">
              <a:buFont typeface="+mj-lt"/>
              <a:buAutoNum type="alphaLcParenR"/>
            </a:pPr>
            <a:r>
              <a:rPr lang="en-US" sz="2200" b="1"/>
              <a:t>sajikan media tersebut kepada mereka. Bentuk penyajiannya tentu sesuai dengan rencana pembuatannya: Untuk prestasi kelompok besar, untuk kelompok kecil atau belajar mandiri; </a:t>
            </a:r>
            <a:endParaRPr lang="en-US" sz="2200" b="1"/>
          </a:p>
          <a:p>
            <a:pPr marL="342900" indent="-342900">
              <a:buFont typeface="+mj-lt"/>
              <a:buAutoNum type="alphaLcParenR"/>
            </a:pPr>
            <a:r>
              <a:rPr lang="en-US" sz="2200" b="1"/>
              <a:t>catat semua respon yang muncul dari siswa selama sajian. Begitu pula waktu yang diperlukan; </a:t>
            </a:r>
            <a:endParaRPr lang="en-US" sz="2200" b="1"/>
          </a:p>
          <a:p>
            <a:pPr marL="342900" indent="-342900">
              <a:buFont typeface="+mj-lt"/>
              <a:buAutoNum type="alphaLcParenR"/>
            </a:pPr>
            <a:r>
              <a:rPr lang="en-US" sz="2200" b="1"/>
              <a:t>berikan tes untuk mengukur seberapa jauh pencapaian hasil belajar siswa setelah sajian media tersebut. Hasil tes ini (post test) dibandingkan dengan hasil tes pertama (pre test) akan menunjukkan seberapa efektif dan efisien media yang anda buat tersebut; </a:t>
            </a:r>
            <a:endParaRPr lang="en-US" sz="2200" b="1"/>
          </a:p>
          <a:p>
            <a:pPr marL="342900" indent="-342900">
              <a:buFont typeface="+mj-lt"/>
              <a:buAutoNum type="alphaLcParenR"/>
            </a:pPr>
            <a:r>
              <a:rPr lang="en-US" sz="2200" b="1"/>
              <a:t>berikan kuesioner untuk mengetahui pendapat atau sikap mereka terhadap media tersebut dan sajian yang diterimanya; dan </a:t>
            </a:r>
            <a:endParaRPr lang="en-US" sz="2200" b="1"/>
          </a:p>
          <a:p>
            <a:pPr marL="342900" indent="-342900">
              <a:buFont typeface="+mj-lt"/>
              <a:buAutoNum type="alphaLcParenR"/>
            </a:pPr>
            <a:r>
              <a:rPr lang="en-US" sz="2200" b="1"/>
              <a:t>ringkas dan analisislah data-data yang anda peroleh dengan kegiatan-kegiatan tadi: kemampuan awal, skor tes awal dan tes akhir, waktu yang diperlukan, perbaikan bagian</a:t>
            </a:r>
            <a:r>
              <a:rPr lang="en-ID" altLang="en-US" sz="2200" b="1"/>
              <a:t> </a:t>
            </a:r>
            <a:r>
              <a:rPr lang="en-US" sz="2200" b="1"/>
              <a:t>bagian yang sulit, dan pengayaan yang diperlukan, kecepatan sajian dan sebagainya. </a:t>
            </a:r>
            <a:endParaRPr lang="en-US" sz="2200" b="1"/>
          </a:p>
          <a:p>
            <a:pPr marL="342900" indent="-342900">
              <a:buFont typeface="+mj-lt"/>
              <a:buAutoNum type="alphaLcParenR"/>
            </a:pPr>
            <a:r>
              <a:rPr lang="en-US" sz="2200" b="1"/>
              <a:t>Atas dasar itu media diperbaiki dan semakin disempurnakan.</a:t>
            </a:r>
            <a:endParaRPr lang="en-US" sz="22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14217694" y="1028645"/>
            <a:ext cx="2957195" cy="3183890"/>
            <a:chOff x="14217694" y="1028645"/>
            <a:chExt cx="2957195" cy="3183890"/>
          </a:xfrm>
        </p:grpSpPr>
        <p:sp>
          <p:nvSpPr>
            <p:cNvPr id="3" name="object 3"/>
            <p:cNvSpPr/>
            <p:nvPr/>
          </p:nvSpPr>
          <p:spPr>
            <a:xfrm>
              <a:off x="14217694" y="1420711"/>
              <a:ext cx="2957195" cy="2791460"/>
            </a:xfrm>
            <a:custGeom>
              <a:avLst/>
              <a:gdLst/>
              <a:ahLst/>
              <a:cxnLst/>
              <a:rect l="l" t="t" r="r" b="b"/>
              <a:pathLst>
                <a:path w="2957194" h="2791460">
                  <a:moveTo>
                    <a:pt x="2900129" y="2677322"/>
                  </a:moveTo>
                  <a:lnTo>
                    <a:pt x="2922003" y="2681800"/>
                  </a:lnTo>
                  <a:lnTo>
                    <a:pt x="2939979" y="2693968"/>
                  </a:lnTo>
                  <a:lnTo>
                    <a:pt x="2952157" y="2711930"/>
                  </a:lnTo>
                  <a:lnTo>
                    <a:pt x="2956638" y="2733787"/>
                  </a:lnTo>
                  <a:lnTo>
                    <a:pt x="2952157" y="2755644"/>
                  </a:lnTo>
                  <a:lnTo>
                    <a:pt x="2939979" y="2773606"/>
                  </a:lnTo>
                  <a:lnTo>
                    <a:pt x="2922003" y="2785775"/>
                  </a:lnTo>
                  <a:lnTo>
                    <a:pt x="2900129" y="2790253"/>
                  </a:lnTo>
                  <a:lnTo>
                    <a:pt x="2877804" y="2785775"/>
                  </a:lnTo>
                  <a:lnTo>
                    <a:pt x="2859879" y="2773606"/>
                  </a:lnTo>
                  <a:lnTo>
                    <a:pt x="2847950" y="2755644"/>
                  </a:lnTo>
                  <a:lnTo>
                    <a:pt x="2843619" y="2733787"/>
                  </a:lnTo>
                  <a:lnTo>
                    <a:pt x="2848100" y="2711930"/>
                  </a:lnTo>
                  <a:lnTo>
                    <a:pt x="2860278" y="2693968"/>
                  </a:lnTo>
                  <a:lnTo>
                    <a:pt x="2878254" y="2681800"/>
                  </a:lnTo>
                  <a:lnTo>
                    <a:pt x="2900129" y="2677322"/>
                  </a:lnTo>
                  <a:close/>
                </a:path>
                <a:path w="2957194" h="2791460">
                  <a:moveTo>
                    <a:pt x="2188957" y="2678387"/>
                  </a:moveTo>
                  <a:lnTo>
                    <a:pt x="2210831" y="2682865"/>
                  </a:lnTo>
                  <a:lnTo>
                    <a:pt x="2228807" y="2695034"/>
                  </a:lnTo>
                  <a:lnTo>
                    <a:pt x="2240986" y="2712995"/>
                  </a:lnTo>
                  <a:lnTo>
                    <a:pt x="2245467" y="2734853"/>
                  </a:lnTo>
                  <a:lnTo>
                    <a:pt x="2240986" y="2756710"/>
                  </a:lnTo>
                  <a:lnTo>
                    <a:pt x="2228807" y="2774671"/>
                  </a:lnTo>
                  <a:lnTo>
                    <a:pt x="2210831" y="2786840"/>
                  </a:lnTo>
                  <a:lnTo>
                    <a:pt x="2188957" y="2791318"/>
                  </a:lnTo>
                  <a:lnTo>
                    <a:pt x="2167083" y="2786840"/>
                  </a:lnTo>
                  <a:lnTo>
                    <a:pt x="2149107" y="2774671"/>
                  </a:lnTo>
                  <a:lnTo>
                    <a:pt x="2136929" y="2756710"/>
                  </a:lnTo>
                  <a:lnTo>
                    <a:pt x="2132447" y="2734853"/>
                  </a:lnTo>
                  <a:lnTo>
                    <a:pt x="2136929" y="2712995"/>
                  </a:lnTo>
                  <a:lnTo>
                    <a:pt x="2149107" y="2695034"/>
                  </a:lnTo>
                  <a:lnTo>
                    <a:pt x="2167083" y="2682865"/>
                  </a:lnTo>
                  <a:lnTo>
                    <a:pt x="2188957" y="2678387"/>
                  </a:lnTo>
                  <a:close/>
                </a:path>
                <a:path w="2957194" h="2791460">
                  <a:moveTo>
                    <a:pt x="1478852" y="2678387"/>
                  </a:moveTo>
                  <a:lnTo>
                    <a:pt x="1500726" y="2682865"/>
                  </a:lnTo>
                  <a:lnTo>
                    <a:pt x="1518702" y="2695034"/>
                  </a:lnTo>
                  <a:lnTo>
                    <a:pt x="1530880" y="2712995"/>
                  </a:lnTo>
                  <a:lnTo>
                    <a:pt x="1535362" y="2734853"/>
                  </a:lnTo>
                  <a:lnTo>
                    <a:pt x="1530880" y="2756710"/>
                  </a:lnTo>
                  <a:lnTo>
                    <a:pt x="1518702" y="2774671"/>
                  </a:lnTo>
                  <a:lnTo>
                    <a:pt x="1500726" y="2786840"/>
                  </a:lnTo>
                  <a:lnTo>
                    <a:pt x="1478852" y="2791318"/>
                  </a:lnTo>
                  <a:lnTo>
                    <a:pt x="1456528" y="2786840"/>
                  </a:lnTo>
                  <a:lnTo>
                    <a:pt x="1438602" y="2774671"/>
                  </a:lnTo>
                  <a:lnTo>
                    <a:pt x="1426674" y="2756710"/>
                  </a:lnTo>
                  <a:lnTo>
                    <a:pt x="1422342" y="2734853"/>
                  </a:lnTo>
                  <a:lnTo>
                    <a:pt x="1426824" y="2712995"/>
                  </a:lnTo>
                  <a:lnTo>
                    <a:pt x="1439002" y="2695034"/>
                  </a:lnTo>
                  <a:lnTo>
                    <a:pt x="1456978" y="2682865"/>
                  </a:lnTo>
                  <a:lnTo>
                    <a:pt x="1478852" y="2678387"/>
                  </a:lnTo>
                  <a:close/>
                </a:path>
                <a:path w="2957194" h="2791460">
                  <a:moveTo>
                    <a:pt x="767681" y="2678387"/>
                  </a:moveTo>
                  <a:lnTo>
                    <a:pt x="789555" y="2682865"/>
                  </a:lnTo>
                  <a:lnTo>
                    <a:pt x="807531" y="2695034"/>
                  </a:lnTo>
                  <a:lnTo>
                    <a:pt x="819709" y="2712995"/>
                  </a:lnTo>
                  <a:lnTo>
                    <a:pt x="824191" y="2734853"/>
                  </a:lnTo>
                  <a:lnTo>
                    <a:pt x="819709" y="2756710"/>
                  </a:lnTo>
                  <a:lnTo>
                    <a:pt x="807531" y="2774671"/>
                  </a:lnTo>
                  <a:lnTo>
                    <a:pt x="789555" y="2786840"/>
                  </a:lnTo>
                  <a:lnTo>
                    <a:pt x="767681" y="2791318"/>
                  </a:lnTo>
                  <a:lnTo>
                    <a:pt x="745806" y="2786840"/>
                  </a:lnTo>
                  <a:lnTo>
                    <a:pt x="727831" y="2774671"/>
                  </a:lnTo>
                  <a:lnTo>
                    <a:pt x="715652" y="2756710"/>
                  </a:lnTo>
                  <a:lnTo>
                    <a:pt x="711171" y="2734853"/>
                  </a:lnTo>
                  <a:lnTo>
                    <a:pt x="715652" y="2712995"/>
                  </a:lnTo>
                  <a:lnTo>
                    <a:pt x="727831" y="2695034"/>
                  </a:lnTo>
                  <a:lnTo>
                    <a:pt x="745806" y="2682865"/>
                  </a:lnTo>
                  <a:lnTo>
                    <a:pt x="767681" y="2678387"/>
                  </a:lnTo>
                  <a:close/>
                </a:path>
                <a:path w="2957194" h="2791460">
                  <a:moveTo>
                    <a:pt x="57576" y="2677322"/>
                  </a:moveTo>
                  <a:lnTo>
                    <a:pt x="79450" y="2681800"/>
                  </a:lnTo>
                  <a:lnTo>
                    <a:pt x="97426" y="2693968"/>
                  </a:lnTo>
                  <a:lnTo>
                    <a:pt x="109604" y="2711930"/>
                  </a:lnTo>
                  <a:lnTo>
                    <a:pt x="114085" y="2733787"/>
                  </a:lnTo>
                  <a:lnTo>
                    <a:pt x="109604" y="2755644"/>
                  </a:lnTo>
                  <a:lnTo>
                    <a:pt x="97426" y="2773606"/>
                  </a:lnTo>
                  <a:lnTo>
                    <a:pt x="79450" y="2785775"/>
                  </a:lnTo>
                  <a:lnTo>
                    <a:pt x="57576" y="2790253"/>
                  </a:lnTo>
                  <a:lnTo>
                    <a:pt x="35701" y="2785775"/>
                  </a:lnTo>
                  <a:lnTo>
                    <a:pt x="17725" y="2773606"/>
                  </a:lnTo>
                  <a:lnTo>
                    <a:pt x="5547" y="2755644"/>
                  </a:lnTo>
                  <a:lnTo>
                    <a:pt x="1066" y="2733787"/>
                  </a:lnTo>
                  <a:lnTo>
                    <a:pt x="5547" y="2711930"/>
                  </a:lnTo>
                  <a:lnTo>
                    <a:pt x="17725" y="2693968"/>
                  </a:lnTo>
                  <a:lnTo>
                    <a:pt x="35701" y="2681800"/>
                  </a:lnTo>
                  <a:lnTo>
                    <a:pt x="57576" y="2677322"/>
                  </a:lnTo>
                  <a:close/>
                </a:path>
                <a:path w="2957194" h="2791460">
                  <a:moveTo>
                    <a:pt x="2900129" y="2023173"/>
                  </a:moveTo>
                  <a:lnTo>
                    <a:pt x="2922003" y="2027651"/>
                  </a:lnTo>
                  <a:lnTo>
                    <a:pt x="2939979" y="2039820"/>
                  </a:lnTo>
                  <a:lnTo>
                    <a:pt x="2952157" y="2057781"/>
                  </a:lnTo>
                  <a:lnTo>
                    <a:pt x="2956639" y="2079638"/>
                  </a:lnTo>
                  <a:lnTo>
                    <a:pt x="2952157" y="2101496"/>
                  </a:lnTo>
                  <a:lnTo>
                    <a:pt x="2939979" y="2119457"/>
                  </a:lnTo>
                  <a:lnTo>
                    <a:pt x="2922003" y="2131626"/>
                  </a:lnTo>
                  <a:lnTo>
                    <a:pt x="2900129" y="2136104"/>
                  </a:lnTo>
                  <a:lnTo>
                    <a:pt x="2877655" y="2131626"/>
                  </a:lnTo>
                  <a:lnTo>
                    <a:pt x="2859479" y="2119457"/>
                  </a:lnTo>
                  <a:lnTo>
                    <a:pt x="2847500" y="2101496"/>
                  </a:lnTo>
                  <a:lnTo>
                    <a:pt x="2843619" y="2079638"/>
                  </a:lnTo>
                  <a:lnTo>
                    <a:pt x="2848100" y="2057781"/>
                  </a:lnTo>
                  <a:lnTo>
                    <a:pt x="2860278" y="2039820"/>
                  </a:lnTo>
                  <a:lnTo>
                    <a:pt x="2878254" y="2027651"/>
                  </a:lnTo>
                  <a:lnTo>
                    <a:pt x="2900129" y="2023173"/>
                  </a:lnTo>
                  <a:close/>
                </a:path>
                <a:path w="2957194" h="2791460">
                  <a:moveTo>
                    <a:pt x="2188957" y="2023173"/>
                  </a:moveTo>
                  <a:lnTo>
                    <a:pt x="2210831" y="2027651"/>
                  </a:lnTo>
                  <a:lnTo>
                    <a:pt x="2228807" y="2039820"/>
                  </a:lnTo>
                  <a:lnTo>
                    <a:pt x="2240986" y="2057781"/>
                  </a:lnTo>
                  <a:lnTo>
                    <a:pt x="2245467" y="2079638"/>
                  </a:lnTo>
                  <a:lnTo>
                    <a:pt x="2240986" y="2101496"/>
                  </a:lnTo>
                  <a:lnTo>
                    <a:pt x="2228807" y="2119457"/>
                  </a:lnTo>
                  <a:lnTo>
                    <a:pt x="2210831" y="2131626"/>
                  </a:lnTo>
                  <a:lnTo>
                    <a:pt x="2188957" y="2136104"/>
                  </a:lnTo>
                  <a:lnTo>
                    <a:pt x="2167083" y="2131626"/>
                  </a:lnTo>
                  <a:lnTo>
                    <a:pt x="2149107" y="2119457"/>
                  </a:lnTo>
                  <a:lnTo>
                    <a:pt x="2136929" y="2101496"/>
                  </a:lnTo>
                  <a:lnTo>
                    <a:pt x="2132447" y="2079638"/>
                  </a:lnTo>
                  <a:lnTo>
                    <a:pt x="2136929" y="2057781"/>
                  </a:lnTo>
                  <a:lnTo>
                    <a:pt x="2149107" y="2039820"/>
                  </a:lnTo>
                  <a:lnTo>
                    <a:pt x="2167083" y="2027651"/>
                  </a:lnTo>
                  <a:lnTo>
                    <a:pt x="2188957" y="2023173"/>
                  </a:lnTo>
                  <a:close/>
                </a:path>
                <a:path w="2957194" h="2791460">
                  <a:moveTo>
                    <a:pt x="1478852" y="2023173"/>
                  </a:moveTo>
                  <a:lnTo>
                    <a:pt x="1500726" y="2027651"/>
                  </a:lnTo>
                  <a:lnTo>
                    <a:pt x="1518702" y="2039820"/>
                  </a:lnTo>
                  <a:lnTo>
                    <a:pt x="1530880" y="2057781"/>
                  </a:lnTo>
                  <a:lnTo>
                    <a:pt x="1535362" y="2079638"/>
                  </a:lnTo>
                  <a:lnTo>
                    <a:pt x="1530880" y="2101496"/>
                  </a:lnTo>
                  <a:lnTo>
                    <a:pt x="1518702" y="2119457"/>
                  </a:lnTo>
                  <a:lnTo>
                    <a:pt x="1500726" y="2131626"/>
                  </a:lnTo>
                  <a:lnTo>
                    <a:pt x="1478852" y="2136104"/>
                  </a:lnTo>
                  <a:lnTo>
                    <a:pt x="1456378" y="2131626"/>
                  </a:lnTo>
                  <a:lnTo>
                    <a:pt x="1438202" y="2119457"/>
                  </a:lnTo>
                  <a:lnTo>
                    <a:pt x="1426224" y="2101496"/>
                  </a:lnTo>
                  <a:lnTo>
                    <a:pt x="1422342" y="2079638"/>
                  </a:lnTo>
                  <a:lnTo>
                    <a:pt x="1426824" y="2057781"/>
                  </a:lnTo>
                  <a:lnTo>
                    <a:pt x="1439002" y="2039820"/>
                  </a:lnTo>
                  <a:lnTo>
                    <a:pt x="1456978" y="2027651"/>
                  </a:lnTo>
                  <a:lnTo>
                    <a:pt x="1478852" y="2023173"/>
                  </a:lnTo>
                  <a:close/>
                </a:path>
                <a:path w="2957194" h="2791460">
                  <a:moveTo>
                    <a:pt x="767681" y="2023173"/>
                  </a:moveTo>
                  <a:lnTo>
                    <a:pt x="789555" y="2027651"/>
                  </a:lnTo>
                  <a:lnTo>
                    <a:pt x="807531" y="2039820"/>
                  </a:lnTo>
                  <a:lnTo>
                    <a:pt x="819709" y="2057781"/>
                  </a:lnTo>
                  <a:lnTo>
                    <a:pt x="824191" y="2079638"/>
                  </a:lnTo>
                  <a:lnTo>
                    <a:pt x="819709" y="2101496"/>
                  </a:lnTo>
                  <a:lnTo>
                    <a:pt x="807531" y="2119457"/>
                  </a:lnTo>
                  <a:lnTo>
                    <a:pt x="789555" y="2131626"/>
                  </a:lnTo>
                  <a:lnTo>
                    <a:pt x="767681" y="2136104"/>
                  </a:lnTo>
                  <a:lnTo>
                    <a:pt x="745357" y="2131626"/>
                  </a:lnTo>
                  <a:lnTo>
                    <a:pt x="727431" y="2119457"/>
                  </a:lnTo>
                  <a:lnTo>
                    <a:pt x="715502" y="2101496"/>
                  </a:lnTo>
                  <a:lnTo>
                    <a:pt x="711171" y="2079638"/>
                  </a:lnTo>
                  <a:lnTo>
                    <a:pt x="715652" y="2057781"/>
                  </a:lnTo>
                  <a:lnTo>
                    <a:pt x="727831" y="2039820"/>
                  </a:lnTo>
                  <a:lnTo>
                    <a:pt x="745806" y="2027651"/>
                  </a:lnTo>
                  <a:lnTo>
                    <a:pt x="767681" y="2023173"/>
                  </a:lnTo>
                  <a:close/>
                </a:path>
                <a:path w="2957194" h="2791460">
                  <a:moveTo>
                    <a:pt x="56509" y="2023173"/>
                  </a:moveTo>
                  <a:lnTo>
                    <a:pt x="78384" y="2027651"/>
                  </a:lnTo>
                  <a:lnTo>
                    <a:pt x="96359" y="2039820"/>
                  </a:lnTo>
                  <a:lnTo>
                    <a:pt x="108538" y="2057781"/>
                  </a:lnTo>
                  <a:lnTo>
                    <a:pt x="113019" y="2079638"/>
                  </a:lnTo>
                  <a:lnTo>
                    <a:pt x="108538" y="2101496"/>
                  </a:lnTo>
                  <a:lnTo>
                    <a:pt x="96359" y="2119457"/>
                  </a:lnTo>
                  <a:lnTo>
                    <a:pt x="78384" y="2131626"/>
                  </a:lnTo>
                  <a:lnTo>
                    <a:pt x="56509" y="2136104"/>
                  </a:lnTo>
                  <a:lnTo>
                    <a:pt x="34635" y="2131626"/>
                  </a:lnTo>
                  <a:lnTo>
                    <a:pt x="16659" y="2119457"/>
                  </a:lnTo>
                  <a:lnTo>
                    <a:pt x="4481" y="2101496"/>
                  </a:lnTo>
                  <a:lnTo>
                    <a:pt x="0" y="2079638"/>
                  </a:lnTo>
                  <a:lnTo>
                    <a:pt x="4481" y="2057781"/>
                  </a:lnTo>
                  <a:lnTo>
                    <a:pt x="16659" y="2039820"/>
                  </a:lnTo>
                  <a:lnTo>
                    <a:pt x="34635" y="2027651"/>
                  </a:lnTo>
                  <a:lnTo>
                    <a:pt x="56509" y="2023173"/>
                  </a:lnTo>
                  <a:close/>
                </a:path>
                <a:path w="2957194" h="2791460">
                  <a:moveTo>
                    <a:pt x="2900130" y="1348782"/>
                  </a:moveTo>
                  <a:lnTo>
                    <a:pt x="2922004" y="1353260"/>
                  </a:lnTo>
                  <a:lnTo>
                    <a:pt x="2939979" y="1365428"/>
                  </a:lnTo>
                  <a:lnTo>
                    <a:pt x="2952158" y="1383390"/>
                  </a:lnTo>
                  <a:lnTo>
                    <a:pt x="2956639" y="1405247"/>
                  </a:lnTo>
                  <a:lnTo>
                    <a:pt x="2952158" y="1427104"/>
                  </a:lnTo>
                  <a:lnTo>
                    <a:pt x="2939979" y="1445066"/>
                  </a:lnTo>
                  <a:lnTo>
                    <a:pt x="2922004" y="1457235"/>
                  </a:lnTo>
                  <a:lnTo>
                    <a:pt x="2900130" y="1461713"/>
                  </a:lnTo>
                  <a:lnTo>
                    <a:pt x="2877656" y="1457235"/>
                  </a:lnTo>
                  <a:lnTo>
                    <a:pt x="2859480" y="1445066"/>
                  </a:lnTo>
                  <a:lnTo>
                    <a:pt x="2847501" y="1427104"/>
                  </a:lnTo>
                  <a:lnTo>
                    <a:pt x="2843620" y="1405247"/>
                  </a:lnTo>
                  <a:lnTo>
                    <a:pt x="2848101" y="1383390"/>
                  </a:lnTo>
                  <a:lnTo>
                    <a:pt x="2860280" y="1365428"/>
                  </a:lnTo>
                  <a:lnTo>
                    <a:pt x="2878255" y="1353260"/>
                  </a:lnTo>
                  <a:lnTo>
                    <a:pt x="2900130" y="1348782"/>
                  </a:lnTo>
                  <a:close/>
                </a:path>
                <a:path w="2957194" h="2791460">
                  <a:moveTo>
                    <a:pt x="2188958" y="1348782"/>
                  </a:moveTo>
                  <a:lnTo>
                    <a:pt x="2210833" y="1353260"/>
                  </a:lnTo>
                  <a:lnTo>
                    <a:pt x="2228808" y="1365428"/>
                  </a:lnTo>
                  <a:lnTo>
                    <a:pt x="2240987" y="1383390"/>
                  </a:lnTo>
                  <a:lnTo>
                    <a:pt x="2245468" y="1405247"/>
                  </a:lnTo>
                  <a:lnTo>
                    <a:pt x="2240987" y="1427104"/>
                  </a:lnTo>
                  <a:lnTo>
                    <a:pt x="2228808" y="1445066"/>
                  </a:lnTo>
                  <a:lnTo>
                    <a:pt x="2210833" y="1457235"/>
                  </a:lnTo>
                  <a:lnTo>
                    <a:pt x="2188958" y="1461713"/>
                  </a:lnTo>
                  <a:lnTo>
                    <a:pt x="2167084" y="1457235"/>
                  </a:lnTo>
                  <a:lnTo>
                    <a:pt x="2149108" y="1445066"/>
                  </a:lnTo>
                  <a:lnTo>
                    <a:pt x="2136930" y="1427104"/>
                  </a:lnTo>
                  <a:lnTo>
                    <a:pt x="2132448" y="1405247"/>
                  </a:lnTo>
                  <a:lnTo>
                    <a:pt x="2136930" y="1383390"/>
                  </a:lnTo>
                  <a:lnTo>
                    <a:pt x="2149108" y="1365428"/>
                  </a:lnTo>
                  <a:lnTo>
                    <a:pt x="2167084" y="1353260"/>
                  </a:lnTo>
                  <a:lnTo>
                    <a:pt x="2188958" y="1348782"/>
                  </a:lnTo>
                  <a:close/>
                </a:path>
                <a:path w="2957194" h="2791460">
                  <a:moveTo>
                    <a:pt x="1477786" y="1348782"/>
                  </a:moveTo>
                  <a:lnTo>
                    <a:pt x="1499660" y="1353260"/>
                  </a:lnTo>
                  <a:lnTo>
                    <a:pt x="1517636" y="1365428"/>
                  </a:lnTo>
                  <a:lnTo>
                    <a:pt x="1529814" y="1383390"/>
                  </a:lnTo>
                  <a:lnTo>
                    <a:pt x="1534296" y="1405247"/>
                  </a:lnTo>
                  <a:lnTo>
                    <a:pt x="1529814" y="1427104"/>
                  </a:lnTo>
                  <a:lnTo>
                    <a:pt x="1517636" y="1445066"/>
                  </a:lnTo>
                  <a:lnTo>
                    <a:pt x="1499660" y="1457235"/>
                  </a:lnTo>
                  <a:lnTo>
                    <a:pt x="1477786" y="1461713"/>
                  </a:lnTo>
                  <a:lnTo>
                    <a:pt x="1455912" y="1457235"/>
                  </a:lnTo>
                  <a:lnTo>
                    <a:pt x="1437936" y="1445066"/>
                  </a:lnTo>
                  <a:lnTo>
                    <a:pt x="1425757" y="1427104"/>
                  </a:lnTo>
                  <a:lnTo>
                    <a:pt x="1421276" y="1405247"/>
                  </a:lnTo>
                  <a:lnTo>
                    <a:pt x="1425757" y="1383390"/>
                  </a:lnTo>
                  <a:lnTo>
                    <a:pt x="1437936" y="1365428"/>
                  </a:lnTo>
                  <a:lnTo>
                    <a:pt x="1455912" y="1353260"/>
                  </a:lnTo>
                  <a:lnTo>
                    <a:pt x="1477786" y="1348782"/>
                  </a:lnTo>
                  <a:close/>
                </a:path>
                <a:path w="2957194" h="2791460">
                  <a:moveTo>
                    <a:pt x="767681" y="1348782"/>
                  </a:moveTo>
                  <a:lnTo>
                    <a:pt x="789555" y="1353260"/>
                  </a:lnTo>
                  <a:lnTo>
                    <a:pt x="807531" y="1365428"/>
                  </a:lnTo>
                  <a:lnTo>
                    <a:pt x="819709" y="1383390"/>
                  </a:lnTo>
                  <a:lnTo>
                    <a:pt x="824191" y="1405247"/>
                  </a:lnTo>
                  <a:lnTo>
                    <a:pt x="819709" y="1427104"/>
                  </a:lnTo>
                  <a:lnTo>
                    <a:pt x="807531" y="1445066"/>
                  </a:lnTo>
                  <a:lnTo>
                    <a:pt x="789555" y="1457235"/>
                  </a:lnTo>
                  <a:lnTo>
                    <a:pt x="767681" y="1461713"/>
                  </a:lnTo>
                  <a:lnTo>
                    <a:pt x="745357" y="1457235"/>
                  </a:lnTo>
                  <a:lnTo>
                    <a:pt x="727431" y="1445066"/>
                  </a:lnTo>
                  <a:lnTo>
                    <a:pt x="715502" y="1427104"/>
                  </a:lnTo>
                  <a:lnTo>
                    <a:pt x="711171" y="1405247"/>
                  </a:lnTo>
                  <a:lnTo>
                    <a:pt x="715652" y="1383390"/>
                  </a:lnTo>
                  <a:lnTo>
                    <a:pt x="727831" y="1365428"/>
                  </a:lnTo>
                  <a:lnTo>
                    <a:pt x="745806" y="1353260"/>
                  </a:lnTo>
                  <a:lnTo>
                    <a:pt x="767681" y="1348782"/>
                  </a:lnTo>
                  <a:close/>
                </a:path>
                <a:path w="2957194" h="2791460">
                  <a:moveTo>
                    <a:pt x="56509" y="1348782"/>
                  </a:moveTo>
                  <a:lnTo>
                    <a:pt x="78384" y="1353260"/>
                  </a:lnTo>
                  <a:lnTo>
                    <a:pt x="96359" y="1365428"/>
                  </a:lnTo>
                  <a:lnTo>
                    <a:pt x="108538" y="1383390"/>
                  </a:lnTo>
                  <a:lnTo>
                    <a:pt x="113019" y="1405247"/>
                  </a:lnTo>
                  <a:lnTo>
                    <a:pt x="108538" y="1427104"/>
                  </a:lnTo>
                  <a:lnTo>
                    <a:pt x="96359" y="1445066"/>
                  </a:lnTo>
                  <a:lnTo>
                    <a:pt x="78384" y="1457235"/>
                  </a:lnTo>
                  <a:lnTo>
                    <a:pt x="56509" y="1461713"/>
                  </a:lnTo>
                  <a:lnTo>
                    <a:pt x="34635" y="1457235"/>
                  </a:lnTo>
                  <a:lnTo>
                    <a:pt x="16659" y="1445066"/>
                  </a:lnTo>
                  <a:lnTo>
                    <a:pt x="4481" y="1427104"/>
                  </a:lnTo>
                  <a:lnTo>
                    <a:pt x="0" y="1405247"/>
                  </a:lnTo>
                  <a:lnTo>
                    <a:pt x="4481" y="1383390"/>
                  </a:lnTo>
                  <a:lnTo>
                    <a:pt x="16659" y="1365428"/>
                  </a:lnTo>
                  <a:lnTo>
                    <a:pt x="34635" y="1353260"/>
                  </a:lnTo>
                  <a:lnTo>
                    <a:pt x="56509" y="1348782"/>
                  </a:lnTo>
                  <a:close/>
                </a:path>
                <a:path w="2957194" h="2791460">
                  <a:moveTo>
                    <a:pt x="2899063" y="693568"/>
                  </a:moveTo>
                  <a:lnTo>
                    <a:pt x="2920938" y="698046"/>
                  </a:lnTo>
                  <a:lnTo>
                    <a:pt x="2938913" y="710214"/>
                  </a:lnTo>
                  <a:lnTo>
                    <a:pt x="2951092" y="728176"/>
                  </a:lnTo>
                  <a:lnTo>
                    <a:pt x="2955573" y="750033"/>
                  </a:lnTo>
                  <a:lnTo>
                    <a:pt x="2951092" y="771890"/>
                  </a:lnTo>
                  <a:lnTo>
                    <a:pt x="2938913" y="789852"/>
                  </a:lnTo>
                  <a:lnTo>
                    <a:pt x="2920938" y="802021"/>
                  </a:lnTo>
                  <a:lnTo>
                    <a:pt x="2899063" y="806499"/>
                  </a:lnTo>
                  <a:lnTo>
                    <a:pt x="2877189" y="802021"/>
                  </a:lnTo>
                  <a:lnTo>
                    <a:pt x="2859213" y="789852"/>
                  </a:lnTo>
                  <a:lnTo>
                    <a:pt x="2847035" y="771890"/>
                  </a:lnTo>
                  <a:lnTo>
                    <a:pt x="2842554" y="750033"/>
                  </a:lnTo>
                  <a:lnTo>
                    <a:pt x="2847035" y="728176"/>
                  </a:lnTo>
                  <a:lnTo>
                    <a:pt x="2859213" y="710214"/>
                  </a:lnTo>
                  <a:lnTo>
                    <a:pt x="2877189" y="698046"/>
                  </a:lnTo>
                  <a:lnTo>
                    <a:pt x="2899063" y="693568"/>
                  </a:lnTo>
                  <a:close/>
                </a:path>
                <a:path w="2957194" h="2791460">
                  <a:moveTo>
                    <a:pt x="2188958" y="693568"/>
                  </a:moveTo>
                  <a:lnTo>
                    <a:pt x="2210833" y="698046"/>
                  </a:lnTo>
                  <a:lnTo>
                    <a:pt x="2228808" y="710214"/>
                  </a:lnTo>
                  <a:lnTo>
                    <a:pt x="2240987" y="728176"/>
                  </a:lnTo>
                  <a:lnTo>
                    <a:pt x="2245468" y="750033"/>
                  </a:lnTo>
                  <a:lnTo>
                    <a:pt x="2240987" y="771890"/>
                  </a:lnTo>
                  <a:lnTo>
                    <a:pt x="2228808" y="789852"/>
                  </a:lnTo>
                  <a:lnTo>
                    <a:pt x="2210833" y="802021"/>
                  </a:lnTo>
                  <a:lnTo>
                    <a:pt x="2188958" y="806499"/>
                  </a:lnTo>
                  <a:lnTo>
                    <a:pt x="2166634" y="802021"/>
                  </a:lnTo>
                  <a:lnTo>
                    <a:pt x="2148708" y="789852"/>
                  </a:lnTo>
                  <a:lnTo>
                    <a:pt x="2136780" y="771890"/>
                  </a:lnTo>
                  <a:lnTo>
                    <a:pt x="2132448" y="750033"/>
                  </a:lnTo>
                  <a:lnTo>
                    <a:pt x="2136930" y="728176"/>
                  </a:lnTo>
                  <a:lnTo>
                    <a:pt x="2149108" y="710214"/>
                  </a:lnTo>
                  <a:lnTo>
                    <a:pt x="2167084" y="698046"/>
                  </a:lnTo>
                  <a:lnTo>
                    <a:pt x="2188958" y="693568"/>
                  </a:lnTo>
                  <a:close/>
                </a:path>
                <a:path w="2957194" h="2791460">
                  <a:moveTo>
                    <a:pt x="1477786" y="693568"/>
                  </a:moveTo>
                  <a:lnTo>
                    <a:pt x="1499660" y="698046"/>
                  </a:lnTo>
                  <a:lnTo>
                    <a:pt x="1517636" y="710214"/>
                  </a:lnTo>
                  <a:lnTo>
                    <a:pt x="1529814" y="728176"/>
                  </a:lnTo>
                  <a:lnTo>
                    <a:pt x="1534296" y="750033"/>
                  </a:lnTo>
                  <a:lnTo>
                    <a:pt x="1529814" y="771890"/>
                  </a:lnTo>
                  <a:lnTo>
                    <a:pt x="1517636" y="789852"/>
                  </a:lnTo>
                  <a:lnTo>
                    <a:pt x="1499660" y="802021"/>
                  </a:lnTo>
                  <a:lnTo>
                    <a:pt x="1477786" y="806499"/>
                  </a:lnTo>
                  <a:lnTo>
                    <a:pt x="1455912" y="802021"/>
                  </a:lnTo>
                  <a:lnTo>
                    <a:pt x="1437936" y="789852"/>
                  </a:lnTo>
                  <a:lnTo>
                    <a:pt x="1425757" y="771890"/>
                  </a:lnTo>
                  <a:lnTo>
                    <a:pt x="1421276" y="750033"/>
                  </a:lnTo>
                  <a:lnTo>
                    <a:pt x="1425757" y="728176"/>
                  </a:lnTo>
                  <a:lnTo>
                    <a:pt x="1437936" y="710214"/>
                  </a:lnTo>
                  <a:lnTo>
                    <a:pt x="1455912" y="698046"/>
                  </a:lnTo>
                  <a:lnTo>
                    <a:pt x="1477786" y="693568"/>
                  </a:lnTo>
                  <a:close/>
                </a:path>
                <a:path w="2957194" h="2791460">
                  <a:moveTo>
                    <a:pt x="767681" y="693568"/>
                  </a:moveTo>
                  <a:lnTo>
                    <a:pt x="789555" y="698046"/>
                  </a:lnTo>
                  <a:lnTo>
                    <a:pt x="807531" y="710214"/>
                  </a:lnTo>
                  <a:lnTo>
                    <a:pt x="819709" y="728176"/>
                  </a:lnTo>
                  <a:lnTo>
                    <a:pt x="824191" y="750033"/>
                  </a:lnTo>
                  <a:lnTo>
                    <a:pt x="819709" y="771890"/>
                  </a:lnTo>
                  <a:lnTo>
                    <a:pt x="807531" y="789852"/>
                  </a:lnTo>
                  <a:lnTo>
                    <a:pt x="789555" y="802021"/>
                  </a:lnTo>
                  <a:lnTo>
                    <a:pt x="767681" y="806499"/>
                  </a:lnTo>
                  <a:lnTo>
                    <a:pt x="745207" y="802021"/>
                  </a:lnTo>
                  <a:lnTo>
                    <a:pt x="727031" y="789852"/>
                  </a:lnTo>
                  <a:lnTo>
                    <a:pt x="715053" y="771890"/>
                  </a:lnTo>
                  <a:lnTo>
                    <a:pt x="711171" y="750033"/>
                  </a:lnTo>
                  <a:lnTo>
                    <a:pt x="715652" y="728176"/>
                  </a:lnTo>
                  <a:lnTo>
                    <a:pt x="727831" y="710214"/>
                  </a:lnTo>
                  <a:lnTo>
                    <a:pt x="745806" y="698046"/>
                  </a:lnTo>
                  <a:lnTo>
                    <a:pt x="767681" y="693568"/>
                  </a:lnTo>
                  <a:close/>
                </a:path>
                <a:path w="2957194" h="2791460">
                  <a:moveTo>
                    <a:pt x="56509" y="693568"/>
                  </a:moveTo>
                  <a:lnTo>
                    <a:pt x="78384" y="698046"/>
                  </a:lnTo>
                  <a:lnTo>
                    <a:pt x="96359" y="710214"/>
                  </a:lnTo>
                  <a:lnTo>
                    <a:pt x="108538" y="728176"/>
                  </a:lnTo>
                  <a:lnTo>
                    <a:pt x="113019" y="750033"/>
                  </a:lnTo>
                  <a:lnTo>
                    <a:pt x="108538" y="771890"/>
                  </a:lnTo>
                  <a:lnTo>
                    <a:pt x="96359" y="789852"/>
                  </a:lnTo>
                  <a:lnTo>
                    <a:pt x="78384" y="802021"/>
                  </a:lnTo>
                  <a:lnTo>
                    <a:pt x="56509" y="806499"/>
                  </a:lnTo>
                  <a:lnTo>
                    <a:pt x="34635" y="802021"/>
                  </a:lnTo>
                  <a:lnTo>
                    <a:pt x="16659" y="789852"/>
                  </a:lnTo>
                  <a:lnTo>
                    <a:pt x="4481" y="771890"/>
                  </a:lnTo>
                  <a:lnTo>
                    <a:pt x="0" y="750033"/>
                  </a:lnTo>
                  <a:lnTo>
                    <a:pt x="4481" y="728176"/>
                  </a:lnTo>
                  <a:lnTo>
                    <a:pt x="16659" y="710214"/>
                  </a:lnTo>
                  <a:lnTo>
                    <a:pt x="34635" y="698046"/>
                  </a:lnTo>
                  <a:lnTo>
                    <a:pt x="56509" y="693568"/>
                  </a:lnTo>
                  <a:close/>
                </a:path>
                <a:path w="2957194" h="2791460">
                  <a:moveTo>
                    <a:pt x="2899063" y="0"/>
                  </a:moveTo>
                  <a:lnTo>
                    <a:pt x="2920938" y="4477"/>
                  </a:lnTo>
                  <a:lnTo>
                    <a:pt x="2938913" y="16646"/>
                  </a:lnTo>
                  <a:lnTo>
                    <a:pt x="2951092" y="34608"/>
                  </a:lnTo>
                  <a:lnTo>
                    <a:pt x="2955573" y="56465"/>
                  </a:lnTo>
                  <a:lnTo>
                    <a:pt x="2951092" y="78322"/>
                  </a:lnTo>
                  <a:lnTo>
                    <a:pt x="2938913" y="96284"/>
                  </a:lnTo>
                  <a:lnTo>
                    <a:pt x="2920938" y="108453"/>
                  </a:lnTo>
                  <a:lnTo>
                    <a:pt x="2899063" y="112931"/>
                  </a:lnTo>
                  <a:lnTo>
                    <a:pt x="2877189" y="108453"/>
                  </a:lnTo>
                  <a:lnTo>
                    <a:pt x="2859213" y="96284"/>
                  </a:lnTo>
                  <a:lnTo>
                    <a:pt x="2847035" y="78322"/>
                  </a:lnTo>
                  <a:lnTo>
                    <a:pt x="2842554" y="56465"/>
                  </a:lnTo>
                  <a:lnTo>
                    <a:pt x="2847035" y="34608"/>
                  </a:lnTo>
                  <a:lnTo>
                    <a:pt x="2859213" y="16646"/>
                  </a:lnTo>
                  <a:lnTo>
                    <a:pt x="2877189" y="4477"/>
                  </a:lnTo>
                  <a:lnTo>
                    <a:pt x="2899063" y="0"/>
                  </a:lnTo>
                  <a:close/>
                </a:path>
                <a:path w="2957194" h="2791460">
                  <a:moveTo>
                    <a:pt x="2188958" y="0"/>
                  </a:moveTo>
                  <a:lnTo>
                    <a:pt x="2210833" y="4477"/>
                  </a:lnTo>
                  <a:lnTo>
                    <a:pt x="2228808" y="16646"/>
                  </a:lnTo>
                  <a:lnTo>
                    <a:pt x="2240987" y="34608"/>
                  </a:lnTo>
                  <a:lnTo>
                    <a:pt x="2245468" y="56465"/>
                  </a:lnTo>
                  <a:lnTo>
                    <a:pt x="2240987" y="78322"/>
                  </a:lnTo>
                  <a:lnTo>
                    <a:pt x="2228808" y="96284"/>
                  </a:lnTo>
                  <a:lnTo>
                    <a:pt x="2210833" y="108453"/>
                  </a:lnTo>
                  <a:lnTo>
                    <a:pt x="2188958" y="112931"/>
                  </a:lnTo>
                  <a:lnTo>
                    <a:pt x="2166484" y="108453"/>
                  </a:lnTo>
                  <a:lnTo>
                    <a:pt x="2148308" y="96284"/>
                  </a:lnTo>
                  <a:lnTo>
                    <a:pt x="2136330" y="78322"/>
                  </a:lnTo>
                  <a:lnTo>
                    <a:pt x="2132448" y="56465"/>
                  </a:lnTo>
                  <a:lnTo>
                    <a:pt x="2136930" y="34608"/>
                  </a:lnTo>
                  <a:lnTo>
                    <a:pt x="2149108" y="16646"/>
                  </a:lnTo>
                  <a:lnTo>
                    <a:pt x="2167084" y="4477"/>
                  </a:lnTo>
                  <a:lnTo>
                    <a:pt x="2188958" y="0"/>
                  </a:lnTo>
                  <a:close/>
                </a:path>
                <a:path w="2957194" h="2791460">
                  <a:moveTo>
                    <a:pt x="1477786" y="0"/>
                  </a:moveTo>
                  <a:lnTo>
                    <a:pt x="1499660" y="4477"/>
                  </a:lnTo>
                  <a:lnTo>
                    <a:pt x="1517636" y="16646"/>
                  </a:lnTo>
                  <a:lnTo>
                    <a:pt x="1529814" y="34608"/>
                  </a:lnTo>
                  <a:lnTo>
                    <a:pt x="1534296" y="56465"/>
                  </a:lnTo>
                  <a:lnTo>
                    <a:pt x="1529814" y="78322"/>
                  </a:lnTo>
                  <a:lnTo>
                    <a:pt x="1517636" y="96284"/>
                  </a:lnTo>
                  <a:lnTo>
                    <a:pt x="1499660" y="108453"/>
                  </a:lnTo>
                  <a:lnTo>
                    <a:pt x="1477786" y="112931"/>
                  </a:lnTo>
                  <a:lnTo>
                    <a:pt x="1455912" y="108453"/>
                  </a:lnTo>
                  <a:lnTo>
                    <a:pt x="1437936" y="96284"/>
                  </a:lnTo>
                  <a:lnTo>
                    <a:pt x="1425757" y="78322"/>
                  </a:lnTo>
                  <a:lnTo>
                    <a:pt x="1421276" y="56465"/>
                  </a:lnTo>
                  <a:lnTo>
                    <a:pt x="1425757" y="34608"/>
                  </a:lnTo>
                  <a:lnTo>
                    <a:pt x="1437936" y="16646"/>
                  </a:lnTo>
                  <a:lnTo>
                    <a:pt x="1455912" y="4477"/>
                  </a:lnTo>
                  <a:lnTo>
                    <a:pt x="1477786" y="0"/>
                  </a:lnTo>
                  <a:close/>
                </a:path>
                <a:path w="2957194" h="2791460">
                  <a:moveTo>
                    <a:pt x="767681" y="0"/>
                  </a:moveTo>
                  <a:lnTo>
                    <a:pt x="789555" y="4477"/>
                  </a:lnTo>
                  <a:lnTo>
                    <a:pt x="807531" y="16646"/>
                  </a:lnTo>
                  <a:lnTo>
                    <a:pt x="819709" y="34608"/>
                  </a:lnTo>
                  <a:lnTo>
                    <a:pt x="824191" y="56465"/>
                  </a:lnTo>
                  <a:lnTo>
                    <a:pt x="819709" y="78322"/>
                  </a:lnTo>
                  <a:lnTo>
                    <a:pt x="807531" y="96284"/>
                  </a:lnTo>
                  <a:lnTo>
                    <a:pt x="789555" y="108453"/>
                  </a:lnTo>
                  <a:lnTo>
                    <a:pt x="767681" y="112931"/>
                  </a:lnTo>
                  <a:lnTo>
                    <a:pt x="745207" y="108453"/>
                  </a:lnTo>
                  <a:lnTo>
                    <a:pt x="727031" y="96284"/>
                  </a:lnTo>
                  <a:lnTo>
                    <a:pt x="715053" y="78322"/>
                  </a:lnTo>
                  <a:lnTo>
                    <a:pt x="711171" y="56465"/>
                  </a:lnTo>
                  <a:lnTo>
                    <a:pt x="715652" y="34608"/>
                  </a:lnTo>
                  <a:lnTo>
                    <a:pt x="727831" y="16646"/>
                  </a:lnTo>
                  <a:lnTo>
                    <a:pt x="745806" y="4477"/>
                  </a:lnTo>
                  <a:lnTo>
                    <a:pt x="767681" y="0"/>
                  </a:lnTo>
                  <a:close/>
                </a:path>
                <a:path w="2957194" h="2791460">
                  <a:moveTo>
                    <a:pt x="56509" y="0"/>
                  </a:moveTo>
                  <a:lnTo>
                    <a:pt x="78384" y="4477"/>
                  </a:lnTo>
                  <a:lnTo>
                    <a:pt x="96359" y="16646"/>
                  </a:lnTo>
                  <a:lnTo>
                    <a:pt x="108538" y="34608"/>
                  </a:lnTo>
                  <a:lnTo>
                    <a:pt x="113019" y="56465"/>
                  </a:lnTo>
                  <a:lnTo>
                    <a:pt x="108538" y="78322"/>
                  </a:lnTo>
                  <a:lnTo>
                    <a:pt x="96359" y="96284"/>
                  </a:lnTo>
                  <a:lnTo>
                    <a:pt x="78384" y="108453"/>
                  </a:lnTo>
                  <a:lnTo>
                    <a:pt x="56509" y="112931"/>
                  </a:lnTo>
                  <a:lnTo>
                    <a:pt x="34635" y="108453"/>
                  </a:lnTo>
                  <a:lnTo>
                    <a:pt x="16659" y="96284"/>
                  </a:lnTo>
                  <a:lnTo>
                    <a:pt x="4481" y="78322"/>
                  </a:lnTo>
                  <a:lnTo>
                    <a:pt x="0" y="56465"/>
                  </a:lnTo>
                  <a:lnTo>
                    <a:pt x="4481" y="34608"/>
                  </a:lnTo>
                  <a:lnTo>
                    <a:pt x="16659" y="16646"/>
                  </a:lnTo>
                  <a:lnTo>
                    <a:pt x="34635" y="4477"/>
                  </a:lnTo>
                  <a:lnTo>
                    <a:pt x="56509" y="0"/>
                  </a:lnTo>
                  <a:close/>
                </a:path>
              </a:pathLst>
            </a:custGeom>
            <a:solidFill>
              <a:srgbClr val="748B3D"/>
            </a:solidFill>
          </p:spPr>
          <p:txBody>
            <a:bodyPr wrap="square" lIns="0" tIns="0" rIns="0" bIns="0" rtlCol="0"/>
            <a:lstStyle/>
            <a:p/>
          </p:txBody>
        </p:sp>
        <p:sp>
          <p:nvSpPr>
            <p:cNvPr id="4" name="object 4"/>
            <p:cNvSpPr/>
            <p:nvPr/>
          </p:nvSpPr>
          <p:spPr>
            <a:xfrm>
              <a:off x="14640657" y="1028645"/>
              <a:ext cx="700405" cy="700405"/>
            </a:xfrm>
            <a:custGeom>
              <a:avLst/>
              <a:gdLst/>
              <a:ahLst/>
              <a:cxnLst/>
              <a:rect l="l" t="t" r="r" b="b"/>
              <a:pathLst>
                <a:path w="700405" h="700405">
                  <a:moveTo>
                    <a:pt x="350070" y="0"/>
                  </a:moveTo>
                  <a:lnTo>
                    <a:pt x="392924" y="2632"/>
                  </a:lnTo>
                  <a:lnTo>
                    <a:pt x="435130" y="10491"/>
                  </a:lnTo>
                  <a:lnTo>
                    <a:pt x="476056" y="23456"/>
                  </a:lnTo>
                  <a:lnTo>
                    <a:pt x="515091" y="41335"/>
                  </a:lnTo>
                  <a:lnTo>
                    <a:pt x="551645" y="63859"/>
                  </a:lnTo>
                  <a:lnTo>
                    <a:pt x="585163" y="90684"/>
                  </a:lnTo>
                  <a:lnTo>
                    <a:pt x="615144" y="121411"/>
                  </a:lnTo>
                  <a:lnTo>
                    <a:pt x="641142" y="155581"/>
                  </a:lnTo>
                  <a:lnTo>
                    <a:pt x="662762" y="192677"/>
                  </a:lnTo>
                  <a:lnTo>
                    <a:pt x="679676" y="232134"/>
                  </a:lnTo>
                  <a:lnTo>
                    <a:pt x="691633" y="273366"/>
                  </a:lnTo>
                  <a:lnTo>
                    <a:pt x="698454" y="315757"/>
                  </a:lnTo>
                  <a:lnTo>
                    <a:pt x="700140" y="350070"/>
                  </a:lnTo>
                  <a:lnTo>
                    <a:pt x="700034" y="358663"/>
                  </a:lnTo>
                  <a:lnTo>
                    <a:pt x="696351" y="401435"/>
                  </a:lnTo>
                  <a:lnTo>
                    <a:pt x="687459" y="443435"/>
                  </a:lnTo>
                  <a:lnTo>
                    <a:pt x="673492" y="484035"/>
                  </a:lnTo>
                  <a:lnTo>
                    <a:pt x="654660" y="522621"/>
                  </a:lnTo>
                  <a:lnTo>
                    <a:pt x="631249" y="558606"/>
                  </a:lnTo>
                  <a:lnTo>
                    <a:pt x="603609" y="591455"/>
                  </a:lnTo>
                  <a:lnTo>
                    <a:pt x="572152" y="620677"/>
                  </a:lnTo>
                  <a:lnTo>
                    <a:pt x="537354" y="645829"/>
                  </a:lnTo>
                  <a:lnTo>
                    <a:pt x="499744" y="666529"/>
                  </a:lnTo>
                  <a:lnTo>
                    <a:pt x="459883" y="682470"/>
                  </a:lnTo>
                  <a:lnTo>
                    <a:pt x="418365" y="693413"/>
                  </a:lnTo>
                  <a:lnTo>
                    <a:pt x="375820" y="699191"/>
                  </a:lnTo>
                  <a:lnTo>
                    <a:pt x="350070" y="700140"/>
                  </a:lnTo>
                  <a:lnTo>
                    <a:pt x="341476" y="700034"/>
                  </a:lnTo>
                  <a:lnTo>
                    <a:pt x="298704" y="696351"/>
                  </a:lnTo>
                  <a:lnTo>
                    <a:pt x="256704" y="687459"/>
                  </a:lnTo>
                  <a:lnTo>
                    <a:pt x="216104" y="673492"/>
                  </a:lnTo>
                  <a:lnTo>
                    <a:pt x="177519" y="654660"/>
                  </a:lnTo>
                  <a:lnTo>
                    <a:pt x="141533" y="631249"/>
                  </a:lnTo>
                  <a:lnTo>
                    <a:pt x="108684" y="603609"/>
                  </a:lnTo>
                  <a:lnTo>
                    <a:pt x="79462" y="572152"/>
                  </a:lnTo>
                  <a:lnTo>
                    <a:pt x="54310" y="537354"/>
                  </a:lnTo>
                  <a:lnTo>
                    <a:pt x="33610" y="499744"/>
                  </a:lnTo>
                  <a:lnTo>
                    <a:pt x="17669" y="459883"/>
                  </a:lnTo>
                  <a:lnTo>
                    <a:pt x="6726" y="418365"/>
                  </a:lnTo>
                  <a:lnTo>
                    <a:pt x="947" y="375820"/>
                  </a:lnTo>
                  <a:lnTo>
                    <a:pt x="0" y="350070"/>
                  </a:lnTo>
                  <a:lnTo>
                    <a:pt x="105" y="341476"/>
                  </a:lnTo>
                  <a:lnTo>
                    <a:pt x="3788" y="298704"/>
                  </a:lnTo>
                  <a:lnTo>
                    <a:pt x="12680" y="256704"/>
                  </a:lnTo>
                  <a:lnTo>
                    <a:pt x="26647" y="216104"/>
                  </a:lnTo>
                  <a:lnTo>
                    <a:pt x="45479" y="177519"/>
                  </a:lnTo>
                  <a:lnTo>
                    <a:pt x="68891" y="141533"/>
                  </a:lnTo>
                  <a:lnTo>
                    <a:pt x="96530" y="108684"/>
                  </a:lnTo>
                  <a:lnTo>
                    <a:pt x="127987" y="79462"/>
                  </a:lnTo>
                  <a:lnTo>
                    <a:pt x="162785" y="54310"/>
                  </a:lnTo>
                  <a:lnTo>
                    <a:pt x="200395" y="33610"/>
                  </a:lnTo>
                  <a:lnTo>
                    <a:pt x="240257" y="17669"/>
                  </a:lnTo>
                  <a:lnTo>
                    <a:pt x="281774" y="6726"/>
                  </a:lnTo>
                  <a:lnTo>
                    <a:pt x="324319" y="947"/>
                  </a:lnTo>
                  <a:lnTo>
                    <a:pt x="350070" y="0"/>
                  </a:lnTo>
                  <a:close/>
                </a:path>
              </a:pathLst>
            </a:custGeom>
            <a:solidFill>
              <a:srgbClr val="EC1F26"/>
            </a:solidFill>
          </p:spPr>
          <p:txBody>
            <a:bodyPr wrap="square" lIns="0" tIns="0" rIns="0" bIns="0" rtlCol="0"/>
            <a:lstStyle/>
            <a:p/>
          </p:txBody>
        </p:sp>
      </p:grpSp>
      <p:sp>
        <p:nvSpPr>
          <p:cNvPr id="11" name="Text Box 10"/>
          <p:cNvSpPr txBox="1"/>
          <p:nvPr/>
        </p:nvSpPr>
        <p:spPr>
          <a:xfrm>
            <a:off x="990600" y="723900"/>
            <a:ext cx="11790680" cy="768350"/>
          </a:xfrm>
          <a:prstGeom prst="rect">
            <a:avLst/>
          </a:prstGeom>
          <a:noFill/>
        </p:spPr>
        <p:txBody>
          <a:bodyPr wrap="square" rtlCol="0">
            <a:spAutoFit/>
          </a:bodyPr>
          <a:p>
            <a:r>
              <a:rPr lang="en-ID" altLang="en-US" sz="4400" b="1">
                <a:ln/>
                <a:solidFill>
                  <a:schemeClr val="tx1"/>
                </a:solidFill>
                <a:effectLst/>
              </a:rPr>
              <a:t>EVALUASI KELAYAKAN MEDIA PEMBELAJARAN</a:t>
            </a:r>
            <a:endParaRPr lang="en-ID" altLang="en-US" sz="4400" b="1">
              <a:ln/>
              <a:solidFill>
                <a:schemeClr val="tx1"/>
              </a:solidFill>
              <a:effectLst/>
            </a:endParaRPr>
          </a:p>
        </p:txBody>
      </p:sp>
      <p:graphicFrame>
        <p:nvGraphicFramePr>
          <p:cNvPr id="12" name="Table 11"/>
          <p:cNvGraphicFramePr/>
          <p:nvPr/>
        </p:nvGraphicFramePr>
        <p:xfrm>
          <a:off x="914400" y="2171700"/>
          <a:ext cx="12799060" cy="5913120"/>
        </p:xfrm>
        <a:graphic>
          <a:graphicData uri="http://schemas.openxmlformats.org/drawingml/2006/table">
            <a:tbl>
              <a:tblPr firstRow="1" bandRow="1">
                <a:tableStyleId>{5C22544A-7EE6-4342-B048-85BDC9FD1C3A}</a:tableStyleId>
              </a:tblPr>
              <a:tblGrid>
                <a:gridCol w="7884795"/>
                <a:gridCol w="1661160"/>
                <a:gridCol w="1525270"/>
                <a:gridCol w="1727835"/>
              </a:tblGrid>
              <a:tr h="381000">
                <a:tc rowSpan="2">
                  <a:txBody>
                    <a:bodyPr/>
                    <a:p>
                      <a:pPr algn="ctr">
                        <a:buNone/>
                      </a:pPr>
                      <a:r>
                        <a:rPr lang="en-ID" altLang="en-US" sz="2800"/>
                        <a:t>Unsur yang dinilai</a:t>
                      </a:r>
                      <a:endParaRPr lang="en-ID" altLang="en-US" sz="2800"/>
                    </a:p>
                  </a:txBody>
                  <a:tcPr/>
                </a:tc>
                <a:tc gridSpan="3">
                  <a:txBody>
                    <a:bodyPr/>
                    <a:p>
                      <a:pPr algn="ctr">
                        <a:buNone/>
                      </a:pPr>
                      <a:r>
                        <a:rPr lang="en-ID" altLang="en-US" sz="2800"/>
                        <a:t>Kriteria Penilaian</a:t>
                      </a:r>
                      <a:endParaRPr lang="en-ID" altLang="en-US" sz="2800"/>
                    </a:p>
                  </a:txBody>
                  <a:tcPr/>
                </a:tc>
                <a:tc hMerge="1">
                  <a:tcPr/>
                </a:tc>
                <a:tc hMerge="1">
                  <a:tcPr/>
                </a:tc>
              </a:tr>
              <a:tr h="381000">
                <a:tc vMerge="1">
                  <a:tcPr/>
                </a:tc>
                <a:tc>
                  <a:txBody>
                    <a:bodyPr/>
                    <a:p>
                      <a:pPr algn="ctr">
                        <a:buNone/>
                      </a:pPr>
                      <a:r>
                        <a:rPr lang="en-ID" altLang="en-US" sz="2400" b="1"/>
                        <a:t>BAIK</a:t>
                      </a:r>
                      <a:endParaRPr lang="en-ID" altLang="en-US" sz="2400" b="1"/>
                    </a:p>
                  </a:txBody>
                  <a:tcPr/>
                </a:tc>
                <a:tc>
                  <a:txBody>
                    <a:bodyPr/>
                    <a:p>
                      <a:pPr algn="ctr">
                        <a:buNone/>
                      </a:pPr>
                      <a:r>
                        <a:rPr lang="en-ID" altLang="en-US" sz="2400" b="1"/>
                        <a:t>CUKUP</a:t>
                      </a:r>
                      <a:endParaRPr lang="en-ID" altLang="en-US" sz="2400" b="1"/>
                    </a:p>
                  </a:txBody>
                  <a:tcPr/>
                </a:tc>
                <a:tc>
                  <a:txBody>
                    <a:bodyPr/>
                    <a:p>
                      <a:pPr algn="ctr">
                        <a:buNone/>
                      </a:pPr>
                      <a:r>
                        <a:rPr lang="en-ID" altLang="en-US" sz="2400" b="1"/>
                        <a:t>KURANG</a:t>
                      </a:r>
                      <a:endParaRPr lang="en-ID" altLang="en-US" sz="2400" b="1"/>
                    </a:p>
                  </a:txBody>
                  <a:tcPr/>
                </a:tc>
              </a:tr>
              <a:tr h="381000">
                <a:tc>
                  <a:txBody>
                    <a:bodyPr/>
                    <a:p>
                      <a:pPr marL="285750" indent="-285750">
                        <a:buFont typeface="Arial" panose="020B0604020202020204" pitchFamily="34" charset="0"/>
                        <a:buChar char="•"/>
                      </a:pPr>
                      <a:r>
                        <a:rPr lang="en-US" sz="2000"/>
                        <a:t>Ketepatan dengan tujuan pembelajaran. Artinya mediapembelajaran dipilih atas dasar tujuan-tujuan pembelajaran yang telah ditetapkan</a:t>
                      </a:r>
                      <a:endParaRPr lang="en-US" sz="20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000"/>
                        <a:t>Dukungan terhadap isi bahan ajar. Artinya media yang digunakan mendukung tersampaikannya bahan ajar dengan baik dan sesuai dengan tingkat perkembangan anak.sehingga bahan ajar mudah difahami oleh anak</a:t>
                      </a:r>
                      <a:endParaRPr lang="en-US" sz="20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000"/>
                        <a:t>Kemudahan memperoleh media pembelajaran. Artinya media pembelajaran yang diperlukan mudah diperoleh, baik yang tinggal menggunakan maupun yang harus terlebih dahulu dibuat.</a:t>
                      </a:r>
                      <a:endParaRPr lang="en-US" sz="20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000"/>
                        <a:t>media pembelajaran yang diperlukan, syarat utama adalah guru dapat menggunakannya dalam proses pembelajaran. Nilai dan manfaat yang diharapkan bukan pada media pembelajaran, tetapi dampak dari penggunaan media pembelajaran bagi kebermaknaan yang diperoleh bagi anak.</a:t>
                      </a:r>
                      <a:endParaRPr lang="en-US" sz="20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000"/>
                        <a:t>Tersedia waktu untuk menggunakannya, sehingga media pembelajaran tersebut dapat bermanfaat bagi anak selama proses pembelajaran berlangsung.</a:t>
                      </a:r>
                      <a:endParaRPr lang="en-US" sz="20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000"/>
                        <a:t>Sesuai dengan taraf berfikir anak, sehingga makna yang terkandung di dalamnya dapat dipahami oleh</a:t>
                      </a:r>
                      <a:r>
                        <a:rPr lang="en-ID" altLang="en-US" sz="2000"/>
                        <a:t> </a:t>
                      </a:r>
                      <a:r>
                        <a:rPr lang="en-US" sz="2000"/>
                        <a:t>anak.</a:t>
                      </a:r>
                      <a:endParaRPr lang="en-US" sz="2000"/>
                    </a:p>
                  </a:txBody>
                  <a:tcPr/>
                </a:tc>
                <a:tc>
                  <a:txBody>
                    <a:bodyPr/>
                    <a:p>
                      <a:pPr>
                        <a:buNone/>
                      </a:pPr>
                      <a:endParaRPr lang="en-US"/>
                    </a:p>
                  </a:txBody>
                  <a:tcPr/>
                </a:tc>
                <a:tc>
                  <a:txBody>
                    <a:bodyPr/>
                    <a:p>
                      <a:pPr>
                        <a:buNone/>
                      </a:pPr>
                      <a:endParaRPr lang="en-US"/>
                    </a:p>
                  </a:txBody>
                  <a:tcPr/>
                </a:tc>
                <a:tc>
                  <a:txBody>
                    <a:bodyPr/>
                    <a:p>
                      <a:pPr>
                        <a:buNone/>
                      </a:pPr>
                      <a:endParaRPr lang="en-US"/>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7002227" y="8881868"/>
            <a:ext cx="257175" cy="381000"/>
          </a:xfrm>
          <a:custGeom>
            <a:avLst/>
            <a:gdLst/>
            <a:ahLst/>
            <a:cxnLst/>
            <a:rect l="l" t="t" r="r" b="b"/>
            <a:pathLst>
              <a:path w="257175" h="381000">
                <a:moveTo>
                  <a:pt x="39122" y="380580"/>
                </a:moveTo>
                <a:lnTo>
                  <a:pt x="2318" y="354527"/>
                </a:lnTo>
                <a:lnTo>
                  <a:pt x="0" y="339536"/>
                </a:lnTo>
                <a:lnTo>
                  <a:pt x="3409" y="324759"/>
                </a:lnTo>
                <a:lnTo>
                  <a:pt x="12481" y="311998"/>
                </a:lnTo>
                <a:lnTo>
                  <a:pt x="142102" y="190277"/>
                </a:lnTo>
                <a:lnTo>
                  <a:pt x="12481" y="68560"/>
                </a:lnTo>
                <a:lnTo>
                  <a:pt x="3409" y="55798"/>
                </a:lnTo>
                <a:lnTo>
                  <a:pt x="0" y="41022"/>
                </a:lnTo>
                <a:lnTo>
                  <a:pt x="2318" y="26032"/>
                </a:lnTo>
                <a:lnTo>
                  <a:pt x="10431" y="12625"/>
                </a:lnTo>
                <a:lnTo>
                  <a:pt x="23046" y="3448"/>
                </a:lnTo>
                <a:lnTo>
                  <a:pt x="37657" y="0"/>
                </a:lnTo>
                <a:lnTo>
                  <a:pt x="52483" y="2346"/>
                </a:lnTo>
                <a:lnTo>
                  <a:pt x="65743" y="10553"/>
                </a:lnTo>
                <a:lnTo>
                  <a:pt x="257147" y="190277"/>
                </a:lnTo>
                <a:lnTo>
                  <a:pt x="65743" y="370005"/>
                </a:lnTo>
                <a:lnTo>
                  <a:pt x="59745" y="374643"/>
                </a:lnTo>
                <a:lnTo>
                  <a:pt x="53181" y="377946"/>
                </a:lnTo>
                <a:lnTo>
                  <a:pt x="46243" y="379922"/>
                </a:lnTo>
                <a:lnTo>
                  <a:pt x="39122" y="380580"/>
                </a:lnTo>
                <a:close/>
              </a:path>
            </a:pathLst>
          </a:custGeom>
          <a:solidFill>
            <a:srgbClr val="F6F4FA"/>
          </a:solidFill>
        </p:spPr>
        <p:txBody>
          <a:bodyPr wrap="square" lIns="0" tIns="0" rIns="0" bIns="0" rtlCol="0"/>
          <a:lstStyle/>
          <a:p/>
        </p:txBody>
      </p:sp>
      <p:sp>
        <p:nvSpPr>
          <p:cNvPr id="3" name="object 3"/>
          <p:cNvSpPr/>
          <p:nvPr/>
        </p:nvSpPr>
        <p:spPr>
          <a:xfrm>
            <a:off x="16392458" y="2669"/>
            <a:ext cx="1895475" cy="3376295"/>
          </a:xfrm>
          <a:custGeom>
            <a:avLst/>
            <a:gdLst/>
            <a:ahLst/>
            <a:cxnLst/>
            <a:rect l="l" t="t" r="r" b="b"/>
            <a:pathLst>
              <a:path w="1895475" h="3376295">
                <a:moveTo>
                  <a:pt x="0" y="3376031"/>
                </a:moveTo>
                <a:lnTo>
                  <a:pt x="1895481" y="3376031"/>
                </a:lnTo>
                <a:lnTo>
                  <a:pt x="1895481" y="0"/>
                </a:lnTo>
                <a:lnTo>
                  <a:pt x="1848407" y="434"/>
                </a:lnTo>
                <a:lnTo>
                  <a:pt x="1801562" y="1737"/>
                </a:lnTo>
                <a:lnTo>
                  <a:pt x="1754963" y="3909"/>
                </a:lnTo>
                <a:lnTo>
                  <a:pt x="1708626" y="6949"/>
                </a:lnTo>
                <a:lnTo>
                  <a:pt x="1662565" y="10857"/>
                </a:lnTo>
                <a:lnTo>
                  <a:pt x="1616797" y="15632"/>
                </a:lnTo>
                <a:lnTo>
                  <a:pt x="1571337" y="21274"/>
                </a:lnTo>
                <a:lnTo>
                  <a:pt x="1526202" y="27782"/>
                </a:lnTo>
                <a:lnTo>
                  <a:pt x="1481406" y="35157"/>
                </a:lnTo>
                <a:lnTo>
                  <a:pt x="1436966" y="43398"/>
                </a:lnTo>
                <a:lnTo>
                  <a:pt x="1392898" y="52505"/>
                </a:lnTo>
                <a:lnTo>
                  <a:pt x="1349217" y="62477"/>
                </a:lnTo>
                <a:lnTo>
                  <a:pt x="1305939" y="73314"/>
                </a:lnTo>
                <a:lnTo>
                  <a:pt x="1263079" y="85016"/>
                </a:lnTo>
                <a:lnTo>
                  <a:pt x="1220654" y="97581"/>
                </a:lnTo>
                <a:lnTo>
                  <a:pt x="1178679" y="111011"/>
                </a:lnTo>
                <a:lnTo>
                  <a:pt x="1137170" y="125304"/>
                </a:lnTo>
                <a:lnTo>
                  <a:pt x="1096143" y="140460"/>
                </a:lnTo>
                <a:lnTo>
                  <a:pt x="1055614" y="156480"/>
                </a:lnTo>
                <a:lnTo>
                  <a:pt x="1015597" y="173361"/>
                </a:lnTo>
                <a:lnTo>
                  <a:pt x="976110" y="191105"/>
                </a:lnTo>
                <a:lnTo>
                  <a:pt x="937167" y="209711"/>
                </a:lnTo>
                <a:lnTo>
                  <a:pt x="898785" y="229178"/>
                </a:lnTo>
                <a:lnTo>
                  <a:pt x="860979" y="249506"/>
                </a:lnTo>
                <a:lnTo>
                  <a:pt x="823765" y="270695"/>
                </a:lnTo>
                <a:lnTo>
                  <a:pt x="787159" y="292744"/>
                </a:lnTo>
                <a:lnTo>
                  <a:pt x="751176" y="315653"/>
                </a:lnTo>
                <a:lnTo>
                  <a:pt x="715833" y="339422"/>
                </a:lnTo>
                <a:lnTo>
                  <a:pt x="681145" y="364050"/>
                </a:lnTo>
                <a:lnTo>
                  <a:pt x="647127" y="389537"/>
                </a:lnTo>
                <a:lnTo>
                  <a:pt x="613796" y="415883"/>
                </a:lnTo>
                <a:lnTo>
                  <a:pt x="581167" y="443087"/>
                </a:lnTo>
                <a:lnTo>
                  <a:pt x="549256" y="471149"/>
                </a:lnTo>
                <a:lnTo>
                  <a:pt x="518079" y="500069"/>
                </a:lnTo>
                <a:lnTo>
                  <a:pt x="487652" y="529846"/>
                </a:lnTo>
                <a:lnTo>
                  <a:pt x="457989" y="560479"/>
                </a:lnTo>
                <a:lnTo>
                  <a:pt x="429108" y="591969"/>
                </a:lnTo>
                <a:lnTo>
                  <a:pt x="401024" y="624316"/>
                </a:lnTo>
                <a:lnTo>
                  <a:pt x="373752" y="657518"/>
                </a:lnTo>
                <a:lnTo>
                  <a:pt x="347308" y="691576"/>
                </a:lnTo>
                <a:lnTo>
                  <a:pt x="321709" y="726488"/>
                </a:lnTo>
                <a:lnTo>
                  <a:pt x="296969" y="762256"/>
                </a:lnTo>
                <a:lnTo>
                  <a:pt x="273105" y="798878"/>
                </a:lnTo>
                <a:lnTo>
                  <a:pt x="250132" y="836354"/>
                </a:lnTo>
                <a:lnTo>
                  <a:pt x="228067" y="874684"/>
                </a:lnTo>
                <a:lnTo>
                  <a:pt x="206924" y="913867"/>
                </a:lnTo>
                <a:lnTo>
                  <a:pt x="186719" y="953903"/>
                </a:lnTo>
                <a:lnTo>
                  <a:pt x="167469" y="994791"/>
                </a:lnTo>
                <a:lnTo>
                  <a:pt x="149189" y="1036533"/>
                </a:lnTo>
                <a:lnTo>
                  <a:pt x="131895" y="1079126"/>
                </a:lnTo>
                <a:lnTo>
                  <a:pt x="115603" y="1122570"/>
                </a:lnTo>
                <a:lnTo>
                  <a:pt x="100327" y="1166866"/>
                </a:lnTo>
                <a:lnTo>
                  <a:pt x="86085" y="1212013"/>
                </a:lnTo>
                <a:lnTo>
                  <a:pt x="72892" y="1258010"/>
                </a:lnTo>
                <a:lnTo>
                  <a:pt x="60763" y="1304858"/>
                </a:lnTo>
                <a:lnTo>
                  <a:pt x="49715" y="1352555"/>
                </a:lnTo>
                <a:lnTo>
                  <a:pt x="39763" y="1401102"/>
                </a:lnTo>
                <a:lnTo>
                  <a:pt x="30922" y="1450498"/>
                </a:lnTo>
                <a:lnTo>
                  <a:pt x="23209" y="1500743"/>
                </a:lnTo>
                <a:lnTo>
                  <a:pt x="16640" y="1551836"/>
                </a:lnTo>
                <a:lnTo>
                  <a:pt x="11230" y="1603778"/>
                </a:lnTo>
                <a:lnTo>
                  <a:pt x="6994" y="1656567"/>
                </a:lnTo>
                <a:lnTo>
                  <a:pt x="3949" y="1710203"/>
                </a:lnTo>
                <a:lnTo>
                  <a:pt x="2111" y="1764687"/>
                </a:lnTo>
                <a:lnTo>
                  <a:pt x="1495" y="1820017"/>
                </a:lnTo>
                <a:lnTo>
                  <a:pt x="0" y="3376031"/>
                </a:lnTo>
                <a:close/>
              </a:path>
            </a:pathLst>
          </a:custGeom>
          <a:solidFill>
            <a:srgbClr val="E8CF1B"/>
          </a:solidFill>
        </p:spPr>
        <p:txBody>
          <a:bodyPr wrap="square" lIns="0" tIns="0" rIns="0" bIns="0" rtlCol="0"/>
          <a:lstStyle/>
          <a:p/>
        </p:txBody>
      </p:sp>
      <p:sp>
        <p:nvSpPr>
          <p:cNvPr id="10" name="Title 9"/>
          <p:cNvSpPr/>
          <p:nvPr>
            <p:ph type="title"/>
          </p:nvPr>
        </p:nvSpPr>
        <p:spPr>
          <a:xfrm>
            <a:off x="914455" y="800409"/>
            <a:ext cx="13646038" cy="923290"/>
          </a:xfrm>
        </p:spPr>
        <p:txBody>
          <a:bodyPr/>
          <a:p>
            <a:r>
              <a:rPr lang="en-US" sz="2000"/>
              <a:t>Bila sumber belajar telah dirancang dan digunakan, langkah selanjutnya adalah melakukan evaluasi terhadap efektivitas media dalam mendukung proses pembelajaran yang dilaksanakan. Ada beberapa hal yang harus diperhatikan, yaitu :</a:t>
            </a:r>
            <a:endParaRPr lang="en-US" sz="2000"/>
          </a:p>
        </p:txBody>
      </p:sp>
      <p:graphicFrame>
        <p:nvGraphicFramePr>
          <p:cNvPr id="12" name="Table 11"/>
          <p:cNvGraphicFramePr/>
          <p:nvPr/>
        </p:nvGraphicFramePr>
        <p:xfrm>
          <a:off x="914400" y="2171700"/>
          <a:ext cx="12799060" cy="5913120"/>
        </p:xfrm>
        <a:graphic>
          <a:graphicData uri="http://schemas.openxmlformats.org/drawingml/2006/table">
            <a:tbl>
              <a:tblPr firstRow="1" bandRow="1">
                <a:tableStyleId>{5C22544A-7EE6-4342-B048-85BDC9FD1C3A}</a:tableStyleId>
              </a:tblPr>
              <a:tblGrid>
                <a:gridCol w="7884795"/>
                <a:gridCol w="1661160"/>
                <a:gridCol w="1525270"/>
                <a:gridCol w="1727835"/>
              </a:tblGrid>
              <a:tr h="381000">
                <a:tc rowSpan="2">
                  <a:txBody>
                    <a:bodyPr/>
                    <a:p>
                      <a:pPr algn="ctr">
                        <a:buNone/>
                      </a:pPr>
                      <a:r>
                        <a:rPr lang="en-ID" altLang="en-US" sz="2800"/>
                        <a:t>Unsur yang dinilai</a:t>
                      </a:r>
                      <a:endParaRPr lang="en-ID" altLang="en-US" sz="2800"/>
                    </a:p>
                  </a:txBody>
                  <a:tcPr/>
                </a:tc>
                <a:tc gridSpan="3">
                  <a:txBody>
                    <a:bodyPr/>
                    <a:p>
                      <a:pPr algn="ctr">
                        <a:buNone/>
                      </a:pPr>
                      <a:r>
                        <a:rPr lang="en-ID" altLang="en-US" sz="2800"/>
                        <a:t>Kriteria Penilaian</a:t>
                      </a:r>
                      <a:endParaRPr lang="en-ID" altLang="en-US" sz="2800"/>
                    </a:p>
                  </a:txBody>
                  <a:tcPr/>
                </a:tc>
                <a:tc hMerge="1">
                  <a:tcPr/>
                </a:tc>
                <a:tc hMerge="1">
                  <a:tcPr/>
                </a:tc>
              </a:tr>
              <a:tr h="381000">
                <a:tc vMerge="1">
                  <a:tcPr/>
                </a:tc>
                <a:tc>
                  <a:txBody>
                    <a:bodyPr/>
                    <a:p>
                      <a:pPr algn="ctr">
                        <a:buNone/>
                      </a:pPr>
                      <a:r>
                        <a:rPr lang="en-ID" altLang="en-US" sz="2400" b="1"/>
                        <a:t>BAIK</a:t>
                      </a:r>
                      <a:endParaRPr lang="en-ID" altLang="en-US" sz="2400" b="1"/>
                    </a:p>
                  </a:txBody>
                  <a:tcPr/>
                </a:tc>
                <a:tc>
                  <a:txBody>
                    <a:bodyPr/>
                    <a:p>
                      <a:pPr algn="ctr">
                        <a:buNone/>
                      </a:pPr>
                      <a:r>
                        <a:rPr lang="en-ID" altLang="en-US" sz="2400" b="1"/>
                        <a:t>CUKUP</a:t>
                      </a:r>
                      <a:endParaRPr lang="en-ID" altLang="en-US" sz="2400" b="1"/>
                    </a:p>
                  </a:txBody>
                  <a:tcPr/>
                </a:tc>
                <a:tc>
                  <a:txBody>
                    <a:bodyPr/>
                    <a:p>
                      <a:pPr algn="ctr">
                        <a:buNone/>
                      </a:pPr>
                      <a:r>
                        <a:rPr lang="en-ID" altLang="en-US" sz="2400" b="1"/>
                        <a:t>KURANG</a:t>
                      </a:r>
                      <a:endParaRPr lang="en-ID" altLang="en-US" sz="2400" b="1"/>
                    </a:p>
                  </a:txBody>
                  <a:tcPr/>
                </a:tc>
              </a:tr>
              <a:tr h="381000">
                <a:tc>
                  <a:txBody>
                    <a:bodyPr/>
                    <a:p>
                      <a:pPr marL="285750" indent="-285750">
                        <a:buFont typeface="Arial" panose="020B0604020202020204" pitchFamily="34" charset="0"/>
                        <a:buChar char="•"/>
                      </a:pPr>
                      <a:r>
                        <a:rPr lang="en-US" sz="2400"/>
                        <a:t>Apakah media pembelajaran yang digunakan dapat meningkatkan kemampuan anak mencapai tujuan yang telah ditentukan ?</a:t>
                      </a:r>
                      <a:endParaRPr lang="en-US" sz="24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400"/>
                        <a:t>Apakah media pembelajaran yang digunakan cukup memadai dalam mengembangkan kemampuan anak ?</a:t>
                      </a:r>
                      <a:endParaRPr lang="en-US" sz="24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400"/>
                        <a:t>Apakah isi sumber belajar sudah memenuhi syarat dalam menjelaskan bahan ajar yang akan disampaikan ?</a:t>
                      </a:r>
                      <a:endParaRPr lang="en-US" sz="24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400"/>
                        <a:t>Apakah sumber belajar yang digunakan mampu menarik perhatian anak dalam kegiatan belajarnya ?</a:t>
                      </a:r>
                      <a:endParaRPr lang="en-US" sz="24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lang="en-US" sz="2400"/>
                        <a:t>Apakah sumber belajar yang digunakan mampu menjelaskan bahan ajar secara detail pada anak ?</a:t>
                      </a:r>
                      <a:endParaRPr lang="en-US" sz="2400"/>
                    </a:p>
                  </a:txBody>
                  <a:tcPr/>
                </a:tc>
                <a:tc>
                  <a:txBody>
                    <a:bodyPr/>
                    <a:p>
                      <a:pPr>
                        <a:buNone/>
                      </a:pPr>
                      <a:endParaRPr lang="en-US"/>
                    </a:p>
                  </a:txBody>
                  <a:tcPr/>
                </a:tc>
                <a:tc>
                  <a:txBody>
                    <a:bodyPr/>
                    <a:p>
                      <a:pPr>
                        <a:buNone/>
                      </a:pPr>
                      <a:endParaRPr lang="en-US"/>
                    </a:p>
                  </a:txBody>
                  <a:tcPr/>
                </a:tc>
                <a:tc>
                  <a:txBody>
                    <a:bodyPr/>
                    <a:p>
                      <a:pPr>
                        <a:buNone/>
                      </a:pPr>
                      <a:endParaRPr lang="en-US"/>
                    </a:p>
                  </a:txBody>
                  <a:tcPr/>
                </a:tc>
              </a:tr>
              <a:tr h="381000">
                <a:tc>
                  <a:txBody>
                    <a:bodyPr/>
                    <a:p>
                      <a:pPr marL="285750" indent="-285750">
                        <a:buFont typeface="Arial" panose="020B0604020202020204" pitchFamily="34" charset="0"/>
                        <a:buChar char="•"/>
                      </a:pPr>
                      <a:r>
                        <a:rPr sz="2400"/>
                        <a:t> Apakah sumber belajar yang digunakan telah memuat seluruh informasi yang akan disampaikan ?</a:t>
                      </a:r>
                      <a:endParaRPr sz="2400"/>
                    </a:p>
                  </a:txBody>
                  <a:tcPr/>
                </a:tc>
                <a:tc>
                  <a:txBody>
                    <a:bodyPr/>
                    <a:p>
                      <a:pPr>
                        <a:buNone/>
                      </a:pPr>
                      <a:endParaRPr lang="en-US"/>
                    </a:p>
                  </a:txBody>
                  <a:tcPr/>
                </a:tc>
                <a:tc>
                  <a:txBody>
                    <a:bodyPr/>
                    <a:p>
                      <a:pPr>
                        <a:buNone/>
                      </a:pPr>
                      <a:endParaRPr lang="en-US"/>
                    </a:p>
                  </a:txBody>
                  <a:tcPr/>
                </a:tc>
                <a:tc>
                  <a:txBody>
                    <a:bodyPr/>
                    <a:p>
                      <a:pPr>
                        <a:buNone/>
                      </a:pPr>
                      <a:endParaRPr lang="en-US"/>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
            <a:ext cx="18288000" cy="10287000"/>
          </a:xfrm>
          <a:custGeom>
            <a:avLst/>
            <a:gdLst/>
            <a:ahLst/>
            <a:cxnLst/>
            <a:rect l="l" t="t" r="r" b="b"/>
            <a:pathLst>
              <a:path w="18288000" h="10287000">
                <a:moveTo>
                  <a:pt x="18288000" y="10287000"/>
                </a:moveTo>
                <a:lnTo>
                  <a:pt x="0" y="10287000"/>
                </a:lnTo>
                <a:lnTo>
                  <a:pt x="0" y="0"/>
                </a:lnTo>
                <a:lnTo>
                  <a:pt x="18288000" y="0"/>
                </a:lnTo>
                <a:lnTo>
                  <a:pt x="18288000" y="10287000"/>
                </a:lnTo>
                <a:close/>
              </a:path>
            </a:pathLst>
          </a:custGeom>
          <a:solidFill>
            <a:srgbClr val="F6F4FA"/>
          </a:solidFill>
        </p:spPr>
        <p:txBody>
          <a:bodyPr wrap="square" lIns="0" tIns="0" rIns="0" bIns="0" rtlCol="0"/>
          <a:lstStyle/>
          <a:p/>
        </p:txBody>
      </p:sp>
      <p:grpSp>
        <p:nvGrpSpPr>
          <p:cNvPr id="3" name="object 3"/>
          <p:cNvGrpSpPr/>
          <p:nvPr/>
        </p:nvGrpSpPr>
        <p:grpSpPr>
          <a:xfrm>
            <a:off x="13138891" y="1028699"/>
            <a:ext cx="4074795" cy="4116704"/>
            <a:chOff x="13138891" y="1028699"/>
            <a:chExt cx="4074795" cy="4116704"/>
          </a:xfrm>
        </p:grpSpPr>
        <p:sp>
          <p:nvSpPr>
            <p:cNvPr id="4" name="object 4"/>
            <p:cNvSpPr/>
            <p:nvPr/>
          </p:nvSpPr>
          <p:spPr>
            <a:xfrm>
              <a:off x="13138891" y="1028699"/>
              <a:ext cx="3003550" cy="3003550"/>
            </a:xfrm>
            <a:custGeom>
              <a:avLst/>
              <a:gdLst/>
              <a:ahLst/>
              <a:cxnLst/>
              <a:rect l="l" t="t" r="r" b="b"/>
              <a:pathLst>
                <a:path w="3003550" h="3003550">
                  <a:moveTo>
                    <a:pt x="3003448" y="3003448"/>
                  </a:moveTo>
                  <a:lnTo>
                    <a:pt x="1501724" y="3003448"/>
                  </a:lnTo>
                  <a:lnTo>
                    <a:pt x="1453120" y="3002676"/>
                  </a:lnTo>
                  <a:lnTo>
                    <a:pt x="1404902" y="3000377"/>
                  </a:lnTo>
                  <a:lnTo>
                    <a:pt x="1357094" y="2996574"/>
                  </a:lnTo>
                  <a:lnTo>
                    <a:pt x="1309717" y="2991289"/>
                  </a:lnTo>
                  <a:lnTo>
                    <a:pt x="1262796" y="2984547"/>
                  </a:lnTo>
                  <a:lnTo>
                    <a:pt x="1216354" y="2976370"/>
                  </a:lnTo>
                  <a:lnTo>
                    <a:pt x="1170414" y="2966783"/>
                  </a:lnTo>
                  <a:lnTo>
                    <a:pt x="1125000" y="2955807"/>
                  </a:lnTo>
                  <a:lnTo>
                    <a:pt x="1080134" y="2943468"/>
                  </a:lnTo>
                  <a:lnTo>
                    <a:pt x="1035841" y="2929787"/>
                  </a:lnTo>
                  <a:lnTo>
                    <a:pt x="992143" y="2914788"/>
                  </a:lnTo>
                  <a:lnTo>
                    <a:pt x="949063" y="2898494"/>
                  </a:lnTo>
                  <a:lnTo>
                    <a:pt x="906626" y="2880929"/>
                  </a:lnTo>
                  <a:lnTo>
                    <a:pt x="864854" y="2862117"/>
                  </a:lnTo>
                  <a:lnTo>
                    <a:pt x="823771" y="2842080"/>
                  </a:lnTo>
                  <a:lnTo>
                    <a:pt x="783399" y="2820841"/>
                  </a:lnTo>
                  <a:lnTo>
                    <a:pt x="743763" y="2798424"/>
                  </a:lnTo>
                  <a:lnTo>
                    <a:pt x="704886" y="2774853"/>
                  </a:lnTo>
                  <a:lnTo>
                    <a:pt x="666790" y="2750150"/>
                  </a:lnTo>
                  <a:lnTo>
                    <a:pt x="629499" y="2724339"/>
                  </a:lnTo>
                  <a:lnTo>
                    <a:pt x="593037" y="2697443"/>
                  </a:lnTo>
                  <a:lnTo>
                    <a:pt x="557427" y="2669486"/>
                  </a:lnTo>
                  <a:lnTo>
                    <a:pt x="522691" y="2640491"/>
                  </a:lnTo>
                  <a:lnTo>
                    <a:pt x="488855" y="2610480"/>
                  </a:lnTo>
                  <a:lnTo>
                    <a:pt x="455939" y="2579478"/>
                  </a:lnTo>
                  <a:lnTo>
                    <a:pt x="423969" y="2547508"/>
                  </a:lnTo>
                  <a:lnTo>
                    <a:pt x="392967" y="2514593"/>
                  </a:lnTo>
                  <a:lnTo>
                    <a:pt x="362957" y="2480756"/>
                  </a:lnTo>
                  <a:lnTo>
                    <a:pt x="333961" y="2446021"/>
                  </a:lnTo>
                  <a:lnTo>
                    <a:pt x="306004" y="2410410"/>
                  </a:lnTo>
                  <a:lnTo>
                    <a:pt x="279108" y="2373948"/>
                  </a:lnTo>
                  <a:lnTo>
                    <a:pt x="253297" y="2336657"/>
                  </a:lnTo>
                  <a:lnTo>
                    <a:pt x="228595" y="2298562"/>
                  </a:lnTo>
                  <a:lnTo>
                    <a:pt x="205023" y="2259684"/>
                  </a:lnTo>
                  <a:lnTo>
                    <a:pt x="182606" y="2220048"/>
                  </a:lnTo>
                  <a:lnTo>
                    <a:pt x="161368" y="2179677"/>
                  </a:lnTo>
                  <a:lnTo>
                    <a:pt x="141331" y="2138593"/>
                  </a:lnTo>
                  <a:lnTo>
                    <a:pt x="122518" y="2096821"/>
                  </a:lnTo>
                  <a:lnTo>
                    <a:pt x="104953" y="2054384"/>
                  </a:lnTo>
                  <a:lnTo>
                    <a:pt x="88660" y="2011305"/>
                  </a:lnTo>
                  <a:lnTo>
                    <a:pt x="73661" y="1967607"/>
                  </a:lnTo>
                  <a:lnTo>
                    <a:pt x="59980" y="1923313"/>
                  </a:lnTo>
                  <a:lnTo>
                    <a:pt x="47640" y="1878448"/>
                  </a:lnTo>
                  <a:lnTo>
                    <a:pt x="36665" y="1833033"/>
                  </a:lnTo>
                  <a:lnTo>
                    <a:pt x="27077" y="1787093"/>
                  </a:lnTo>
                  <a:lnTo>
                    <a:pt x="18900" y="1740651"/>
                  </a:lnTo>
                  <a:lnTo>
                    <a:pt x="12158" y="1693730"/>
                  </a:lnTo>
                  <a:lnTo>
                    <a:pt x="6874" y="1646354"/>
                  </a:lnTo>
                  <a:lnTo>
                    <a:pt x="3070" y="1598545"/>
                  </a:lnTo>
                  <a:lnTo>
                    <a:pt x="771" y="1550327"/>
                  </a:lnTo>
                  <a:lnTo>
                    <a:pt x="0" y="1501724"/>
                  </a:lnTo>
                  <a:lnTo>
                    <a:pt x="771" y="1453120"/>
                  </a:lnTo>
                  <a:lnTo>
                    <a:pt x="3070" y="1404902"/>
                  </a:lnTo>
                  <a:lnTo>
                    <a:pt x="6874" y="1357094"/>
                  </a:lnTo>
                  <a:lnTo>
                    <a:pt x="12158" y="1309717"/>
                  </a:lnTo>
                  <a:lnTo>
                    <a:pt x="18900" y="1262796"/>
                  </a:lnTo>
                  <a:lnTo>
                    <a:pt x="27077" y="1216354"/>
                  </a:lnTo>
                  <a:lnTo>
                    <a:pt x="36665" y="1170414"/>
                  </a:lnTo>
                  <a:lnTo>
                    <a:pt x="47640" y="1125000"/>
                  </a:lnTo>
                  <a:lnTo>
                    <a:pt x="59980" y="1080134"/>
                  </a:lnTo>
                  <a:lnTo>
                    <a:pt x="73661" y="1035841"/>
                  </a:lnTo>
                  <a:lnTo>
                    <a:pt x="88660" y="992143"/>
                  </a:lnTo>
                  <a:lnTo>
                    <a:pt x="104953" y="949063"/>
                  </a:lnTo>
                  <a:lnTo>
                    <a:pt x="122518" y="906626"/>
                  </a:lnTo>
                  <a:lnTo>
                    <a:pt x="141331" y="864854"/>
                  </a:lnTo>
                  <a:lnTo>
                    <a:pt x="161368" y="823771"/>
                  </a:lnTo>
                  <a:lnTo>
                    <a:pt x="182606" y="783399"/>
                  </a:lnTo>
                  <a:lnTo>
                    <a:pt x="205023" y="743763"/>
                  </a:lnTo>
                  <a:lnTo>
                    <a:pt x="228595" y="704886"/>
                  </a:lnTo>
                  <a:lnTo>
                    <a:pt x="253297" y="666790"/>
                  </a:lnTo>
                  <a:lnTo>
                    <a:pt x="279108" y="629499"/>
                  </a:lnTo>
                  <a:lnTo>
                    <a:pt x="306004" y="593037"/>
                  </a:lnTo>
                  <a:lnTo>
                    <a:pt x="333961" y="557427"/>
                  </a:lnTo>
                  <a:lnTo>
                    <a:pt x="362957" y="522691"/>
                  </a:lnTo>
                  <a:lnTo>
                    <a:pt x="392967" y="488855"/>
                  </a:lnTo>
                  <a:lnTo>
                    <a:pt x="423969" y="455939"/>
                  </a:lnTo>
                  <a:lnTo>
                    <a:pt x="455939" y="423969"/>
                  </a:lnTo>
                  <a:lnTo>
                    <a:pt x="488855" y="392967"/>
                  </a:lnTo>
                  <a:lnTo>
                    <a:pt x="522691" y="362957"/>
                  </a:lnTo>
                  <a:lnTo>
                    <a:pt x="557427" y="333961"/>
                  </a:lnTo>
                  <a:lnTo>
                    <a:pt x="593037" y="306004"/>
                  </a:lnTo>
                  <a:lnTo>
                    <a:pt x="629499" y="279108"/>
                  </a:lnTo>
                  <a:lnTo>
                    <a:pt x="666790" y="253297"/>
                  </a:lnTo>
                  <a:lnTo>
                    <a:pt x="704886" y="228595"/>
                  </a:lnTo>
                  <a:lnTo>
                    <a:pt x="743763" y="205023"/>
                  </a:lnTo>
                  <a:lnTo>
                    <a:pt x="783399" y="182606"/>
                  </a:lnTo>
                  <a:lnTo>
                    <a:pt x="823771" y="161368"/>
                  </a:lnTo>
                  <a:lnTo>
                    <a:pt x="864854" y="141331"/>
                  </a:lnTo>
                  <a:lnTo>
                    <a:pt x="906626" y="122518"/>
                  </a:lnTo>
                  <a:lnTo>
                    <a:pt x="949063" y="104953"/>
                  </a:lnTo>
                  <a:lnTo>
                    <a:pt x="992143" y="88660"/>
                  </a:lnTo>
                  <a:lnTo>
                    <a:pt x="1035841" y="73661"/>
                  </a:lnTo>
                  <a:lnTo>
                    <a:pt x="1080134" y="59980"/>
                  </a:lnTo>
                  <a:lnTo>
                    <a:pt x="1125000" y="47640"/>
                  </a:lnTo>
                  <a:lnTo>
                    <a:pt x="1170414" y="36665"/>
                  </a:lnTo>
                  <a:lnTo>
                    <a:pt x="1216354" y="27077"/>
                  </a:lnTo>
                  <a:lnTo>
                    <a:pt x="1262796" y="18900"/>
                  </a:lnTo>
                  <a:lnTo>
                    <a:pt x="1309717" y="12158"/>
                  </a:lnTo>
                  <a:lnTo>
                    <a:pt x="1357094" y="6874"/>
                  </a:lnTo>
                  <a:lnTo>
                    <a:pt x="1404902" y="3070"/>
                  </a:lnTo>
                  <a:lnTo>
                    <a:pt x="1453120" y="771"/>
                  </a:lnTo>
                  <a:lnTo>
                    <a:pt x="1501724" y="0"/>
                  </a:lnTo>
                  <a:lnTo>
                    <a:pt x="1550327" y="771"/>
                  </a:lnTo>
                  <a:lnTo>
                    <a:pt x="1598546" y="3070"/>
                  </a:lnTo>
                  <a:lnTo>
                    <a:pt x="1646356" y="6874"/>
                  </a:lnTo>
                  <a:lnTo>
                    <a:pt x="1693735" y="12158"/>
                  </a:lnTo>
                  <a:lnTo>
                    <a:pt x="1740658" y="18900"/>
                  </a:lnTo>
                  <a:lnTo>
                    <a:pt x="1787103" y="27077"/>
                  </a:lnTo>
                  <a:lnTo>
                    <a:pt x="1833046" y="36665"/>
                  </a:lnTo>
                  <a:lnTo>
                    <a:pt x="1878464" y="47640"/>
                  </a:lnTo>
                  <a:lnTo>
                    <a:pt x="1923334" y="59980"/>
                  </a:lnTo>
                  <a:lnTo>
                    <a:pt x="1967631" y="73661"/>
                  </a:lnTo>
                  <a:lnTo>
                    <a:pt x="2011334" y="88660"/>
                  </a:lnTo>
                  <a:lnTo>
                    <a:pt x="2054418" y="104953"/>
                  </a:lnTo>
                  <a:lnTo>
                    <a:pt x="2096860" y="122518"/>
                  </a:lnTo>
                  <a:lnTo>
                    <a:pt x="2138637" y="141331"/>
                  </a:lnTo>
                  <a:lnTo>
                    <a:pt x="2179725" y="161368"/>
                  </a:lnTo>
                  <a:lnTo>
                    <a:pt x="2220102" y="182606"/>
                  </a:lnTo>
                  <a:lnTo>
                    <a:pt x="2259743" y="205023"/>
                  </a:lnTo>
                  <a:lnTo>
                    <a:pt x="2298626" y="228595"/>
                  </a:lnTo>
                  <a:lnTo>
                    <a:pt x="2336727" y="253297"/>
                  </a:lnTo>
                  <a:lnTo>
                    <a:pt x="2374022" y="279108"/>
                  </a:lnTo>
                  <a:lnTo>
                    <a:pt x="2410489" y="306004"/>
                  </a:lnTo>
                  <a:lnTo>
                    <a:pt x="2446105" y="333961"/>
                  </a:lnTo>
                  <a:lnTo>
                    <a:pt x="2480845" y="362957"/>
                  </a:lnTo>
                  <a:lnTo>
                    <a:pt x="2514686" y="392967"/>
                  </a:lnTo>
                  <a:lnTo>
                    <a:pt x="2547605" y="423969"/>
                  </a:lnTo>
                  <a:lnTo>
                    <a:pt x="2579579" y="455939"/>
                  </a:lnTo>
                  <a:lnTo>
                    <a:pt x="2610585" y="488855"/>
                  </a:lnTo>
                  <a:lnTo>
                    <a:pt x="2640599" y="522691"/>
                  </a:lnTo>
                  <a:lnTo>
                    <a:pt x="2669597" y="557427"/>
                  </a:lnTo>
                  <a:lnTo>
                    <a:pt x="2697557" y="593037"/>
                  </a:lnTo>
                  <a:lnTo>
                    <a:pt x="2724454" y="629499"/>
                  </a:lnTo>
                  <a:lnTo>
                    <a:pt x="2750267" y="666790"/>
                  </a:lnTo>
                  <a:lnTo>
                    <a:pt x="2774970" y="704886"/>
                  </a:lnTo>
                  <a:lnTo>
                    <a:pt x="2798542" y="743763"/>
                  </a:lnTo>
                  <a:lnTo>
                    <a:pt x="2820958" y="783399"/>
                  </a:lnTo>
                  <a:lnTo>
                    <a:pt x="2842196" y="823771"/>
                  </a:lnTo>
                  <a:lnTo>
                    <a:pt x="2862232" y="864854"/>
                  </a:lnTo>
                  <a:lnTo>
                    <a:pt x="2881042" y="906626"/>
                  </a:lnTo>
                  <a:lnTo>
                    <a:pt x="2898604" y="949063"/>
                  </a:lnTo>
                  <a:lnTo>
                    <a:pt x="2914893" y="992143"/>
                  </a:lnTo>
                  <a:lnTo>
                    <a:pt x="2929887" y="1035841"/>
                  </a:lnTo>
                  <a:lnTo>
                    <a:pt x="2943563" y="1080134"/>
                  </a:lnTo>
                  <a:lnTo>
                    <a:pt x="2955896" y="1125000"/>
                  </a:lnTo>
                  <a:lnTo>
                    <a:pt x="2966864" y="1170414"/>
                  </a:lnTo>
                  <a:lnTo>
                    <a:pt x="2976443" y="1216354"/>
                  </a:lnTo>
                  <a:lnTo>
                    <a:pt x="2984610" y="1262796"/>
                  </a:lnTo>
                  <a:lnTo>
                    <a:pt x="2991342" y="1309717"/>
                  </a:lnTo>
                  <a:lnTo>
                    <a:pt x="2996615" y="1357094"/>
                  </a:lnTo>
                  <a:lnTo>
                    <a:pt x="3000406" y="1404902"/>
                  </a:lnTo>
                  <a:lnTo>
                    <a:pt x="3002691" y="1453120"/>
                  </a:lnTo>
                  <a:lnTo>
                    <a:pt x="3003448" y="1501724"/>
                  </a:lnTo>
                  <a:lnTo>
                    <a:pt x="3003448" y="3003448"/>
                  </a:lnTo>
                  <a:close/>
                </a:path>
              </a:pathLst>
            </a:custGeom>
            <a:solidFill>
              <a:srgbClr val="E8CF1B"/>
            </a:solidFill>
          </p:spPr>
          <p:txBody>
            <a:bodyPr wrap="square" lIns="0" tIns="0" rIns="0" bIns="0" rtlCol="0"/>
            <a:lstStyle/>
            <a:p/>
          </p:txBody>
        </p:sp>
        <p:sp>
          <p:nvSpPr>
            <p:cNvPr id="5" name="object 5"/>
            <p:cNvSpPr/>
            <p:nvPr/>
          </p:nvSpPr>
          <p:spPr>
            <a:xfrm>
              <a:off x="14422077" y="2188582"/>
              <a:ext cx="2791460" cy="2957195"/>
            </a:xfrm>
            <a:custGeom>
              <a:avLst/>
              <a:gdLst/>
              <a:ahLst/>
              <a:cxnLst/>
              <a:rect l="l" t="t" r="r" b="b"/>
              <a:pathLst>
                <a:path w="2791459" h="2957195">
                  <a:moveTo>
                    <a:pt x="2677322" y="56510"/>
                  </a:moveTo>
                  <a:lnTo>
                    <a:pt x="2681800" y="34636"/>
                  </a:lnTo>
                  <a:lnTo>
                    <a:pt x="2693968" y="16660"/>
                  </a:lnTo>
                  <a:lnTo>
                    <a:pt x="2711930" y="4482"/>
                  </a:lnTo>
                  <a:lnTo>
                    <a:pt x="2733787" y="0"/>
                  </a:lnTo>
                  <a:lnTo>
                    <a:pt x="2755644" y="4482"/>
                  </a:lnTo>
                  <a:lnTo>
                    <a:pt x="2773606" y="16660"/>
                  </a:lnTo>
                  <a:lnTo>
                    <a:pt x="2785775" y="34636"/>
                  </a:lnTo>
                  <a:lnTo>
                    <a:pt x="2790253" y="56510"/>
                  </a:lnTo>
                  <a:lnTo>
                    <a:pt x="2785775" y="78834"/>
                  </a:lnTo>
                  <a:lnTo>
                    <a:pt x="2773606" y="96760"/>
                  </a:lnTo>
                  <a:lnTo>
                    <a:pt x="2755644" y="108688"/>
                  </a:lnTo>
                  <a:lnTo>
                    <a:pt x="2733787" y="113020"/>
                  </a:lnTo>
                  <a:lnTo>
                    <a:pt x="2711930" y="108538"/>
                  </a:lnTo>
                  <a:lnTo>
                    <a:pt x="2693968" y="96360"/>
                  </a:lnTo>
                  <a:lnTo>
                    <a:pt x="2681800" y="78384"/>
                  </a:lnTo>
                  <a:lnTo>
                    <a:pt x="2677322" y="56510"/>
                  </a:lnTo>
                  <a:close/>
                </a:path>
                <a:path w="2791459" h="2957195">
                  <a:moveTo>
                    <a:pt x="2678387" y="767681"/>
                  </a:moveTo>
                  <a:lnTo>
                    <a:pt x="2682865" y="745807"/>
                  </a:lnTo>
                  <a:lnTo>
                    <a:pt x="2695034" y="727831"/>
                  </a:lnTo>
                  <a:lnTo>
                    <a:pt x="2712995" y="715653"/>
                  </a:lnTo>
                  <a:lnTo>
                    <a:pt x="2734853" y="711171"/>
                  </a:lnTo>
                  <a:lnTo>
                    <a:pt x="2756710" y="715653"/>
                  </a:lnTo>
                  <a:lnTo>
                    <a:pt x="2774671" y="727831"/>
                  </a:lnTo>
                  <a:lnTo>
                    <a:pt x="2786840" y="745807"/>
                  </a:lnTo>
                  <a:lnTo>
                    <a:pt x="2791318" y="767681"/>
                  </a:lnTo>
                  <a:lnTo>
                    <a:pt x="2786840" y="789556"/>
                  </a:lnTo>
                  <a:lnTo>
                    <a:pt x="2774671" y="807531"/>
                  </a:lnTo>
                  <a:lnTo>
                    <a:pt x="2756710" y="819710"/>
                  </a:lnTo>
                  <a:lnTo>
                    <a:pt x="2734853" y="824191"/>
                  </a:lnTo>
                  <a:lnTo>
                    <a:pt x="2712995" y="819710"/>
                  </a:lnTo>
                  <a:lnTo>
                    <a:pt x="2695034" y="807531"/>
                  </a:lnTo>
                  <a:lnTo>
                    <a:pt x="2682865" y="789556"/>
                  </a:lnTo>
                  <a:lnTo>
                    <a:pt x="2678387" y="767681"/>
                  </a:lnTo>
                  <a:close/>
                </a:path>
                <a:path w="2791459" h="2957195">
                  <a:moveTo>
                    <a:pt x="2678387" y="1477786"/>
                  </a:moveTo>
                  <a:lnTo>
                    <a:pt x="2682865" y="1455912"/>
                  </a:lnTo>
                  <a:lnTo>
                    <a:pt x="2695034" y="1437936"/>
                  </a:lnTo>
                  <a:lnTo>
                    <a:pt x="2712995" y="1425758"/>
                  </a:lnTo>
                  <a:lnTo>
                    <a:pt x="2734853" y="1421277"/>
                  </a:lnTo>
                  <a:lnTo>
                    <a:pt x="2756710" y="1425758"/>
                  </a:lnTo>
                  <a:lnTo>
                    <a:pt x="2774671" y="1437936"/>
                  </a:lnTo>
                  <a:lnTo>
                    <a:pt x="2786840" y="1455912"/>
                  </a:lnTo>
                  <a:lnTo>
                    <a:pt x="2791318" y="1477786"/>
                  </a:lnTo>
                  <a:lnTo>
                    <a:pt x="2786840" y="1500111"/>
                  </a:lnTo>
                  <a:lnTo>
                    <a:pt x="2774671" y="1518036"/>
                  </a:lnTo>
                  <a:lnTo>
                    <a:pt x="2756710" y="1529965"/>
                  </a:lnTo>
                  <a:lnTo>
                    <a:pt x="2734853" y="1534296"/>
                  </a:lnTo>
                  <a:lnTo>
                    <a:pt x="2712995" y="1529815"/>
                  </a:lnTo>
                  <a:lnTo>
                    <a:pt x="2695034" y="1517637"/>
                  </a:lnTo>
                  <a:lnTo>
                    <a:pt x="2682865" y="1499661"/>
                  </a:lnTo>
                  <a:lnTo>
                    <a:pt x="2678387" y="1477786"/>
                  </a:lnTo>
                  <a:close/>
                </a:path>
                <a:path w="2791459" h="2957195">
                  <a:moveTo>
                    <a:pt x="2678387" y="2188958"/>
                  </a:moveTo>
                  <a:lnTo>
                    <a:pt x="2682865" y="2167084"/>
                  </a:lnTo>
                  <a:lnTo>
                    <a:pt x="2695034" y="2149108"/>
                  </a:lnTo>
                  <a:lnTo>
                    <a:pt x="2712995" y="2136929"/>
                  </a:lnTo>
                  <a:lnTo>
                    <a:pt x="2734853" y="2132448"/>
                  </a:lnTo>
                  <a:lnTo>
                    <a:pt x="2756710" y="2136929"/>
                  </a:lnTo>
                  <a:lnTo>
                    <a:pt x="2774671" y="2149108"/>
                  </a:lnTo>
                  <a:lnTo>
                    <a:pt x="2786840" y="2167084"/>
                  </a:lnTo>
                  <a:lnTo>
                    <a:pt x="2791318" y="2188958"/>
                  </a:lnTo>
                  <a:lnTo>
                    <a:pt x="2786840" y="2210832"/>
                  </a:lnTo>
                  <a:lnTo>
                    <a:pt x="2774671" y="2228808"/>
                  </a:lnTo>
                  <a:lnTo>
                    <a:pt x="2756710" y="2240986"/>
                  </a:lnTo>
                  <a:lnTo>
                    <a:pt x="2734853" y="2245468"/>
                  </a:lnTo>
                  <a:lnTo>
                    <a:pt x="2712995" y="2240986"/>
                  </a:lnTo>
                  <a:lnTo>
                    <a:pt x="2695034" y="2228808"/>
                  </a:lnTo>
                  <a:lnTo>
                    <a:pt x="2682865" y="2210832"/>
                  </a:lnTo>
                  <a:lnTo>
                    <a:pt x="2678387" y="2188958"/>
                  </a:lnTo>
                  <a:close/>
                </a:path>
                <a:path w="2791459" h="2957195">
                  <a:moveTo>
                    <a:pt x="2677322" y="2899063"/>
                  </a:moveTo>
                  <a:lnTo>
                    <a:pt x="2681800" y="2877189"/>
                  </a:lnTo>
                  <a:lnTo>
                    <a:pt x="2693968" y="2859213"/>
                  </a:lnTo>
                  <a:lnTo>
                    <a:pt x="2711930" y="2847035"/>
                  </a:lnTo>
                  <a:lnTo>
                    <a:pt x="2733787" y="2842553"/>
                  </a:lnTo>
                  <a:lnTo>
                    <a:pt x="2755644" y="2847035"/>
                  </a:lnTo>
                  <a:lnTo>
                    <a:pt x="2773606" y="2859213"/>
                  </a:lnTo>
                  <a:lnTo>
                    <a:pt x="2785775" y="2877189"/>
                  </a:lnTo>
                  <a:lnTo>
                    <a:pt x="2790253" y="2899063"/>
                  </a:lnTo>
                  <a:lnTo>
                    <a:pt x="2785775" y="2920937"/>
                  </a:lnTo>
                  <a:lnTo>
                    <a:pt x="2773606" y="2938913"/>
                  </a:lnTo>
                  <a:lnTo>
                    <a:pt x="2755644" y="2951091"/>
                  </a:lnTo>
                  <a:lnTo>
                    <a:pt x="2733787" y="2955573"/>
                  </a:lnTo>
                  <a:lnTo>
                    <a:pt x="2711930" y="2951091"/>
                  </a:lnTo>
                  <a:lnTo>
                    <a:pt x="2693968" y="2938913"/>
                  </a:lnTo>
                  <a:lnTo>
                    <a:pt x="2681800" y="2920937"/>
                  </a:lnTo>
                  <a:lnTo>
                    <a:pt x="2677322" y="2899063"/>
                  </a:lnTo>
                  <a:close/>
                </a:path>
                <a:path w="2791459" h="2957195">
                  <a:moveTo>
                    <a:pt x="2023173" y="56510"/>
                  </a:moveTo>
                  <a:lnTo>
                    <a:pt x="2027651" y="34636"/>
                  </a:lnTo>
                  <a:lnTo>
                    <a:pt x="2039820" y="16660"/>
                  </a:lnTo>
                  <a:lnTo>
                    <a:pt x="2057781" y="4481"/>
                  </a:lnTo>
                  <a:lnTo>
                    <a:pt x="2079638" y="0"/>
                  </a:lnTo>
                  <a:lnTo>
                    <a:pt x="2101496" y="4481"/>
                  </a:lnTo>
                  <a:lnTo>
                    <a:pt x="2119457" y="16660"/>
                  </a:lnTo>
                  <a:lnTo>
                    <a:pt x="2131626" y="34636"/>
                  </a:lnTo>
                  <a:lnTo>
                    <a:pt x="2136104" y="56510"/>
                  </a:lnTo>
                  <a:lnTo>
                    <a:pt x="2131626" y="78984"/>
                  </a:lnTo>
                  <a:lnTo>
                    <a:pt x="2119457" y="97160"/>
                  </a:lnTo>
                  <a:lnTo>
                    <a:pt x="2101496" y="109138"/>
                  </a:lnTo>
                  <a:lnTo>
                    <a:pt x="2079638" y="113020"/>
                  </a:lnTo>
                  <a:lnTo>
                    <a:pt x="2057781" y="108538"/>
                  </a:lnTo>
                  <a:lnTo>
                    <a:pt x="2039820" y="96360"/>
                  </a:lnTo>
                  <a:lnTo>
                    <a:pt x="2027651" y="78384"/>
                  </a:lnTo>
                  <a:lnTo>
                    <a:pt x="2023173" y="56510"/>
                  </a:lnTo>
                  <a:close/>
                </a:path>
                <a:path w="2791459" h="2957195">
                  <a:moveTo>
                    <a:pt x="2023173" y="767681"/>
                  </a:moveTo>
                  <a:lnTo>
                    <a:pt x="2027651" y="745807"/>
                  </a:lnTo>
                  <a:lnTo>
                    <a:pt x="2039820" y="727831"/>
                  </a:lnTo>
                  <a:lnTo>
                    <a:pt x="2057781" y="715653"/>
                  </a:lnTo>
                  <a:lnTo>
                    <a:pt x="2079638" y="711171"/>
                  </a:lnTo>
                  <a:lnTo>
                    <a:pt x="2101496" y="715653"/>
                  </a:lnTo>
                  <a:lnTo>
                    <a:pt x="2119457" y="727831"/>
                  </a:lnTo>
                  <a:lnTo>
                    <a:pt x="2131626" y="745807"/>
                  </a:lnTo>
                  <a:lnTo>
                    <a:pt x="2136104" y="767681"/>
                  </a:lnTo>
                  <a:lnTo>
                    <a:pt x="2131626" y="789556"/>
                  </a:lnTo>
                  <a:lnTo>
                    <a:pt x="2119457" y="807531"/>
                  </a:lnTo>
                  <a:lnTo>
                    <a:pt x="2101496" y="819710"/>
                  </a:lnTo>
                  <a:lnTo>
                    <a:pt x="2079638" y="824191"/>
                  </a:lnTo>
                  <a:lnTo>
                    <a:pt x="2057781" y="819710"/>
                  </a:lnTo>
                  <a:lnTo>
                    <a:pt x="2039820" y="807531"/>
                  </a:lnTo>
                  <a:lnTo>
                    <a:pt x="2027651" y="789556"/>
                  </a:lnTo>
                  <a:lnTo>
                    <a:pt x="2023173" y="767681"/>
                  </a:lnTo>
                  <a:close/>
                </a:path>
                <a:path w="2791459" h="2957195">
                  <a:moveTo>
                    <a:pt x="2023173" y="1477786"/>
                  </a:moveTo>
                  <a:lnTo>
                    <a:pt x="2027651" y="1455912"/>
                  </a:lnTo>
                  <a:lnTo>
                    <a:pt x="2039820" y="1437936"/>
                  </a:lnTo>
                  <a:lnTo>
                    <a:pt x="2057781" y="1425758"/>
                  </a:lnTo>
                  <a:lnTo>
                    <a:pt x="2079638" y="1421277"/>
                  </a:lnTo>
                  <a:lnTo>
                    <a:pt x="2101496" y="1425758"/>
                  </a:lnTo>
                  <a:lnTo>
                    <a:pt x="2119457" y="1437936"/>
                  </a:lnTo>
                  <a:lnTo>
                    <a:pt x="2131626" y="1455912"/>
                  </a:lnTo>
                  <a:lnTo>
                    <a:pt x="2136104" y="1477786"/>
                  </a:lnTo>
                  <a:lnTo>
                    <a:pt x="2131626" y="1500260"/>
                  </a:lnTo>
                  <a:lnTo>
                    <a:pt x="2119457" y="1518436"/>
                  </a:lnTo>
                  <a:lnTo>
                    <a:pt x="2101496" y="1530415"/>
                  </a:lnTo>
                  <a:lnTo>
                    <a:pt x="2079638" y="1534296"/>
                  </a:lnTo>
                  <a:lnTo>
                    <a:pt x="2057781" y="1529815"/>
                  </a:lnTo>
                  <a:lnTo>
                    <a:pt x="2039820" y="1517637"/>
                  </a:lnTo>
                  <a:lnTo>
                    <a:pt x="2027651" y="1499661"/>
                  </a:lnTo>
                  <a:lnTo>
                    <a:pt x="2023173" y="1477786"/>
                  </a:lnTo>
                  <a:close/>
                </a:path>
                <a:path w="2791459" h="2957195">
                  <a:moveTo>
                    <a:pt x="2023173" y="2188958"/>
                  </a:moveTo>
                  <a:lnTo>
                    <a:pt x="2027651" y="2167084"/>
                  </a:lnTo>
                  <a:lnTo>
                    <a:pt x="2039820" y="2149108"/>
                  </a:lnTo>
                  <a:lnTo>
                    <a:pt x="2057781" y="2136929"/>
                  </a:lnTo>
                  <a:lnTo>
                    <a:pt x="2079638" y="2132448"/>
                  </a:lnTo>
                  <a:lnTo>
                    <a:pt x="2101496" y="2136929"/>
                  </a:lnTo>
                  <a:lnTo>
                    <a:pt x="2119457" y="2149108"/>
                  </a:lnTo>
                  <a:lnTo>
                    <a:pt x="2131626" y="2167084"/>
                  </a:lnTo>
                  <a:lnTo>
                    <a:pt x="2136104" y="2188958"/>
                  </a:lnTo>
                  <a:lnTo>
                    <a:pt x="2131626" y="2211282"/>
                  </a:lnTo>
                  <a:lnTo>
                    <a:pt x="2119457" y="2229208"/>
                  </a:lnTo>
                  <a:lnTo>
                    <a:pt x="2101496" y="2241136"/>
                  </a:lnTo>
                  <a:lnTo>
                    <a:pt x="2079638" y="2245468"/>
                  </a:lnTo>
                  <a:lnTo>
                    <a:pt x="2057781" y="2240986"/>
                  </a:lnTo>
                  <a:lnTo>
                    <a:pt x="2039820" y="2228808"/>
                  </a:lnTo>
                  <a:lnTo>
                    <a:pt x="2027651" y="2210832"/>
                  </a:lnTo>
                  <a:lnTo>
                    <a:pt x="2023173" y="2188958"/>
                  </a:lnTo>
                  <a:close/>
                </a:path>
                <a:path w="2791459" h="2957195">
                  <a:moveTo>
                    <a:pt x="2023173" y="2900129"/>
                  </a:moveTo>
                  <a:lnTo>
                    <a:pt x="2027651" y="2878255"/>
                  </a:lnTo>
                  <a:lnTo>
                    <a:pt x="2039820" y="2860279"/>
                  </a:lnTo>
                  <a:lnTo>
                    <a:pt x="2057781" y="2848101"/>
                  </a:lnTo>
                  <a:lnTo>
                    <a:pt x="2079638" y="2843619"/>
                  </a:lnTo>
                  <a:lnTo>
                    <a:pt x="2101496" y="2848101"/>
                  </a:lnTo>
                  <a:lnTo>
                    <a:pt x="2119457" y="2860279"/>
                  </a:lnTo>
                  <a:lnTo>
                    <a:pt x="2131626" y="2878255"/>
                  </a:lnTo>
                  <a:lnTo>
                    <a:pt x="2136104" y="2900129"/>
                  </a:lnTo>
                  <a:lnTo>
                    <a:pt x="2131626" y="2922003"/>
                  </a:lnTo>
                  <a:lnTo>
                    <a:pt x="2119457" y="2939979"/>
                  </a:lnTo>
                  <a:lnTo>
                    <a:pt x="2101496" y="2952158"/>
                  </a:lnTo>
                  <a:lnTo>
                    <a:pt x="2079638" y="2956639"/>
                  </a:lnTo>
                  <a:lnTo>
                    <a:pt x="2057781" y="2952158"/>
                  </a:lnTo>
                  <a:lnTo>
                    <a:pt x="2039820" y="2939979"/>
                  </a:lnTo>
                  <a:lnTo>
                    <a:pt x="2027651" y="2922003"/>
                  </a:lnTo>
                  <a:lnTo>
                    <a:pt x="2023173" y="2900129"/>
                  </a:lnTo>
                  <a:close/>
                </a:path>
                <a:path w="2791459" h="2957195">
                  <a:moveTo>
                    <a:pt x="1348782" y="56509"/>
                  </a:moveTo>
                  <a:lnTo>
                    <a:pt x="1353260" y="34635"/>
                  </a:lnTo>
                  <a:lnTo>
                    <a:pt x="1365428" y="16659"/>
                  </a:lnTo>
                  <a:lnTo>
                    <a:pt x="1383390" y="4481"/>
                  </a:lnTo>
                  <a:lnTo>
                    <a:pt x="1405247" y="0"/>
                  </a:lnTo>
                  <a:lnTo>
                    <a:pt x="1427104" y="4481"/>
                  </a:lnTo>
                  <a:lnTo>
                    <a:pt x="1445066" y="16659"/>
                  </a:lnTo>
                  <a:lnTo>
                    <a:pt x="1457235" y="34635"/>
                  </a:lnTo>
                  <a:lnTo>
                    <a:pt x="1461713" y="56509"/>
                  </a:lnTo>
                  <a:lnTo>
                    <a:pt x="1457235" y="78983"/>
                  </a:lnTo>
                  <a:lnTo>
                    <a:pt x="1445066" y="97159"/>
                  </a:lnTo>
                  <a:lnTo>
                    <a:pt x="1427104" y="109137"/>
                  </a:lnTo>
                  <a:lnTo>
                    <a:pt x="1405247" y="113019"/>
                  </a:lnTo>
                  <a:lnTo>
                    <a:pt x="1383390" y="108537"/>
                  </a:lnTo>
                  <a:lnTo>
                    <a:pt x="1365428" y="96359"/>
                  </a:lnTo>
                  <a:lnTo>
                    <a:pt x="1353260" y="78383"/>
                  </a:lnTo>
                  <a:lnTo>
                    <a:pt x="1348782" y="56509"/>
                  </a:lnTo>
                  <a:close/>
                </a:path>
                <a:path w="2791459" h="2957195">
                  <a:moveTo>
                    <a:pt x="1348782" y="767680"/>
                  </a:moveTo>
                  <a:lnTo>
                    <a:pt x="1353260" y="745806"/>
                  </a:lnTo>
                  <a:lnTo>
                    <a:pt x="1365428" y="727830"/>
                  </a:lnTo>
                  <a:lnTo>
                    <a:pt x="1383390" y="715652"/>
                  </a:lnTo>
                  <a:lnTo>
                    <a:pt x="1405247" y="711170"/>
                  </a:lnTo>
                  <a:lnTo>
                    <a:pt x="1427104" y="715652"/>
                  </a:lnTo>
                  <a:lnTo>
                    <a:pt x="1445066" y="727830"/>
                  </a:lnTo>
                  <a:lnTo>
                    <a:pt x="1457235" y="745806"/>
                  </a:lnTo>
                  <a:lnTo>
                    <a:pt x="1461713" y="767680"/>
                  </a:lnTo>
                  <a:lnTo>
                    <a:pt x="1457235" y="789555"/>
                  </a:lnTo>
                  <a:lnTo>
                    <a:pt x="1445066" y="807530"/>
                  </a:lnTo>
                  <a:lnTo>
                    <a:pt x="1427104" y="819709"/>
                  </a:lnTo>
                  <a:lnTo>
                    <a:pt x="1405247" y="824190"/>
                  </a:lnTo>
                  <a:lnTo>
                    <a:pt x="1383390" y="819709"/>
                  </a:lnTo>
                  <a:lnTo>
                    <a:pt x="1365428" y="807530"/>
                  </a:lnTo>
                  <a:lnTo>
                    <a:pt x="1353260" y="789555"/>
                  </a:lnTo>
                  <a:lnTo>
                    <a:pt x="1348782" y="767680"/>
                  </a:lnTo>
                  <a:close/>
                </a:path>
                <a:path w="2791459" h="2957195">
                  <a:moveTo>
                    <a:pt x="1348782" y="1478853"/>
                  </a:moveTo>
                  <a:lnTo>
                    <a:pt x="1353260" y="1456978"/>
                  </a:lnTo>
                  <a:lnTo>
                    <a:pt x="1365428" y="1439003"/>
                  </a:lnTo>
                  <a:lnTo>
                    <a:pt x="1383390" y="1426824"/>
                  </a:lnTo>
                  <a:lnTo>
                    <a:pt x="1405247" y="1422343"/>
                  </a:lnTo>
                  <a:lnTo>
                    <a:pt x="1427104" y="1426824"/>
                  </a:lnTo>
                  <a:lnTo>
                    <a:pt x="1445066" y="1439003"/>
                  </a:lnTo>
                  <a:lnTo>
                    <a:pt x="1457235" y="1456978"/>
                  </a:lnTo>
                  <a:lnTo>
                    <a:pt x="1461713" y="1478853"/>
                  </a:lnTo>
                  <a:lnTo>
                    <a:pt x="1457235" y="1500727"/>
                  </a:lnTo>
                  <a:lnTo>
                    <a:pt x="1445066" y="1518703"/>
                  </a:lnTo>
                  <a:lnTo>
                    <a:pt x="1427104" y="1530881"/>
                  </a:lnTo>
                  <a:lnTo>
                    <a:pt x="1405247" y="1535363"/>
                  </a:lnTo>
                  <a:lnTo>
                    <a:pt x="1383390" y="1530881"/>
                  </a:lnTo>
                  <a:lnTo>
                    <a:pt x="1365428" y="1518703"/>
                  </a:lnTo>
                  <a:lnTo>
                    <a:pt x="1353260" y="1500727"/>
                  </a:lnTo>
                  <a:lnTo>
                    <a:pt x="1348782" y="1478853"/>
                  </a:lnTo>
                  <a:close/>
                </a:path>
                <a:path w="2791459" h="2957195">
                  <a:moveTo>
                    <a:pt x="1348782" y="2188958"/>
                  </a:moveTo>
                  <a:lnTo>
                    <a:pt x="1353260" y="2167084"/>
                  </a:lnTo>
                  <a:lnTo>
                    <a:pt x="1365428" y="2149108"/>
                  </a:lnTo>
                  <a:lnTo>
                    <a:pt x="1383390" y="2136929"/>
                  </a:lnTo>
                  <a:lnTo>
                    <a:pt x="1405247" y="2132448"/>
                  </a:lnTo>
                  <a:lnTo>
                    <a:pt x="1427104" y="2136929"/>
                  </a:lnTo>
                  <a:lnTo>
                    <a:pt x="1445066" y="2149108"/>
                  </a:lnTo>
                  <a:lnTo>
                    <a:pt x="1457235" y="2167084"/>
                  </a:lnTo>
                  <a:lnTo>
                    <a:pt x="1461713" y="2188958"/>
                  </a:lnTo>
                  <a:lnTo>
                    <a:pt x="1457235" y="2211282"/>
                  </a:lnTo>
                  <a:lnTo>
                    <a:pt x="1445066" y="2229208"/>
                  </a:lnTo>
                  <a:lnTo>
                    <a:pt x="1427104" y="2241136"/>
                  </a:lnTo>
                  <a:lnTo>
                    <a:pt x="1405247" y="2245468"/>
                  </a:lnTo>
                  <a:lnTo>
                    <a:pt x="1383390" y="2240986"/>
                  </a:lnTo>
                  <a:lnTo>
                    <a:pt x="1365428" y="2228808"/>
                  </a:lnTo>
                  <a:lnTo>
                    <a:pt x="1353260" y="2210832"/>
                  </a:lnTo>
                  <a:lnTo>
                    <a:pt x="1348782" y="2188958"/>
                  </a:lnTo>
                  <a:close/>
                </a:path>
                <a:path w="2791459" h="2957195">
                  <a:moveTo>
                    <a:pt x="1348782" y="2900129"/>
                  </a:moveTo>
                  <a:lnTo>
                    <a:pt x="1353260" y="2878255"/>
                  </a:lnTo>
                  <a:lnTo>
                    <a:pt x="1365428" y="2860279"/>
                  </a:lnTo>
                  <a:lnTo>
                    <a:pt x="1383390" y="2848101"/>
                  </a:lnTo>
                  <a:lnTo>
                    <a:pt x="1405247" y="2843619"/>
                  </a:lnTo>
                  <a:lnTo>
                    <a:pt x="1427104" y="2848101"/>
                  </a:lnTo>
                  <a:lnTo>
                    <a:pt x="1445066" y="2860279"/>
                  </a:lnTo>
                  <a:lnTo>
                    <a:pt x="1457235" y="2878255"/>
                  </a:lnTo>
                  <a:lnTo>
                    <a:pt x="1461713" y="2900129"/>
                  </a:lnTo>
                  <a:lnTo>
                    <a:pt x="1457235" y="2922003"/>
                  </a:lnTo>
                  <a:lnTo>
                    <a:pt x="1445066" y="2939979"/>
                  </a:lnTo>
                  <a:lnTo>
                    <a:pt x="1427104" y="2952158"/>
                  </a:lnTo>
                  <a:lnTo>
                    <a:pt x="1405247" y="2956639"/>
                  </a:lnTo>
                  <a:lnTo>
                    <a:pt x="1383390" y="2952158"/>
                  </a:lnTo>
                  <a:lnTo>
                    <a:pt x="1365428" y="2939979"/>
                  </a:lnTo>
                  <a:lnTo>
                    <a:pt x="1353260" y="2922003"/>
                  </a:lnTo>
                  <a:lnTo>
                    <a:pt x="1348782" y="2900129"/>
                  </a:lnTo>
                  <a:close/>
                </a:path>
                <a:path w="2791459" h="2957195">
                  <a:moveTo>
                    <a:pt x="693568" y="57575"/>
                  </a:moveTo>
                  <a:lnTo>
                    <a:pt x="698046" y="35701"/>
                  </a:lnTo>
                  <a:lnTo>
                    <a:pt x="710214" y="17725"/>
                  </a:lnTo>
                  <a:lnTo>
                    <a:pt x="728176" y="5547"/>
                  </a:lnTo>
                  <a:lnTo>
                    <a:pt x="750033" y="1066"/>
                  </a:lnTo>
                  <a:lnTo>
                    <a:pt x="771890" y="5547"/>
                  </a:lnTo>
                  <a:lnTo>
                    <a:pt x="789852" y="17725"/>
                  </a:lnTo>
                  <a:lnTo>
                    <a:pt x="802021" y="35701"/>
                  </a:lnTo>
                  <a:lnTo>
                    <a:pt x="806499" y="57575"/>
                  </a:lnTo>
                  <a:lnTo>
                    <a:pt x="802021" y="79449"/>
                  </a:lnTo>
                  <a:lnTo>
                    <a:pt x="789852" y="97425"/>
                  </a:lnTo>
                  <a:lnTo>
                    <a:pt x="771890" y="109604"/>
                  </a:lnTo>
                  <a:lnTo>
                    <a:pt x="750033" y="114085"/>
                  </a:lnTo>
                  <a:lnTo>
                    <a:pt x="728176" y="109604"/>
                  </a:lnTo>
                  <a:lnTo>
                    <a:pt x="710214" y="97425"/>
                  </a:lnTo>
                  <a:lnTo>
                    <a:pt x="698046" y="79449"/>
                  </a:lnTo>
                  <a:lnTo>
                    <a:pt x="693568" y="57575"/>
                  </a:lnTo>
                  <a:close/>
                </a:path>
                <a:path w="2791459" h="2957195">
                  <a:moveTo>
                    <a:pt x="693568" y="767680"/>
                  </a:moveTo>
                  <a:lnTo>
                    <a:pt x="698046" y="745806"/>
                  </a:lnTo>
                  <a:lnTo>
                    <a:pt x="710214" y="727830"/>
                  </a:lnTo>
                  <a:lnTo>
                    <a:pt x="728176" y="715652"/>
                  </a:lnTo>
                  <a:lnTo>
                    <a:pt x="750033" y="711170"/>
                  </a:lnTo>
                  <a:lnTo>
                    <a:pt x="771890" y="715652"/>
                  </a:lnTo>
                  <a:lnTo>
                    <a:pt x="789852" y="727830"/>
                  </a:lnTo>
                  <a:lnTo>
                    <a:pt x="802021" y="745806"/>
                  </a:lnTo>
                  <a:lnTo>
                    <a:pt x="806499" y="767680"/>
                  </a:lnTo>
                  <a:lnTo>
                    <a:pt x="802021" y="790004"/>
                  </a:lnTo>
                  <a:lnTo>
                    <a:pt x="789852" y="807930"/>
                  </a:lnTo>
                  <a:lnTo>
                    <a:pt x="771890" y="819859"/>
                  </a:lnTo>
                  <a:lnTo>
                    <a:pt x="750033" y="824190"/>
                  </a:lnTo>
                  <a:lnTo>
                    <a:pt x="728176" y="819709"/>
                  </a:lnTo>
                  <a:lnTo>
                    <a:pt x="710214" y="807530"/>
                  </a:lnTo>
                  <a:lnTo>
                    <a:pt x="698046" y="789555"/>
                  </a:lnTo>
                  <a:lnTo>
                    <a:pt x="693568" y="767680"/>
                  </a:lnTo>
                  <a:close/>
                </a:path>
                <a:path w="2791459" h="2957195">
                  <a:moveTo>
                    <a:pt x="693568" y="1478853"/>
                  </a:moveTo>
                  <a:lnTo>
                    <a:pt x="698046" y="1456978"/>
                  </a:lnTo>
                  <a:lnTo>
                    <a:pt x="710214" y="1439003"/>
                  </a:lnTo>
                  <a:lnTo>
                    <a:pt x="728176" y="1426824"/>
                  </a:lnTo>
                  <a:lnTo>
                    <a:pt x="750033" y="1422343"/>
                  </a:lnTo>
                  <a:lnTo>
                    <a:pt x="771890" y="1426824"/>
                  </a:lnTo>
                  <a:lnTo>
                    <a:pt x="789852" y="1439003"/>
                  </a:lnTo>
                  <a:lnTo>
                    <a:pt x="802021" y="1456978"/>
                  </a:lnTo>
                  <a:lnTo>
                    <a:pt x="806499" y="1478853"/>
                  </a:lnTo>
                  <a:lnTo>
                    <a:pt x="802021" y="1500727"/>
                  </a:lnTo>
                  <a:lnTo>
                    <a:pt x="789852" y="1518703"/>
                  </a:lnTo>
                  <a:lnTo>
                    <a:pt x="771890" y="1530881"/>
                  </a:lnTo>
                  <a:lnTo>
                    <a:pt x="750033" y="1535363"/>
                  </a:lnTo>
                  <a:lnTo>
                    <a:pt x="728176" y="1530881"/>
                  </a:lnTo>
                  <a:lnTo>
                    <a:pt x="710214" y="1518703"/>
                  </a:lnTo>
                  <a:lnTo>
                    <a:pt x="698046" y="1500727"/>
                  </a:lnTo>
                  <a:lnTo>
                    <a:pt x="693568" y="1478853"/>
                  </a:lnTo>
                  <a:close/>
                </a:path>
                <a:path w="2791459" h="2957195">
                  <a:moveTo>
                    <a:pt x="693568" y="2188958"/>
                  </a:moveTo>
                  <a:lnTo>
                    <a:pt x="698046" y="2167084"/>
                  </a:lnTo>
                  <a:lnTo>
                    <a:pt x="710214" y="2149108"/>
                  </a:lnTo>
                  <a:lnTo>
                    <a:pt x="728176" y="2136929"/>
                  </a:lnTo>
                  <a:lnTo>
                    <a:pt x="750033" y="2132448"/>
                  </a:lnTo>
                  <a:lnTo>
                    <a:pt x="771890" y="2136929"/>
                  </a:lnTo>
                  <a:lnTo>
                    <a:pt x="789852" y="2149108"/>
                  </a:lnTo>
                  <a:lnTo>
                    <a:pt x="802021" y="2167084"/>
                  </a:lnTo>
                  <a:lnTo>
                    <a:pt x="806499" y="2188958"/>
                  </a:lnTo>
                  <a:lnTo>
                    <a:pt x="802021" y="2211432"/>
                  </a:lnTo>
                  <a:lnTo>
                    <a:pt x="789852" y="2229608"/>
                  </a:lnTo>
                  <a:lnTo>
                    <a:pt x="771890" y="2241586"/>
                  </a:lnTo>
                  <a:lnTo>
                    <a:pt x="750033" y="2245468"/>
                  </a:lnTo>
                  <a:lnTo>
                    <a:pt x="728176" y="2240986"/>
                  </a:lnTo>
                  <a:lnTo>
                    <a:pt x="710214" y="2228808"/>
                  </a:lnTo>
                  <a:lnTo>
                    <a:pt x="698046" y="2210832"/>
                  </a:lnTo>
                  <a:lnTo>
                    <a:pt x="693568" y="2188958"/>
                  </a:lnTo>
                  <a:close/>
                </a:path>
                <a:path w="2791459" h="2957195">
                  <a:moveTo>
                    <a:pt x="693568" y="2900129"/>
                  </a:moveTo>
                  <a:lnTo>
                    <a:pt x="698046" y="2878255"/>
                  </a:lnTo>
                  <a:lnTo>
                    <a:pt x="710214" y="2860279"/>
                  </a:lnTo>
                  <a:lnTo>
                    <a:pt x="728176" y="2848101"/>
                  </a:lnTo>
                  <a:lnTo>
                    <a:pt x="750033" y="2843619"/>
                  </a:lnTo>
                  <a:lnTo>
                    <a:pt x="771890" y="2848101"/>
                  </a:lnTo>
                  <a:lnTo>
                    <a:pt x="789852" y="2860279"/>
                  </a:lnTo>
                  <a:lnTo>
                    <a:pt x="802021" y="2878255"/>
                  </a:lnTo>
                  <a:lnTo>
                    <a:pt x="806499" y="2900129"/>
                  </a:lnTo>
                  <a:lnTo>
                    <a:pt x="802021" y="2922003"/>
                  </a:lnTo>
                  <a:lnTo>
                    <a:pt x="789852" y="2939979"/>
                  </a:lnTo>
                  <a:lnTo>
                    <a:pt x="771890" y="2952158"/>
                  </a:lnTo>
                  <a:lnTo>
                    <a:pt x="750033" y="2956639"/>
                  </a:lnTo>
                  <a:lnTo>
                    <a:pt x="728176" y="2952158"/>
                  </a:lnTo>
                  <a:lnTo>
                    <a:pt x="710214" y="2939979"/>
                  </a:lnTo>
                  <a:lnTo>
                    <a:pt x="698046" y="2922003"/>
                  </a:lnTo>
                  <a:lnTo>
                    <a:pt x="693568" y="2900129"/>
                  </a:lnTo>
                  <a:close/>
                </a:path>
                <a:path w="2791459" h="2957195">
                  <a:moveTo>
                    <a:pt x="0" y="57575"/>
                  </a:moveTo>
                  <a:lnTo>
                    <a:pt x="4477" y="35701"/>
                  </a:lnTo>
                  <a:lnTo>
                    <a:pt x="16646" y="17725"/>
                  </a:lnTo>
                  <a:lnTo>
                    <a:pt x="34608" y="5547"/>
                  </a:lnTo>
                  <a:lnTo>
                    <a:pt x="56465" y="1066"/>
                  </a:lnTo>
                  <a:lnTo>
                    <a:pt x="78322" y="5547"/>
                  </a:lnTo>
                  <a:lnTo>
                    <a:pt x="96284" y="17725"/>
                  </a:lnTo>
                  <a:lnTo>
                    <a:pt x="108453" y="35701"/>
                  </a:lnTo>
                  <a:lnTo>
                    <a:pt x="112931" y="57575"/>
                  </a:lnTo>
                  <a:lnTo>
                    <a:pt x="108453" y="79449"/>
                  </a:lnTo>
                  <a:lnTo>
                    <a:pt x="96284" y="97425"/>
                  </a:lnTo>
                  <a:lnTo>
                    <a:pt x="78322" y="109604"/>
                  </a:lnTo>
                  <a:lnTo>
                    <a:pt x="56465" y="114085"/>
                  </a:lnTo>
                  <a:lnTo>
                    <a:pt x="34608" y="109604"/>
                  </a:lnTo>
                  <a:lnTo>
                    <a:pt x="16646" y="97425"/>
                  </a:lnTo>
                  <a:lnTo>
                    <a:pt x="4477" y="79449"/>
                  </a:lnTo>
                  <a:lnTo>
                    <a:pt x="0" y="57575"/>
                  </a:lnTo>
                  <a:close/>
                </a:path>
                <a:path w="2791459" h="2957195">
                  <a:moveTo>
                    <a:pt x="0" y="767680"/>
                  </a:moveTo>
                  <a:lnTo>
                    <a:pt x="4477" y="745806"/>
                  </a:lnTo>
                  <a:lnTo>
                    <a:pt x="16646" y="727830"/>
                  </a:lnTo>
                  <a:lnTo>
                    <a:pt x="34608" y="715652"/>
                  </a:lnTo>
                  <a:lnTo>
                    <a:pt x="56465" y="711170"/>
                  </a:lnTo>
                  <a:lnTo>
                    <a:pt x="78322" y="715652"/>
                  </a:lnTo>
                  <a:lnTo>
                    <a:pt x="96284" y="727830"/>
                  </a:lnTo>
                  <a:lnTo>
                    <a:pt x="108453" y="745806"/>
                  </a:lnTo>
                  <a:lnTo>
                    <a:pt x="112931" y="767680"/>
                  </a:lnTo>
                  <a:lnTo>
                    <a:pt x="108453" y="790154"/>
                  </a:lnTo>
                  <a:lnTo>
                    <a:pt x="96284" y="808330"/>
                  </a:lnTo>
                  <a:lnTo>
                    <a:pt x="78322" y="820308"/>
                  </a:lnTo>
                  <a:lnTo>
                    <a:pt x="56465" y="824190"/>
                  </a:lnTo>
                  <a:lnTo>
                    <a:pt x="34608" y="819709"/>
                  </a:lnTo>
                  <a:lnTo>
                    <a:pt x="16646" y="807530"/>
                  </a:lnTo>
                  <a:lnTo>
                    <a:pt x="4477" y="789555"/>
                  </a:lnTo>
                  <a:lnTo>
                    <a:pt x="0" y="767680"/>
                  </a:lnTo>
                  <a:close/>
                </a:path>
                <a:path w="2791459" h="2957195">
                  <a:moveTo>
                    <a:pt x="0" y="1478853"/>
                  </a:moveTo>
                  <a:lnTo>
                    <a:pt x="4477" y="1456978"/>
                  </a:lnTo>
                  <a:lnTo>
                    <a:pt x="16646" y="1439003"/>
                  </a:lnTo>
                  <a:lnTo>
                    <a:pt x="34608" y="1426824"/>
                  </a:lnTo>
                  <a:lnTo>
                    <a:pt x="56465" y="1422343"/>
                  </a:lnTo>
                  <a:lnTo>
                    <a:pt x="78322" y="1426824"/>
                  </a:lnTo>
                  <a:lnTo>
                    <a:pt x="96284" y="1439003"/>
                  </a:lnTo>
                  <a:lnTo>
                    <a:pt x="108453" y="1456978"/>
                  </a:lnTo>
                  <a:lnTo>
                    <a:pt x="112931" y="1478853"/>
                  </a:lnTo>
                  <a:lnTo>
                    <a:pt x="108453" y="1500727"/>
                  </a:lnTo>
                  <a:lnTo>
                    <a:pt x="96284" y="1518703"/>
                  </a:lnTo>
                  <a:lnTo>
                    <a:pt x="78322" y="1530881"/>
                  </a:lnTo>
                  <a:lnTo>
                    <a:pt x="56465" y="1535363"/>
                  </a:lnTo>
                  <a:lnTo>
                    <a:pt x="34608" y="1530881"/>
                  </a:lnTo>
                  <a:lnTo>
                    <a:pt x="16646" y="1518703"/>
                  </a:lnTo>
                  <a:lnTo>
                    <a:pt x="4477" y="1500727"/>
                  </a:lnTo>
                  <a:lnTo>
                    <a:pt x="0" y="1478853"/>
                  </a:lnTo>
                  <a:close/>
                </a:path>
                <a:path w="2791459" h="2957195">
                  <a:moveTo>
                    <a:pt x="0" y="2188958"/>
                  </a:moveTo>
                  <a:lnTo>
                    <a:pt x="4477" y="2167084"/>
                  </a:lnTo>
                  <a:lnTo>
                    <a:pt x="16646" y="2149108"/>
                  </a:lnTo>
                  <a:lnTo>
                    <a:pt x="34608" y="2136929"/>
                  </a:lnTo>
                  <a:lnTo>
                    <a:pt x="56465" y="2132448"/>
                  </a:lnTo>
                  <a:lnTo>
                    <a:pt x="78322" y="2136929"/>
                  </a:lnTo>
                  <a:lnTo>
                    <a:pt x="96284" y="2149108"/>
                  </a:lnTo>
                  <a:lnTo>
                    <a:pt x="108453" y="2167084"/>
                  </a:lnTo>
                  <a:lnTo>
                    <a:pt x="112931" y="2188958"/>
                  </a:lnTo>
                  <a:lnTo>
                    <a:pt x="108453" y="2211432"/>
                  </a:lnTo>
                  <a:lnTo>
                    <a:pt x="96284" y="2229608"/>
                  </a:lnTo>
                  <a:lnTo>
                    <a:pt x="78322" y="2241586"/>
                  </a:lnTo>
                  <a:lnTo>
                    <a:pt x="56465" y="2245468"/>
                  </a:lnTo>
                  <a:lnTo>
                    <a:pt x="34608" y="2240986"/>
                  </a:lnTo>
                  <a:lnTo>
                    <a:pt x="16646" y="2228808"/>
                  </a:lnTo>
                  <a:lnTo>
                    <a:pt x="4477" y="2210832"/>
                  </a:lnTo>
                  <a:lnTo>
                    <a:pt x="0" y="2188958"/>
                  </a:lnTo>
                  <a:close/>
                </a:path>
                <a:path w="2791459" h="2957195">
                  <a:moveTo>
                    <a:pt x="0" y="2900129"/>
                  </a:moveTo>
                  <a:lnTo>
                    <a:pt x="4477" y="2878255"/>
                  </a:lnTo>
                  <a:lnTo>
                    <a:pt x="16646" y="2860279"/>
                  </a:lnTo>
                  <a:lnTo>
                    <a:pt x="34608" y="2848101"/>
                  </a:lnTo>
                  <a:lnTo>
                    <a:pt x="56465" y="2843619"/>
                  </a:lnTo>
                  <a:lnTo>
                    <a:pt x="78322" y="2848101"/>
                  </a:lnTo>
                  <a:lnTo>
                    <a:pt x="96284" y="2860279"/>
                  </a:lnTo>
                  <a:lnTo>
                    <a:pt x="108453" y="2878255"/>
                  </a:lnTo>
                  <a:lnTo>
                    <a:pt x="112931" y="2900129"/>
                  </a:lnTo>
                  <a:lnTo>
                    <a:pt x="108453" y="2922003"/>
                  </a:lnTo>
                  <a:lnTo>
                    <a:pt x="96284" y="2939979"/>
                  </a:lnTo>
                  <a:lnTo>
                    <a:pt x="78322" y="2952158"/>
                  </a:lnTo>
                  <a:lnTo>
                    <a:pt x="56465" y="2956639"/>
                  </a:lnTo>
                  <a:lnTo>
                    <a:pt x="34608" y="2952158"/>
                  </a:lnTo>
                  <a:lnTo>
                    <a:pt x="16646" y="2939979"/>
                  </a:lnTo>
                  <a:lnTo>
                    <a:pt x="4477" y="2922003"/>
                  </a:lnTo>
                  <a:lnTo>
                    <a:pt x="0" y="2900129"/>
                  </a:lnTo>
                  <a:close/>
                </a:path>
              </a:pathLst>
            </a:custGeom>
            <a:solidFill>
              <a:srgbClr val="17161B"/>
            </a:solidFill>
          </p:spPr>
          <p:txBody>
            <a:bodyPr wrap="square" lIns="0" tIns="0" rIns="0" bIns="0" rtlCol="0"/>
            <a:lstStyle/>
            <a:p/>
          </p:txBody>
        </p:sp>
      </p:grpSp>
      <p:grpSp>
        <p:nvGrpSpPr>
          <p:cNvPr id="6" name="object 6"/>
          <p:cNvGrpSpPr/>
          <p:nvPr/>
        </p:nvGrpSpPr>
        <p:grpSpPr>
          <a:xfrm>
            <a:off x="14004692" y="5822703"/>
            <a:ext cx="3209290" cy="3435985"/>
            <a:chOff x="14004692" y="5822703"/>
            <a:chExt cx="3209290" cy="3435985"/>
          </a:xfrm>
        </p:grpSpPr>
        <p:sp>
          <p:nvSpPr>
            <p:cNvPr id="7" name="object 7"/>
            <p:cNvSpPr/>
            <p:nvPr/>
          </p:nvSpPr>
          <p:spPr>
            <a:xfrm>
              <a:off x="14422078" y="5822703"/>
              <a:ext cx="2791460" cy="2957195"/>
            </a:xfrm>
            <a:custGeom>
              <a:avLst/>
              <a:gdLst/>
              <a:ahLst/>
              <a:cxnLst/>
              <a:rect l="l" t="t" r="r" b="b"/>
              <a:pathLst>
                <a:path w="2791459" h="2957195">
                  <a:moveTo>
                    <a:pt x="2677322" y="56510"/>
                  </a:moveTo>
                  <a:lnTo>
                    <a:pt x="2681800" y="34636"/>
                  </a:lnTo>
                  <a:lnTo>
                    <a:pt x="2693968" y="16660"/>
                  </a:lnTo>
                  <a:lnTo>
                    <a:pt x="2711930" y="4482"/>
                  </a:lnTo>
                  <a:lnTo>
                    <a:pt x="2733787" y="0"/>
                  </a:lnTo>
                  <a:lnTo>
                    <a:pt x="2755644" y="4482"/>
                  </a:lnTo>
                  <a:lnTo>
                    <a:pt x="2773606" y="16660"/>
                  </a:lnTo>
                  <a:lnTo>
                    <a:pt x="2785775" y="34636"/>
                  </a:lnTo>
                  <a:lnTo>
                    <a:pt x="2790253" y="56510"/>
                  </a:lnTo>
                  <a:lnTo>
                    <a:pt x="2785775" y="78834"/>
                  </a:lnTo>
                  <a:lnTo>
                    <a:pt x="2773606" y="96760"/>
                  </a:lnTo>
                  <a:lnTo>
                    <a:pt x="2755644" y="108688"/>
                  </a:lnTo>
                  <a:lnTo>
                    <a:pt x="2733787" y="113020"/>
                  </a:lnTo>
                  <a:lnTo>
                    <a:pt x="2711930" y="108538"/>
                  </a:lnTo>
                  <a:lnTo>
                    <a:pt x="2693968" y="96360"/>
                  </a:lnTo>
                  <a:lnTo>
                    <a:pt x="2681800" y="78384"/>
                  </a:lnTo>
                  <a:lnTo>
                    <a:pt x="2677322" y="56510"/>
                  </a:lnTo>
                  <a:close/>
                </a:path>
                <a:path w="2791459" h="2957195">
                  <a:moveTo>
                    <a:pt x="2678387" y="767681"/>
                  </a:moveTo>
                  <a:lnTo>
                    <a:pt x="2682865" y="745807"/>
                  </a:lnTo>
                  <a:lnTo>
                    <a:pt x="2695034" y="727831"/>
                  </a:lnTo>
                  <a:lnTo>
                    <a:pt x="2712995" y="715653"/>
                  </a:lnTo>
                  <a:lnTo>
                    <a:pt x="2734853" y="711171"/>
                  </a:lnTo>
                  <a:lnTo>
                    <a:pt x="2756710" y="715653"/>
                  </a:lnTo>
                  <a:lnTo>
                    <a:pt x="2774671" y="727831"/>
                  </a:lnTo>
                  <a:lnTo>
                    <a:pt x="2786840" y="745807"/>
                  </a:lnTo>
                  <a:lnTo>
                    <a:pt x="2791318" y="767681"/>
                  </a:lnTo>
                  <a:lnTo>
                    <a:pt x="2786840" y="789556"/>
                  </a:lnTo>
                  <a:lnTo>
                    <a:pt x="2774671" y="807531"/>
                  </a:lnTo>
                  <a:lnTo>
                    <a:pt x="2756710" y="819710"/>
                  </a:lnTo>
                  <a:lnTo>
                    <a:pt x="2734853" y="824191"/>
                  </a:lnTo>
                  <a:lnTo>
                    <a:pt x="2712995" y="819710"/>
                  </a:lnTo>
                  <a:lnTo>
                    <a:pt x="2695034" y="807531"/>
                  </a:lnTo>
                  <a:lnTo>
                    <a:pt x="2682865" y="789556"/>
                  </a:lnTo>
                  <a:lnTo>
                    <a:pt x="2678387" y="767681"/>
                  </a:lnTo>
                  <a:close/>
                </a:path>
                <a:path w="2791459" h="2957195">
                  <a:moveTo>
                    <a:pt x="2678387" y="1477786"/>
                  </a:moveTo>
                  <a:lnTo>
                    <a:pt x="2682865" y="1455912"/>
                  </a:lnTo>
                  <a:lnTo>
                    <a:pt x="2695034" y="1437936"/>
                  </a:lnTo>
                  <a:lnTo>
                    <a:pt x="2712995" y="1425758"/>
                  </a:lnTo>
                  <a:lnTo>
                    <a:pt x="2734853" y="1421277"/>
                  </a:lnTo>
                  <a:lnTo>
                    <a:pt x="2756710" y="1425758"/>
                  </a:lnTo>
                  <a:lnTo>
                    <a:pt x="2774671" y="1437936"/>
                  </a:lnTo>
                  <a:lnTo>
                    <a:pt x="2786840" y="1455912"/>
                  </a:lnTo>
                  <a:lnTo>
                    <a:pt x="2791318" y="1477786"/>
                  </a:lnTo>
                  <a:lnTo>
                    <a:pt x="2786840" y="1500111"/>
                  </a:lnTo>
                  <a:lnTo>
                    <a:pt x="2774671" y="1518036"/>
                  </a:lnTo>
                  <a:lnTo>
                    <a:pt x="2756710" y="1529965"/>
                  </a:lnTo>
                  <a:lnTo>
                    <a:pt x="2734853" y="1534296"/>
                  </a:lnTo>
                  <a:lnTo>
                    <a:pt x="2712995" y="1529815"/>
                  </a:lnTo>
                  <a:lnTo>
                    <a:pt x="2695034" y="1517637"/>
                  </a:lnTo>
                  <a:lnTo>
                    <a:pt x="2682865" y="1499661"/>
                  </a:lnTo>
                  <a:lnTo>
                    <a:pt x="2678387" y="1477786"/>
                  </a:lnTo>
                  <a:close/>
                </a:path>
                <a:path w="2791459" h="2957195">
                  <a:moveTo>
                    <a:pt x="2678387" y="2188958"/>
                  </a:moveTo>
                  <a:lnTo>
                    <a:pt x="2682865" y="2167084"/>
                  </a:lnTo>
                  <a:lnTo>
                    <a:pt x="2695034" y="2149108"/>
                  </a:lnTo>
                  <a:lnTo>
                    <a:pt x="2712995" y="2136929"/>
                  </a:lnTo>
                  <a:lnTo>
                    <a:pt x="2734853" y="2132448"/>
                  </a:lnTo>
                  <a:lnTo>
                    <a:pt x="2756710" y="2136929"/>
                  </a:lnTo>
                  <a:lnTo>
                    <a:pt x="2774671" y="2149108"/>
                  </a:lnTo>
                  <a:lnTo>
                    <a:pt x="2786840" y="2167084"/>
                  </a:lnTo>
                  <a:lnTo>
                    <a:pt x="2791318" y="2188958"/>
                  </a:lnTo>
                  <a:lnTo>
                    <a:pt x="2786840" y="2210832"/>
                  </a:lnTo>
                  <a:lnTo>
                    <a:pt x="2774671" y="2228808"/>
                  </a:lnTo>
                  <a:lnTo>
                    <a:pt x="2756710" y="2240986"/>
                  </a:lnTo>
                  <a:lnTo>
                    <a:pt x="2734853" y="2245468"/>
                  </a:lnTo>
                  <a:lnTo>
                    <a:pt x="2712995" y="2240986"/>
                  </a:lnTo>
                  <a:lnTo>
                    <a:pt x="2695034" y="2228808"/>
                  </a:lnTo>
                  <a:lnTo>
                    <a:pt x="2682865" y="2210832"/>
                  </a:lnTo>
                  <a:lnTo>
                    <a:pt x="2678387" y="2188958"/>
                  </a:lnTo>
                  <a:close/>
                </a:path>
                <a:path w="2791459" h="2957195">
                  <a:moveTo>
                    <a:pt x="2677322" y="2899063"/>
                  </a:moveTo>
                  <a:lnTo>
                    <a:pt x="2681800" y="2877189"/>
                  </a:lnTo>
                  <a:lnTo>
                    <a:pt x="2693968" y="2859213"/>
                  </a:lnTo>
                  <a:lnTo>
                    <a:pt x="2711930" y="2847035"/>
                  </a:lnTo>
                  <a:lnTo>
                    <a:pt x="2733787" y="2842553"/>
                  </a:lnTo>
                  <a:lnTo>
                    <a:pt x="2755644" y="2847035"/>
                  </a:lnTo>
                  <a:lnTo>
                    <a:pt x="2773606" y="2859213"/>
                  </a:lnTo>
                  <a:lnTo>
                    <a:pt x="2785775" y="2877189"/>
                  </a:lnTo>
                  <a:lnTo>
                    <a:pt x="2790253" y="2899063"/>
                  </a:lnTo>
                  <a:lnTo>
                    <a:pt x="2785775" y="2920937"/>
                  </a:lnTo>
                  <a:lnTo>
                    <a:pt x="2773606" y="2938913"/>
                  </a:lnTo>
                  <a:lnTo>
                    <a:pt x="2755644" y="2951091"/>
                  </a:lnTo>
                  <a:lnTo>
                    <a:pt x="2733787" y="2955573"/>
                  </a:lnTo>
                  <a:lnTo>
                    <a:pt x="2711930" y="2951091"/>
                  </a:lnTo>
                  <a:lnTo>
                    <a:pt x="2693968" y="2938913"/>
                  </a:lnTo>
                  <a:lnTo>
                    <a:pt x="2681800" y="2920937"/>
                  </a:lnTo>
                  <a:lnTo>
                    <a:pt x="2677322" y="2899063"/>
                  </a:lnTo>
                  <a:close/>
                </a:path>
                <a:path w="2791459" h="2957195">
                  <a:moveTo>
                    <a:pt x="2023173" y="56510"/>
                  </a:moveTo>
                  <a:lnTo>
                    <a:pt x="2027651" y="34636"/>
                  </a:lnTo>
                  <a:lnTo>
                    <a:pt x="2039820" y="16660"/>
                  </a:lnTo>
                  <a:lnTo>
                    <a:pt x="2057781" y="4481"/>
                  </a:lnTo>
                  <a:lnTo>
                    <a:pt x="2079638" y="0"/>
                  </a:lnTo>
                  <a:lnTo>
                    <a:pt x="2101496" y="4481"/>
                  </a:lnTo>
                  <a:lnTo>
                    <a:pt x="2119457" y="16660"/>
                  </a:lnTo>
                  <a:lnTo>
                    <a:pt x="2131626" y="34636"/>
                  </a:lnTo>
                  <a:lnTo>
                    <a:pt x="2136104" y="56510"/>
                  </a:lnTo>
                  <a:lnTo>
                    <a:pt x="2131626" y="78984"/>
                  </a:lnTo>
                  <a:lnTo>
                    <a:pt x="2119457" y="97160"/>
                  </a:lnTo>
                  <a:lnTo>
                    <a:pt x="2101496" y="109138"/>
                  </a:lnTo>
                  <a:lnTo>
                    <a:pt x="2079638" y="113020"/>
                  </a:lnTo>
                  <a:lnTo>
                    <a:pt x="2057781" y="108538"/>
                  </a:lnTo>
                  <a:lnTo>
                    <a:pt x="2039820" y="96360"/>
                  </a:lnTo>
                  <a:lnTo>
                    <a:pt x="2027651" y="78384"/>
                  </a:lnTo>
                  <a:lnTo>
                    <a:pt x="2023173" y="56510"/>
                  </a:lnTo>
                  <a:close/>
                </a:path>
                <a:path w="2791459" h="2957195">
                  <a:moveTo>
                    <a:pt x="2023173" y="767681"/>
                  </a:moveTo>
                  <a:lnTo>
                    <a:pt x="2027651" y="745807"/>
                  </a:lnTo>
                  <a:lnTo>
                    <a:pt x="2039820" y="727831"/>
                  </a:lnTo>
                  <a:lnTo>
                    <a:pt x="2057781" y="715653"/>
                  </a:lnTo>
                  <a:lnTo>
                    <a:pt x="2079638" y="711171"/>
                  </a:lnTo>
                  <a:lnTo>
                    <a:pt x="2101496" y="715653"/>
                  </a:lnTo>
                  <a:lnTo>
                    <a:pt x="2119457" y="727831"/>
                  </a:lnTo>
                  <a:lnTo>
                    <a:pt x="2131626" y="745807"/>
                  </a:lnTo>
                  <a:lnTo>
                    <a:pt x="2136104" y="767681"/>
                  </a:lnTo>
                  <a:lnTo>
                    <a:pt x="2131626" y="789556"/>
                  </a:lnTo>
                  <a:lnTo>
                    <a:pt x="2119457" y="807531"/>
                  </a:lnTo>
                  <a:lnTo>
                    <a:pt x="2101496" y="819710"/>
                  </a:lnTo>
                  <a:lnTo>
                    <a:pt x="2079638" y="824191"/>
                  </a:lnTo>
                  <a:lnTo>
                    <a:pt x="2057781" y="819710"/>
                  </a:lnTo>
                  <a:lnTo>
                    <a:pt x="2039820" y="807531"/>
                  </a:lnTo>
                  <a:lnTo>
                    <a:pt x="2027651" y="789556"/>
                  </a:lnTo>
                  <a:lnTo>
                    <a:pt x="2023173" y="767681"/>
                  </a:lnTo>
                  <a:close/>
                </a:path>
                <a:path w="2791459" h="2957195">
                  <a:moveTo>
                    <a:pt x="2023173" y="1477786"/>
                  </a:moveTo>
                  <a:lnTo>
                    <a:pt x="2027651" y="1455912"/>
                  </a:lnTo>
                  <a:lnTo>
                    <a:pt x="2039820" y="1437936"/>
                  </a:lnTo>
                  <a:lnTo>
                    <a:pt x="2057781" y="1425758"/>
                  </a:lnTo>
                  <a:lnTo>
                    <a:pt x="2079638" y="1421277"/>
                  </a:lnTo>
                  <a:lnTo>
                    <a:pt x="2101496" y="1425758"/>
                  </a:lnTo>
                  <a:lnTo>
                    <a:pt x="2119457" y="1437936"/>
                  </a:lnTo>
                  <a:lnTo>
                    <a:pt x="2131626" y="1455912"/>
                  </a:lnTo>
                  <a:lnTo>
                    <a:pt x="2136104" y="1477786"/>
                  </a:lnTo>
                  <a:lnTo>
                    <a:pt x="2131626" y="1500260"/>
                  </a:lnTo>
                  <a:lnTo>
                    <a:pt x="2119457" y="1518436"/>
                  </a:lnTo>
                  <a:lnTo>
                    <a:pt x="2101496" y="1530415"/>
                  </a:lnTo>
                  <a:lnTo>
                    <a:pt x="2079638" y="1534296"/>
                  </a:lnTo>
                  <a:lnTo>
                    <a:pt x="2057781" y="1529815"/>
                  </a:lnTo>
                  <a:lnTo>
                    <a:pt x="2039820" y="1517637"/>
                  </a:lnTo>
                  <a:lnTo>
                    <a:pt x="2027651" y="1499661"/>
                  </a:lnTo>
                  <a:lnTo>
                    <a:pt x="2023173" y="1477786"/>
                  </a:lnTo>
                  <a:close/>
                </a:path>
                <a:path w="2791459" h="2957195">
                  <a:moveTo>
                    <a:pt x="2023173" y="2188958"/>
                  </a:moveTo>
                  <a:lnTo>
                    <a:pt x="2027651" y="2167084"/>
                  </a:lnTo>
                  <a:lnTo>
                    <a:pt x="2039820" y="2149108"/>
                  </a:lnTo>
                  <a:lnTo>
                    <a:pt x="2057781" y="2136929"/>
                  </a:lnTo>
                  <a:lnTo>
                    <a:pt x="2079638" y="2132448"/>
                  </a:lnTo>
                  <a:lnTo>
                    <a:pt x="2101496" y="2136929"/>
                  </a:lnTo>
                  <a:lnTo>
                    <a:pt x="2119457" y="2149108"/>
                  </a:lnTo>
                  <a:lnTo>
                    <a:pt x="2131626" y="2167084"/>
                  </a:lnTo>
                  <a:lnTo>
                    <a:pt x="2136104" y="2188958"/>
                  </a:lnTo>
                  <a:lnTo>
                    <a:pt x="2131626" y="2211282"/>
                  </a:lnTo>
                  <a:lnTo>
                    <a:pt x="2119457" y="2229208"/>
                  </a:lnTo>
                  <a:lnTo>
                    <a:pt x="2101496" y="2241136"/>
                  </a:lnTo>
                  <a:lnTo>
                    <a:pt x="2079638" y="2245468"/>
                  </a:lnTo>
                  <a:lnTo>
                    <a:pt x="2057781" y="2240986"/>
                  </a:lnTo>
                  <a:lnTo>
                    <a:pt x="2039820" y="2228808"/>
                  </a:lnTo>
                  <a:lnTo>
                    <a:pt x="2027651" y="2210832"/>
                  </a:lnTo>
                  <a:lnTo>
                    <a:pt x="2023173" y="2188958"/>
                  </a:lnTo>
                  <a:close/>
                </a:path>
                <a:path w="2791459" h="2957195">
                  <a:moveTo>
                    <a:pt x="2023173" y="2900129"/>
                  </a:moveTo>
                  <a:lnTo>
                    <a:pt x="2027651" y="2878255"/>
                  </a:lnTo>
                  <a:lnTo>
                    <a:pt x="2039820" y="2860279"/>
                  </a:lnTo>
                  <a:lnTo>
                    <a:pt x="2057781" y="2848101"/>
                  </a:lnTo>
                  <a:lnTo>
                    <a:pt x="2079638" y="2843619"/>
                  </a:lnTo>
                  <a:lnTo>
                    <a:pt x="2101496" y="2848101"/>
                  </a:lnTo>
                  <a:lnTo>
                    <a:pt x="2119457" y="2860279"/>
                  </a:lnTo>
                  <a:lnTo>
                    <a:pt x="2131626" y="2878255"/>
                  </a:lnTo>
                  <a:lnTo>
                    <a:pt x="2136104" y="2900129"/>
                  </a:lnTo>
                  <a:lnTo>
                    <a:pt x="2131626" y="2922003"/>
                  </a:lnTo>
                  <a:lnTo>
                    <a:pt x="2119457" y="2939979"/>
                  </a:lnTo>
                  <a:lnTo>
                    <a:pt x="2101496" y="2952158"/>
                  </a:lnTo>
                  <a:lnTo>
                    <a:pt x="2079638" y="2956639"/>
                  </a:lnTo>
                  <a:lnTo>
                    <a:pt x="2057781" y="2952158"/>
                  </a:lnTo>
                  <a:lnTo>
                    <a:pt x="2039820" y="2939979"/>
                  </a:lnTo>
                  <a:lnTo>
                    <a:pt x="2027651" y="2922003"/>
                  </a:lnTo>
                  <a:lnTo>
                    <a:pt x="2023173" y="2900129"/>
                  </a:lnTo>
                  <a:close/>
                </a:path>
                <a:path w="2791459" h="2957195">
                  <a:moveTo>
                    <a:pt x="1348782" y="56509"/>
                  </a:moveTo>
                  <a:lnTo>
                    <a:pt x="1353260" y="34635"/>
                  </a:lnTo>
                  <a:lnTo>
                    <a:pt x="1365428" y="16659"/>
                  </a:lnTo>
                  <a:lnTo>
                    <a:pt x="1383390" y="4481"/>
                  </a:lnTo>
                  <a:lnTo>
                    <a:pt x="1405247" y="0"/>
                  </a:lnTo>
                  <a:lnTo>
                    <a:pt x="1427104" y="4481"/>
                  </a:lnTo>
                  <a:lnTo>
                    <a:pt x="1445066" y="16659"/>
                  </a:lnTo>
                  <a:lnTo>
                    <a:pt x="1457235" y="34635"/>
                  </a:lnTo>
                  <a:lnTo>
                    <a:pt x="1461713" y="56509"/>
                  </a:lnTo>
                  <a:lnTo>
                    <a:pt x="1457235" y="78983"/>
                  </a:lnTo>
                  <a:lnTo>
                    <a:pt x="1445066" y="97159"/>
                  </a:lnTo>
                  <a:lnTo>
                    <a:pt x="1427104" y="109137"/>
                  </a:lnTo>
                  <a:lnTo>
                    <a:pt x="1405247" y="113019"/>
                  </a:lnTo>
                  <a:lnTo>
                    <a:pt x="1383390" y="108537"/>
                  </a:lnTo>
                  <a:lnTo>
                    <a:pt x="1365428" y="96359"/>
                  </a:lnTo>
                  <a:lnTo>
                    <a:pt x="1353260" y="78383"/>
                  </a:lnTo>
                  <a:lnTo>
                    <a:pt x="1348782" y="56509"/>
                  </a:lnTo>
                  <a:close/>
                </a:path>
                <a:path w="2791459" h="2957195">
                  <a:moveTo>
                    <a:pt x="1348782" y="767680"/>
                  </a:moveTo>
                  <a:lnTo>
                    <a:pt x="1353260" y="745806"/>
                  </a:lnTo>
                  <a:lnTo>
                    <a:pt x="1365428" y="727830"/>
                  </a:lnTo>
                  <a:lnTo>
                    <a:pt x="1383390" y="715652"/>
                  </a:lnTo>
                  <a:lnTo>
                    <a:pt x="1405247" y="711170"/>
                  </a:lnTo>
                  <a:lnTo>
                    <a:pt x="1427104" y="715652"/>
                  </a:lnTo>
                  <a:lnTo>
                    <a:pt x="1445066" y="727830"/>
                  </a:lnTo>
                  <a:lnTo>
                    <a:pt x="1457235" y="745806"/>
                  </a:lnTo>
                  <a:lnTo>
                    <a:pt x="1461713" y="767680"/>
                  </a:lnTo>
                  <a:lnTo>
                    <a:pt x="1457235" y="789555"/>
                  </a:lnTo>
                  <a:lnTo>
                    <a:pt x="1445066" y="807530"/>
                  </a:lnTo>
                  <a:lnTo>
                    <a:pt x="1427104" y="819709"/>
                  </a:lnTo>
                  <a:lnTo>
                    <a:pt x="1405247" y="824190"/>
                  </a:lnTo>
                  <a:lnTo>
                    <a:pt x="1383390" y="819709"/>
                  </a:lnTo>
                  <a:lnTo>
                    <a:pt x="1365428" y="807530"/>
                  </a:lnTo>
                  <a:lnTo>
                    <a:pt x="1353260" y="789555"/>
                  </a:lnTo>
                  <a:lnTo>
                    <a:pt x="1348782" y="767680"/>
                  </a:lnTo>
                  <a:close/>
                </a:path>
                <a:path w="2791459" h="2957195">
                  <a:moveTo>
                    <a:pt x="1348782" y="1478853"/>
                  </a:moveTo>
                  <a:lnTo>
                    <a:pt x="1353260" y="1456978"/>
                  </a:lnTo>
                  <a:lnTo>
                    <a:pt x="1365428" y="1439003"/>
                  </a:lnTo>
                  <a:lnTo>
                    <a:pt x="1383390" y="1426824"/>
                  </a:lnTo>
                  <a:lnTo>
                    <a:pt x="1405247" y="1422343"/>
                  </a:lnTo>
                  <a:lnTo>
                    <a:pt x="1427104" y="1426824"/>
                  </a:lnTo>
                  <a:lnTo>
                    <a:pt x="1445066" y="1439003"/>
                  </a:lnTo>
                  <a:lnTo>
                    <a:pt x="1457235" y="1456978"/>
                  </a:lnTo>
                  <a:lnTo>
                    <a:pt x="1461713" y="1478853"/>
                  </a:lnTo>
                  <a:lnTo>
                    <a:pt x="1457235" y="1500727"/>
                  </a:lnTo>
                  <a:lnTo>
                    <a:pt x="1445066" y="1518703"/>
                  </a:lnTo>
                  <a:lnTo>
                    <a:pt x="1427104" y="1530881"/>
                  </a:lnTo>
                  <a:lnTo>
                    <a:pt x="1405247" y="1535363"/>
                  </a:lnTo>
                  <a:lnTo>
                    <a:pt x="1383390" y="1530881"/>
                  </a:lnTo>
                  <a:lnTo>
                    <a:pt x="1365428" y="1518703"/>
                  </a:lnTo>
                  <a:lnTo>
                    <a:pt x="1353260" y="1500727"/>
                  </a:lnTo>
                  <a:lnTo>
                    <a:pt x="1348782" y="1478853"/>
                  </a:lnTo>
                  <a:close/>
                </a:path>
                <a:path w="2791459" h="2957195">
                  <a:moveTo>
                    <a:pt x="1348782" y="2188958"/>
                  </a:moveTo>
                  <a:lnTo>
                    <a:pt x="1353260" y="2167084"/>
                  </a:lnTo>
                  <a:lnTo>
                    <a:pt x="1365428" y="2149108"/>
                  </a:lnTo>
                  <a:lnTo>
                    <a:pt x="1383390" y="2136929"/>
                  </a:lnTo>
                  <a:lnTo>
                    <a:pt x="1405247" y="2132448"/>
                  </a:lnTo>
                  <a:lnTo>
                    <a:pt x="1427104" y="2136929"/>
                  </a:lnTo>
                  <a:lnTo>
                    <a:pt x="1445066" y="2149108"/>
                  </a:lnTo>
                  <a:lnTo>
                    <a:pt x="1457235" y="2167084"/>
                  </a:lnTo>
                  <a:lnTo>
                    <a:pt x="1461713" y="2188958"/>
                  </a:lnTo>
                  <a:lnTo>
                    <a:pt x="1457235" y="2211282"/>
                  </a:lnTo>
                  <a:lnTo>
                    <a:pt x="1445066" y="2229208"/>
                  </a:lnTo>
                  <a:lnTo>
                    <a:pt x="1427104" y="2241136"/>
                  </a:lnTo>
                  <a:lnTo>
                    <a:pt x="1405247" y="2245468"/>
                  </a:lnTo>
                  <a:lnTo>
                    <a:pt x="1383390" y="2240986"/>
                  </a:lnTo>
                  <a:lnTo>
                    <a:pt x="1365428" y="2228808"/>
                  </a:lnTo>
                  <a:lnTo>
                    <a:pt x="1353260" y="2210832"/>
                  </a:lnTo>
                  <a:lnTo>
                    <a:pt x="1348782" y="2188958"/>
                  </a:lnTo>
                  <a:close/>
                </a:path>
                <a:path w="2791459" h="2957195">
                  <a:moveTo>
                    <a:pt x="1348782" y="2900129"/>
                  </a:moveTo>
                  <a:lnTo>
                    <a:pt x="1353260" y="2878255"/>
                  </a:lnTo>
                  <a:lnTo>
                    <a:pt x="1365428" y="2860279"/>
                  </a:lnTo>
                  <a:lnTo>
                    <a:pt x="1383390" y="2848101"/>
                  </a:lnTo>
                  <a:lnTo>
                    <a:pt x="1405247" y="2843619"/>
                  </a:lnTo>
                  <a:lnTo>
                    <a:pt x="1427104" y="2848101"/>
                  </a:lnTo>
                  <a:lnTo>
                    <a:pt x="1445066" y="2860279"/>
                  </a:lnTo>
                  <a:lnTo>
                    <a:pt x="1457235" y="2878255"/>
                  </a:lnTo>
                  <a:lnTo>
                    <a:pt x="1461713" y="2900129"/>
                  </a:lnTo>
                  <a:lnTo>
                    <a:pt x="1457235" y="2922003"/>
                  </a:lnTo>
                  <a:lnTo>
                    <a:pt x="1445066" y="2939979"/>
                  </a:lnTo>
                  <a:lnTo>
                    <a:pt x="1427104" y="2952158"/>
                  </a:lnTo>
                  <a:lnTo>
                    <a:pt x="1405247" y="2956639"/>
                  </a:lnTo>
                  <a:lnTo>
                    <a:pt x="1383390" y="2952158"/>
                  </a:lnTo>
                  <a:lnTo>
                    <a:pt x="1365428" y="2939979"/>
                  </a:lnTo>
                  <a:lnTo>
                    <a:pt x="1353260" y="2922003"/>
                  </a:lnTo>
                  <a:lnTo>
                    <a:pt x="1348782" y="2900129"/>
                  </a:lnTo>
                  <a:close/>
                </a:path>
                <a:path w="2791459" h="2957195">
                  <a:moveTo>
                    <a:pt x="693568" y="57575"/>
                  </a:moveTo>
                  <a:lnTo>
                    <a:pt x="698046" y="35701"/>
                  </a:lnTo>
                  <a:lnTo>
                    <a:pt x="710214" y="17725"/>
                  </a:lnTo>
                  <a:lnTo>
                    <a:pt x="728176" y="5547"/>
                  </a:lnTo>
                  <a:lnTo>
                    <a:pt x="750033" y="1066"/>
                  </a:lnTo>
                  <a:lnTo>
                    <a:pt x="771890" y="5547"/>
                  </a:lnTo>
                  <a:lnTo>
                    <a:pt x="789852" y="17725"/>
                  </a:lnTo>
                  <a:lnTo>
                    <a:pt x="802021" y="35701"/>
                  </a:lnTo>
                  <a:lnTo>
                    <a:pt x="806499" y="57575"/>
                  </a:lnTo>
                  <a:lnTo>
                    <a:pt x="802021" y="79449"/>
                  </a:lnTo>
                  <a:lnTo>
                    <a:pt x="789852" y="97425"/>
                  </a:lnTo>
                  <a:lnTo>
                    <a:pt x="771890" y="109604"/>
                  </a:lnTo>
                  <a:lnTo>
                    <a:pt x="750033" y="114085"/>
                  </a:lnTo>
                  <a:lnTo>
                    <a:pt x="728176" y="109604"/>
                  </a:lnTo>
                  <a:lnTo>
                    <a:pt x="710214" y="97425"/>
                  </a:lnTo>
                  <a:lnTo>
                    <a:pt x="698046" y="79449"/>
                  </a:lnTo>
                  <a:lnTo>
                    <a:pt x="693568" y="57575"/>
                  </a:lnTo>
                  <a:close/>
                </a:path>
                <a:path w="2791459" h="2957195">
                  <a:moveTo>
                    <a:pt x="693568" y="767680"/>
                  </a:moveTo>
                  <a:lnTo>
                    <a:pt x="698046" y="745806"/>
                  </a:lnTo>
                  <a:lnTo>
                    <a:pt x="710214" y="727830"/>
                  </a:lnTo>
                  <a:lnTo>
                    <a:pt x="728176" y="715652"/>
                  </a:lnTo>
                  <a:lnTo>
                    <a:pt x="750033" y="711170"/>
                  </a:lnTo>
                  <a:lnTo>
                    <a:pt x="771890" y="715652"/>
                  </a:lnTo>
                  <a:lnTo>
                    <a:pt x="789852" y="727830"/>
                  </a:lnTo>
                  <a:lnTo>
                    <a:pt x="802021" y="745806"/>
                  </a:lnTo>
                  <a:lnTo>
                    <a:pt x="806499" y="767680"/>
                  </a:lnTo>
                  <a:lnTo>
                    <a:pt x="802021" y="790004"/>
                  </a:lnTo>
                  <a:lnTo>
                    <a:pt x="789852" y="807930"/>
                  </a:lnTo>
                  <a:lnTo>
                    <a:pt x="771890" y="819859"/>
                  </a:lnTo>
                  <a:lnTo>
                    <a:pt x="750033" y="824190"/>
                  </a:lnTo>
                  <a:lnTo>
                    <a:pt x="728176" y="819709"/>
                  </a:lnTo>
                  <a:lnTo>
                    <a:pt x="710214" y="807530"/>
                  </a:lnTo>
                  <a:lnTo>
                    <a:pt x="698046" y="789555"/>
                  </a:lnTo>
                  <a:lnTo>
                    <a:pt x="693568" y="767680"/>
                  </a:lnTo>
                  <a:close/>
                </a:path>
                <a:path w="2791459" h="2957195">
                  <a:moveTo>
                    <a:pt x="693568" y="1478853"/>
                  </a:moveTo>
                  <a:lnTo>
                    <a:pt x="698046" y="1456978"/>
                  </a:lnTo>
                  <a:lnTo>
                    <a:pt x="710214" y="1439003"/>
                  </a:lnTo>
                  <a:lnTo>
                    <a:pt x="728176" y="1426824"/>
                  </a:lnTo>
                  <a:lnTo>
                    <a:pt x="750033" y="1422343"/>
                  </a:lnTo>
                  <a:lnTo>
                    <a:pt x="771890" y="1426824"/>
                  </a:lnTo>
                  <a:lnTo>
                    <a:pt x="789852" y="1439003"/>
                  </a:lnTo>
                  <a:lnTo>
                    <a:pt x="802021" y="1456978"/>
                  </a:lnTo>
                  <a:lnTo>
                    <a:pt x="806499" y="1478853"/>
                  </a:lnTo>
                  <a:lnTo>
                    <a:pt x="802021" y="1500727"/>
                  </a:lnTo>
                  <a:lnTo>
                    <a:pt x="789852" y="1518703"/>
                  </a:lnTo>
                  <a:lnTo>
                    <a:pt x="771890" y="1530881"/>
                  </a:lnTo>
                  <a:lnTo>
                    <a:pt x="750033" y="1535363"/>
                  </a:lnTo>
                  <a:lnTo>
                    <a:pt x="728176" y="1530881"/>
                  </a:lnTo>
                  <a:lnTo>
                    <a:pt x="710214" y="1518703"/>
                  </a:lnTo>
                  <a:lnTo>
                    <a:pt x="698046" y="1500727"/>
                  </a:lnTo>
                  <a:lnTo>
                    <a:pt x="693568" y="1478853"/>
                  </a:lnTo>
                  <a:close/>
                </a:path>
                <a:path w="2791459" h="2957195">
                  <a:moveTo>
                    <a:pt x="693568" y="2188958"/>
                  </a:moveTo>
                  <a:lnTo>
                    <a:pt x="698046" y="2167084"/>
                  </a:lnTo>
                  <a:lnTo>
                    <a:pt x="710214" y="2149108"/>
                  </a:lnTo>
                  <a:lnTo>
                    <a:pt x="728176" y="2136929"/>
                  </a:lnTo>
                  <a:lnTo>
                    <a:pt x="750033" y="2132448"/>
                  </a:lnTo>
                  <a:lnTo>
                    <a:pt x="771890" y="2136929"/>
                  </a:lnTo>
                  <a:lnTo>
                    <a:pt x="789852" y="2149108"/>
                  </a:lnTo>
                  <a:lnTo>
                    <a:pt x="802021" y="2167084"/>
                  </a:lnTo>
                  <a:lnTo>
                    <a:pt x="806499" y="2188958"/>
                  </a:lnTo>
                  <a:lnTo>
                    <a:pt x="802021" y="2211432"/>
                  </a:lnTo>
                  <a:lnTo>
                    <a:pt x="789852" y="2229608"/>
                  </a:lnTo>
                  <a:lnTo>
                    <a:pt x="771890" y="2241586"/>
                  </a:lnTo>
                  <a:lnTo>
                    <a:pt x="750033" y="2245468"/>
                  </a:lnTo>
                  <a:lnTo>
                    <a:pt x="728176" y="2240986"/>
                  </a:lnTo>
                  <a:lnTo>
                    <a:pt x="710214" y="2228808"/>
                  </a:lnTo>
                  <a:lnTo>
                    <a:pt x="698046" y="2210832"/>
                  </a:lnTo>
                  <a:lnTo>
                    <a:pt x="693568" y="2188958"/>
                  </a:lnTo>
                  <a:close/>
                </a:path>
                <a:path w="2791459" h="2957195">
                  <a:moveTo>
                    <a:pt x="693568" y="2900129"/>
                  </a:moveTo>
                  <a:lnTo>
                    <a:pt x="698046" y="2878255"/>
                  </a:lnTo>
                  <a:lnTo>
                    <a:pt x="710214" y="2860279"/>
                  </a:lnTo>
                  <a:lnTo>
                    <a:pt x="728176" y="2848101"/>
                  </a:lnTo>
                  <a:lnTo>
                    <a:pt x="750033" y="2843619"/>
                  </a:lnTo>
                  <a:lnTo>
                    <a:pt x="771890" y="2848101"/>
                  </a:lnTo>
                  <a:lnTo>
                    <a:pt x="789852" y="2860279"/>
                  </a:lnTo>
                  <a:lnTo>
                    <a:pt x="802021" y="2878255"/>
                  </a:lnTo>
                  <a:lnTo>
                    <a:pt x="806499" y="2900129"/>
                  </a:lnTo>
                  <a:lnTo>
                    <a:pt x="802021" y="2922003"/>
                  </a:lnTo>
                  <a:lnTo>
                    <a:pt x="789852" y="2939979"/>
                  </a:lnTo>
                  <a:lnTo>
                    <a:pt x="771890" y="2952158"/>
                  </a:lnTo>
                  <a:lnTo>
                    <a:pt x="750033" y="2956639"/>
                  </a:lnTo>
                  <a:lnTo>
                    <a:pt x="728176" y="2952158"/>
                  </a:lnTo>
                  <a:lnTo>
                    <a:pt x="710214" y="2939979"/>
                  </a:lnTo>
                  <a:lnTo>
                    <a:pt x="698046" y="2922003"/>
                  </a:lnTo>
                  <a:lnTo>
                    <a:pt x="693568" y="2900129"/>
                  </a:lnTo>
                  <a:close/>
                </a:path>
                <a:path w="2791459" h="2957195">
                  <a:moveTo>
                    <a:pt x="0" y="57575"/>
                  </a:moveTo>
                  <a:lnTo>
                    <a:pt x="4477" y="35701"/>
                  </a:lnTo>
                  <a:lnTo>
                    <a:pt x="16646" y="17725"/>
                  </a:lnTo>
                  <a:lnTo>
                    <a:pt x="34608" y="5547"/>
                  </a:lnTo>
                  <a:lnTo>
                    <a:pt x="56465" y="1066"/>
                  </a:lnTo>
                  <a:lnTo>
                    <a:pt x="78322" y="5547"/>
                  </a:lnTo>
                  <a:lnTo>
                    <a:pt x="96284" y="17725"/>
                  </a:lnTo>
                  <a:lnTo>
                    <a:pt x="108453" y="35701"/>
                  </a:lnTo>
                  <a:lnTo>
                    <a:pt x="112931" y="57575"/>
                  </a:lnTo>
                  <a:lnTo>
                    <a:pt x="108453" y="79449"/>
                  </a:lnTo>
                  <a:lnTo>
                    <a:pt x="96284" y="97425"/>
                  </a:lnTo>
                  <a:lnTo>
                    <a:pt x="78322" y="109604"/>
                  </a:lnTo>
                  <a:lnTo>
                    <a:pt x="56465" y="114085"/>
                  </a:lnTo>
                  <a:lnTo>
                    <a:pt x="34608" y="109604"/>
                  </a:lnTo>
                  <a:lnTo>
                    <a:pt x="16646" y="97425"/>
                  </a:lnTo>
                  <a:lnTo>
                    <a:pt x="4477" y="79449"/>
                  </a:lnTo>
                  <a:lnTo>
                    <a:pt x="0" y="57575"/>
                  </a:lnTo>
                  <a:close/>
                </a:path>
                <a:path w="2791459" h="2957195">
                  <a:moveTo>
                    <a:pt x="0" y="767680"/>
                  </a:moveTo>
                  <a:lnTo>
                    <a:pt x="4477" y="745806"/>
                  </a:lnTo>
                  <a:lnTo>
                    <a:pt x="16646" y="727830"/>
                  </a:lnTo>
                  <a:lnTo>
                    <a:pt x="34608" y="715652"/>
                  </a:lnTo>
                  <a:lnTo>
                    <a:pt x="56465" y="711170"/>
                  </a:lnTo>
                  <a:lnTo>
                    <a:pt x="78322" y="715652"/>
                  </a:lnTo>
                  <a:lnTo>
                    <a:pt x="96284" y="727830"/>
                  </a:lnTo>
                  <a:lnTo>
                    <a:pt x="108453" y="745806"/>
                  </a:lnTo>
                  <a:lnTo>
                    <a:pt x="112931" y="767680"/>
                  </a:lnTo>
                  <a:lnTo>
                    <a:pt x="108453" y="790154"/>
                  </a:lnTo>
                  <a:lnTo>
                    <a:pt x="96284" y="808330"/>
                  </a:lnTo>
                  <a:lnTo>
                    <a:pt x="78322" y="820308"/>
                  </a:lnTo>
                  <a:lnTo>
                    <a:pt x="56465" y="824190"/>
                  </a:lnTo>
                  <a:lnTo>
                    <a:pt x="34608" y="819709"/>
                  </a:lnTo>
                  <a:lnTo>
                    <a:pt x="16646" y="807530"/>
                  </a:lnTo>
                  <a:lnTo>
                    <a:pt x="4477" y="789555"/>
                  </a:lnTo>
                  <a:lnTo>
                    <a:pt x="0" y="767680"/>
                  </a:lnTo>
                  <a:close/>
                </a:path>
                <a:path w="2791459" h="2957195">
                  <a:moveTo>
                    <a:pt x="0" y="1478853"/>
                  </a:moveTo>
                  <a:lnTo>
                    <a:pt x="4477" y="1456978"/>
                  </a:lnTo>
                  <a:lnTo>
                    <a:pt x="16646" y="1439003"/>
                  </a:lnTo>
                  <a:lnTo>
                    <a:pt x="34608" y="1426824"/>
                  </a:lnTo>
                  <a:lnTo>
                    <a:pt x="56465" y="1422343"/>
                  </a:lnTo>
                  <a:lnTo>
                    <a:pt x="78322" y="1426824"/>
                  </a:lnTo>
                  <a:lnTo>
                    <a:pt x="96284" y="1439003"/>
                  </a:lnTo>
                  <a:lnTo>
                    <a:pt x="108453" y="1456978"/>
                  </a:lnTo>
                  <a:lnTo>
                    <a:pt x="112931" y="1478853"/>
                  </a:lnTo>
                  <a:lnTo>
                    <a:pt x="108453" y="1500727"/>
                  </a:lnTo>
                  <a:lnTo>
                    <a:pt x="96284" y="1518703"/>
                  </a:lnTo>
                  <a:lnTo>
                    <a:pt x="78322" y="1530881"/>
                  </a:lnTo>
                  <a:lnTo>
                    <a:pt x="56465" y="1535363"/>
                  </a:lnTo>
                  <a:lnTo>
                    <a:pt x="34608" y="1530881"/>
                  </a:lnTo>
                  <a:lnTo>
                    <a:pt x="16646" y="1518703"/>
                  </a:lnTo>
                  <a:lnTo>
                    <a:pt x="4477" y="1500727"/>
                  </a:lnTo>
                  <a:lnTo>
                    <a:pt x="0" y="1478853"/>
                  </a:lnTo>
                  <a:close/>
                </a:path>
                <a:path w="2791459" h="2957195">
                  <a:moveTo>
                    <a:pt x="0" y="2188958"/>
                  </a:moveTo>
                  <a:lnTo>
                    <a:pt x="4477" y="2167084"/>
                  </a:lnTo>
                  <a:lnTo>
                    <a:pt x="16646" y="2149108"/>
                  </a:lnTo>
                  <a:lnTo>
                    <a:pt x="34608" y="2136929"/>
                  </a:lnTo>
                  <a:lnTo>
                    <a:pt x="56465" y="2132448"/>
                  </a:lnTo>
                  <a:lnTo>
                    <a:pt x="78322" y="2136929"/>
                  </a:lnTo>
                  <a:lnTo>
                    <a:pt x="96284" y="2149108"/>
                  </a:lnTo>
                  <a:lnTo>
                    <a:pt x="108453" y="2167084"/>
                  </a:lnTo>
                  <a:lnTo>
                    <a:pt x="112931" y="2188958"/>
                  </a:lnTo>
                  <a:lnTo>
                    <a:pt x="108453" y="2211432"/>
                  </a:lnTo>
                  <a:lnTo>
                    <a:pt x="96284" y="2229608"/>
                  </a:lnTo>
                  <a:lnTo>
                    <a:pt x="78322" y="2241586"/>
                  </a:lnTo>
                  <a:lnTo>
                    <a:pt x="56465" y="2245468"/>
                  </a:lnTo>
                  <a:lnTo>
                    <a:pt x="34608" y="2240986"/>
                  </a:lnTo>
                  <a:lnTo>
                    <a:pt x="16646" y="2228808"/>
                  </a:lnTo>
                  <a:lnTo>
                    <a:pt x="4477" y="2210832"/>
                  </a:lnTo>
                  <a:lnTo>
                    <a:pt x="0" y="2188958"/>
                  </a:lnTo>
                  <a:close/>
                </a:path>
                <a:path w="2791459" h="2957195">
                  <a:moveTo>
                    <a:pt x="0" y="2900129"/>
                  </a:moveTo>
                  <a:lnTo>
                    <a:pt x="4477" y="2878255"/>
                  </a:lnTo>
                  <a:lnTo>
                    <a:pt x="16646" y="2860279"/>
                  </a:lnTo>
                  <a:lnTo>
                    <a:pt x="34608" y="2848101"/>
                  </a:lnTo>
                  <a:lnTo>
                    <a:pt x="56465" y="2843619"/>
                  </a:lnTo>
                  <a:lnTo>
                    <a:pt x="78322" y="2848101"/>
                  </a:lnTo>
                  <a:lnTo>
                    <a:pt x="96284" y="2860279"/>
                  </a:lnTo>
                  <a:lnTo>
                    <a:pt x="108453" y="2878255"/>
                  </a:lnTo>
                  <a:lnTo>
                    <a:pt x="112931" y="2900129"/>
                  </a:lnTo>
                  <a:lnTo>
                    <a:pt x="108453" y="2922003"/>
                  </a:lnTo>
                  <a:lnTo>
                    <a:pt x="96284" y="2939979"/>
                  </a:lnTo>
                  <a:lnTo>
                    <a:pt x="78322" y="2952158"/>
                  </a:lnTo>
                  <a:lnTo>
                    <a:pt x="56465" y="2956639"/>
                  </a:lnTo>
                  <a:lnTo>
                    <a:pt x="34608" y="2952158"/>
                  </a:lnTo>
                  <a:lnTo>
                    <a:pt x="16646" y="2939979"/>
                  </a:lnTo>
                  <a:lnTo>
                    <a:pt x="4477" y="2922003"/>
                  </a:lnTo>
                  <a:lnTo>
                    <a:pt x="0" y="2900129"/>
                  </a:lnTo>
                  <a:close/>
                </a:path>
              </a:pathLst>
            </a:custGeom>
            <a:solidFill>
              <a:srgbClr val="17161B"/>
            </a:solidFill>
          </p:spPr>
          <p:txBody>
            <a:bodyPr wrap="square" lIns="0" tIns="0" rIns="0" bIns="0" rtlCol="0"/>
            <a:lstStyle/>
            <a:p/>
          </p:txBody>
        </p:sp>
        <p:sp>
          <p:nvSpPr>
            <p:cNvPr id="8" name="object 8"/>
            <p:cNvSpPr/>
            <p:nvPr/>
          </p:nvSpPr>
          <p:spPr>
            <a:xfrm>
              <a:off x="14004692" y="8558174"/>
              <a:ext cx="700405" cy="700405"/>
            </a:xfrm>
            <a:custGeom>
              <a:avLst/>
              <a:gdLst/>
              <a:ahLst/>
              <a:cxnLst/>
              <a:rect l="l" t="t" r="r" b="b"/>
              <a:pathLst>
                <a:path w="700405" h="700404">
                  <a:moveTo>
                    <a:pt x="0" y="350070"/>
                  </a:moveTo>
                  <a:lnTo>
                    <a:pt x="2632" y="307215"/>
                  </a:lnTo>
                  <a:lnTo>
                    <a:pt x="10491" y="265009"/>
                  </a:lnTo>
                  <a:lnTo>
                    <a:pt x="23456" y="224083"/>
                  </a:lnTo>
                  <a:lnTo>
                    <a:pt x="41335" y="185048"/>
                  </a:lnTo>
                  <a:lnTo>
                    <a:pt x="63859" y="148494"/>
                  </a:lnTo>
                  <a:lnTo>
                    <a:pt x="90684" y="114977"/>
                  </a:lnTo>
                  <a:lnTo>
                    <a:pt x="121411" y="84995"/>
                  </a:lnTo>
                  <a:lnTo>
                    <a:pt x="155581" y="58997"/>
                  </a:lnTo>
                  <a:lnTo>
                    <a:pt x="192677" y="37377"/>
                  </a:lnTo>
                  <a:lnTo>
                    <a:pt x="232134" y="20463"/>
                  </a:lnTo>
                  <a:lnTo>
                    <a:pt x="273366" y="8506"/>
                  </a:lnTo>
                  <a:lnTo>
                    <a:pt x="315757" y="1685"/>
                  </a:lnTo>
                  <a:lnTo>
                    <a:pt x="350070" y="0"/>
                  </a:lnTo>
                  <a:lnTo>
                    <a:pt x="358663" y="105"/>
                  </a:lnTo>
                  <a:lnTo>
                    <a:pt x="401435" y="3788"/>
                  </a:lnTo>
                  <a:lnTo>
                    <a:pt x="443435" y="12680"/>
                  </a:lnTo>
                  <a:lnTo>
                    <a:pt x="484035" y="26647"/>
                  </a:lnTo>
                  <a:lnTo>
                    <a:pt x="522621" y="45479"/>
                  </a:lnTo>
                  <a:lnTo>
                    <a:pt x="558606" y="68890"/>
                  </a:lnTo>
                  <a:lnTo>
                    <a:pt x="591455" y="96530"/>
                  </a:lnTo>
                  <a:lnTo>
                    <a:pt x="620677" y="127987"/>
                  </a:lnTo>
                  <a:lnTo>
                    <a:pt x="645829" y="162785"/>
                  </a:lnTo>
                  <a:lnTo>
                    <a:pt x="666529" y="200395"/>
                  </a:lnTo>
                  <a:lnTo>
                    <a:pt x="682470" y="240257"/>
                  </a:lnTo>
                  <a:lnTo>
                    <a:pt x="693413" y="281774"/>
                  </a:lnTo>
                  <a:lnTo>
                    <a:pt x="699191" y="324319"/>
                  </a:lnTo>
                  <a:lnTo>
                    <a:pt x="700140" y="350070"/>
                  </a:lnTo>
                  <a:lnTo>
                    <a:pt x="700034" y="358663"/>
                  </a:lnTo>
                  <a:lnTo>
                    <a:pt x="696351" y="401435"/>
                  </a:lnTo>
                  <a:lnTo>
                    <a:pt x="687459" y="443435"/>
                  </a:lnTo>
                  <a:lnTo>
                    <a:pt x="673492" y="484035"/>
                  </a:lnTo>
                  <a:lnTo>
                    <a:pt x="654660" y="522621"/>
                  </a:lnTo>
                  <a:lnTo>
                    <a:pt x="631249" y="558606"/>
                  </a:lnTo>
                  <a:lnTo>
                    <a:pt x="603609" y="591455"/>
                  </a:lnTo>
                  <a:lnTo>
                    <a:pt x="572152" y="620677"/>
                  </a:lnTo>
                  <a:lnTo>
                    <a:pt x="537354" y="645829"/>
                  </a:lnTo>
                  <a:lnTo>
                    <a:pt x="499744" y="666529"/>
                  </a:lnTo>
                  <a:lnTo>
                    <a:pt x="459883" y="682470"/>
                  </a:lnTo>
                  <a:lnTo>
                    <a:pt x="418365" y="693413"/>
                  </a:lnTo>
                  <a:lnTo>
                    <a:pt x="375820" y="699192"/>
                  </a:lnTo>
                  <a:lnTo>
                    <a:pt x="350070" y="700140"/>
                  </a:lnTo>
                  <a:lnTo>
                    <a:pt x="341476" y="700034"/>
                  </a:lnTo>
                  <a:lnTo>
                    <a:pt x="298704" y="696351"/>
                  </a:lnTo>
                  <a:lnTo>
                    <a:pt x="256704" y="687459"/>
                  </a:lnTo>
                  <a:lnTo>
                    <a:pt x="216104" y="673492"/>
                  </a:lnTo>
                  <a:lnTo>
                    <a:pt x="177519" y="654660"/>
                  </a:lnTo>
                  <a:lnTo>
                    <a:pt x="141533" y="631248"/>
                  </a:lnTo>
                  <a:lnTo>
                    <a:pt x="108684" y="603609"/>
                  </a:lnTo>
                  <a:lnTo>
                    <a:pt x="79462" y="572152"/>
                  </a:lnTo>
                  <a:lnTo>
                    <a:pt x="54310" y="537354"/>
                  </a:lnTo>
                  <a:lnTo>
                    <a:pt x="33610" y="499744"/>
                  </a:lnTo>
                  <a:lnTo>
                    <a:pt x="17669" y="459883"/>
                  </a:lnTo>
                  <a:lnTo>
                    <a:pt x="6726" y="418365"/>
                  </a:lnTo>
                  <a:lnTo>
                    <a:pt x="947" y="375820"/>
                  </a:lnTo>
                  <a:lnTo>
                    <a:pt x="0" y="350070"/>
                  </a:lnTo>
                  <a:close/>
                </a:path>
              </a:pathLst>
            </a:custGeom>
            <a:solidFill>
              <a:srgbClr val="748B3D"/>
            </a:solidFill>
          </p:spPr>
          <p:txBody>
            <a:bodyPr wrap="square" lIns="0" tIns="0" rIns="0" bIns="0" rtlCol="0"/>
            <a:lstStyle/>
            <a:p/>
          </p:txBody>
        </p:sp>
      </p:grpSp>
      <p:sp>
        <p:nvSpPr>
          <p:cNvPr id="9" name="object 9"/>
          <p:cNvSpPr txBox="1">
            <a:spLocks noGrp="1"/>
          </p:cNvSpPr>
          <p:nvPr>
            <p:ph type="title"/>
          </p:nvPr>
        </p:nvSpPr>
        <p:spPr>
          <a:xfrm>
            <a:off x="1016000" y="3577015"/>
            <a:ext cx="6412230" cy="1210945"/>
          </a:xfrm>
          <a:prstGeom prst="rect">
            <a:avLst/>
          </a:prstGeom>
        </p:spPr>
        <p:txBody>
          <a:bodyPr vert="horz" wrap="square" lIns="0" tIns="15875" rIns="0" bIns="0" rtlCol="0">
            <a:spAutoFit/>
          </a:bodyPr>
          <a:lstStyle/>
          <a:p>
            <a:pPr marL="12700">
              <a:lnSpc>
                <a:spcPct val="100000"/>
              </a:lnSpc>
              <a:spcBef>
                <a:spcPts val="125"/>
              </a:spcBef>
            </a:pPr>
            <a:r>
              <a:rPr spc="-425" dirty="0"/>
              <a:t>Terima</a:t>
            </a:r>
            <a:r>
              <a:rPr spc="-1175" dirty="0"/>
              <a:t> </a:t>
            </a:r>
            <a:r>
              <a:rPr spc="-505" dirty="0"/>
              <a:t>Kasih</a:t>
            </a:r>
            <a:endParaRPr spc="-505"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7137</Words>
  <Application>WPS Presentation</Application>
  <PresentationFormat>On-screen Show (4:3)</PresentationFormat>
  <Paragraphs>122</Paragraphs>
  <Slides>8</Slides>
  <Notes>0</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8</vt:i4>
      </vt:variant>
    </vt:vector>
  </HeadingPairs>
  <TitlesOfParts>
    <vt:vector size="25" baseType="lpstr">
      <vt:lpstr>Arial</vt:lpstr>
      <vt:lpstr>SimSun</vt:lpstr>
      <vt:lpstr>Wingdings</vt:lpstr>
      <vt:lpstr>Arial Black</vt:lpstr>
      <vt:lpstr>Arial</vt:lpstr>
      <vt:lpstr>RobotoRegular</vt:lpstr>
      <vt:lpstr>Anonymous</vt:lpstr>
      <vt:lpstr>Roboto</vt:lpstr>
      <vt:lpstr>Alfios</vt:lpstr>
      <vt:lpstr>Calibri</vt:lpstr>
      <vt:lpstr>Microsoft YaHei</vt:lpstr>
      <vt:lpstr>Arial Unicode MS</vt:lpstr>
      <vt:lpstr>Tw Cen MT Condensed Extra Bold</vt:lpstr>
      <vt:lpstr>Tahoma</vt:lpstr>
      <vt:lpstr>Bahnschrift</vt:lpstr>
      <vt:lpstr>Times New Roman</vt:lpstr>
      <vt:lpstr>Office Theme</vt:lpstr>
      <vt:lpstr>PowerPoint 演示文稿</vt:lpstr>
      <vt:lpstr>Latar Belakang</vt:lpstr>
      <vt:lpstr>Program</vt:lpstr>
      <vt:lpstr>Tujuan Program &amp; Investasi</vt:lpstr>
      <vt:lpstr>Aturan  Program</vt:lpstr>
      <vt:lpstr>PowerPoint 演示文稿</vt:lpstr>
      <vt:lpstr>Sertifikat  TOEP UNJ</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Lenovo</cp:lastModifiedBy>
  <cp:revision>1</cp:revision>
  <dcterms:created xsi:type="dcterms:W3CDTF">2021-06-30T09:37:12Z</dcterms:created>
  <dcterms:modified xsi:type="dcterms:W3CDTF">2021-06-30T09:37:12Z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2021-06-30T07:00:00Z</vt:filetime>
  </property>
  <property fmtid="{D5CDD505-2E9C-101B-9397-08002B2CF9AE}" pid="3" name="KSOProductBuildVer">
    <vt:lpwstr>1033-11.2.0.10152</vt:lpwstr>
  </property>
</Properties>
</file>