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5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6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8370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64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4958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3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02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6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0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68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8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0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1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72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9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Agenda-Setting Theory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Exploring How Media Shapes Public Perception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Agenda-Setting Theory?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Developed by McCombs &amp; Shaw (1972)</a:t>
            </a:r>
          </a:p>
          <a:p>
            <a:r>
              <a:t>• Media influences what people think about, not how they think</a:t>
            </a:r>
          </a:p>
          <a:p>
            <a:r>
              <a:t>• Media sets the public agenda by highlighting certain issues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The media filters and shapes reality</a:t>
            </a:r>
          </a:p>
          <a:p>
            <a:r>
              <a:t>• Media attention determines the importance of issues</a:t>
            </a:r>
          </a:p>
          <a:p>
            <a:r>
              <a:t>• The more media coverage an issue receives, the more important it appears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How Agenda-Setting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Media highlights specific issues</a:t>
            </a:r>
          </a:p>
          <a:p>
            <a:r>
              <a:t>2. Public perceives those issues as important</a:t>
            </a:r>
          </a:p>
          <a:p>
            <a:r>
              <a:t>3. Politicians and policymakers respond to public concern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Agenda-Setting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First-level: Media influences what issues are important</a:t>
            </a:r>
          </a:p>
          <a:p>
            <a:r>
              <a:t>• Second-level: Media influences how people think about issues</a:t>
            </a:r>
          </a:p>
          <a:p>
            <a:r>
              <a:t>• Intermedia: Media outlets influence each other’s agendas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Examples of Agenda-Setting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Media coverage of elections influencing voter priorities</a:t>
            </a:r>
          </a:p>
          <a:p>
            <a:r>
              <a:t>• Climate change gaining importance after consistent media focus</a:t>
            </a:r>
          </a:p>
          <a:p>
            <a:r>
              <a:t>• Health crises becoming top public concerns due to media exposure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Criticisms and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Overemphasis on media influence – audience agency matters</a:t>
            </a:r>
          </a:p>
          <a:p>
            <a:r>
              <a:t>• Social media complicates traditional agenda-setting models</a:t>
            </a:r>
          </a:p>
          <a:p>
            <a:r>
              <a:t>• People may selectively consume media that aligns with their beliefs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Media plays a powerful role in shaping public perception</a:t>
            </a:r>
          </a:p>
          <a:p>
            <a:r>
              <a:t>• Agenda-setting influences political, social, and cultural priorities</a:t>
            </a:r>
          </a:p>
          <a:p>
            <a:r>
              <a:t>• Understanding agenda-setting helps analyze media's role in society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223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Agenda-Setting Theory</vt:lpstr>
      <vt:lpstr>What is Agenda-Setting Theory?</vt:lpstr>
      <vt:lpstr>Key Assumptions</vt:lpstr>
      <vt:lpstr>How Agenda-Setting Works</vt:lpstr>
      <vt:lpstr>Types of Agenda-Setting</vt:lpstr>
      <vt:lpstr>Examples of Agenda-Setting</vt:lpstr>
      <vt:lpstr>Criticisms and Limitations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T W</cp:lastModifiedBy>
  <cp:revision>3</cp:revision>
  <dcterms:created xsi:type="dcterms:W3CDTF">2013-01-27T09:14:16Z</dcterms:created>
  <dcterms:modified xsi:type="dcterms:W3CDTF">2025-03-13T04:42:51Z</dcterms:modified>
  <cp:category/>
</cp:coreProperties>
</file>