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8288000" cy="10287000"/>
  <p:notesSz cx="18288000" cy="10287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15"/>
  </p:normalViewPr>
  <p:slideViewPr>
    <p:cSldViewPr>
      <p:cViewPr varScale="1">
        <p:scale>
          <a:sx n="70" d="100"/>
          <a:sy n="70" d="100"/>
        </p:scale>
        <p:origin x="840" y="2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950" b="0" i="0">
                <a:solidFill>
                  <a:schemeClr val="bg1"/>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sz="3100" b="0" i="0">
                <a:solidFill>
                  <a:srgbClr val="F5FAF9"/>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2E5872"/>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950" b="0" i="0">
                <a:solidFill>
                  <a:schemeClr val="bg1"/>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950" b="0" i="0">
                <a:solidFill>
                  <a:schemeClr val="bg1"/>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1B2042"/>
          </a:solidFill>
        </p:spPr>
        <p:txBody>
          <a:bodyPr wrap="square" lIns="0" tIns="0" rIns="0" bIns="0" rtlCol="0"/>
          <a:lstStyle/>
          <a:p>
            <a:endParaRPr/>
          </a:p>
        </p:txBody>
      </p:sp>
      <p:sp>
        <p:nvSpPr>
          <p:cNvPr id="2" name="Holder 2"/>
          <p:cNvSpPr>
            <a:spLocks noGrp="1"/>
          </p:cNvSpPr>
          <p:nvPr>
            <p:ph type="title"/>
          </p:nvPr>
        </p:nvSpPr>
        <p:spPr>
          <a:xfrm>
            <a:off x="3770837" y="1411802"/>
            <a:ext cx="10751185" cy="2113279"/>
          </a:xfrm>
          <a:prstGeom prst="rect">
            <a:avLst/>
          </a:prstGeom>
        </p:spPr>
        <p:txBody>
          <a:bodyPr wrap="square" lIns="0" tIns="0" rIns="0" bIns="0">
            <a:spAutoFit/>
          </a:bodyPr>
          <a:lstStyle>
            <a:lvl1pPr>
              <a:defRPr sz="4950" b="0" i="0">
                <a:solidFill>
                  <a:schemeClr val="bg1"/>
                </a:solidFill>
                <a:latin typeface="Tahoma"/>
                <a:cs typeface="Tahoma"/>
              </a:defRPr>
            </a:lvl1pPr>
          </a:lstStyle>
          <a:p>
            <a:endParaRPr/>
          </a:p>
        </p:txBody>
      </p:sp>
      <p:sp>
        <p:nvSpPr>
          <p:cNvPr id="3" name="Holder 3"/>
          <p:cNvSpPr>
            <a:spLocks noGrp="1"/>
          </p:cNvSpPr>
          <p:nvPr>
            <p:ph type="body" idx="1"/>
          </p:nvPr>
        </p:nvSpPr>
        <p:spPr>
          <a:xfrm>
            <a:off x="2558317" y="2645034"/>
            <a:ext cx="13169265" cy="2349500"/>
          </a:xfrm>
          <a:prstGeom prst="rect">
            <a:avLst/>
          </a:prstGeom>
        </p:spPr>
        <p:txBody>
          <a:bodyPr wrap="square" lIns="0" tIns="0" rIns="0" bIns="0">
            <a:spAutoFit/>
          </a:bodyPr>
          <a:lstStyle>
            <a:lvl1pPr>
              <a:defRPr sz="3100" b="0" i="0">
                <a:solidFill>
                  <a:srgbClr val="F5FAF9"/>
                </a:solidFill>
                <a:latin typeface="Trebuchet MS"/>
                <a:cs typeface="Trebuchet MS"/>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4961" y="2720028"/>
            <a:ext cx="8004175" cy="1738630"/>
          </a:xfrm>
          <a:prstGeom prst="rect">
            <a:avLst/>
          </a:prstGeom>
        </p:spPr>
        <p:txBody>
          <a:bodyPr vert="horz" wrap="square" lIns="0" tIns="12700" rIns="0" bIns="0" rtlCol="0">
            <a:spAutoFit/>
          </a:bodyPr>
          <a:lstStyle/>
          <a:p>
            <a:pPr marL="12700">
              <a:lnSpc>
                <a:spcPct val="100000"/>
              </a:lnSpc>
              <a:spcBef>
                <a:spcPts val="100"/>
              </a:spcBef>
            </a:pPr>
            <a:r>
              <a:rPr sz="5550" spc="685" dirty="0">
                <a:solidFill>
                  <a:srgbClr val="F2CC73"/>
                </a:solidFill>
              </a:rPr>
              <a:t>ASPEK</a:t>
            </a:r>
            <a:r>
              <a:rPr sz="5550" spc="790" dirty="0">
                <a:solidFill>
                  <a:srgbClr val="F2CC73"/>
                </a:solidFill>
              </a:rPr>
              <a:t> </a:t>
            </a:r>
            <a:r>
              <a:rPr sz="5550" spc="710" dirty="0">
                <a:solidFill>
                  <a:srgbClr val="F2CC73"/>
                </a:solidFill>
              </a:rPr>
              <a:t>HUKUM</a:t>
            </a:r>
            <a:endParaRPr sz="5550"/>
          </a:p>
          <a:p>
            <a:pPr marL="12700">
              <a:lnSpc>
                <a:spcPct val="100000"/>
              </a:lnSpc>
              <a:spcBef>
                <a:spcPts val="165"/>
              </a:spcBef>
            </a:pPr>
            <a:r>
              <a:rPr sz="5550" spc="665" dirty="0">
                <a:solidFill>
                  <a:srgbClr val="F2CC73"/>
                </a:solidFill>
              </a:rPr>
              <a:t>KEGIATAN</a:t>
            </a:r>
            <a:r>
              <a:rPr sz="5550" spc="775" dirty="0">
                <a:solidFill>
                  <a:srgbClr val="F2CC73"/>
                </a:solidFill>
              </a:rPr>
              <a:t> </a:t>
            </a:r>
            <a:r>
              <a:rPr sz="5550" spc="685" dirty="0">
                <a:solidFill>
                  <a:srgbClr val="F2CC73"/>
                </a:solidFill>
              </a:rPr>
              <a:t>EKONOMI</a:t>
            </a:r>
            <a:endParaRPr sz="5550"/>
          </a:p>
        </p:txBody>
      </p:sp>
      <p:sp>
        <p:nvSpPr>
          <p:cNvPr id="3" name="object 3"/>
          <p:cNvSpPr txBox="1"/>
          <p:nvPr/>
        </p:nvSpPr>
        <p:spPr>
          <a:xfrm>
            <a:off x="7405383" y="4947272"/>
            <a:ext cx="9118600" cy="3111500"/>
          </a:xfrm>
          <a:prstGeom prst="rect">
            <a:avLst/>
          </a:prstGeom>
        </p:spPr>
        <p:txBody>
          <a:bodyPr vert="horz" wrap="square" lIns="0" tIns="159385" rIns="0" bIns="0" rtlCol="0">
            <a:spAutoFit/>
          </a:bodyPr>
          <a:lstStyle/>
          <a:p>
            <a:pPr marL="523240" indent="-340360">
              <a:lnSpc>
                <a:spcPct val="100000"/>
              </a:lnSpc>
              <a:spcBef>
                <a:spcPts val="1255"/>
              </a:spcBef>
              <a:buAutoNum type="arabicPeriod"/>
              <a:tabLst>
                <a:tab pos="523875" algn="l"/>
              </a:tabLst>
            </a:pPr>
            <a:r>
              <a:rPr sz="4100" spc="-235" dirty="0">
                <a:solidFill>
                  <a:srgbClr val="5CCAD0"/>
                </a:solidFill>
                <a:latin typeface="Trebuchet MS"/>
                <a:cs typeface="Trebuchet MS"/>
              </a:rPr>
              <a:t>H</a:t>
            </a:r>
            <a:r>
              <a:rPr sz="4100" spc="-160" dirty="0">
                <a:solidFill>
                  <a:srgbClr val="5CCAD0"/>
                </a:solidFill>
                <a:latin typeface="Trebuchet MS"/>
                <a:cs typeface="Trebuchet MS"/>
              </a:rPr>
              <a:t>u</a:t>
            </a:r>
            <a:r>
              <a:rPr sz="4100" spc="-350" dirty="0">
                <a:solidFill>
                  <a:srgbClr val="5CCAD0"/>
                </a:solidFill>
                <a:latin typeface="Trebuchet MS"/>
                <a:cs typeface="Trebuchet MS"/>
              </a:rPr>
              <a:t>k</a:t>
            </a:r>
            <a:r>
              <a:rPr sz="4100" spc="-160" dirty="0">
                <a:solidFill>
                  <a:srgbClr val="5CCAD0"/>
                </a:solidFill>
                <a:latin typeface="Trebuchet MS"/>
                <a:cs typeface="Trebuchet MS"/>
              </a:rPr>
              <a:t>u</a:t>
            </a:r>
            <a:r>
              <a:rPr sz="4100" spc="-275" dirty="0">
                <a:solidFill>
                  <a:srgbClr val="5CCAD0"/>
                </a:solidFill>
                <a:latin typeface="Trebuchet MS"/>
                <a:cs typeface="Trebuchet MS"/>
              </a:rPr>
              <a:t>m</a:t>
            </a:r>
            <a:r>
              <a:rPr sz="4100" spc="-130" dirty="0">
                <a:solidFill>
                  <a:srgbClr val="5CCAD0"/>
                </a:solidFill>
                <a:latin typeface="Trebuchet MS"/>
                <a:cs typeface="Trebuchet MS"/>
              </a:rPr>
              <a:t> </a:t>
            </a:r>
            <a:r>
              <a:rPr sz="4100" spc="-20" dirty="0">
                <a:solidFill>
                  <a:srgbClr val="5CCAD0"/>
                </a:solidFill>
                <a:latin typeface="Trebuchet MS"/>
                <a:cs typeface="Trebuchet MS"/>
              </a:rPr>
              <a:t>s</a:t>
            </a:r>
            <a:r>
              <a:rPr sz="4100" spc="-10" dirty="0">
                <a:solidFill>
                  <a:srgbClr val="5CCAD0"/>
                </a:solidFill>
                <a:latin typeface="Trebuchet MS"/>
                <a:cs typeface="Trebuchet MS"/>
              </a:rPr>
              <a:t>e</a:t>
            </a:r>
            <a:r>
              <a:rPr sz="4100" spc="45" dirty="0">
                <a:solidFill>
                  <a:srgbClr val="5CCAD0"/>
                </a:solidFill>
                <a:latin typeface="Trebuchet MS"/>
                <a:cs typeface="Trebuchet MS"/>
              </a:rPr>
              <a:t>b</a:t>
            </a:r>
            <a:r>
              <a:rPr sz="4100" spc="175" dirty="0">
                <a:solidFill>
                  <a:srgbClr val="5CCAD0"/>
                </a:solidFill>
                <a:latin typeface="Trebuchet MS"/>
                <a:cs typeface="Trebuchet MS"/>
              </a:rPr>
              <a:t>a</a:t>
            </a:r>
            <a:r>
              <a:rPr sz="4100" spc="295" dirty="0">
                <a:solidFill>
                  <a:srgbClr val="5CCAD0"/>
                </a:solidFill>
                <a:latin typeface="Trebuchet MS"/>
                <a:cs typeface="Trebuchet MS"/>
              </a:rPr>
              <a:t>g</a:t>
            </a:r>
            <a:r>
              <a:rPr sz="4100" spc="175" dirty="0">
                <a:solidFill>
                  <a:srgbClr val="5CCAD0"/>
                </a:solidFill>
                <a:latin typeface="Trebuchet MS"/>
                <a:cs typeface="Trebuchet MS"/>
              </a:rPr>
              <a:t>a</a:t>
            </a:r>
            <a:r>
              <a:rPr sz="4100" spc="-235" dirty="0">
                <a:solidFill>
                  <a:srgbClr val="5CCAD0"/>
                </a:solidFill>
                <a:latin typeface="Trebuchet MS"/>
                <a:cs typeface="Trebuchet MS"/>
              </a:rPr>
              <a:t>i</a:t>
            </a:r>
            <a:r>
              <a:rPr sz="4100" spc="-130" dirty="0">
                <a:solidFill>
                  <a:srgbClr val="5CCAD0"/>
                </a:solidFill>
                <a:latin typeface="Trebuchet MS"/>
                <a:cs typeface="Trebuchet MS"/>
              </a:rPr>
              <a:t> </a:t>
            </a:r>
            <a:r>
              <a:rPr sz="4100" spc="-125" dirty="0">
                <a:solidFill>
                  <a:srgbClr val="5CCAD0"/>
                </a:solidFill>
                <a:latin typeface="Trebuchet MS"/>
                <a:cs typeface="Trebuchet MS"/>
              </a:rPr>
              <a:t>P</a:t>
            </a:r>
            <a:r>
              <a:rPr sz="4100" spc="-325" dirty="0">
                <a:solidFill>
                  <a:srgbClr val="5CCAD0"/>
                </a:solidFill>
                <a:latin typeface="Trebuchet MS"/>
                <a:cs typeface="Trebuchet MS"/>
              </a:rPr>
              <a:t>r</a:t>
            </a:r>
            <a:r>
              <a:rPr sz="4100" spc="175" dirty="0">
                <a:solidFill>
                  <a:srgbClr val="5CCAD0"/>
                </a:solidFill>
                <a:latin typeface="Trebuchet MS"/>
                <a:cs typeface="Trebuchet MS"/>
              </a:rPr>
              <a:t>a</a:t>
            </a:r>
            <a:r>
              <a:rPr sz="4100" spc="-350" dirty="0">
                <a:solidFill>
                  <a:srgbClr val="5CCAD0"/>
                </a:solidFill>
                <a:latin typeface="Trebuchet MS"/>
                <a:cs typeface="Trebuchet MS"/>
              </a:rPr>
              <a:t>k</a:t>
            </a:r>
            <a:r>
              <a:rPr sz="4100" spc="-285" dirty="0">
                <a:solidFill>
                  <a:srgbClr val="5CCAD0"/>
                </a:solidFill>
                <a:latin typeface="Trebuchet MS"/>
                <a:cs typeface="Trebuchet MS"/>
              </a:rPr>
              <a:t>t</a:t>
            </a:r>
            <a:r>
              <a:rPr sz="4100" spc="-240" dirty="0">
                <a:solidFill>
                  <a:srgbClr val="5CCAD0"/>
                </a:solidFill>
                <a:latin typeface="Trebuchet MS"/>
                <a:cs typeface="Trebuchet MS"/>
              </a:rPr>
              <a:t>i</a:t>
            </a:r>
            <a:r>
              <a:rPr sz="4100" spc="-345" dirty="0">
                <a:solidFill>
                  <a:srgbClr val="5CCAD0"/>
                </a:solidFill>
                <a:latin typeface="Trebuchet MS"/>
                <a:cs typeface="Trebuchet MS"/>
              </a:rPr>
              <a:t>k</a:t>
            </a:r>
            <a:r>
              <a:rPr sz="4100" spc="-130" dirty="0">
                <a:solidFill>
                  <a:srgbClr val="5CCAD0"/>
                </a:solidFill>
                <a:latin typeface="Trebuchet MS"/>
                <a:cs typeface="Trebuchet MS"/>
              </a:rPr>
              <a:t> </a:t>
            </a:r>
            <a:r>
              <a:rPr sz="4100" spc="465" dirty="0">
                <a:solidFill>
                  <a:srgbClr val="5CCAD0"/>
                </a:solidFill>
                <a:latin typeface="Trebuchet MS"/>
                <a:cs typeface="Trebuchet MS"/>
              </a:rPr>
              <a:t>O</a:t>
            </a:r>
            <a:r>
              <a:rPr sz="4100" spc="-285" dirty="0">
                <a:solidFill>
                  <a:srgbClr val="5CCAD0"/>
                </a:solidFill>
                <a:latin typeface="Trebuchet MS"/>
                <a:cs typeface="Trebuchet MS"/>
              </a:rPr>
              <a:t>t</a:t>
            </a:r>
            <a:r>
              <a:rPr sz="4100" spc="45" dirty="0">
                <a:solidFill>
                  <a:srgbClr val="5CCAD0"/>
                </a:solidFill>
                <a:latin typeface="Trebuchet MS"/>
                <a:cs typeface="Trebuchet MS"/>
              </a:rPr>
              <a:t>o</a:t>
            </a:r>
            <a:r>
              <a:rPr sz="4100" spc="-160" dirty="0">
                <a:solidFill>
                  <a:srgbClr val="5CCAD0"/>
                </a:solidFill>
                <a:latin typeface="Trebuchet MS"/>
                <a:cs typeface="Trebuchet MS"/>
              </a:rPr>
              <a:t>n</a:t>
            </a:r>
            <a:r>
              <a:rPr sz="4100" spc="45" dirty="0">
                <a:solidFill>
                  <a:srgbClr val="5CCAD0"/>
                </a:solidFill>
                <a:latin typeface="Trebuchet MS"/>
                <a:cs typeface="Trebuchet MS"/>
              </a:rPr>
              <a:t>o</a:t>
            </a:r>
            <a:r>
              <a:rPr sz="4100" spc="-275" dirty="0">
                <a:solidFill>
                  <a:srgbClr val="5CCAD0"/>
                </a:solidFill>
                <a:latin typeface="Trebuchet MS"/>
                <a:cs typeface="Trebuchet MS"/>
              </a:rPr>
              <a:t>m</a:t>
            </a:r>
            <a:endParaRPr sz="4100">
              <a:latin typeface="Trebuchet MS"/>
              <a:cs typeface="Trebuchet MS"/>
            </a:endParaRPr>
          </a:p>
          <a:p>
            <a:pPr marL="523240" marR="5080" indent="-511175">
              <a:lnSpc>
                <a:spcPts val="6080"/>
              </a:lnSpc>
              <a:spcBef>
                <a:spcPts val="390"/>
              </a:spcBef>
              <a:buAutoNum type="arabicPeriod"/>
              <a:tabLst>
                <a:tab pos="523875" algn="l"/>
              </a:tabLst>
            </a:pPr>
            <a:r>
              <a:rPr sz="4100" spc="-235" dirty="0">
                <a:solidFill>
                  <a:srgbClr val="5CCAD0"/>
                </a:solidFill>
                <a:latin typeface="Trebuchet MS"/>
                <a:cs typeface="Trebuchet MS"/>
              </a:rPr>
              <a:t>Hukum</a:t>
            </a:r>
            <a:r>
              <a:rPr sz="4100" spc="160" dirty="0">
                <a:solidFill>
                  <a:srgbClr val="5CCAD0"/>
                </a:solidFill>
                <a:latin typeface="Trebuchet MS"/>
                <a:cs typeface="Trebuchet MS"/>
              </a:rPr>
              <a:t> </a:t>
            </a:r>
            <a:r>
              <a:rPr sz="4100" spc="60" dirty="0">
                <a:solidFill>
                  <a:srgbClr val="5CCAD0"/>
                </a:solidFill>
                <a:latin typeface="Trebuchet MS"/>
                <a:cs typeface="Trebuchet MS"/>
              </a:rPr>
              <a:t>sebagai</a:t>
            </a:r>
            <a:r>
              <a:rPr sz="4100" spc="160" dirty="0">
                <a:solidFill>
                  <a:srgbClr val="5CCAD0"/>
                </a:solidFill>
                <a:latin typeface="Trebuchet MS"/>
                <a:cs typeface="Trebuchet MS"/>
              </a:rPr>
              <a:t> </a:t>
            </a:r>
            <a:r>
              <a:rPr sz="4100" spc="-60" dirty="0">
                <a:solidFill>
                  <a:srgbClr val="5CCAD0"/>
                </a:solidFill>
                <a:latin typeface="Trebuchet MS"/>
                <a:cs typeface="Trebuchet MS"/>
              </a:rPr>
              <a:t>alat</a:t>
            </a:r>
            <a:r>
              <a:rPr sz="4100" spc="160" dirty="0">
                <a:solidFill>
                  <a:srgbClr val="5CCAD0"/>
                </a:solidFill>
                <a:latin typeface="Trebuchet MS"/>
                <a:cs typeface="Trebuchet MS"/>
              </a:rPr>
              <a:t> </a:t>
            </a:r>
            <a:r>
              <a:rPr sz="4100" spc="-220" dirty="0">
                <a:solidFill>
                  <a:srgbClr val="5CCAD0"/>
                </a:solidFill>
                <a:latin typeface="Trebuchet MS"/>
                <a:cs typeface="Trebuchet MS"/>
              </a:rPr>
              <a:t>untuk</a:t>
            </a:r>
            <a:r>
              <a:rPr sz="4100" spc="160" dirty="0">
                <a:solidFill>
                  <a:srgbClr val="5CCAD0"/>
                </a:solidFill>
                <a:latin typeface="Trebuchet MS"/>
                <a:cs typeface="Trebuchet MS"/>
              </a:rPr>
              <a:t> </a:t>
            </a:r>
            <a:r>
              <a:rPr sz="4100" spc="-55" dirty="0">
                <a:solidFill>
                  <a:srgbClr val="5CCAD0"/>
                </a:solidFill>
                <a:latin typeface="Trebuchet MS"/>
                <a:cs typeface="Trebuchet MS"/>
              </a:rPr>
              <a:t>mendorong </a:t>
            </a:r>
            <a:r>
              <a:rPr sz="4100" spc="-1220" dirty="0">
                <a:solidFill>
                  <a:srgbClr val="5CCAD0"/>
                </a:solidFill>
                <a:latin typeface="Trebuchet MS"/>
                <a:cs typeface="Trebuchet MS"/>
              </a:rPr>
              <a:t> </a:t>
            </a:r>
            <a:r>
              <a:rPr sz="4100" spc="-114" dirty="0">
                <a:solidFill>
                  <a:srgbClr val="5CCAD0"/>
                </a:solidFill>
                <a:latin typeface="Trebuchet MS"/>
                <a:cs typeface="Trebuchet MS"/>
              </a:rPr>
              <a:t>efisiensi</a:t>
            </a:r>
            <a:r>
              <a:rPr sz="4100" spc="-135" dirty="0">
                <a:solidFill>
                  <a:srgbClr val="5CCAD0"/>
                </a:solidFill>
                <a:latin typeface="Trebuchet MS"/>
                <a:cs typeface="Trebuchet MS"/>
              </a:rPr>
              <a:t> ekonomi</a:t>
            </a:r>
            <a:endParaRPr sz="4100">
              <a:latin typeface="Trebuchet MS"/>
              <a:cs typeface="Trebuchet MS"/>
            </a:endParaRPr>
          </a:p>
          <a:p>
            <a:pPr marL="523240" indent="-461645">
              <a:lnSpc>
                <a:spcPct val="100000"/>
              </a:lnSpc>
              <a:spcBef>
                <a:spcPts val="755"/>
              </a:spcBef>
              <a:buAutoNum type="arabicPeriod"/>
              <a:tabLst>
                <a:tab pos="523875" algn="l"/>
              </a:tabLst>
            </a:pPr>
            <a:r>
              <a:rPr sz="4100" spc="530" dirty="0">
                <a:solidFill>
                  <a:srgbClr val="5CCAD0"/>
                </a:solidFill>
                <a:latin typeface="Trebuchet MS"/>
                <a:cs typeface="Trebuchet MS"/>
              </a:rPr>
              <a:t>C</a:t>
            </a:r>
            <a:r>
              <a:rPr sz="4100" spc="-240" dirty="0">
                <a:solidFill>
                  <a:srgbClr val="5CCAD0"/>
                </a:solidFill>
                <a:latin typeface="Trebuchet MS"/>
                <a:cs typeface="Trebuchet MS"/>
              </a:rPr>
              <a:t>i</a:t>
            </a:r>
            <a:r>
              <a:rPr sz="4100" spc="-285" dirty="0">
                <a:solidFill>
                  <a:srgbClr val="5CCAD0"/>
                </a:solidFill>
                <a:latin typeface="Trebuchet MS"/>
                <a:cs typeface="Trebuchet MS"/>
              </a:rPr>
              <a:t>t</a:t>
            </a:r>
            <a:r>
              <a:rPr sz="4100" spc="180" dirty="0">
                <a:solidFill>
                  <a:srgbClr val="5CCAD0"/>
                </a:solidFill>
                <a:latin typeface="Trebuchet MS"/>
                <a:cs typeface="Trebuchet MS"/>
              </a:rPr>
              <a:t>a</a:t>
            </a:r>
            <a:r>
              <a:rPr sz="4100" spc="-130" dirty="0">
                <a:solidFill>
                  <a:srgbClr val="5CCAD0"/>
                </a:solidFill>
                <a:latin typeface="Trebuchet MS"/>
                <a:cs typeface="Trebuchet MS"/>
              </a:rPr>
              <a:t> </a:t>
            </a:r>
            <a:r>
              <a:rPr sz="4100" spc="-235" dirty="0">
                <a:solidFill>
                  <a:srgbClr val="5CCAD0"/>
                </a:solidFill>
                <a:latin typeface="Trebuchet MS"/>
                <a:cs typeface="Trebuchet MS"/>
              </a:rPr>
              <a:t>H</a:t>
            </a:r>
            <a:r>
              <a:rPr sz="4100" spc="-160" dirty="0">
                <a:solidFill>
                  <a:srgbClr val="5CCAD0"/>
                </a:solidFill>
                <a:latin typeface="Trebuchet MS"/>
                <a:cs typeface="Trebuchet MS"/>
              </a:rPr>
              <a:t>u</a:t>
            </a:r>
            <a:r>
              <a:rPr sz="4100" spc="-350" dirty="0">
                <a:solidFill>
                  <a:srgbClr val="5CCAD0"/>
                </a:solidFill>
                <a:latin typeface="Trebuchet MS"/>
                <a:cs typeface="Trebuchet MS"/>
              </a:rPr>
              <a:t>k</a:t>
            </a:r>
            <a:r>
              <a:rPr sz="4100" spc="-160" dirty="0">
                <a:solidFill>
                  <a:srgbClr val="5CCAD0"/>
                </a:solidFill>
                <a:latin typeface="Trebuchet MS"/>
                <a:cs typeface="Trebuchet MS"/>
              </a:rPr>
              <a:t>u</a:t>
            </a:r>
            <a:r>
              <a:rPr sz="4100" spc="-275" dirty="0">
                <a:solidFill>
                  <a:srgbClr val="5CCAD0"/>
                </a:solidFill>
                <a:latin typeface="Trebuchet MS"/>
                <a:cs typeface="Trebuchet MS"/>
              </a:rPr>
              <a:t>m</a:t>
            </a:r>
            <a:r>
              <a:rPr sz="4100" spc="-130" dirty="0">
                <a:solidFill>
                  <a:srgbClr val="5CCAD0"/>
                </a:solidFill>
                <a:latin typeface="Trebuchet MS"/>
                <a:cs typeface="Trebuchet MS"/>
              </a:rPr>
              <a:t> </a:t>
            </a:r>
            <a:r>
              <a:rPr sz="4100" spc="70" dirty="0">
                <a:solidFill>
                  <a:srgbClr val="5CCAD0"/>
                </a:solidFill>
                <a:latin typeface="Trebuchet MS"/>
                <a:cs typeface="Trebuchet MS"/>
              </a:rPr>
              <a:t>E</a:t>
            </a:r>
            <a:r>
              <a:rPr sz="4100" spc="-350" dirty="0">
                <a:solidFill>
                  <a:srgbClr val="5CCAD0"/>
                </a:solidFill>
                <a:latin typeface="Trebuchet MS"/>
                <a:cs typeface="Trebuchet MS"/>
              </a:rPr>
              <a:t>k</a:t>
            </a:r>
            <a:r>
              <a:rPr sz="4100" spc="45" dirty="0">
                <a:solidFill>
                  <a:srgbClr val="5CCAD0"/>
                </a:solidFill>
                <a:latin typeface="Trebuchet MS"/>
                <a:cs typeface="Trebuchet MS"/>
              </a:rPr>
              <a:t>o</a:t>
            </a:r>
            <a:r>
              <a:rPr sz="4100" spc="-160" dirty="0">
                <a:solidFill>
                  <a:srgbClr val="5CCAD0"/>
                </a:solidFill>
                <a:latin typeface="Trebuchet MS"/>
                <a:cs typeface="Trebuchet MS"/>
              </a:rPr>
              <a:t>n</a:t>
            </a:r>
            <a:r>
              <a:rPr sz="4100" spc="45" dirty="0">
                <a:solidFill>
                  <a:srgbClr val="5CCAD0"/>
                </a:solidFill>
                <a:latin typeface="Trebuchet MS"/>
                <a:cs typeface="Trebuchet MS"/>
              </a:rPr>
              <a:t>o</a:t>
            </a:r>
            <a:r>
              <a:rPr sz="4100" spc="-280" dirty="0">
                <a:solidFill>
                  <a:srgbClr val="5CCAD0"/>
                </a:solidFill>
                <a:latin typeface="Trebuchet MS"/>
                <a:cs typeface="Trebuchet MS"/>
              </a:rPr>
              <a:t>m</a:t>
            </a:r>
            <a:r>
              <a:rPr sz="4100" spc="-235" dirty="0">
                <a:solidFill>
                  <a:srgbClr val="5CCAD0"/>
                </a:solidFill>
                <a:latin typeface="Trebuchet MS"/>
                <a:cs typeface="Trebuchet MS"/>
              </a:rPr>
              <a:t>i</a:t>
            </a:r>
            <a:r>
              <a:rPr sz="4100" spc="-130" dirty="0">
                <a:solidFill>
                  <a:srgbClr val="5CCAD0"/>
                </a:solidFill>
                <a:latin typeface="Trebuchet MS"/>
                <a:cs typeface="Trebuchet MS"/>
              </a:rPr>
              <a:t> </a:t>
            </a:r>
            <a:r>
              <a:rPr sz="4100" spc="-245" dirty="0">
                <a:solidFill>
                  <a:srgbClr val="5CCAD0"/>
                </a:solidFill>
                <a:latin typeface="Trebuchet MS"/>
                <a:cs typeface="Trebuchet MS"/>
              </a:rPr>
              <a:t>I</a:t>
            </a:r>
            <a:r>
              <a:rPr sz="4100" spc="-160" dirty="0">
                <a:solidFill>
                  <a:srgbClr val="5CCAD0"/>
                </a:solidFill>
                <a:latin typeface="Trebuchet MS"/>
                <a:cs typeface="Trebuchet MS"/>
              </a:rPr>
              <a:t>n</a:t>
            </a:r>
            <a:r>
              <a:rPr sz="4100" spc="45" dirty="0">
                <a:solidFill>
                  <a:srgbClr val="5CCAD0"/>
                </a:solidFill>
                <a:latin typeface="Trebuchet MS"/>
                <a:cs typeface="Trebuchet MS"/>
              </a:rPr>
              <a:t>do</a:t>
            </a:r>
            <a:r>
              <a:rPr sz="4100" spc="-160" dirty="0">
                <a:solidFill>
                  <a:srgbClr val="5CCAD0"/>
                </a:solidFill>
                <a:latin typeface="Trebuchet MS"/>
                <a:cs typeface="Trebuchet MS"/>
              </a:rPr>
              <a:t>n</a:t>
            </a:r>
            <a:r>
              <a:rPr sz="4100" spc="-10" dirty="0">
                <a:solidFill>
                  <a:srgbClr val="5CCAD0"/>
                </a:solidFill>
                <a:latin typeface="Trebuchet MS"/>
                <a:cs typeface="Trebuchet MS"/>
              </a:rPr>
              <a:t>e</a:t>
            </a:r>
            <a:r>
              <a:rPr sz="4100" spc="-20" dirty="0">
                <a:solidFill>
                  <a:srgbClr val="5CCAD0"/>
                </a:solidFill>
                <a:latin typeface="Trebuchet MS"/>
                <a:cs typeface="Trebuchet MS"/>
              </a:rPr>
              <a:t>s</a:t>
            </a:r>
            <a:r>
              <a:rPr sz="4100" spc="-240" dirty="0">
                <a:solidFill>
                  <a:srgbClr val="5CCAD0"/>
                </a:solidFill>
                <a:latin typeface="Trebuchet MS"/>
                <a:cs typeface="Trebuchet MS"/>
              </a:rPr>
              <a:t>i</a:t>
            </a:r>
            <a:r>
              <a:rPr sz="4100" spc="180" dirty="0">
                <a:solidFill>
                  <a:srgbClr val="5CCAD0"/>
                </a:solidFill>
                <a:latin typeface="Trebuchet MS"/>
                <a:cs typeface="Trebuchet MS"/>
              </a:rPr>
              <a:t>a</a:t>
            </a:r>
            <a:endParaRPr sz="4100">
              <a:latin typeface="Trebuchet MS"/>
              <a:cs typeface="Trebuchet MS"/>
            </a:endParaRPr>
          </a:p>
        </p:txBody>
      </p:sp>
      <p:grpSp>
        <p:nvGrpSpPr>
          <p:cNvPr id="4" name="object 4"/>
          <p:cNvGrpSpPr/>
          <p:nvPr/>
        </p:nvGrpSpPr>
        <p:grpSpPr>
          <a:xfrm>
            <a:off x="0" y="0"/>
            <a:ext cx="8402955" cy="7635240"/>
            <a:chOff x="0" y="0"/>
            <a:chExt cx="8402955" cy="7635240"/>
          </a:xfrm>
        </p:grpSpPr>
        <p:sp>
          <p:nvSpPr>
            <p:cNvPr id="5" name="object 5"/>
            <p:cNvSpPr/>
            <p:nvPr/>
          </p:nvSpPr>
          <p:spPr>
            <a:xfrm>
              <a:off x="71061" y="1"/>
              <a:ext cx="8331834" cy="7635240"/>
            </a:xfrm>
            <a:custGeom>
              <a:avLst/>
              <a:gdLst/>
              <a:ahLst/>
              <a:cxnLst/>
              <a:rect l="l" t="t" r="r" b="b"/>
              <a:pathLst>
                <a:path w="8331834" h="7635240">
                  <a:moveTo>
                    <a:pt x="145946" y="4797754"/>
                  </a:moveTo>
                  <a:lnTo>
                    <a:pt x="0" y="4651808"/>
                  </a:lnTo>
                  <a:lnTo>
                    <a:pt x="0" y="0"/>
                  </a:lnTo>
                  <a:lnTo>
                    <a:pt x="145946" y="0"/>
                  </a:lnTo>
                  <a:lnTo>
                    <a:pt x="145946" y="4797754"/>
                  </a:lnTo>
                  <a:close/>
                </a:path>
                <a:path w="8331834" h="7635240">
                  <a:moveTo>
                    <a:pt x="437838" y="5089647"/>
                  </a:moveTo>
                  <a:lnTo>
                    <a:pt x="291892" y="4943701"/>
                  </a:lnTo>
                  <a:lnTo>
                    <a:pt x="291892" y="0"/>
                  </a:lnTo>
                  <a:lnTo>
                    <a:pt x="437838" y="0"/>
                  </a:lnTo>
                  <a:lnTo>
                    <a:pt x="437838" y="5089647"/>
                  </a:lnTo>
                  <a:close/>
                </a:path>
                <a:path w="8331834" h="7635240">
                  <a:moveTo>
                    <a:pt x="729731" y="5381540"/>
                  </a:moveTo>
                  <a:lnTo>
                    <a:pt x="583785" y="5235593"/>
                  </a:lnTo>
                  <a:lnTo>
                    <a:pt x="583785" y="0"/>
                  </a:lnTo>
                  <a:lnTo>
                    <a:pt x="729731" y="0"/>
                  </a:lnTo>
                  <a:lnTo>
                    <a:pt x="729731" y="5381540"/>
                  </a:lnTo>
                  <a:close/>
                </a:path>
                <a:path w="8331834" h="7635240">
                  <a:moveTo>
                    <a:pt x="1021624" y="5673432"/>
                  </a:moveTo>
                  <a:lnTo>
                    <a:pt x="875677" y="5527486"/>
                  </a:lnTo>
                  <a:lnTo>
                    <a:pt x="877860" y="0"/>
                  </a:lnTo>
                  <a:lnTo>
                    <a:pt x="1023767" y="0"/>
                  </a:lnTo>
                  <a:lnTo>
                    <a:pt x="1021624" y="5673432"/>
                  </a:lnTo>
                  <a:close/>
                </a:path>
                <a:path w="8331834" h="7635240">
                  <a:moveTo>
                    <a:pt x="1316077" y="5967885"/>
                  </a:moveTo>
                  <a:lnTo>
                    <a:pt x="1170131" y="5821939"/>
                  </a:lnTo>
                  <a:lnTo>
                    <a:pt x="1170131" y="0"/>
                  </a:lnTo>
                  <a:lnTo>
                    <a:pt x="1316077" y="0"/>
                  </a:lnTo>
                  <a:lnTo>
                    <a:pt x="1316077" y="5967885"/>
                  </a:lnTo>
                  <a:close/>
                </a:path>
                <a:path w="8331834" h="7635240">
                  <a:moveTo>
                    <a:pt x="1607970" y="6259778"/>
                  </a:moveTo>
                  <a:lnTo>
                    <a:pt x="1462023" y="6113832"/>
                  </a:lnTo>
                  <a:lnTo>
                    <a:pt x="1462024" y="0"/>
                  </a:lnTo>
                  <a:lnTo>
                    <a:pt x="1607970" y="0"/>
                  </a:lnTo>
                  <a:lnTo>
                    <a:pt x="1607970" y="6259778"/>
                  </a:lnTo>
                  <a:close/>
                </a:path>
                <a:path w="8331834" h="7635240">
                  <a:moveTo>
                    <a:pt x="1899862" y="6551670"/>
                  </a:moveTo>
                  <a:lnTo>
                    <a:pt x="1753916" y="6405724"/>
                  </a:lnTo>
                  <a:lnTo>
                    <a:pt x="1753916" y="0"/>
                  </a:lnTo>
                  <a:lnTo>
                    <a:pt x="1899862" y="0"/>
                  </a:lnTo>
                  <a:lnTo>
                    <a:pt x="1899862" y="6551670"/>
                  </a:lnTo>
                  <a:close/>
                </a:path>
                <a:path w="8331834" h="7635240">
                  <a:moveTo>
                    <a:pt x="2191755" y="6843563"/>
                  </a:moveTo>
                  <a:lnTo>
                    <a:pt x="2045809" y="6697617"/>
                  </a:lnTo>
                  <a:lnTo>
                    <a:pt x="2045809" y="0"/>
                  </a:lnTo>
                  <a:lnTo>
                    <a:pt x="2191755" y="0"/>
                  </a:lnTo>
                  <a:lnTo>
                    <a:pt x="2191755" y="6843563"/>
                  </a:lnTo>
                  <a:close/>
                </a:path>
                <a:path w="8331834" h="7635240">
                  <a:moveTo>
                    <a:pt x="2483647" y="7135456"/>
                  </a:moveTo>
                  <a:lnTo>
                    <a:pt x="2337701" y="6989510"/>
                  </a:lnTo>
                  <a:lnTo>
                    <a:pt x="2337701" y="0"/>
                  </a:lnTo>
                  <a:lnTo>
                    <a:pt x="2483647" y="0"/>
                  </a:lnTo>
                  <a:lnTo>
                    <a:pt x="2483647" y="7135456"/>
                  </a:lnTo>
                  <a:close/>
                </a:path>
                <a:path w="8331834" h="7635240">
                  <a:moveTo>
                    <a:pt x="2778100" y="7429909"/>
                  </a:moveTo>
                  <a:lnTo>
                    <a:pt x="2632154" y="7283963"/>
                  </a:lnTo>
                  <a:lnTo>
                    <a:pt x="2632154" y="0"/>
                  </a:lnTo>
                  <a:lnTo>
                    <a:pt x="2778100" y="0"/>
                  </a:lnTo>
                  <a:lnTo>
                    <a:pt x="2778100" y="7429909"/>
                  </a:lnTo>
                  <a:close/>
                </a:path>
                <a:path w="8331834" h="7635240">
                  <a:moveTo>
                    <a:pt x="3069994" y="7547691"/>
                  </a:moveTo>
                  <a:lnTo>
                    <a:pt x="2982938" y="7634746"/>
                  </a:lnTo>
                  <a:lnTo>
                    <a:pt x="2924047" y="7575856"/>
                  </a:lnTo>
                  <a:lnTo>
                    <a:pt x="2924047" y="0"/>
                  </a:lnTo>
                  <a:lnTo>
                    <a:pt x="3069993" y="0"/>
                  </a:lnTo>
                  <a:lnTo>
                    <a:pt x="3069994" y="7547691"/>
                  </a:lnTo>
                  <a:close/>
                </a:path>
                <a:path w="8331834" h="7635240">
                  <a:moveTo>
                    <a:pt x="3361886" y="7255797"/>
                  </a:moveTo>
                  <a:lnTo>
                    <a:pt x="3215939" y="7401744"/>
                  </a:lnTo>
                  <a:lnTo>
                    <a:pt x="3215940" y="0"/>
                  </a:lnTo>
                  <a:lnTo>
                    <a:pt x="3361886" y="0"/>
                  </a:lnTo>
                  <a:lnTo>
                    <a:pt x="3361886" y="7255797"/>
                  </a:lnTo>
                  <a:close/>
                </a:path>
                <a:path w="8331834" h="7635240">
                  <a:moveTo>
                    <a:pt x="3653779" y="6963905"/>
                  </a:moveTo>
                  <a:lnTo>
                    <a:pt x="3507832" y="7109851"/>
                  </a:lnTo>
                  <a:lnTo>
                    <a:pt x="3507833" y="0"/>
                  </a:lnTo>
                  <a:lnTo>
                    <a:pt x="3653779" y="0"/>
                  </a:lnTo>
                  <a:lnTo>
                    <a:pt x="3653779" y="6963905"/>
                  </a:lnTo>
                  <a:close/>
                </a:path>
                <a:path w="8331834" h="7635240">
                  <a:moveTo>
                    <a:pt x="3945672" y="6672012"/>
                  </a:moveTo>
                  <a:lnTo>
                    <a:pt x="3799726" y="6817959"/>
                  </a:lnTo>
                  <a:lnTo>
                    <a:pt x="3799726" y="0"/>
                  </a:lnTo>
                  <a:lnTo>
                    <a:pt x="3945671" y="0"/>
                  </a:lnTo>
                  <a:lnTo>
                    <a:pt x="3945672" y="6672012"/>
                  </a:lnTo>
                  <a:close/>
                </a:path>
                <a:path w="8331834" h="7635240">
                  <a:moveTo>
                    <a:pt x="4237564" y="6380119"/>
                  </a:moveTo>
                  <a:lnTo>
                    <a:pt x="4091617" y="6526066"/>
                  </a:lnTo>
                  <a:lnTo>
                    <a:pt x="4091618" y="0"/>
                  </a:lnTo>
                  <a:lnTo>
                    <a:pt x="4237564" y="0"/>
                  </a:lnTo>
                  <a:lnTo>
                    <a:pt x="4237564" y="6380119"/>
                  </a:lnTo>
                  <a:close/>
                </a:path>
                <a:path w="8331834" h="7635240">
                  <a:moveTo>
                    <a:pt x="4529457" y="6088227"/>
                  </a:moveTo>
                  <a:lnTo>
                    <a:pt x="4383510" y="6234173"/>
                  </a:lnTo>
                  <a:lnTo>
                    <a:pt x="4383511" y="0"/>
                  </a:lnTo>
                  <a:lnTo>
                    <a:pt x="4529457" y="0"/>
                  </a:lnTo>
                  <a:lnTo>
                    <a:pt x="4529457" y="6088227"/>
                  </a:lnTo>
                  <a:close/>
                </a:path>
                <a:path w="8331834" h="7635240">
                  <a:moveTo>
                    <a:pt x="4823909" y="5793774"/>
                  </a:moveTo>
                  <a:lnTo>
                    <a:pt x="4677963" y="5939720"/>
                  </a:lnTo>
                  <a:lnTo>
                    <a:pt x="4677964" y="0"/>
                  </a:lnTo>
                  <a:lnTo>
                    <a:pt x="4823909" y="0"/>
                  </a:lnTo>
                  <a:lnTo>
                    <a:pt x="4823909" y="5793774"/>
                  </a:lnTo>
                  <a:close/>
                </a:path>
                <a:path w="8331834" h="7635240">
                  <a:moveTo>
                    <a:pt x="5115802" y="5501881"/>
                  </a:moveTo>
                  <a:lnTo>
                    <a:pt x="4969856" y="5647827"/>
                  </a:lnTo>
                  <a:lnTo>
                    <a:pt x="4969857" y="0"/>
                  </a:lnTo>
                  <a:lnTo>
                    <a:pt x="5115802" y="0"/>
                  </a:lnTo>
                  <a:lnTo>
                    <a:pt x="5115802" y="5501881"/>
                  </a:lnTo>
                  <a:close/>
                </a:path>
                <a:path w="8331834" h="7635240">
                  <a:moveTo>
                    <a:pt x="5407695" y="5209988"/>
                  </a:moveTo>
                  <a:lnTo>
                    <a:pt x="5261749" y="5355935"/>
                  </a:lnTo>
                  <a:lnTo>
                    <a:pt x="5261749" y="0"/>
                  </a:lnTo>
                  <a:lnTo>
                    <a:pt x="5407695" y="0"/>
                  </a:lnTo>
                  <a:lnTo>
                    <a:pt x="5407695" y="5209988"/>
                  </a:lnTo>
                  <a:close/>
                </a:path>
                <a:path w="8331834" h="7635240">
                  <a:moveTo>
                    <a:pt x="5699588" y="4918096"/>
                  </a:moveTo>
                  <a:lnTo>
                    <a:pt x="5553641" y="5064042"/>
                  </a:lnTo>
                  <a:lnTo>
                    <a:pt x="5553642" y="0"/>
                  </a:lnTo>
                  <a:lnTo>
                    <a:pt x="5699587" y="0"/>
                  </a:lnTo>
                  <a:lnTo>
                    <a:pt x="5699588" y="4918096"/>
                  </a:lnTo>
                  <a:close/>
                </a:path>
                <a:path w="8331834" h="7635240">
                  <a:moveTo>
                    <a:pt x="5991481" y="4626203"/>
                  </a:moveTo>
                  <a:lnTo>
                    <a:pt x="5845535" y="4772150"/>
                  </a:lnTo>
                  <a:lnTo>
                    <a:pt x="5845535" y="0"/>
                  </a:lnTo>
                  <a:lnTo>
                    <a:pt x="5991481" y="0"/>
                  </a:lnTo>
                  <a:lnTo>
                    <a:pt x="5991481" y="4626203"/>
                  </a:lnTo>
                  <a:close/>
                </a:path>
                <a:path w="8331834" h="7635240">
                  <a:moveTo>
                    <a:pt x="6285934" y="4336871"/>
                  </a:moveTo>
                  <a:lnTo>
                    <a:pt x="6139987" y="4482817"/>
                  </a:lnTo>
                  <a:lnTo>
                    <a:pt x="6139987" y="94185"/>
                  </a:lnTo>
                  <a:lnTo>
                    <a:pt x="6285934" y="240131"/>
                  </a:lnTo>
                  <a:lnTo>
                    <a:pt x="6285934" y="4336871"/>
                  </a:lnTo>
                  <a:close/>
                </a:path>
                <a:path w="8331834" h="7635240">
                  <a:moveTo>
                    <a:pt x="6577826" y="4039857"/>
                  </a:moveTo>
                  <a:lnTo>
                    <a:pt x="6431880" y="4185803"/>
                  </a:lnTo>
                  <a:lnTo>
                    <a:pt x="6431880" y="386078"/>
                  </a:lnTo>
                  <a:lnTo>
                    <a:pt x="6577826" y="532024"/>
                  </a:lnTo>
                  <a:lnTo>
                    <a:pt x="6577826" y="4039857"/>
                  </a:lnTo>
                  <a:close/>
                </a:path>
                <a:path w="8331834" h="7635240">
                  <a:moveTo>
                    <a:pt x="6869719" y="3747964"/>
                  </a:moveTo>
                  <a:lnTo>
                    <a:pt x="6723773" y="3893911"/>
                  </a:lnTo>
                  <a:lnTo>
                    <a:pt x="6723773" y="677970"/>
                  </a:lnTo>
                  <a:lnTo>
                    <a:pt x="6869718" y="823917"/>
                  </a:lnTo>
                  <a:lnTo>
                    <a:pt x="6869719" y="3747964"/>
                  </a:lnTo>
                  <a:close/>
                </a:path>
                <a:path w="8331834" h="7635240">
                  <a:moveTo>
                    <a:pt x="7161611" y="3456072"/>
                  </a:moveTo>
                  <a:lnTo>
                    <a:pt x="7015665" y="3602018"/>
                  </a:lnTo>
                  <a:lnTo>
                    <a:pt x="7015665" y="969863"/>
                  </a:lnTo>
                  <a:lnTo>
                    <a:pt x="7161612" y="1115809"/>
                  </a:lnTo>
                  <a:lnTo>
                    <a:pt x="7161611" y="3456072"/>
                  </a:lnTo>
                  <a:close/>
                </a:path>
                <a:path w="8331834" h="7635240">
                  <a:moveTo>
                    <a:pt x="7453504" y="3164179"/>
                  </a:moveTo>
                  <a:lnTo>
                    <a:pt x="7307558" y="3310125"/>
                  </a:lnTo>
                  <a:lnTo>
                    <a:pt x="7307558" y="1261756"/>
                  </a:lnTo>
                  <a:lnTo>
                    <a:pt x="7453504" y="1407702"/>
                  </a:lnTo>
                  <a:lnTo>
                    <a:pt x="7453504" y="3164179"/>
                  </a:lnTo>
                  <a:close/>
                </a:path>
                <a:path w="8331834" h="7635240">
                  <a:moveTo>
                    <a:pt x="7747958" y="2869726"/>
                  </a:moveTo>
                  <a:lnTo>
                    <a:pt x="7602012" y="3015673"/>
                  </a:lnTo>
                  <a:lnTo>
                    <a:pt x="7602012" y="1556209"/>
                  </a:lnTo>
                  <a:lnTo>
                    <a:pt x="7747958" y="1702156"/>
                  </a:lnTo>
                  <a:lnTo>
                    <a:pt x="7747958" y="2869726"/>
                  </a:lnTo>
                  <a:close/>
                </a:path>
                <a:path w="8331834" h="7635240">
                  <a:moveTo>
                    <a:pt x="8039850" y="2577834"/>
                  </a:moveTo>
                  <a:lnTo>
                    <a:pt x="7893904" y="2723780"/>
                  </a:lnTo>
                  <a:lnTo>
                    <a:pt x="7893904" y="1848102"/>
                  </a:lnTo>
                  <a:lnTo>
                    <a:pt x="8039850" y="1994048"/>
                  </a:lnTo>
                  <a:lnTo>
                    <a:pt x="8039850" y="2577834"/>
                  </a:lnTo>
                  <a:close/>
                </a:path>
                <a:path w="8331834" h="7635240">
                  <a:moveTo>
                    <a:pt x="8331743" y="2285940"/>
                  </a:moveTo>
                  <a:lnTo>
                    <a:pt x="8185797" y="2431887"/>
                  </a:lnTo>
                  <a:lnTo>
                    <a:pt x="8185797" y="2139994"/>
                  </a:lnTo>
                  <a:lnTo>
                    <a:pt x="8331743" y="2285940"/>
                  </a:lnTo>
                  <a:close/>
                </a:path>
              </a:pathLst>
            </a:custGeom>
            <a:solidFill>
              <a:srgbClr val="5CCAD0"/>
            </a:solidFill>
          </p:spPr>
          <p:txBody>
            <a:bodyPr wrap="square" lIns="0" tIns="0" rIns="0" bIns="0" rtlCol="0"/>
            <a:lstStyle/>
            <a:p>
              <a:endParaRPr/>
            </a:p>
          </p:txBody>
        </p:sp>
        <p:sp>
          <p:nvSpPr>
            <p:cNvPr id="6" name="object 6"/>
            <p:cNvSpPr/>
            <p:nvPr/>
          </p:nvSpPr>
          <p:spPr>
            <a:xfrm>
              <a:off x="0" y="0"/>
              <a:ext cx="7114540" cy="7633970"/>
            </a:xfrm>
            <a:custGeom>
              <a:avLst/>
              <a:gdLst/>
              <a:ahLst/>
              <a:cxnLst/>
              <a:rect l="l" t="t" r="r" b="b"/>
              <a:pathLst>
                <a:path w="7114540" h="7633970">
                  <a:moveTo>
                    <a:pt x="6943791" y="2115609"/>
                  </a:moveTo>
                  <a:lnTo>
                    <a:pt x="6773458" y="2285942"/>
                  </a:lnTo>
                  <a:lnTo>
                    <a:pt x="4487515" y="0"/>
                  </a:lnTo>
                  <a:lnTo>
                    <a:pt x="4828181" y="0"/>
                  </a:lnTo>
                  <a:lnTo>
                    <a:pt x="6943791" y="2115609"/>
                  </a:lnTo>
                  <a:close/>
                </a:path>
                <a:path w="7114540" h="7633970">
                  <a:moveTo>
                    <a:pt x="7114124" y="2285942"/>
                  </a:moveTo>
                  <a:lnTo>
                    <a:pt x="1766381" y="7633684"/>
                  </a:lnTo>
                  <a:lnTo>
                    <a:pt x="0" y="5867303"/>
                  </a:lnTo>
                  <a:lnTo>
                    <a:pt x="0" y="5533734"/>
                  </a:lnTo>
                  <a:lnTo>
                    <a:pt x="1762832" y="7296567"/>
                  </a:lnTo>
                  <a:lnTo>
                    <a:pt x="6943791" y="2115609"/>
                  </a:lnTo>
                  <a:lnTo>
                    <a:pt x="7114124" y="2285942"/>
                  </a:lnTo>
                  <a:close/>
                </a:path>
              </a:pathLst>
            </a:custGeom>
            <a:solidFill>
              <a:srgbClr val="F2CC73"/>
            </a:solidFill>
          </p:spPr>
          <p:txBody>
            <a:bodyPr wrap="square" lIns="0" tIns="0" rIns="0" bIns="0" rtlCol="0"/>
            <a:lstStyle/>
            <a:p>
              <a:endParaRPr/>
            </a:p>
          </p:txBody>
        </p:sp>
      </p:grpSp>
      <p:grpSp>
        <p:nvGrpSpPr>
          <p:cNvPr id="7" name="object 7"/>
          <p:cNvGrpSpPr/>
          <p:nvPr/>
        </p:nvGrpSpPr>
        <p:grpSpPr>
          <a:xfrm>
            <a:off x="15159767" y="7486956"/>
            <a:ext cx="3128645" cy="2800350"/>
            <a:chOff x="15159767" y="7486956"/>
            <a:chExt cx="3128645" cy="2800350"/>
          </a:xfrm>
        </p:grpSpPr>
        <p:sp>
          <p:nvSpPr>
            <p:cNvPr id="8" name="object 8"/>
            <p:cNvSpPr/>
            <p:nvPr/>
          </p:nvSpPr>
          <p:spPr>
            <a:xfrm>
              <a:off x="15652294" y="7486956"/>
              <a:ext cx="2635885" cy="2800350"/>
            </a:xfrm>
            <a:custGeom>
              <a:avLst/>
              <a:gdLst/>
              <a:ahLst/>
              <a:cxnLst/>
              <a:rect l="l" t="t" r="r" b="b"/>
              <a:pathLst>
                <a:path w="2635884" h="2800350">
                  <a:moveTo>
                    <a:pt x="54781" y="2072093"/>
                  </a:moveTo>
                  <a:lnTo>
                    <a:pt x="0" y="2017311"/>
                  </a:lnTo>
                  <a:lnTo>
                    <a:pt x="0" y="1998089"/>
                  </a:lnTo>
                  <a:lnTo>
                    <a:pt x="54781" y="1943308"/>
                  </a:lnTo>
                  <a:lnTo>
                    <a:pt x="54781" y="2072093"/>
                  </a:lnTo>
                  <a:close/>
                </a:path>
                <a:path w="2635884" h="2800350">
                  <a:moveTo>
                    <a:pt x="164345" y="2181656"/>
                  </a:moveTo>
                  <a:lnTo>
                    <a:pt x="109563" y="2126874"/>
                  </a:lnTo>
                  <a:lnTo>
                    <a:pt x="110524" y="1887565"/>
                  </a:lnTo>
                  <a:lnTo>
                    <a:pt x="165306" y="1832783"/>
                  </a:lnTo>
                  <a:lnTo>
                    <a:pt x="164345" y="2181656"/>
                  </a:lnTo>
                  <a:close/>
                </a:path>
                <a:path w="2635884" h="2800350">
                  <a:moveTo>
                    <a:pt x="274869" y="2292181"/>
                  </a:moveTo>
                  <a:lnTo>
                    <a:pt x="220087" y="2237399"/>
                  </a:lnTo>
                  <a:lnTo>
                    <a:pt x="220087" y="1778002"/>
                  </a:lnTo>
                  <a:lnTo>
                    <a:pt x="274869" y="1723220"/>
                  </a:lnTo>
                  <a:lnTo>
                    <a:pt x="274869" y="2292181"/>
                  </a:lnTo>
                  <a:close/>
                </a:path>
                <a:path w="2635884" h="2800350">
                  <a:moveTo>
                    <a:pt x="384432" y="2401744"/>
                  </a:moveTo>
                  <a:lnTo>
                    <a:pt x="329651" y="2346962"/>
                  </a:lnTo>
                  <a:lnTo>
                    <a:pt x="329651" y="1668438"/>
                  </a:lnTo>
                  <a:lnTo>
                    <a:pt x="384432" y="1613657"/>
                  </a:lnTo>
                  <a:lnTo>
                    <a:pt x="384432" y="2401744"/>
                  </a:lnTo>
                  <a:close/>
                </a:path>
                <a:path w="2635884" h="2800350">
                  <a:moveTo>
                    <a:pt x="493996" y="2511307"/>
                  </a:moveTo>
                  <a:lnTo>
                    <a:pt x="439214" y="2456526"/>
                  </a:lnTo>
                  <a:lnTo>
                    <a:pt x="439214" y="1558875"/>
                  </a:lnTo>
                  <a:lnTo>
                    <a:pt x="493996" y="1504093"/>
                  </a:lnTo>
                  <a:lnTo>
                    <a:pt x="493996" y="2511307"/>
                  </a:lnTo>
                  <a:close/>
                </a:path>
                <a:path w="2635884" h="2800350">
                  <a:moveTo>
                    <a:pt x="603559" y="2620871"/>
                  </a:moveTo>
                  <a:lnTo>
                    <a:pt x="548777" y="2566089"/>
                  </a:lnTo>
                  <a:lnTo>
                    <a:pt x="548777" y="1449311"/>
                  </a:lnTo>
                  <a:lnTo>
                    <a:pt x="603559" y="1394530"/>
                  </a:lnTo>
                  <a:lnTo>
                    <a:pt x="603559" y="2620871"/>
                  </a:lnTo>
                  <a:close/>
                </a:path>
                <a:path w="2635884" h="2800350">
                  <a:moveTo>
                    <a:pt x="714084" y="2731395"/>
                  </a:moveTo>
                  <a:lnTo>
                    <a:pt x="658341" y="2675652"/>
                  </a:lnTo>
                  <a:lnTo>
                    <a:pt x="659302" y="1338787"/>
                  </a:lnTo>
                  <a:lnTo>
                    <a:pt x="714084" y="1284005"/>
                  </a:lnTo>
                  <a:lnTo>
                    <a:pt x="714084" y="2731395"/>
                  </a:lnTo>
                  <a:close/>
                </a:path>
                <a:path w="2635884" h="2800350">
                  <a:moveTo>
                    <a:pt x="823647" y="2800043"/>
                  </a:moveTo>
                  <a:lnTo>
                    <a:pt x="782731" y="2800043"/>
                  </a:lnTo>
                  <a:lnTo>
                    <a:pt x="768865" y="2786177"/>
                  </a:lnTo>
                  <a:lnTo>
                    <a:pt x="768865" y="1229224"/>
                  </a:lnTo>
                  <a:lnTo>
                    <a:pt x="823647" y="1174442"/>
                  </a:lnTo>
                  <a:lnTo>
                    <a:pt x="823647" y="2800043"/>
                  </a:lnTo>
                  <a:close/>
                </a:path>
                <a:path w="2635884" h="2800350">
                  <a:moveTo>
                    <a:pt x="933210" y="2800043"/>
                  </a:moveTo>
                  <a:lnTo>
                    <a:pt x="878429" y="2800043"/>
                  </a:lnTo>
                  <a:lnTo>
                    <a:pt x="878429" y="1119660"/>
                  </a:lnTo>
                  <a:lnTo>
                    <a:pt x="933210" y="1064879"/>
                  </a:lnTo>
                  <a:lnTo>
                    <a:pt x="933210" y="2800043"/>
                  </a:lnTo>
                  <a:close/>
                </a:path>
                <a:path w="2635884" h="2800350">
                  <a:moveTo>
                    <a:pt x="1042774" y="2800043"/>
                  </a:moveTo>
                  <a:lnTo>
                    <a:pt x="987992" y="2800043"/>
                  </a:lnTo>
                  <a:lnTo>
                    <a:pt x="987992" y="1010097"/>
                  </a:lnTo>
                  <a:lnTo>
                    <a:pt x="1042774" y="955315"/>
                  </a:lnTo>
                  <a:lnTo>
                    <a:pt x="1042774" y="2800043"/>
                  </a:lnTo>
                  <a:close/>
                </a:path>
                <a:path w="2635884" h="2800350">
                  <a:moveTo>
                    <a:pt x="1152337" y="2800043"/>
                  </a:moveTo>
                  <a:lnTo>
                    <a:pt x="1097555" y="2800043"/>
                  </a:lnTo>
                  <a:lnTo>
                    <a:pt x="1097555" y="900534"/>
                  </a:lnTo>
                  <a:lnTo>
                    <a:pt x="1152337" y="845752"/>
                  </a:lnTo>
                  <a:lnTo>
                    <a:pt x="1152337" y="2800043"/>
                  </a:lnTo>
                  <a:close/>
                </a:path>
                <a:path w="2635884" h="2800350">
                  <a:moveTo>
                    <a:pt x="1262082" y="2800043"/>
                  </a:moveTo>
                  <a:lnTo>
                    <a:pt x="1207286" y="2800043"/>
                  </a:lnTo>
                  <a:lnTo>
                    <a:pt x="1208080" y="790009"/>
                  </a:lnTo>
                  <a:lnTo>
                    <a:pt x="1262862" y="735227"/>
                  </a:lnTo>
                  <a:lnTo>
                    <a:pt x="1262082" y="2800043"/>
                  </a:lnTo>
                  <a:close/>
                </a:path>
                <a:path w="2635884" h="2800350">
                  <a:moveTo>
                    <a:pt x="1372425" y="2800043"/>
                  </a:moveTo>
                  <a:lnTo>
                    <a:pt x="1317643" y="2800043"/>
                  </a:lnTo>
                  <a:lnTo>
                    <a:pt x="1317643" y="680446"/>
                  </a:lnTo>
                  <a:lnTo>
                    <a:pt x="1372425" y="625664"/>
                  </a:lnTo>
                  <a:lnTo>
                    <a:pt x="1372425" y="2800043"/>
                  </a:lnTo>
                  <a:close/>
                </a:path>
                <a:path w="2635884" h="2800350">
                  <a:moveTo>
                    <a:pt x="1481988" y="2800043"/>
                  </a:moveTo>
                  <a:lnTo>
                    <a:pt x="1427207" y="2800043"/>
                  </a:lnTo>
                  <a:lnTo>
                    <a:pt x="1427207" y="570882"/>
                  </a:lnTo>
                  <a:lnTo>
                    <a:pt x="1481988" y="516101"/>
                  </a:lnTo>
                  <a:lnTo>
                    <a:pt x="1481988" y="2800043"/>
                  </a:lnTo>
                  <a:close/>
                </a:path>
                <a:path w="2635884" h="2800350">
                  <a:moveTo>
                    <a:pt x="1591552" y="2800043"/>
                  </a:moveTo>
                  <a:lnTo>
                    <a:pt x="1536770" y="2800043"/>
                  </a:lnTo>
                  <a:lnTo>
                    <a:pt x="1536770" y="461319"/>
                  </a:lnTo>
                  <a:lnTo>
                    <a:pt x="1591552" y="406537"/>
                  </a:lnTo>
                  <a:lnTo>
                    <a:pt x="1591552" y="2800043"/>
                  </a:lnTo>
                  <a:close/>
                </a:path>
                <a:path w="2635884" h="2800350">
                  <a:moveTo>
                    <a:pt x="1701115" y="2800043"/>
                  </a:moveTo>
                  <a:lnTo>
                    <a:pt x="1646333" y="2800043"/>
                  </a:lnTo>
                  <a:lnTo>
                    <a:pt x="1646333" y="351756"/>
                  </a:lnTo>
                  <a:lnTo>
                    <a:pt x="1701115" y="296974"/>
                  </a:lnTo>
                  <a:lnTo>
                    <a:pt x="1701115" y="2800043"/>
                  </a:lnTo>
                  <a:close/>
                </a:path>
                <a:path w="2635884" h="2800350">
                  <a:moveTo>
                    <a:pt x="1810678" y="2800043"/>
                  </a:moveTo>
                  <a:lnTo>
                    <a:pt x="1755897" y="2800043"/>
                  </a:lnTo>
                  <a:lnTo>
                    <a:pt x="1755897" y="242192"/>
                  </a:lnTo>
                  <a:lnTo>
                    <a:pt x="1810678" y="187411"/>
                  </a:lnTo>
                  <a:lnTo>
                    <a:pt x="1810678" y="2800043"/>
                  </a:lnTo>
                  <a:close/>
                </a:path>
                <a:path w="2635884" h="2800350">
                  <a:moveTo>
                    <a:pt x="1921203" y="2800043"/>
                  </a:moveTo>
                  <a:lnTo>
                    <a:pt x="1866421" y="2800043"/>
                  </a:lnTo>
                  <a:lnTo>
                    <a:pt x="1866421" y="131668"/>
                  </a:lnTo>
                  <a:lnTo>
                    <a:pt x="1921203" y="76886"/>
                  </a:lnTo>
                  <a:lnTo>
                    <a:pt x="1921203" y="2800043"/>
                  </a:lnTo>
                  <a:close/>
                </a:path>
                <a:path w="2635884" h="2800350">
                  <a:moveTo>
                    <a:pt x="2030766" y="2800043"/>
                  </a:moveTo>
                  <a:lnTo>
                    <a:pt x="1975985" y="2800043"/>
                  </a:lnTo>
                  <a:lnTo>
                    <a:pt x="1975985" y="22104"/>
                  </a:lnTo>
                  <a:lnTo>
                    <a:pt x="1998089" y="0"/>
                  </a:lnTo>
                  <a:lnTo>
                    <a:pt x="2030766" y="32676"/>
                  </a:lnTo>
                  <a:lnTo>
                    <a:pt x="2030766" y="2800043"/>
                  </a:lnTo>
                  <a:close/>
                </a:path>
                <a:path w="2635884" h="2800350">
                  <a:moveTo>
                    <a:pt x="2140330" y="2800043"/>
                  </a:moveTo>
                  <a:lnTo>
                    <a:pt x="2085548" y="2800043"/>
                  </a:lnTo>
                  <a:lnTo>
                    <a:pt x="2085548" y="87458"/>
                  </a:lnTo>
                  <a:lnTo>
                    <a:pt x="2140330" y="142240"/>
                  </a:lnTo>
                  <a:lnTo>
                    <a:pt x="2140330" y="2800043"/>
                  </a:lnTo>
                  <a:close/>
                </a:path>
                <a:path w="2635884" h="2800350">
                  <a:moveTo>
                    <a:pt x="2249893" y="2800043"/>
                  </a:moveTo>
                  <a:lnTo>
                    <a:pt x="2195111" y="2800043"/>
                  </a:lnTo>
                  <a:lnTo>
                    <a:pt x="2195112" y="197021"/>
                  </a:lnTo>
                  <a:lnTo>
                    <a:pt x="2249893" y="251803"/>
                  </a:lnTo>
                  <a:lnTo>
                    <a:pt x="2249893" y="2800043"/>
                  </a:lnTo>
                  <a:close/>
                </a:path>
                <a:path w="2635884" h="2800350">
                  <a:moveTo>
                    <a:pt x="2359457" y="2800043"/>
                  </a:moveTo>
                  <a:lnTo>
                    <a:pt x="2304675" y="2800043"/>
                  </a:lnTo>
                  <a:lnTo>
                    <a:pt x="2304675" y="306585"/>
                  </a:lnTo>
                  <a:lnTo>
                    <a:pt x="2359457" y="361366"/>
                  </a:lnTo>
                  <a:lnTo>
                    <a:pt x="2359457" y="2800043"/>
                  </a:lnTo>
                  <a:close/>
                </a:path>
                <a:path w="2635884" h="2800350">
                  <a:moveTo>
                    <a:pt x="2469020" y="2800043"/>
                  </a:moveTo>
                  <a:lnTo>
                    <a:pt x="2414238" y="2800043"/>
                  </a:lnTo>
                  <a:lnTo>
                    <a:pt x="2414238" y="416148"/>
                  </a:lnTo>
                  <a:lnTo>
                    <a:pt x="2469020" y="470930"/>
                  </a:lnTo>
                  <a:lnTo>
                    <a:pt x="2469020" y="2800043"/>
                  </a:lnTo>
                  <a:close/>
                </a:path>
                <a:path w="2635884" h="2800350">
                  <a:moveTo>
                    <a:pt x="2578583" y="2800043"/>
                  </a:moveTo>
                  <a:lnTo>
                    <a:pt x="2523802" y="2800043"/>
                  </a:lnTo>
                  <a:lnTo>
                    <a:pt x="2523802" y="525711"/>
                  </a:lnTo>
                  <a:lnTo>
                    <a:pt x="2578583" y="580493"/>
                  </a:lnTo>
                  <a:lnTo>
                    <a:pt x="2578583" y="2800043"/>
                  </a:lnTo>
                  <a:close/>
                </a:path>
                <a:path w="2635884" h="2800350">
                  <a:moveTo>
                    <a:pt x="2635704" y="2800043"/>
                  </a:moveTo>
                  <a:lnTo>
                    <a:pt x="2634326" y="2800043"/>
                  </a:lnTo>
                  <a:lnTo>
                    <a:pt x="2634326" y="636236"/>
                  </a:lnTo>
                  <a:lnTo>
                    <a:pt x="2635704" y="637614"/>
                  </a:lnTo>
                  <a:lnTo>
                    <a:pt x="2635704" y="2800043"/>
                  </a:lnTo>
                  <a:close/>
                </a:path>
              </a:pathLst>
            </a:custGeom>
            <a:solidFill>
              <a:srgbClr val="5CCAD0"/>
            </a:solidFill>
          </p:spPr>
          <p:txBody>
            <a:bodyPr wrap="square" lIns="0" tIns="0" rIns="0" bIns="0" rtlCol="0"/>
            <a:lstStyle/>
            <a:p>
              <a:endParaRPr/>
            </a:p>
          </p:txBody>
        </p:sp>
        <p:sp>
          <p:nvSpPr>
            <p:cNvPr id="9" name="object 9"/>
            <p:cNvSpPr/>
            <p:nvPr/>
          </p:nvSpPr>
          <p:spPr>
            <a:xfrm>
              <a:off x="15159767" y="7487355"/>
              <a:ext cx="3128645" cy="2799715"/>
            </a:xfrm>
            <a:custGeom>
              <a:avLst/>
              <a:gdLst/>
              <a:ahLst/>
              <a:cxnLst/>
              <a:rect l="l" t="t" r="r" b="b"/>
              <a:pathLst>
                <a:path w="3128644" h="2799715">
                  <a:moveTo>
                    <a:pt x="917548" y="2799643"/>
                  </a:moveTo>
                  <a:lnTo>
                    <a:pt x="792341" y="2799643"/>
                  </a:lnTo>
                  <a:lnTo>
                    <a:pt x="0" y="2007302"/>
                  </a:lnTo>
                  <a:lnTo>
                    <a:pt x="2007302" y="0"/>
                  </a:lnTo>
                  <a:lnTo>
                    <a:pt x="2069905" y="62603"/>
                  </a:lnTo>
                  <a:lnTo>
                    <a:pt x="125206" y="2007302"/>
                  </a:lnTo>
                  <a:lnTo>
                    <a:pt x="917548" y="2799643"/>
                  </a:lnTo>
                  <a:close/>
                </a:path>
                <a:path w="3128644" h="2799715">
                  <a:moveTo>
                    <a:pt x="3128233" y="1248801"/>
                  </a:moveTo>
                  <a:lnTo>
                    <a:pt x="2005970" y="126538"/>
                  </a:lnTo>
                  <a:lnTo>
                    <a:pt x="2069905" y="62603"/>
                  </a:lnTo>
                  <a:lnTo>
                    <a:pt x="3128233" y="1120930"/>
                  </a:lnTo>
                  <a:lnTo>
                    <a:pt x="3128233" y="1248801"/>
                  </a:lnTo>
                  <a:close/>
                </a:path>
                <a:path w="3128644" h="2799715">
                  <a:moveTo>
                    <a:pt x="3128233" y="2799643"/>
                  </a:moveTo>
                  <a:lnTo>
                    <a:pt x="3094392" y="2799643"/>
                  </a:lnTo>
                  <a:lnTo>
                    <a:pt x="3128233" y="2765802"/>
                  </a:lnTo>
                  <a:lnTo>
                    <a:pt x="3128233" y="2799643"/>
                  </a:lnTo>
                  <a:close/>
                </a:path>
              </a:pathLst>
            </a:custGeom>
            <a:solidFill>
              <a:srgbClr val="F2CC73"/>
            </a:solidFill>
          </p:spPr>
          <p:txBody>
            <a:bodyPr wrap="square" lIns="0" tIns="0" rIns="0" bIns="0" rtlCol="0"/>
            <a:lstStyle/>
            <a:p>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5840661" y="7108376"/>
            <a:ext cx="2447925" cy="3178810"/>
            <a:chOff x="15840661" y="7108376"/>
            <a:chExt cx="2447925" cy="3178810"/>
          </a:xfrm>
        </p:grpSpPr>
        <p:sp>
          <p:nvSpPr>
            <p:cNvPr id="3" name="object 3"/>
            <p:cNvSpPr/>
            <p:nvPr/>
          </p:nvSpPr>
          <p:spPr>
            <a:xfrm>
              <a:off x="16481972" y="7108376"/>
              <a:ext cx="1806575" cy="3178810"/>
            </a:xfrm>
            <a:custGeom>
              <a:avLst/>
              <a:gdLst/>
              <a:ahLst/>
              <a:cxnLst/>
              <a:rect l="l" t="t" r="r" b="b"/>
              <a:pathLst>
                <a:path w="1806575" h="3178809">
                  <a:moveTo>
                    <a:pt x="7779" y="1924659"/>
                  </a:moveTo>
                  <a:lnTo>
                    <a:pt x="15072" y="1852701"/>
                  </a:lnTo>
                  <a:lnTo>
                    <a:pt x="25282" y="1780743"/>
                  </a:lnTo>
                  <a:lnTo>
                    <a:pt x="1806026" y="0"/>
                  </a:lnTo>
                  <a:lnTo>
                    <a:pt x="1806026" y="126412"/>
                  </a:lnTo>
                  <a:lnTo>
                    <a:pt x="7779" y="1924659"/>
                  </a:lnTo>
                  <a:close/>
                </a:path>
                <a:path w="1806575" h="3178809">
                  <a:moveTo>
                    <a:pt x="52509" y="1625158"/>
                  </a:moveTo>
                  <a:lnTo>
                    <a:pt x="63388" y="1580580"/>
                  </a:lnTo>
                  <a:lnTo>
                    <a:pt x="75361" y="1536913"/>
                  </a:lnTo>
                  <a:lnTo>
                    <a:pt x="88063" y="1493610"/>
                  </a:lnTo>
                  <a:lnTo>
                    <a:pt x="101130" y="1450126"/>
                  </a:lnTo>
                  <a:lnTo>
                    <a:pt x="1479998" y="73202"/>
                  </a:lnTo>
                  <a:lnTo>
                    <a:pt x="1523757" y="59314"/>
                  </a:lnTo>
                  <a:lnTo>
                    <a:pt x="1567515" y="46704"/>
                  </a:lnTo>
                  <a:lnTo>
                    <a:pt x="1611273" y="35187"/>
                  </a:lnTo>
                  <a:lnTo>
                    <a:pt x="1655031" y="24581"/>
                  </a:lnTo>
                  <a:lnTo>
                    <a:pt x="52509" y="1625158"/>
                  </a:lnTo>
                  <a:close/>
                </a:path>
                <a:path w="1806575" h="3178809">
                  <a:moveTo>
                    <a:pt x="178922" y="1247866"/>
                  </a:moveTo>
                  <a:lnTo>
                    <a:pt x="199018" y="1202334"/>
                  </a:lnTo>
                  <a:lnTo>
                    <a:pt x="220411" y="1157180"/>
                  </a:lnTo>
                  <a:lnTo>
                    <a:pt x="243101" y="1112458"/>
                  </a:lnTo>
                  <a:lnTo>
                    <a:pt x="267086" y="1068223"/>
                  </a:lnTo>
                  <a:lnTo>
                    <a:pt x="292369" y="1024528"/>
                  </a:lnTo>
                  <a:lnTo>
                    <a:pt x="318948" y="981427"/>
                  </a:lnTo>
                  <a:lnTo>
                    <a:pt x="1011300" y="289075"/>
                  </a:lnTo>
                  <a:lnTo>
                    <a:pt x="1054401" y="263307"/>
                  </a:lnTo>
                  <a:lnTo>
                    <a:pt x="1098096" y="238510"/>
                  </a:lnTo>
                  <a:lnTo>
                    <a:pt x="1142331" y="214686"/>
                  </a:lnTo>
                  <a:lnTo>
                    <a:pt x="1187053" y="191835"/>
                  </a:lnTo>
                  <a:lnTo>
                    <a:pt x="1232206" y="169956"/>
                  </a:lnTo>
                  <a:lnTo>
                    <a:pt x="1277738" y="149049"/>
                  </a:lnTo>
                  <a:lnTo>
                    <a:pt x="178922" y="1247866"/>
                  </a:lnTo>
                  <a:close/>
                </a:path>
                <a:path w="1806575" h="3178809">
                  <a:moveTo>
                    <a:pt x="1944" y="2185263"/>
                  </a:moveTo>
                  <a:lnTo>
                    <a:pt x="809" y="2152902"/>
                  </a:lnTo>
                  <a:lnTo>
                    <a:pt x="243" y="2122057"/>
                  </a:lnTo>
                  <a:lnTo>
                    <a:pt x="30" y="2090636"/>
                  </a:lnTo>
                  <a:lnTo>
                    <a:pt x="0" y="2058851"/>
                  </a:lnTo>
                  <a:lnTo>
                    <a:pt x="1806026" y="252825"/>
                  </a:lnTo>
                  <a:lnTo>
                    <a:pt x="1806026" y="379595"/>
                  </a:lnTo>
                  <a:lnTo>
                    <a:pt x="1944" y="2185263"/>
                  </a:lnTo>
                  <a:close/>
                </a:path>
                <a:path w="1806575" h="3178809">
                  <a:moveTo>
                    <a:pt x="23337" y="2416695"/>
                  </a:moveTo>
                  <a:lnTo>
                    <a:pt x="19296" y="2388678"/>
                  </a:lnTo>
                  <a:lnTo>
                    <a:pt x="15801" y="2360296"/>
                  </a:lnTo>
                  <a:lnTo>
                    <a:pt x="12671" y="2331914"/>
                  </a:lnTo>
                  <a:lnTo>
                    <a:pt x="9724" y="2303896"/>
                  </a:lnTo>
                  <a:lnTo>
                    <a:pt x="1806026" y="507594"/>
                  </a:lnTo>
                  <a:lnTo>
                    <a:pt x="1806026" y="634007"/>
                  </a:lnTo>
                  <a:lnTo>
                    <a:pt x="23337" y="2416695"/>
                  </a:lnTo>
                  <a:close/>
                </a:path>
                <a:path w="1806575" h="3178809">
                  <a:moveTo>
                    <a:pt x="64178" y="2626735"/>
                  </a:moveTo>
                  <a:lnTo>
                    <a:pt x="58344" y="2600784"/>
                  </a:lnTo>
                  <a:lnTo>
                    <a:pt x="46675" y="2549611"/>
                  </a:lnTo>
                  <a:lnTo>
                    <a:pt x="40840" y="2523660"/>
                  </a:lnTo>
                  <a:lnTo>
                    <a:pt x="1806026" y="758475"/>
                  </a:lnTo>
                  <a:lnTo>
                    <a:pt x="1806026" y="884887"/>
                  </a:lnTo>
                  <a:lnTo>
                    <a:pt x="64178" y="2626735"/>
                  </a:lnTo>
                  <a:close/>
                </a:path>
                <a:path w="1806575" h="3178809">
                  <a:moveTo>
                    <a:pt x="124467" y="2821216"/>
                  </a:moveTo>
                  <a:lnTo>
                    <a:pt x="116050" y="2797574"/>
                  </a:lnTo>
                  <a:lnTo>
                    <a:pt x="108179" y="2773568"/>
                  </a:lnTo>
                  <a:lnTo>
                    <a:pt x="100674" y="2749562"/>
                  </a:lnTo>
                  <a:lnTo>
                    <a:pt x="93350" y="2725920"/>
                  </a:lnTo>
                  <a:lnTo>
                    <a:pt x="1806026" y="1013245"/>
                  </a:lnTo>
                  <a:lnTo>
                    <a:pt x="1806026" y="1139657"/>
                  </a:lnTo>
                  <a:lnTo>
                    <a:pt x="124467" y="2821216"/>
                  </a:lnTo>
                  <a:close/>
                </a:path>
                <a:path w="1806575" h="3178809">
                  <a:moveTo>
                    <a:pt x="198370" y="3000138"/>
                  </a:moveTo>
                  <a:lnTo>
                    <a:pt x="188190" y="2978259"/>
                  </a:lnTo>
                  <a:lnTo>
                    <a:pt x="178193" y="2956380"/>
                  </a:lnTo>
                  <a:lnTo>
                    <a:pt x="168560" y="2934501"/>
                  </a:lnTo>
                  <a:lnTo>
                    <a:pt x="159474" y="2912621"/>
                  </a:lnTo>
                  <a:lnTo>
                    <a:pt x="1806026" y="1266070"/>
                  </a:lnTo>
                  <a:lnTo>
                    <a:pt x="1806026" y="1392482"/>
                  </a:lnTo>
                  <a:lnTo>
                    <a:pt x="198370" y="3000138"/>
                  </a:lnTo>
                  <a:close/>
                </a:path>
                <a:path w="1806575" h="3178809">
                  <a:moveTo>
                    <a:pt x="281997" y="3169336"/>
                  </a:moveTo>
                  <a:lnTo>
                    <a:pt x="270358" y="3148916"/>
                  </a:lnTo>
                  <a:lnTo>
                    <a:pt x="258902" y="3128495"/>
                  </a:lnTo>
                  <a:lnTo>
                    <a:pt x="247811" y="3108075"/>
                  </a:lnTo>
                  <a:lnTo>
                    <a:pt x="237266" y="3087654"/>
                  </a:lnTo>
                  <a:lnTo>
                    <a:pt x="1806026" y="1518895"/>
                  </a:lnTo>
                  <a:lnTo>
                    <a:pt x="1806026" y="1645307"/>
                  </a:lnTo>
                  <a:lnTo>
                    <a:pt x="281997" y="3169336"/>
                  </a:lnTo>
                  <a:close/>
                </a:path>
                <a:path w="1806575" h="3178809">
                  <a:moveTo>
                    <a:pt x="525535" y="3178623"/>
                  </a:moveTo>
                  <a:lnTo>
                    <a:pt x="399122" y="3178623"/>
                  </a:lnTo>
                  <a:lnTo>
                    <a:pt x="1806026" y="1771720"/>
                  </a:lnTo>
                  <a:lnTo>
                    <a:pt x="1806026" y="1898132"/>
                  </a:lnTo>
                  <a:lnTo>
                    <a:pt x="525535" y="3178623"/>
                  </a:lnTo>
                  <a:close/>
                </a:path>
                <a:path w="1806575" h="3178809">
                  <a:moveTo>
                    <a:pt x="780305" y="3178623"/>
                  </a:moveTo>
                  <a:lnTo>
                    <a:pt x="653892" y="3178623"/>
                  </a:lnTo>
                  <a:lnTo>
                    <a:pt x="1806026" y="2026490"/>
                  </a:lnTo>
                  <a:lnTo>
                    <a:pt x="1806026" y="2152902"/>
                  </a:lnTo>
                  <a:lnTo>
                    <a:pt x="780305" y="3178623"/>
                  </a:lnTo>
                  <a:close/>
                </a:path>
                <a:path w="1806575" h="3178809">
                  <a:moveTo>
                    <a:pt x="1031185" y="3178623"/>
                  </a:moveTo>
                  <a:lnTo>
                    <a:pt x="904773" y="3178623"/>
                  </a:lnTo>
                  <a:lnTo>
                    <a:pt x="1806026" y="2277370"/>
                  </a:lnTo>
                  <a:lnTo>
                    <a:pt x="1806026" y="2403782"/>
                  </a:lnTo>
                  <a:lnTo>
                    <a:pt x="1031185" y="3178623"/>
                  </a:lnTo>
                  <a:close/>
                </a:path>
                <a:path w="1806575" h="3178809">
                  <a:moveTo>
                    <a:pt x="1284010" y="3178623"/>
                  </a:moveTo>
                  <a:lnTo>
                    <a:pt x="1157598" y="3178623"/>
                  </a:lnTo>
                  <a:lnTo>
                    <a:pt x="1806026" y="2530195"/>
                  </a:lnTo>
                  <a:lnTo>
                    <a:pt x="1806026" y="2656607"/>
                  </a:lnTo>
                  <a:lnTo>
                    <a:pt x="1284010" y="3178623"/>
                  </a:lnTo>
                  <a:close/>
                </a:path>
                <a:path w="1806575" h="3178809">
                  <a:moveTo>
                    <a:pt x="1537262" y="3178623"/>
                  </a:moveTo>
                  <a:lnTo>
                    <a:pt x="1410812" y="3178623"/>
                  </a:lnTo>
                  <a:lnTo>
                    <a:pt x="1806026" y="2783665"/>
                  </a:lnTo>
                  <a:lnTo>
                    <a:pt x="1806026" y="2910035"/>
                  </a:lnTo>
                  <a:lnTo>
                    <a:pt x="1537262" y="3178623"/>
                  </a:lnTo>
                  <a:close/>
                </a:path>
                <a:path w="1806575" h="3178809">
                  <a:moveTo>
                    <a:pt x="1789660" y="3178623"/>
                  </a:moveTo>
                  <a:lnTo>
                    <a:pt x="1663248" y="3178623"/>
                  </a:lnTo>
                  <a:lnTo>
                    <a:pt x="1806026" y="3035845"/>
                  </a:lnTo>
                  <a:lnTo>
                    <a:pt x="1806026" y="3162258"/>
                  </a:lnTo>
                  <a:lnTo>
                    <a:pt x="1789660" y="3178623"/>
                  </a:lnTo>
                  <a:close/>
                </a:path>
              </a:pathLst>
            </a:custGeom>
            <a:solidFill>
              <a:srgbClr val="F5FAF9"/>
            </a:solidFill>
          </p:spPr>
          <p:txBody>
            <a:bodyPr wrap="square" lIns="0" tIns="0" rIns="0" bIns="0" rtlCol="0"/>
            <a:lstStyle/>
            <a:p>
              <a:endParaRPr/>
            </a:p>
          </p:txBody>
        </p:sp>
        <p:sp>
          <p:nvSpPr>
            <p:cNvPr id="4" name="object 4"/>
            <p:cNvSpPr/>
            <p:nvPr/>
          </p:nvSpPr>
          <p:spPr>
            <a:xfrm>
              <a:off x="15840661" y="8316753"/>
              <a:ext cx="2447925" cy="1970405"/>
            </a:xfrm>
            <a:custGeom>
              <a:avLst/>
              <a:gdLst/>
              <a:ahLst/>
              <a:cxnLst/>
              <a:rect l="l" t="t" r="r" b="b"/>
              <a:pathLst>
                <a:path w="2447925" h="1970404">
                  <a:moveTo>
                    <a:pt x="0" y="1970246"/>
                  </a:moveTo>
                  <a:lnTo>
                    <a:pt x="3328" y="1928903"/>
                  </a:lnTo>
                  <a:lnTo>
                    <a:pt x="8430" y="1879706"/>
                  </a:lnTo>
                  <a:lnTo>
                    <a:pt x="14650" y="1830758"/>
                  </a:lnTo>
                  <a:lnTo>
                    <a:pt x="21981" y="1782073"/>
                  </a:lnTo>
                  <a:lnTo>
                    <a:pt x="30417" y="1733668"/>
                  </a:lnTo>
                  <a:lnTo>
                    <a:pt x="39951" y="1685558"/>
                  </a:lnTo>
                  <a:lnTo>
                    <a:pt x="50579" y="1637758"/>
                  </a:lnTo>
                  <a:lnTo>
                    <a:pt x="62293" y="1590283"/>
                  </a:lnTo>
                  <a:lnTo>
                    <a:pt x="75088" y="1543149"/>
                  </a:lnTo>
                  <a:lnTo>
                    <a:pt x="88957" y="1496370"/>
                  </a:lnTo>
                  <a:lnTo>
                    <a:pt x="103894" y="1449963"/>
                  </a:lnTo>
                  <a:lnTo>
                    <a:pt x="119894" y="1403943"/>
                  </a:lnTo>
                  <a:lnTo>
                    <a:pt x="136950" y="1358325"/>
                  </a:lnTo>
                  <a:lnTo>
                    <a:pt x="155056" y="1313124"/>
                  </a:lnTo>
                  <a:lnTo>
                    <a:pt x="174206" y="1268355"/>
                  </a:lnTo>
                  <a:lnTo>
                    <a:pt x="194394" y="1224035"/>
                  </a:lnTo>
                  <a:lnTo>
                    <a:pt x="215614" y="1180177"/>
                  </a:lnTo>
                  <a:lnTo>
                    <a:pt x="237859" y="1136799"/>
                  </a:lnTo>
                  <a:lnTo>
                    <a:pt x="261124" y="1093914"/>
                  </a:lnTo>
                  <a:lnTo>
                    <a:pt x="285402" y="1051538"/>
                  </a:lnTo>
                  <a:lnTo>
                    <a:pt x="310688" y="1009687"/>
                  </a:lnTo>
                  <a:lnTo>
                    <a:pt x="336974" y="968376"/>
                  </a:lnTo>
                  <a:lnTo>
                    <a:pt x="364256" y="927619"/>
                  </a:lnTo>
                  <a:lnTo>
                    <a:pt x="392527" y="887434"/>
                  </a:lnTo>
                  <a:lnTo>
                    <a:pt x="421781" y="847834"/>
                  </a:lnTo>
                  <a:lnTo>
                    <a:pt x="452012" y="808835"/>
                  </a:lnTo>
                  <a:lnTo>
                    <a:pt x="483214" y="770452"/>
                  </a:lnTo>
                  <a:lnTo>
                    <a:pt x="515380" y="732702"/>
                  </a:lnTo>
                  <a:lnTo>
                    <a:pt x="548505" y="695598"/>
                  </a:lnTo>
                  <a:lnTo>
                    <a:pt x="582582" y="659157"/>
                  </a:lnTo>
                  <a:lnTo>
                    <a:pt x="617605" y="623393"/>
                  </a:lnTo>
                  <a:lnTo>
                    <a:pt x="653369" y="588370"/>
                  </a:lnTo>
                  <a:lnTo>
                    <a:pt x="689810" y="554293"/>
                  </a:lnTo>
                  <a:lnTo>
                    <a:pt x="726913" y="521168"/>
                  </a:lnTo>
                  <a:lnTo>
                    <a:pt x="764664" y="489002"/>
                  </a:lnTo>
                  <a:lnTo>
                    <a:pt x="803046" y="457800"/>
                  </a:lnTo>
                  <a:lnTo>
                    <a:pt x="842045" y="427570"/>
                  </a:lnTo>
                  <a:lnTo>
                    <a:pt x="881645" y="398316"/>
                  </a:lnTo>
                  <a:lnTo>
                    <a:pt x="921831" y="370045"/>
                  </a:lnTo>
                  <a:lnTo>
                    <a:pt x="962587" y="342763"/>
                  </a:lnTo>
                  <a:lnTo>
                    <a:pt x="1003899" y="316476"/>
                  </a:lnTo>
                  <a:lnTo>
                    <a:pt x="1045750" y="291190"/>
                  </a:lnTo>
                  <a:lnTo>
                    <a:pt x="1088126" y="266912"/>
                  </a:lnTo>
                  <a:lnTo>
                    <a:pt x="1131010" y="243647"/>
                  </a:lnTo>
                  <a:lnTo>
                    <a:pt x="1174389" y="221402"/>
                  </a:lnTo>
                  <a:lnTo>
                    <a:pt x="1218247" y="200182"/>
                  </a:lnTo>
                  <a:lnTo>
                    <a:pt x="1262567" y="179994"/>
                  </a:lnTo>
                  <a:lnTo>
                    <a:pt x="1307336" y="160844"/>
                  </a:lnTo>
                  <a:lnTo>
                    <a:pt x="1352537" y="142738"/>
                  </a:lnTo>
                  <a:lnTo>
                    <a:pt x="1398155" y="125682"/>
                  </a:lnTo>
                  <a:lnTo>
                    <a:pt x="1444175" y="109683"/>
                  </a:lnTo>
                  <a:lnTo>
                    <a:pt x="1490582" y="94745"/>
                  </a:lnTo>
                  <a:lnTo>
                    <a:pt x="1537360" y="80876"/>
                  </a:lnTo>
                  <a:lnTo>
                    <a:pt x="1584495" y="68081"/>
                  </a:lnTo>
                  <a:lnTo>
                    <a:pt x="1631969" y="56367"/>
                  </a:lnTo>
                  <a:lnTo>
                    <a:pt x="1679770" y="45740"/>
                  </a:lnTo>
                  <a:lnTo>
                    <a:pt x="1727880" y="36205"/>
                  </a:lnTo>
                  <a:lnTo>
                    <a:pt x="1776285" y="27769"/>
                  </a:lnTo>
                  <a:lnTo>
                    <a:pt x="1824969" y="20438"/>
                  </a:lnTo>
                  <a:lnTo>
                    <a:pt x="1873918" y="14219"/>
                  </a:lnTo>
                  <a:lnTo>
                    <a:pt x="1923115" y="9116"/>
                  </a:lnTo>
                  <a:lnTo>
                    <a:pt x="1972546" y="5137"/>
                  </a:lnTo>
                  <a:lnTo>
                    <a:pt x="2022194" y="2287"/>
                  </a:lnTo>
                  <a:lnTo>
                    <a:pt x="2072046" y="572"/>
                  </a:lnTo>
                  <a:lnTo>
                    <a:pt x="2122085" y="0"/>
                  </a:lnTo>
                  <a:lnTo>
                    <a:pt x="2172124" y="572"/>
                  </a:lnTo>
                  <a:lnTo>
                    <a:pt x="2221976" y="2287"/>
                  </a:lnTo>
                  <a:lnTo>
                    <a:pt x="2271624" y="5137"/>
                  </a:lnTo>
                  <a:lnTo>
                    <a:pt x="2321055" y="9116"/>
                  </a:lnTo>
                  <a:lnTo>
                    <a:pt x="2370252" y="14219"/>
                  </a:lnTo>
                  <a:lnTo>
                    <a:pt x="2419201" y="20438"/>
                  </a:lnTo>
                  <a:lnTo>
                    <a:pt x="2447339" y="24675"/>
                  </a:lnTo>
                  <a:lnTo>
                    <a:pt x="2317907" y="127570"/>
                  </a:lnTo>
                  <a:lnTo>
                    <a:pt x="2122085" y="127570"/>
                  </a:lnTo>
                  <a:lnTo>
                    <a:pt x="2072109" y="128179"/>
                  </a:lnTo>
                  <a:lnTo>
                    <a:pt x="2022334" y="130002"/>
                  </a:lnTo>
                  <a:lnTo>
                    <a:pt x="1972778" y="133032"/>
                  </a:lnTo>
                  <a:lnTo>
                    <a:pt x="1923457" y="137261"/>
                  </a:lnTo>
                  <a:lnTo>
                    <a:pt x="1874390" y="142682"/>
                  </a:lnTo>
                  <a:lnTo>
                    <a:pt x="1825592" y="149288"/>
                  </a:lnTo>
                  <a:lnTo>
                    <a:pt x="1777082" y="157072"/>
                  </a:lnTo>
                  <a:lnTo>
                    <a:pt x="1728876" y="166027"/>
                  </a:lnTo>
                  <a:lnTo>
                    <a:pt x="1680991" y="176145"/>
                  </a:lnTo>
                  <a:lnTo>
                    <a:pt x="1633445" y="187420"/>
                  </a:lnTo>
                  <a:lnTo>
                    <a:pt x="1586255" y="199845"/>
                  </a:lnTo>
                  <a:lnTo>
                    <a:pt x="1539437" y="213411"/>
                  </a:lnTo>
                  <a:lnTo>
                    <a:pt x="1493010" y="228112"/>
                  </a:lnTo>
                  <a:lnTo>
                    <a:pt x="1446989" y="243941"/>
                  </a:lnTo>
                  <a:lnTo>
                    <a:pt x="1401393" y="260890"/>
                  </a:lnTo>
                  <a:lnTo>
                    <a:pt x="1356238" y="278953"/>
                  </a:lnTo>
                  <a:lnTo>
                    <a:pt x="1311541" y="298123"/>
                  </a:lnTo>
                  <a:lnTo>
                    <a:pt x="1267320" y="318391"/>
                  </a:lnTo>
                  <a:lnTo>
                    <a:pt x="1223592" y="339751"/>
                  </a:lnTo>
                  <a:lnTo>
                    <a:pt x="1180373" y="362196"/>
                  </a:lnTo>
                  <a:lnTo>
                    <a:pt x="1137682" y="385719"/>
                  </a:lnTo>
                  <a:lnTo>
                    <a:pt x="1095534" y="410312"/>
                  </a:lnTo>
                  <a:lnTo>
                    <a:pt x="1053948" y="435969"/>
                  </a:lnTo>
                  <a:lnTo>
                    <a:pt x="1012940" y="462681"/>
                  </a:lnTo>
                  <a:lnTo>
                    <a:pt x="972528" y="490443"/>
                  </a:lnTo>
                  <a:lnTo>
                    <a:pt x="932728" y="519246"/>
                  </a:lnTo>
                  <a:lnTo>
                    <a:pt x="893559" y="549084"/>
                  </a:lnTo>
                  <a:lnTo>
                    <a:pt x="855035" y="579950"/>
                  </a:lnTo>
                  <a:lnTo>
                    <a:pt x="817176" y="611835"/>
                  </a:lnTo>
                  <a:lnTo>
                    <a:pt x="779999" y="644734"/>
                  </a:lnTo>
                  <a:lnTo>
                    <a:pt x="743519" y="678639"/>
                  </a:lnTo>
                  <a:lnTo>
                    <a:pt x="707755" y="713543"/>
                  </a:lnTo>
                  <a:lnTo>
                    <a:pt x="672851" y="749307"/>
                  </a:lnTo>
                  <a:lnTo>
                    <a:pt x="638946" y="785787"/>
                  </a:lnTo>
                  <a:lnTo>
                    <a:pt x="606047" y="822965"/>
                  </a:lnTo>
                  <a:lnTo>
                    <a:pt x="574161" y="860824"/>
                  </a:lnTo>
                  <a:lnTo>
                    <a:pt x="543296" y="899347"/>
                  </a:lnTo>
                  <a:lnTo>
                    <a:pt x="513458" y="938517"/>
                  </a:lnTo>
                  <a:lnTo>
                    <a:pt x="484655" y="978316"/>
                  </a:lnTo>
                  <a:lnTo>
                    <a:pt x="456893" y="1018729"/>
                  </a:lnTo>
                  <a:lnTo>
                    <a:pt x="430180" y="1059736"/>
                  </a:lnTo>
                  <a:lnTo>
                    <a:pt x="404524" y="1101323"/>
                  </a:lnTo>
                  <a:lnTo>
                    <a:pt x="379931" y="1143470"/>
                  </a:lnTo>
                  <a:lnTo>
                    <a:pt x="356408" y="1186161"/>
                  </a:lnTo>
                  <a:lnTo>
                    <a:pt x="333963" y="1229380"/>
                  </a:lnTo>
                  <a:lnTo>
                    <a:pt x="312603" y="1273108"/>
                  </a:lnTo>
                  <a:lnTo>
                    <a:pt x="292334" y="1317329"/>
                  </a:lnTo>
                  <a:lnTo>
                    <a:pt x="273165" y="1362026"/>
                  </a:lnTo>
                  <a:lnTo>
                    <a:pt x="255102" y="1407181"/>
                  </a:lnTo>
                  <a:lnTo>
                    <a:pt x="238153" y="1452777"/>
                  </a:lnTo>
                  <a:lnTo>
                    <a:pt x="222324" y="1498798"/>
                  </a:lnTo>
                  <a:lnTo>
                    <a:pt x="207622" y="1545225"/>
                  </a:lnTo>
                  <a:lnTo>
                    <a:pt x="194056" y="1592043"/>
                  </a:lnTo>
                  <a:lnTo>
                    <a:pt x="181632" y="1639233"/>
                  </a:lnTo>
                  <a:lnTo>
                    <a:pt x="170357" y="1686780"/>
                  </a:lnTo>
                  <a:lnTo>
                    <a:pt x="160239" y="1734664"/>
                  </a:lnTo>
                  <a:lnTo>
                    <a:pt x="151284" y="1782870"/>
                  </a:lnTo>
                  <a:lnTo>
                    <a:pt x="143500" y="1831381"/>
                  </a:lnTo>
                  <a:lnTo>
                    <a:pt x="139739" y="1859156"/>
                  </a:lnTo>
                  <a:lnTo>
                    <a:pt x="0" y="1970246"/>
                  </a:lnTo>
                  <a:close/>
                </a:path>
                <a:path w="2447925" h="1970404">
                  <a:moveTo>
                    <a:pt x="2307177" y="136100"/>
                  </a:moveTo>
                  <a:lnTo>
                    <a:pt x="2271392" y="133032"/>
                  </a:lnTo>
                  <a:lnTo>
                    <a:pt x="2221836" y="130002"/>
                  </a:lnTo>
                  <a:lnTo>
                    <a:pt x="2172061" y="128179"/>
                  </a:lnTo>
                  <a:lnTo>
                    <a:pt x="2122085" y="127570"/>
                  </a:lnTo>
                  <a:lnTo>
                    <a:pt x="2317907" y="127570"/>
                  </a:lnTo>
                  <a:lnTo>
                    <a:pt x="2307177" y="136100"/>
                  </a:lnTo>
                  <a:close/>
                </a:path>
                <a:path w="2447925" h="1970404">
                  <a:moveTo>
                    <a:pt x="2447339" y="1970246"/>
                  </a:moveTo>
                  <a:lnTo>
                    <a:pt x="127957" y="1970246"/>
                  </a:lnTo>
                  <a:lnTo>
                    <a:pt x="131510" y="1928903"/>
                  </a:lnTo>
                  <a:lnTo>
                    <a:pt x="136957" y="1879706"/>
                  </a:lnTo>
                  <a:lnTo>
                    <a:pt x="139739" y="1859156"/>
                  </a:lnTo>
                  <a:lnTo>
                    <a:pt x="2307177" y="136100"/>
                  </a:lnTo>
                  <a:lnTo>
                    <a:pt x="2320713" y="137261"/>
                  </a:lnTo>
                  <a:lnTo>
                    <a:pt x="2369780" y="142682"/>
                  </a:lnTo>
                  <a:lnTo>
                    <a:pt x="2418578" y="149288"/>
                  </a:lnTo>
                  <a:lnTo>
                    <a:pt x="2447339" y="153903"/>
                  </a:lnTo>
                  <a:lnTo>
                    <a:pt x="2447339" y="1970246"/>
                  </a:lnTo>
                  <a:close/>
                </a:path>
              </a:pathLst>
            </a:custGeom>
            <a:solidFill>
              <a:srgbClr val="2E5872"/>
            </a:solidFill>
          </p:spPr>
          <p:txBody>
            <a:bodyPr wrap="square" lIns="0" tIns="0" rIns="0" bIns="0" rtlCol="0"/>
            <a:lstStyle/>
            <a:p>
              <a:endParaRPr/>
            </a:p>
          </p:txBody>
        </p:sp>
      </p:grpSp>
      <p:sp>
        <p:nvSpPr>
          <p:cNvPr id="5" name="object 5"/>
          <p:cNvSpPr txBox="1">
            <a:spLocks noGrp="1"/>
          </p:cNvSpPr>
          <p:nvPr>
            <p:ph type="title"/>
          </p:nvPr>
        </p:nvSpPr>
        <p:spPr>
          <a:xfrm>
            <a:off x="1995644" y="686171"/>
            <a:ext cx="14297025" cy="2506345"/>
          </a:xfrm>
          <a:prstGeom prst="rect">
            <a:avLst/>
          </a:prstGeom>
        </p:spPr>
        <p:txBody>
          <a:bodyPr vert="horz" wrap="square" lIns="0" tIns="12065" rIns="0" bIns="0" rtlCol="0">
            <a:spAutoFit/>
          </a:bodyPr>
          <a:lstStyle/>
          <a:p>
            <a:pPr marL="791845" marR="784225" algn="ctr">
              <a:lnSpc>
                <a:spcPct val="100400"/>
              </a:lnSpc>
              <a:spcBef>
                <a:spcPts val="95"/>
              </a:spcBef>
              <a:tabLst>
                <a:tab pos="2059305" algn="l"/>
                <a:tab pos="2324735" algn="l"/>
                <a:tab pos="3173095" algn="l"/>
                <a:tab pos="3393440" algn="l"/>
                <a:tab pos="3658870" algn="l"/>
                <a:tab pos="5361305" algn="l"/>
                <a:tab pos="5662930" algn="l"/>
                <a:tab pos="7365365" algn="l"/>
                <a:tab pos="8900160" algn="l"/>
                <a:tab pos="9507855" algn="l"/>
                <a:tab pos="10824210" algn="l"/>
                <a:tab pos="11875135" algn="l"/>
              </a:tabLst>
            </a:pPr>
            <a:r>
              <a:rPr sz="2750" spc="200" dirty="0">
                <a:solidFill>
                  <a:srgbClr val="F5FAF9"/>
                </a:solidFill>
                <a:latin typeface="Trebuchet MS"/>
                <a:cs typeface="Trebuchet MS"/>
              </a:rPr>
              <a:t>P</a:t>
            </a:r>
            <a:r>
              <a:rPr sz="2750" spc="355" dirty="0">
                <a:solidFill>
                  <a:srgbClr val="F5FAF9"/>
                </a:solidFill>
                <a:latin typeface="Trebuchet MS"/>
                <a:cs typeface="Trebuchet MS"/>
              </a:rPr>
              <a:t>A</a:t>
            </a:r>
            <a:r>
              <a:rPr sz="2750" spc="535" dirty="0">
                <a:solidFill>
                  <a:srgbClr val="F5FAF9"/>
                </a:solidFill>
                <a:latin typeface="Trebuchet MS"/>
                <a:cs typeface="Trebuchet MS"/>
              </a:rPr>
              <a:t>S</a:t>
            </a:r>
            <a:r>
              <a:rPr sz="2750" spc="355" dirty="0">
                <a:solidFill>
                  <a:srgbClr val="F5FAF9"/>
                </a:solidFill>
                <a:latin typeface="Trebuchet MS"/>
                <a:cs typeface="Trebuchet MS"/>
              </a:rPr>
              <a:t>A</a:t>
            </a:r>
            <a:r>
              <a:rPr sz="2750" spc="-270" dirty="0">
                <a:solidFill>
                  <a:srgbClr val="F5FAF9"/>
                </a:solidFill>
                <a:latin typeface="Trebuchet MS"/>
                <a:cs typeface="Trebuchet MS"/>
              </a:rPr>
              <a:t>L</a:t>
            </a:r>
            <a:r>
              <a:rPr sz="2750" dirty="0">
                <a:solidFill>
                  <a:srgbClr val="F5FAF9"/>
                </a:solidFill>
                <a:latin typeface="Trebuchet MS"/>
                <a:cs typeface="Trebuchet MS"/>
              </a:rPr>
              <a:t>	</a:t>
            </a:r>
            <a:r>
              <a:rPr sz="2750" spc="-650" dirty="0">
                <a:solidFill>
                  <a:srgbClr val="F5FAF9"/>
                </a:solidFill>
                <a:latin typeface="Trebuchet MS"/>
                <a:cs typeface="Trebuchet MS"/>
              </a:rPr>
              <a:t>1</a:t>
            </a:r>
            <a:r>
              <a:rPr sz="2750" dirty="0">
                <a:solidFill>
                  <a:srgbClr val="F5FAF9"/>
                </a:solidFill>
                <a:latin typeface="Trebuchet MS"/>
                <a:cs typeface="Trebuchet MS"/>
              </a:rPr>
              <a:t>	</a:t>
            </a:r>
            <a:r>
              <a:rPr sz="2750" spc="355" dirty="0">
                <a:solidFill>
                  <a:srgbClr val="F5FAF9"/>
                </a:solidFill>
                <a:latin typeface="Trebuchet MS"/>
                <a:cs typeface="Trebuchet MS"/>
              </a:rPr>
              <a:t>A</a:t>
            </a:r>
            <a:r>
              <a:rPr sz="2750" spc="375" dirty="0">
                <a:solidFill>
                  <a:srgbClr val="F5FAF9"/>
                </a:solidFill>
                <a:latin typeface="Trebuchet MS"/>
                <a:cs typeface="Trebuchet MS"/>
              </a:rPr>
              <a:t>Y</a:t>
            </a:r>
            <a:r>
              <a:rPr sz="2750" spc="355" dirty="0">
                <a:solidFill>
                  <a:srgbClr val="F5FAF9"/>
                </a:solidFill>
                <a:latin typeface="Trebuchet MS"/>
                <a:cs typeface="Trebuchet MS"/>
              </a:rPr>
              <a:t>A</a:t>
            </a:r>
            <a:r>
              <a:rPr sz="2750" spc="-385" dirty="0">
                <a:solidFill>
                  <a:srgbClr val="F5FAF9"/>
                </a:solidFill>
                <a:latin typeface="Trebuchet MS"/>
                <a:cs typeface="Trebuchet MS"/>
              </a:rPr>
              <a:t>T</a:t>
            </a:r>
            <a:r>
              <a:rPr sz="2750" dirty="0">
                <a:solidFill>
                  <a:srgbClr val="F5FAF9"/>
                </a:solidFill>
                <a:latin typeface="Trebuchet MS"/>
                <a:cs typeface="Trebuchet MS"/>
              </a:rPr>
              <a:t>	</a:t>
            </a:r>
            <a:r>
              <a:rPr sz="2750" spc="-650" dirty="0">
                <a:solidFill>
                  <a:srgbClr val="F5FAF9"/>
                </a:solidFill>
                <a:latin typeface="Trebuchet MS"/>
                <a:cs typeface="Trebuchet MS"/>
              </a:rPr>
              <a:t>1</a:t>
            </a:r>
            <a:r>
              <a:rPr sz="2750" dirty="0">
                <a:solidFill>
                  <a:srgbClr val="F5FAF9"/>
                </a:solidFill>
                <a:latin typeface="Trebuchet MS"/>
                <a:cs typeface="Trebuchet MS"/>
              </a:rPr>
              <a:t>	</a:t>
            </a:r>
            <a:r>
              <a:rPr sz="2750" spc="220" dirty="0">
                <a:solidFill>
                  <a:srgbClr val="F5FAF9"/>
                </a:solidFill>
                <a:latin typeface="Trebuchet MS"/>
                <a:cs typeface="Trebuchet MS"/>
              </a:rPr>
              <a:t>U</a:t>
            </a:r>
            <a:r>
              <a:rPr sz="2750" spc="180" dirty="0">
                <a:solidFill>
                  <a:srgbClr val="F5FAF9"/>
                </a:solidFill>
                <a:latin typeface="Trebuchet MS"/>
                <a:cs typeface="Trebuchet MS"/>
              </a:rPr>
              <a:t>N</a:t>
            </a:r>
            <a:r>
              <a:rPr sz="2750" spc="375" dirty="0">
                <a:solidFill>
                  <a:srgbClr val="F5FAF9"/>
                </a:solidFill>
                <a:latin typeface="Trebuchet MS"/>
                <a:cs typeface="Trebuchet MS"/>
              </a:rPr>
              <a:t>D</a:t>
            </a:r>
            <a:r>
              <a:rPr sz="2750" spc="355" dirty="0">
                <a:solidFill>
                  <a:srgbClr val="F5FAF9"/>
                </a:solidFill>
                <a:latin typeface="Trebuchet MS"/>
                <a:cs typeface="Trebuchet MS"/>
              </a:rPr>
              <a:t>A</a:t>
            </a:r>
            <a:r>
              <a:rPr sz="2750" spc="180" dirty="0">
                <a:solidFill>
                  <a:srgbClr val="F5FAF9"/>
                </a:solidFill>
                <a:latin typeface="Trebuchet MS"/>
                <a:cs typeface="Trebuchet MS"/>
              </a:rPr>
              <a:t>N</a:t>
            </a:r>
            <a:r>
              <a:rPr sz="2750" spc="320" dirty="0">
                <a:solidFill>
                  <a:srgbClr val="F5FAF9"/>
                </a:solidFill>
                <a:latin typeface="Trebuchet MS"/>
                <a:cs typeface="Trebuchet MS"/>
              </a:rPr>
              <a:t>G</a:t>
            </a:r>
            <a:r>
              <a:rPr sz="2750" dirty="0">
                <a:solidFill>
                  <a:srgbClr val="F5FAF9"/>
                </a:solidFill>
                <a:latin typeface="Trebuchet MS"/>
                <a:cs typeface="Trebuchet MS"/>
              </a:rPr>
              <a:t>	</a:t>
            </a:r>
            <a:r>
              <a:rPr sz="2750" spc="65" dirty="0">
                <a:solidFill>
                  <a:srgbClr val="F5FAF9"/>
                </a:solidFill>
                <a:latin typeface="Trebuchet MS"/>
                <a:cs typeface="Trebuchet MS"/>
              </a:rPr>
              <a:t>–</a:t>
            </a:r>
            <a:r>
              <a:rPr sz="2750" dirty="0">
                <a:solidFill>
                  <a:srgbClr val="F5FAF9"/>
                </a:solidFill>
                <a:latin typeface="Trebuchet MS"/>
                <a:cs typeface="Trebuchet MS"/>
              </a:rPr>
              <a:t>	</a:t>
            </a:r>
            <a:r>
              <a:rPr sz="2750" spc="220" dirty="0">
                <a:solidFill>
                  <a:srgbClr val="F5FAF9"/>
                </a:solidFill>
                <a:latin typeface="Trebuchet MS"/>
                <a:cs typeface="Trebuchet MS"/>
              </a:rPr>
              <a:t>U</a:t>
            </a:r>
            <a:r>
              <a:rPr sz="2750" spc="180" dirty="0">
                <a:solidFill>
                  <a:srgbClr val="F5FAF9"/>
                </a:solidFill>
                <a:latin typeface="Trebuchet MS"/>
                <a:cs typeface="Trebuchet MS"/>
              </a:rPr>
              <a:t>N</a:t>
            </a:r>
            <a:r>
              <a:rPr sz="2750" spc="375" dirty="0">
                <a:solidFill>
                  <a:srgbClr val="F5FAF9"/>
                </a:solidFill>
                <a:latin typeface="Trebuchet MS"/>
                <a:cs typeface="Trebuchet MS"/>
              </a:rPr>
              <a:t>D</a:t>
            </a:r>
            <a:r>
              <a:rPr sz="2750" spc="355" dirty="0">
                <a:solidFill>
                  <a:srgbClr val="F5FAF9"/>
                </a:solidFill>
                <a:latin typeface="Trebuchet MS"/>
                <a:cs typeface="Trebuchet MS"/>
              </a:rPr>
              <a:t>A</a:t>
            </a:r>
            <a:r>
              <a:rPr sz="2750" spc="180" dirty="0">
                <a:solidFill>
                  <a:srgbClr val="F5FAF9"/>
                </a:solidFill>
                <a:latin typeface="Trebuchet MS"/>
                <a:cs typeface="Trebuchet MS"/>
              </a:rPr>
              <a:t>N</a:t>
            </a:r>
            <a:r>
              <a:rPr sz="2750" spc="320" dirty="0">
                <a:solidFill>
                  <a:srgbClr val="F5FAF9"/>
                </a:solidFill>
                <a:latin typeface="Trebuchet MS"/>
                <a:cs typeface="Trebuchet MS"/>
              </a:rPr>
              <a:t>G</a:t>
            </a:r>
            <a:r>
              <a:rPr sz="2750" dirty="0">
                <a:solidFill>
                  <a:srgbClr val="F5FAF9"/>
                </a:solidFill>
                <a:latin typeface="Trebuchet MS"/>
                <a:cs typeface="Trebuchet MS"/>
              </a:rPr>
              <a:t>	</a:t>
            </a:r>
            <a:r>
              <a:rPr sz="2750" spc="180" dirty="0">
                <a:solidFill>
                  <a:srgbClr val="F5FAF9"/>
                </a:solidFill>
                <a:latin typeface="Trebuchet MS"/>
                <a:cs typeface="Trebuchet MS"/>
              </a:rPr>
              <a:t>N</a:t>
            </a:r>
            <a:r>
              <a:rPr sz="2750" spc="595" dirty="0">
                <a:solidFill>
                  <a:srgbClr val="F5FAF9"/>
                </a:solidFill>
                <a:latin typeface="Trebuchet MS"/>
                <a:cs typeface="Trebuchet MS"/>
              </a:rPr>
              <a:t>O</a:t>
            </a:r>
            <a:r>
              <a:rPr sz="2750" spc="484" dirty="0">
                <a:solidFill>
                  <a:srgbClr val="F5FAF9"/>
                </a:solidFill>
                <a:latin typeface="Trebuchet MS"/>
                <a:cs typeface="Trebuchet MS"/>
              </a:rPr>
              <a:t>M</a:t>
            </a:r>
            <a:r>
              <a:rPr sz="2750" spc="595" dirty="0">
                <a:solidFill>
                  <a:srgbClr val="F5FAF9"/>
                </a:solidFill>
                <a:latin typeface="Trebuchet MS"/>
                <a:cs typeface="Trebuchet MS"/>
              </a:rPr>
              <a:t>O</a:t>
            </a:r>
            <a:r>
              <a:rPr sz="2750" spc="-100" dirty="0">
                <a:solidFill>
                  <a:srgbClr val="F5FAF9"/>
                </a:solidFill>
                <a:latin typeface="Trebuchet MS"/>
                <a:cs typeface="Trebuchet MS"/>
              </a:rPr>
              <a:t>R</a:t>
            </a:r>
            <a:r>
              <a:rPr sz="2750" dirty="0">
                <a:solidFill>
                  <a:srgbClr val="F5FAF9"/>
                </a:solidFill>
                <a:latin typeface="Trebuchet MS"/>
                <a:cs typeface="Trebuchet MS"/>
              </a:rPr>
              <a:t>	</a:t>
            </a:r>
            <a:r>
              <a:rPr sz="2750" spc="530" dirty="0">
                <a:solidFill>
                  <a:srgbClr val="F5FAF9"/>
                </a:solidFill>
                <a:latin typeface="Trebuchet MS"/>
                <a:cs typeface="Trebuchet MS"/>
              </a:rPr>
              <a:t>2</a:t>
            </a:r>
            <a:r>
              <a:rPr sz="2750" spc="75" dirty="0">
                <a:solidFill>
                  <a:srgbClr val="F5FAF9"/>
                </a:solidFill>
                <a:latin typeface="Trebuchet MS"/>
                <a:cs typeface="Trebuchet MS"/>
              </a:rPr>
              <a:t>5</a:t>
            </a:r>
            <a:r>
              <a:rPr sz="2750" dirty="0">
                <a:solidFill>
                  <a:srgbClr val="F5FAF9"/>
                </a:solidFill>
                <a:latin typeface="Trebuchet MS"/>
                <a:cs typeface="Trebuchet MS"/>
              </a:rPr>
              <a:t>	</a:t>
            </a:r>
            <a:r>
              <a:rPr sz="2750" spc="-110" dirty="0">
                <a:solidFill>
                  <a:srgbClr val="F5FAF9"/>
                </a:solidFill>
                <a:latin typeface="Trebuchet MS"/>
                <a:cs typeface="Trebuchet MS"/>
              </a:rPr>
              <a:t>T</a:t>
            </a:r>
            <a:r>
              <a:rPr sz="2750" spc="355" dirty="0">
                <a:solidFill>
                  <a:srgbClr val="F5FAF9"/>
                </a:solidFill>
                <a:latin typeface="Trebuchet MS"/>
                <a:cs typeface="Trebuchet MS"/>
              </a:rPr>
              <a:t>A</a:t>
            </a:r>
            <a:r>
              <a:rPr sz="2750" spc="125" dirty="0">
                <a:solidFill>
                  <a:srgbClr val="F5FAF9"/>
                </a:solidFill>
                <a:latin typeface="Trebuchet MS"/>
                <a:cs typeface="Trebuchet MS"/>
              </a:rPr>
              <a:t>H</a:t>
            </a:r>
            <a:r>
              <a:rPr sz="2750" spc="220" dirty="0">
                <a:solidFill>
                  <a:srgbClr val="F5FAF9"/>
                </a:solidFill>
                <a:latin typeface="Trebuchet MS"/>
                <a:cs typeface="Trebuchet MS"/>
              </a:rPr>
              <a:t>U</a:t>
            </a:r>
            <a:r>
              <a:rPr sz="2750" spc="-95" dirty="0">
                <a:solidFill>
                  <a:srgbClr val="F5FAF9"/>
                </a:solidFill>
                <a:latin typeface="Trebuchet MS"/>
                <a:cs typeface="Trebuchet MS"/>
              </a:rPr>
              <a:t>N</a:t>
            </a:r>
            <a:r>
              <a:rPr sz="2750" dirty="0">
                <a:solidFill>
                  <a:srgbClr val="F5FAF9"/>
                </a:solidFill>
                <a:latin typeface="Trebuchet MS"/>
                <a:cs typeface="Trebuchet MS"/>
              </a:rPr>
              <a:t>	</a:t>
            </a:r>
            <a:r>
              <a:rPr sz="2750" spc="530" dirty="0">
                <a:solidFill>
                  <a:srgbClr val="F5FAF9"/>
                </a:solidFill>
                <a:latin typeface="Trebuchet MS"/>
                <a:cs typeface="Trebuchet MS"/>
              </a:rPr>
              <a:t>2</a:t>
            </a:r>
            <a:r>
              <a:rPr sz="2750" spc="375" dirty="0">
                <a:solidFill>
                  <a:srgbClr val="F5FAF9"/>
                </a:solidFill>
                <a:latin typeface="Trebuchet MS"/>
                <a:cs typeface="Trebuchet MS"/>
              </a:rPr>
              <a:t>00</a:t>
            </a:r>
            <a:r>
              <a:rPr sz="2750" spc="-85" dirty="0">
                <a:solidFill>
                  <a:srgbClr val="F5FAF9"/>
                </a:solidFill>
                <a:latin typeface="Trebuchet MS"/>
                <a:cs typeface="Trebuchet MS"/>
              </a:rPr>
              <a:t>7</a:t>
            </a:r>
            <a:r>
              <a:rPr sz="2750" dirty="0">
                <a:solidFill>
                  <a:srgbClr val="F5FAF9"/>
                </a:solidFill>
                <a:latin typeface="Trebuchet MS"/>
                <a:cs typeface="Trebuchet MS"/>
              </a:rPr>
              <a:t>	</a:t>
            </a:r>
            <a:r>
              <a:rPr sz="2750" spc="-110" dirty="0">
                <a:solidFill>
                  <a:srgbClr val="F5FAF9"/>
                </a:solidFill>
                <a:latin typeface="Trebuchet MS"/>
                <a:cs typeface="Trebuchet MS"/>
              </a:rPr>
              <a:t>T</a:t>
            </a:r>
            <a:r>
              <a:rPr sz="2750" spc="330" dirty="0">
                <a:solidFill>
                  <a:srgbClr val="F5FAF9"/>
                </a:solidFill>
                <a:latin typeface="Trebuchet MS"/>
                <a:cs typeface="Trebuchet MS"/>
              </a:rPr>
              <a:t>E</a:t>
            </a:r>
            <a:r>
              <a:rPr sz="2750" spc="180" dirty="0">
                <a:solidFill>
                  <a:srgbClr val="F5FAF9"/>
                </a:solidFill>
                <a:latin typeface="Trebuchet MS"/>
                <a:cs typeface="Trebuchet MS"/>
              </a:rPr>
              <a:t>N</a:t>
            </a:r>
            <a:r>
              <a:rPr sz="2750" spc="-110" dirty="0">
                <a:solidFill>
                  <a:srgbClr val="F5FAF9"/>
                </a:solidFill>
                <a:latin typeface="Trebuchet MS"/>
                <a:cs typeface="Trebuchet MS"/>
              </a:rPr>
              <a:t>T</a:t>
            </a:r>
            <a:r>
              <a:rPr sz="2750" spc="355" dirty="0">
                <a:solidFill>
                  <a:srgbClr val="F5FAF9"/>
                </a:solidFill>
                <a:latin typeface="Trebuchet MS"/>
                <a:cs typeface="Trebuchet MS"/>
              </a:rPr>
              <a:t>A</a:t>
            </a:r>
            <a:r>
              <a:rPr sz="2750" spc="180" dirty="0">
                <a:solidFill>
                  <a:srgbClr val="F5FAF9"/>
                </a:solidFill>
                <a:latin typeface="Trebuchet MS"/>
                <a:cs typeface="Trebuchet MS"/>
              </a:rPr>
              <a:t>N</a:t>
            </a:r>
            <a:r>
              <a:rPr sz="2750" spc="200" dirty="0">
                <a:solidFill>
                  <a:srgbClr val="F5FAF9"/>
                </a:solidFill>
                <a:latin typeface="Trebuchet MS"/>
                <a:cs typeface="Trebuchet MS"/>
              </a:rPr>
              <a:t>G  </a:t>
            </a:r>
            <a:r>
              <a:rPr sz="2750" spc="260" dirty="0">
                <a:solidFill>
                  <a:srgbClr val="F5FAF9"/>
                </a:solidFill>
                <a:latin typeface="Trebuchet MS"/>
                <a:cs typeface="Trebuchet MS"/>
              </a:rPr>
              <a:t>PENANAMAN	</a:t>
            </a:r>
            <a:r>
              <a:rPr sz="2750" spc="310" dirty="0">
                <a:solidFill>
                  <a:srgbClr val="F5FAF9"/>
                </a:solidFill>
                <a:latin typeface="Trebuchet MS"/>
                <a:cs typeface="Trebuchet MS"/>
              </a:rPr>
              <a:t>MODAL</a:t>
            </a:r>
            <a:endParaRPr sz="2750">
              <a:latin typeface="Trebuchet MS"/>
              <a:cs typeface="Trebuchet MS"/>
            </a:endParaRPr>
          </a:p>
          <a:p>
            <a:pPr marL="12065" marR="5080" algn="ctr">
              <a:lnSpc>
                <a:spcPct val="125000"/>
              </a:lnSpc>
              <a:spcBef>
                <a:spcPts val="530"/>
              </a:spcBef>
            </a:pPr>
            <a:r>
              <a:rPr sz="2750" spc="-25" dirty="0">
                <a:solidFill>
                  <a:srgbClr val="F2CC73"/>
                </a:solidFill>
                <a:latin typeface="Trebuchet MS"/>
                <a:cs typeface="Trebuchet MS"/>
              </a:rPr>
              <a:t>Penanaman</a:t>
            </a:r>
            <a:r>
              <a:rPr sz="2750" spc="-75" dirty="0">
                <a:solidFill>
                  <a:srgbClr val="F2CC73"/>
                </a:solidFill>
                <a:latin typeface="Trebuchet MS"/>
                <a:cs typeface="Trebuchet MS"/>
              </a:rPr>
              <a:t> </a:t>
            </a:r>
            <a:r>
              <a:rPr sz="2750" spc="35" dirty="0">
                <a:solidFill>
                  <a:srgbClr val="F2CC73"/>
                </a:solidFill>
                <a:latin typeface="Trebuchet MS"/>
                <a:cs typeface="Trebuchet MS"/>
              </a:rPr>
              <a:t>Modal</a:t>
            </a:r>
            <a:r>
              <a:rPr sz="2750" spc="-75" dirty="0">
                <a:solidFill>
                  <a:srgbClr val="F2CC73"/>
                </a:solidFill>
                <a:latin typeface="Trebuchet MS"/>
                <a:cs typeface="Trebuchet MS"/>
              </a:rPr>
              <a:t> </a:t>
            </a:r>
            <a:r>
              <a:rPr sz="2750" spc="15" dirty="0">
                <a:solidFill>
                  <a:srgbClr val="F2CC73"/>
                </a:solidFill>
                <a:latin typeface="Trebuchet MS"/>
                <a:cs typeface="Trebuchet MS"/>
              </a:rPr>
              <a:t>adalah</a:t>
            </a:r>
            <a:r>
              <a:rPr sz="2750" spc="-75" dirty="0">
                <a:solidFill>
                  <a:srgbClr val="F2CC73"/>
                </a:solidFill>
                <a:latin typeface="Trebuchet MS"/>
                <a:cs typeface="Trebuchet MS"/>
              </a:rPr>
              <a:t> </a:t>
            </a:r>
            <a:r>
              <a:rPr sz="2750" spc="35" dirty="0">
                <a:solidFill>
                  <a:srgbClr val="F2CC73"/>
                </a:solidFill>
                <a:latin typeface="Trebuchet MS"/>
                <a:cs typeface="Trebuchet MS"/>
              </a:rPr>
              <a:t>segala</a:t>
            </a:r>
            <a:r>
              <a:rPr sz="2750" spc="-75" dirty="0">
                <a:solidFill>
                  <a:srgbClr val="F2CC73"/>
                </a:solidFill>
                <a:latin typeface="Trebuchet MS"/>
                <a:cs typeface="Trebuchet MS"/>
              </a:rPr>
              <a:t> </a:t>
            </a:r>
            <a:r>
              <a:rPr sz="2750" spc="-100" dirty="0">
                <a:solidFill>
                  <a:srgbClr val="F2CC73"/>
                </a:solidFill>
                <a:latin typeface="Trebuchet MS"/>
                <a:cs typeface="Trebuchet MS"/>
              </a:rPr>
              <a:t>bentuk</a:t>
            </a:r>
            <a:r>
              <a:rPr sz="2750" spc="-75" dirty="0">
                <a:solidFill>
                  <a:srgbClr val="F2CC73"/>
                </a:solidFill>
                <a:latin typeface="Trebuchet MS"/>
                <a:cs typeface="Trebuchet MS"/>
              </a:rPr>
              <a:t> </a:t>
            </a:r>
            <a:r>
              <a:rPr sz="2750" spc="-30" dirty="0">
                <a:solidFill>
                  <a:srgbClr val="F2CC73"/>
                </a:solidFill>
                <a:latin typeface="Trebuchet MS"/>
                <a:cs typeface="Trebuchet MS"/>
              </a:rPr>
              <a:t>kegiatan</a:t>
            </a:r>
            <a:r>
              <a:rPr sz="2750" spc="-75" dirty="0">
                <a:solidFill>
                  <a:srgbClr val="F2CC73"/>
                </a:solidFill>
                <a:latin typeface="Trebuchet MS"/>
                <a:cs typeface="Trebuchet MS"/>
              </a:rPr>
              <a:t> </a:t>
            </a:r>
            <a:r>
              <a:rPr sz="2750" spc="-50" dirty="0">
                <a:solidFill>
                  <a:srgbClr val="F2CC73"/>
                </a:solidFill>
                <a:latin typeface="Trebuchet MS"/>
                <a:cs typeface="Trebuchet MS"/>
              </a:rPr>
              <a:t>menanam</a:t>
            </a:r>
            <a:r>
              <a:rPr sz="2750" spc="-75" dirty="0">
                <a:solidFill>
                  <a:srgbClr val="F2CC73"/>
                </a:solidFill>
                <a:latin typeface="Trebuchet MS"/>
                <a:cs typeface="Trebuchet MS"/>
              </a:rPr>
              <a:t> </a:t>
            </a:r>
            <a:r>
              <a:rPr sz="2750" spc="-95" dirty="0">
                <a:solidFill>
                  <a:srgbClr val="F2CC73"/>
                </a:solidFill>
                <a:latin typeface="Trebuchet MS"/>
                <a:cs typeface="Trebuchet MS"/>
              </a:rPr>
              <a:t>modal,</a:t>
            </a:r>
            <a:r>
              <a:rPr sz="2750" spc="-75" dirty="0">
                <a:solidFill>
                  <a:srgbClr val="F2CC73"/>
                </a:solidFill>
                <a:latin typeface="Trebuchet MS"/>
                <a:cs typeface="Trebuchet MS"/>
              </a:rPr>
              <a:t> </a:t>
            </a:r>
            <a:r>
              <a:rPr sz="2750" spc="-60" dirty="0">
                <a:solidFill>
                  <a:srgbClr val="F2CC73"/>
                </a:solidFill>
                <a:latin typeface="Trebuchet MS"/>
                <a:cs typeface="Trebuchet MS"/>
              </a:rPr>
              <a:t>baik</a:t>
            </a:r>
            <a:r>
              <a:rPr sz="2750" spc="-75" dirty="0">
                <a:solidFill>
                  <a:srgbClr val="F2CC73"/>
                </a:solidFill>
                <a:latin typeface="Trebuchet MS"/>
                <a:cs typeface="Trebuchet MS"/>
              </a:rPr>
              <a:t> </a:t>
            </a:r>
            <a:r>
              <a:rPr sz="2750" spc="-70" dirty="0">
                <a:solidFill>
                  <a:srgbClr val="F2CC73"/>
                </a:solidFill>
                <a:latin typeface="Trebuchet MS"/>
                <a:cs typeface="Trebuchet MS"/>
              </a:rPr>
              <a:t>oleh</a:t>
            </a:r>
            <a:r>
              <a:rPr sz="2750" spc="-75" dirty="0">
                <a:solidFill>
                  <a:srgbClr val="F2CC73"/>
                </a:solidFill>
                <a:latin typeface="Trebuchet MS"/>
                <a:cs typeface="Trebuchet MS"/>
              </a:rPr>
              <a:t> </a:t>
            </a:r>
            <a:r>
              <a:rPr sz="2750" spc="-15" dirty="0">
                <a:solidFill>
                  <a:srgbClr val="F2CC73"/>
                </a:solidFill>
                <a:latin typeface="Trebuchet MS"/>
                <a:cs typeface="Trebuchet MS"/>
              </a:rPr>
              <a:t>penanam</a:t>
            </a:r>
            <a:r>
              <a:rPr sz="2750" spc="-75" dirty="0">
                <a:solidFill>
                  <a:srgbClr val="F2CC73"/>
                </a:solidFill>
                <a:latin typeface="Trebuchet MS"/>
                <a:cs typeface="Trebuchet MS"/>
              </a:rPr>
              <a:t> </a:t>
            </a:r>
            <a:r>
              <a:rPr sz="2750" spc="-40" dirty="0">
                <a:solidFill>
                  <a:srgbClr val="F2CC73"/>
                </a:solidFill>
                <a:latin typeface="Trebuchet MS"/>
                <a:cs typeface="Trebuchet MS"/>
              </a:rPr>
              <a:t>modal </a:t>
            </a:r>
            <a:r>
              <a:rPr sz="2750" spc="-810" dirty="0">
                <a:solidFill>
                  <a:srgbClr val="F2CC73"/>
                </a:solidFill>
                <a:latin typeface="Trebuchet MS"/>
                <a:cs typeface="Trebuchet MS"/>
              </a:rPr>
              <a:t> </a:t>
            </a:r>
            <a:r>
              <a:rPr sz="2750" spc="-25" dirty="0">
                <a:solidFill>
                  <a:srgbClr val="F2CC73"/>
                </a:solidFill>
                <a:latin typeface="Trebuchet MS"/>
                <a:cs typeface="Trebuchet MS"/>
              </a:rPr>
              <a:t>dalam </a:t>
            </a:r>
            <a:r>
              <a:rPr sz="2750" spc="-45" dirty="0">
                <a:solidFill>
                  <a:srgbClr val="F2CC73"/>
                </a:solidFill>
                <a:latin typeface="Trebuchet MS"/>
                <a:cs typeface="Trebuchet MS"/>
              </a:rPr>
              <a:t>negeri </a:t>
            </a:r>
            <a:r>
              <a:rPr sz="2750" spc="-55" dirty="0">
                <a:solidFill>
                  <a:srgbClr val="F2CC73"/>
                </a:solidFill>
                <a:latin typeface="Trebuchet MS"/>
                <a:cs typeface="Trebuchet MS"/>
              </a:rPr>
              <a:t>maupun </a:t>
            </a:r>
            <a:r>
              <a:rPr sz="2750" spc="-70" dirty="0">
                <a:solidFill>
                  <a:srgbClr val="F2CC73"/>
                </a:solidFill>
                <a:latin typeface="Trebuchet MS"/>
                <a:cs typeface="Trebuchet MS"/>
              </a:rPr>
              <a:t>oleh </a:t>
            </a:r>
            <a:r>
              <a:rPr sz="2750" spc="-15" dirty="0">
                <a:solidFill>
                  <a:srgbClr val="F2CC73"/>
                </a:solidFill>
                <a:latin typeface="Trebuchet MS"/>
                <a:cs typeface="Trebuchet MS"/>
              </a:rPr>
              <a:t>penanam </a:t>
            </a:r>
            <a:r>
              <a:rPr sz="2750" spc="-40" dirty="0">
                <a:solidFill>
                  <a:srgbClr val="F2CC73"/>
                </a:solidFill>
                <a:latin typeface="Trebuchet MS"/>
                <a:cs typeface="Trebuchet MS"/>
              </a:rPr>
              <a:t>modal </a:t>
            </a:r>
            <a:r>
              <a:rPr sz="2750" spc="10" dirty="0">
                <a:solidFill>
                  <a:srgbClr val="F2CC73"/>
                </a:solidFill>
                <a:latin typeface="Trebuchet MS"/>
                <a:cs typeface="Trebuchet MS"/>
              </a:rPr>
              <a:t>asing </a:t>
            </a:r>
            <a:r>
              <a:rPr sz="2750" spc="-145" dirty="0">
                <a:solidFill>
                  <a:srgbClr val="F2CC73"/>
                </a:solidFill>
                <a:latin typeface="Trebuchet MS"/>
                <a:cs typeface="Trebuchet MS"/>
              </a:rPr>
              <a:t>untuk </a:t>
            </a:r>
            <a:r>
              <a:rPr sz="2750" spc="-90" dirty="0">
                <a:solidFill>
                  <a:srgbClr val="F2CC73"/>
                </a:solidFill>
                <a:latin typeface="Trebuchet MS"/>
                <a:cs typeface="Trebuchet MS"/>
              </a:rPr>
              <a:t>melakukan </a:t>
            </a:r>
            <a:r>
              <a:rPr sz="2750" spc="5" dirty="0">
                <a:solidFill>
                  <a:srgbClr val="F2CC73"/>
                </a:solidFill>
                <a:latin typeface="Trebuchet MS"/>
                <a:cs typeface="Trebuchet MS"/>
              </a:rPr>
              <a:t>usaha </a:t>
            </a:r>
            <a:r>
              <a:rPr sz="2750" spc="-60" dirty="0">
                <a:solidFill>
                  <a:srgbClr val="F2CC73"/>
                </a:solidFill>
                <a:latin typeface="Trebuchet MS"/>
                <a:cs typeface="Trebuchet MS"/>
              </a:rPr>
              <a:t>di </a:t>
            </a:r>
            <a:r>
              <a:rPr sz="2750" spc="-65" dirty="0">
                <a:solidFill>
                  <a:srgbClr val="F2CC73"/>
                </a:solidFill>
                <a:latin typeface="Trebuchet MS"/>
                <a:cs typeface="Trebuchet MS"/>
              </a:rPr>
              <a:t>wilayah </a:t>
            </a:r>
            <a:r>
              <a:rPr sz="2750" spc="20" dirty="0">
                <a:solidFill>
                  <a:srgbClr val="F2CC73"/>
                </a:solidFill>
                <a:latin typeface="Trebuchet MS"/>
                <a:cs typeface="Trebuchet MS"/>
              </a:rPr>
              <a:t>Negara </a:t>
            </a:r>
            <a:r>
              <a:rPr sz="2750" spc="25" dirty="0">
                <a:solidFill>
                  <a:srgbClr val="F2CC73"/>
                </a:solidFill>
                <a:latin typeface="Trebuchet MS"/>
                <a:cs typeface="Trebuchet MS"/>
              </a:rPr>
              <a:t> </a:t>
            </a:r>
            <a:r>
              <a:rPr sz="2750" spc="-95" dirty="0">
                <a:solidFill>
                  <a:srgbClr val="F2CC73"/>
                </a:solidFill>
                <a:latin typeface="Trebuchet MS"/>
                <a:cs typeface="Trebuchet MS"/>
              </a:rPr>
              <a:t>Republik</a:t>
            </a:r>
            <a:r>
              <a:rPr sz="2750" spc="-90" dirty="0">
                <a:solidFill>
                  <a:srgbClr val="F2CC73"/>
                </a:solidFill>
                <a:latin typeface="Trebuchet MS"/>
                <a:cs typeface="Trebuchet MS"/>
              </a:rPr>
              <a:t> </a:t>
            </a:r>
            <a:r>
              <a:rPr sz="2750" spc="-65" dirty="0">
                <a:solidFill>
                  <a:srgbClr val="F2CC73"/>
                </a:solidFill>
                <a:latin typeface="Trebuchet MS"/>
                <a:cs typeface="Trebuchet MS"/>
              </a:rPr>
              <a:t>Indonesia.</a:t>
            </a:r>
            <a:endParaRPr sz="2750">
              <a:latin typeface="Trebuchet MS"/>
              <a:cs typeface="Trebuchet MS"/>
            </a:endParaRPr>
          </a:p>
        </p:txBody>
      </p:sp>
      <p:sp>
        <p:nvSpPr>
          <p:cNvPr id="6" name="object 6"/>
          <p:cNvSpPr txBox="1"/>
          <p:nvPr/>
        </p:nvSpPr>
        <p:spPr>
          <a:xfrm>
            <a:off x="1968557" y="3981927"/>
            <a:ext cx="14351000" cy="5581650"/>
          </a:xfrm>
          <a:prstGeom prst="rect">
            <a:avLst/>
          </a:prstGeom>
        </p:spPr>
        <p:txBody>
          <a:bodyPr vert="horz" wrap="square" lIns="0" tIns="229870" rIns="0" bIns="0" rtlCol="0">
            <a:spAutoFit/>
          </a:bodyPr>
          <a:lstStyle/>
          <a:p>
            <a:pPr algn="ctr">
              <a:lnSpc>
                <a:spcPct val="100000"/>
              </a:lnSpc>
              <a:spcBef>
                <a:spcPts val="1810"/>
              </a:spcBef>
              <a:tabLst>
                <a:tab pos="1582420" algn="l"/>
                <a:tab pos="2240915" algn="l"/>
                <a:tab pos="3303270" algn="l"/>
              </a:tabLst>
            </a:pPr>
            <a:r>
              <a:rPr sz="3300" spc="335" dirty="0">
                <a:solidFill>
                  <a:srgbClr val="F5FAF9"/>
                </a:solidFill>
                <a:latin typeface="Trebuchet MS"/>
                <a:cs typeface="Trebuchet MS"/>
              </a:rPr>
              <a:t>JAMES	</a:t>
            </a:r>
            <a:r>
              <a:rPr sz="3300" spc="220" dirty="0">
                <a:solidFill>
                  <a:srgbClr val="F5FAF9"/>
                </a:solidFill>
                <a:latin typeface="Trebuchet MS"/>
                <a:cs typeface="Trebuchet MS"/>
              </a:rPr>
              <a:t>C.	</a:t>
            </a:r>
            <a:r>
              <a:rPr sz="3300" spc="270" dirty="0">
                <a:solidFill>
                  <a:srgbClr val="F5FAF9"/>
                </a:solidFill>
                <a:latin typeface="Trebuchet MS"/>
                <a:cs typeface="Trebuchet MS"/>
              </a:rPr>
              <a:t>VAN	</a:t>
            </a:r>
            <a:r>
              <a:rPr sz="3300" spc="240" dirty="0">
                <a:solidFill>
                  <a:srgbClr val="F5FAF9"/>
                </a:solidFill>
                <a:latin typeface="Trebuchet MS"/>
                <a:cs typeface="Trebuchet MS"/>
              </a:rPr>
              <a:t>HORN</a:t>
            </a:r>
            <a:endParaRPr sz="3300">
              <a:latin typeface="Trebuchet MS"/>
              <a:cs typeface="Trebuchet MS"/>
            </a:endParaRPr>
          </a:p>
          <a:p>
            <a:pPr marL="179705" marR="172085" algn="ctr">
              <a:lnSpc>
                <a:spcPct val="125000"/>
              </a:lnSpc>
              <a:spcBef>
                <a:spcPts val="605"/>
              </a:spcBef>
            </a:pPr>
            <a:r>
              <a:rPr sz="2750" spc="-75" dirty="0">
                <a:solidFill>
                  <a:srgbClr val="F2CC73"/>
                </a:solidFill>
                <a:latin typeface="Trebuchet MS"/>
                <a:cs typeface="Trebuchet MS"/>
              </a:rPr>
              <a:t>investasi</a:t>
            </a:r>
            <a:r>
              <a:rPr sz="2750" spc="-85" dirty="0">
                <a:solidFill>
                  <a:srgbClr val="F2CC73"/>
                </a:solidFill>
                <a:latin typeface="Trebuchet MS"/>
                <a:cs typeface="Trebuchet MS"/>
              </a:rPr>
              <a:t> </a:t>
            </a:r>
            <a:r>
              <a:rPr sz="2750" spc="15" dirty="0">
                <a:solidFill>
                  <a:srgbClr val="F2CC73"/>
                </a:solidFill>
                <a:latin typeface="Trebuchet MS"/>
                <a:cs typeface="Trebuchet MS"/>
              </a:rPr>
              <a:t>adalah</a:t>
            </a:r>
            <a:r>
              <a:rPr sz="2750" spc="-85" dirty="0">
                <a:solidFill>
                  <a:srgbClr val="F2CC73"/>
                </a:solidFill>
                <a:latin typeface="Trebuchet MS"/>
                <a:cs typeface="Trebuchet MS"/>
              </a:rPr>
              <a:t> </a:t>
            </a:r>
            <a:r>
              <a:rPr sz="2750" spc="-10" dirty="0">
                <a:solidFill>
                  <a:srgbClr val="F2CC73"/>
                </a:solidFill>
                <a:latin typeface="Trebuchet MS"/>
                <a:cs typeface="Trebuchet MS"/>
              </a:rPr>
              <a:t>sebuah</a:t>
            </a:r>
            <a:r>
              <a:rPr sz="2750" spc="-85" dirty="0">
                <a:solidFill>
                  <a:srgbClr val="F2CC73"/>
                </a:solidFill>
                <a:latin typeface="Trebuchet MS"/>
                <a:cs typeface="Trebuchet MS"/>
              </a:rPr>
              <a:t> </a:t>
            </a:r>
            <a:r>
              <a:rPr sz="2750" spc="-30" dirty="0">
                <a:solidFill>
                  <a:srgbClr val="F2CC73"/>
                </a:solidFill>
                <a:latin typeface="Trebuchet MS"/>
                <a:cs typeface="Trebuchet MS"/>
              </a:rPr>
              <a:t>kegiatan</a:t>
            </a:r>
            <a:r>
              <a:rPr sz="2750" spc="-80" dirty="0">
                <a:solidFill>
                  <a:srgbClr val="F2CC73"/>
                </a:solidFill>
                <a:latin typeface="Trebuchet MS"/>
                <a:cs typeface="Trebuchet MS"/>
              </a:rPr>
              <a:t> </a:t>
            </a:r>
            <a:r>
              <a:rPr sz="2750" spc="10" dirty="0">
                <a:solidFill>
                  <a:srgbClr val="F2CC73"/>
                </a:solidFill>
                <a:latin typeface="Trebuchet MS"/>
                <a:cs typeface="Trebuchet MS"/>
              </a:rPr>
              <a:t>yang</a:t>
            </a:r>
            <a:r>
              <a:rPr sz="2750" spc="-85" dirty="0">
                <a:solidFill>
                  <a:srgbClr val="F2CC73"/>
                </a:solidFill>
                <a:latin typeface="Trebuchet MS"/>
                <a:cs typeface="Trebuchet MS"/>
              </a:rPr>
              <a:t> dilakukan </a:t>
            </a:r>
            <a:r>
              <a:rPr sz="2750" spc="-10" dirty="0">
                <a:solidFill>
                  <a:srgbClr val="F2CC73"/>
                </a:solidFill>
                <a:latin typeface="Trebuchet MS"/>
                <a:cs typeface="Trebuchet MS"/>
              </a:rPr>
              <a:t>atau</a:t>
            </a:r>
            <a:r>
              <a:rPr sz="2750" spc="-80" dirty="0">
                <a:solidFill>
                  <a:srgbClr val="F2CC73"/>
                </a:solidFill>
                <a:latin typeface="Trebuchet MS"/>
                <a:cs typeface="Trebuchet MS"/>
              </a:rPr>
              <a:t> </a:t>
            </a:r>
            <a:r>
              <a:rPr sz="2750" spc="-25" dirty="0">
                <a:solidFill>
                  <a:srgbClr val="F2CC73"/>
                </a:solidFill>
                <a:latin typeface="Trebuchet MS"/>
                <a:cs typeface="Trebuchet MS"/>
              </a:rPr>
              <a:t>dilangsungkan</a:t>
            </a:r>
            <a:r>
              <a:rPr sz="2750" spc="-85" dirty="0">
                <a:solidFill>
                  <a:srgbClr val="F2CC73"/>
                </a:solidFill>
                <a:latin typeface="Trebuchet MS"/>
                <a:cs typeface="Trebuchet MS"/>
              </a:rPr>
              <a:t> </a:t>
            </a:r>
            <a:r>
              <a:rPr sz="2750" spc="25" dirty="0">
                <a:solidFill>
                  <a:srgbClr val="F2CC73"/>
                </a:solidFill>
                <a:latin typeface="Trebuchet MS"/>
                <a:cs typeface="Trebuchet MS"/>
              </a:rPr>
              <a:t>dengan</a:t>
            </a:r>
            <a:r>
              <a:rPr sz="2750" spc="-85" dirty="0">
                <a:solidFill>
                  <a:srgbClr val="F2CC73"/>
                </a:solidFill>
                <a:latin typeface="Trebuchet MS"/>
                <a:cs typeface="Trebuchet MS"/>
              </a:rPr>
              <a:t> </a:t>
            </a:r>
            <a:r>
              <a:rPr sz="2750" spc="-50" dirty="0">
                <a:solidFill>
                  <a:srgbClr val="F2CC73"/>
                </a:solidFill>
                <a:latin typeface="Trebuchet MS"/>
                <a:cs typeface="Trebuchet MS"/>
              </a:rPr>
              <a:t>memanfaatkan </a:t>
            </a:r>
            <a:r>
              <a:rPr sz="2750" spc="-810" dirty="0">
                <a:solidFill>
                  <a:srgbClr val="F2CC73"/>
                </a:solidFill>
                <a:latin typeface="Trebuchet MS"/>
                <a:cs typeface="Trebuchet MS"/>
              </a:rPr>
              <a:t> </a:t>
            </a:r>
            <a:r>
              <a:rPr sz="2750" spc="-40" dirty="0">
                <a:solidFill>
                  <a:srgbClr val="F2CC73"/>
                </a:solidFill>
                <a:latin typeface="Trebuchet MS"/>
                <a:cs typeface="Trebuchet MS"/>
              </a:rPr>
              <a:t>kas </a:t>
            </a:r>
            <a:r>
              <a:rPr sz="2750" spc="10" dirty="0">
                <a:solidFill>
                  <a:srgbClr val="F2CC73"/>
                </a:solidFill>
                <a:latin typeface="Trebuchet MS"/>
                <a:cs typeface="Trebuchet MS"/>
              </a:rPr>
              <a:t>yang </a:t>
            </a:r>
            <a:r>
              <a:rPr sz="2750" spc="95" dirty="0">
                <a:solidFill>
                  <a:srgbClr val="F2CC73"/>
                </a:solidFill>
                <a:latin typeface="Trebuchet MS"/>
                <a:cs typeface="Trebuchet MS"/>
              </a:rPr>
              <a:t>ada </a:t>
            </a:r>
            <a:r>
              <a:rPr sz="2750" spc="80" dirty="0">
                <a:solidFill>
                  <a:srgbClr val="F2CC73"/>
                </a:solidFill>
                <a:latin typeface="Trebuchet MS"/>
                <a:cs typeface="Trebuchet MS"/>
              </a:rPr>
              <a:t>pada </a:t>
            </a:r>
            <a:r>
              <a:rPr sz="2750" spc="15" dirty="0">
                <a:solidFill>
                  <a:srgbClr val="F2CC73"/>
                </a:solidFill>
                <a:latin typeface="Trebuchet MS"/>
                <a:cs typeface="Trebuchet MS"/>
              </a:rPr>
              <a:t>masa </a:t>
            </a:r>
            <a:r>
              <a:rPr sz="2750" spc="-55" dirty="0">
                <a:solidFill>
                  <a:srgbClr val="F2CC73"/>
                </a:solidFill>
                <a:latin typeface="Trebuchet MS"/>
                <a:cs typeface="Trebuchet MS"/>
              </a:rPr>
              <a:t>sekarang, </a:t>
            </a:r>
            <a:r>
              <a:rPr sz="2750" spc="10" dirty="0">
                <a:solidFill>
                  <a:srgbClr val="F2CC73"/>
                </a:solidFill>
                <a:latin typeface="Trebuchet MS"/>
                <a:cs typeface="Trebuchet MS"/>
              </a:rPr>
              <a:t>yang </a:t>
            </a:r>
            <a:r>
              <a:rPr sz="2750" spc="-105" dirty="0">
                <a:solidFill>
                  <a:srgbClr val="F2CC73"/>
                </a:solidFill>
                <a:latin typeface="Trebuchet MS"/>
                <a:cs typeface="Trebuchet MS"/>
              </a:rPr>
              <a:t>bertujuan </a:t>
            </a:r>
            <a:r>
              <a:rPr sz="2750" spc="60" dirty="0">
                <a:solidFill>
                  <a:srgbClr val="F2CC73"/>
                </a:solidFill>
                <a:latin typeface="Trebuchet MS"/>
                <a:cs typeface="Trebuchet MS"/>
              </a:rPr>
              <a:t>agar </a:t>
            </a:r>
            <a:r>
              <a:rPr sz="2750" spc="-5" dirty="0">
                <a:solidFill>
                  <a:srgbClr val="F2CC73"/>
                </a:solidFill>
                <a:latin typeface="Trebuchet MS"/>
                <a:cs typeface="Trebuchet MS"/>
              </a:rPr>
              <a:t>bisa </a:t>
            </a:r>
            <a:r>
              <a:rPr sz="2750" spc="-160" dirty="0">
                <a:solidFill>
                  <a:srgbClr val="F2CC73"/>
                </a:solidFill>
                <a:latin typeface="Trebuchet MS"/>
                <a:cs typeface="Trebuchet MS"/>
              </a:rPr>
              <a:t>memiliki </a:t>
            </a:r>
            <a:r>
              <a:rPr sz="2750" spc="20" dirty="0">
                <a:solidFill>
                  <a:srgbClr val="F2CC73"/>
                </a:solidFill>
                <a:latin typeface="Trebuchet MS"/>
                <a:cs typeface="Trebuchet MS"/>
              </a:rPr>
              <a:t>dan </a:t>
            </a:r>
            <a:r>
              <a:rPr sz="2750" spc="-85" dirty="0">
                <a:solidFill>
                  <a:srgbClr val="F2CC73"/>
                </a:solidFill>
                <a:latin typeface="Trebuchet MS"/>
                <a:cs typeface="Trebuchet MS"/>
              </a:rPr>
              <a:t>memperoleh </a:t>
            </a:r>
            <a:r>
              <a:rPr sz="2750" spc="-80" dirty="0">
                <a:solidFill>
                  <a:srgbClr val="F2CC73"/>
                </a:solidFill>
                <a:latin typeface="Trebuchet MS"/>
                <a:cs typeface="Trebuchet MS"/>
              </a:rPr>
              <a:t> </a:t>
            </a:r>
            <a:r>
              <a:rPr sz="2750" spc="5" dirty="0">
                <a:solidFill>
                  <a:srgbClr val="F2CC73"/>
                </a:solidFill>
                <a:latin typeface="Trebuchet MS"/>
                <a:cs typeface="Trebuchet MS"/>
              </a:rPr>
              <a:t>pendapatan</a:t>
            </a:r>
            <a:r>
              <a:rPr sz="2750" spc="-85" dirty="0">
                <a:solidFill>
                  <a:srgbClr val="F2CC73"/>
                </a:solidFill>
                <a:latin typeface="Trebuchet MS"/>
                <a:cs typeface="Trebuchet MS"/>
              </a:rPr>
              <a:t> </a:t>
            </a:r>
            <a:r>
              <a:rPr sz="2750" spc="10" dirty="0">
                <a:solidFill>
                  <a:srgbClr val="F2CC73"/>
                </a:solidFill>
                <a:latin typeface="Trebuchet MS"/>
                <a:cs typeface="Trebuchet MS"/>
              </a:rPr>
              <a:t>yang</a:t>
            </a:r>
            <a:r>
              <a:rPr sz="2750" spc="-85" dirty="0">
                <a:solidFill>
                  <a:srgbClr val="F2CC73"/>
                </a:solidFill>
                <a:latin typeface="Trebuchet MS"/>
                <a:cs typeface="Trebuchet MS"/>
              </a:rPr>
              <a:t> </a:t>
            </a:r>
            <a:r>
              <a:rPr sz="2750" spc="-90" dirty="0">
                <a:solidFill>
                  <a:srgbClr val="F2CC73"/>
                </a:solidFill>
                <a:latin typeface="Trebuchet MS"/>
                <a:cs typeface="Trebuchet MS"/>
              </a:rPr>
              <a:t>lebih</a:t>
            </a:r>
            <a:r>
              <a:rPr sz="2750" spc="-85" dirty="0">
                <a:solidFill>
                  <a:srgbClr val="F2CC73"/>
                </a:solidFill>
                <a:latin typeface="Trebuchet MS"/>
                <a:cs typeface="Trebuchet MS"/>
              </a:rPr>
              <a:t> </a:t>
            </a:r>
            <a:r>
              <a:rPr sz="2750" spc="-15" dirty="0">
                <a:solidFill>
                  <a:srgbClr val="F2CC73"/>
                </a:solidFill>
                <a:latin typeface="Trebuchet MS"/>
                <a:cs typeface="Trebuchet MS"/>
              </a:rPr>
              <a:t>besar</a:t>
            </a:r>
            <a:r>
              <a:rPr sz="2750" spc="-85" dirty="0">
                <a:solidFill>
                  <a:srgbClr val="F2CC73"/>
                </a:solidFill>
                <a:latin typeface="Trebuchet MS"/>
                <a:cs typeface="Trebuchet MS"/>
              </a:rPr>
              <a:t> </a:t>
            </a:r>
            <a:r>
              <a:rPr sz="2750" spc="-10" dirty="0">
                <a:solidFill>
                  <a:srgbClr val="F2CC73"/>
                </a:solidFill>
                <a:latin typeface="Trebuchet MS"/>
                <a:cs typeface="Trebuchet MS"/>
              </a:rPr>
              <a:t>dimasa</a:t>
            </a:r>
            <a:r>
              <a:rPr sz="2750" spc="-85" dirty="0">
                <a:solidFill>
                  <a:srgbClr val="F2CC73"/>
                </a:solidFill>
                <a:latin typeface="Trebuchet MS"/>
                <a:cs typeface="Trebuchet MS"/>
              </a:rPr>
              <a:t> </a:t>
            </a:r>
            <a:r>
              <a:rPr sz="2750" spc="-35" dirty="0">
                <a:solidFill>
                  <a:srgbClr val="F2CC73"/>
                </a:solidFill>
                <a:latin typeface="Trebuchet MS"/>
                <a:cs typeface="Trebuchet MS"/>
              </a:rPr>
              <a:t>depan.</a:t>
            </a:r>
            <a:endParaRPr sz="2750">
              <a:latin typeface="Trebuchet MS"/>
              <a:cs typeface="Trebuchet MS"/>
            </a:endParaRPr>
          </a:p>
          <a:p>
            <a:pPr>
              <a:lnSpc>
                <a:spcPct val="100000"/>
              </a:lnSpc>
            </a:pPr>
            <a:endParaRPr sz="2700">
              <a:latin typeface="Trebuchet MS"/>
              <a:cs typeface="Trebuchet MS"/>
            </a:endParaRPr>
          </a:p>
          <a:p>
            <a:pPr>
              <a:lnSpc>
                <a:spcPct val="100000"/>
              </a:lnSpc>
            </a:pPr>
            <a:endParaRPr sz="2700">
              <a:latin typeface="Trebuchet MS"/>
              <a:cs typeface="Trebuchet MS"/>
            </a:endParaRPr>
          </a:p>
          <a:p>
            <a:pPr algn="ctr">
              <a:lnSpc>
                <a:spcPct val="100000"/>
              </a:lnSpc>
              <a:spcBef>
                <a:spcPts val="1930"/>
              </a:spcBef>
              <a:tabLst>
                <a:tab pos="1459865" algn="l"/>
              </a:tabLst>
            </a:pPr>
            <a:r>
              <a:rPr sz="3300" spc="290" dirty="0">
                <a:solidFill>
                  <a:srgbClr val="FFFFFF"/>
                </a:solidFill>
                <a:latin typeface="Trebuchet MS"/>
                <a:cs typeface="Trebuchet MS"/>
              </a:rPr>
              <a:t>SALIM	</a:t>
            </a:r>
            <a:r>
              <a:rPr sz="3300" spc="229" dirty="0">
                <a:solidFill>
                  <a:srgbClr val="FFFFFF"/>
                </a:solidFill>
                <a:latin typeface="Trebuchet MS"/>
                <a:cs typeface="Trebuchet MS"/>
              </a:rPr>
              <a:t>HS</a:t>
            </a:r>
            <a:endParaRPr sz="3300">
              <a:latin typeface="Trebuchet MS"/>
              <a:cs typeface="Trebuchet MS"/>
            </a:endParaRPr>
          </a:p>
          <a:p>
            <a:pPr marL="12065" marR="5080" algn="ctr">
              <a:lnSpc>
                <a:spcPct val="125000"/>
              </a:lnSpc>
              <a:spcBef>
                <a:spcPts val="560"/>
              </a:spcBef>
            </a:pPr>
            <a:r>
              <a:rPr sz="2750" spc="-75" dirty="0">
                <a:solidFill>
                  <a:srgbClr val="F2CC73"/>
                </a:solidFill>
                <a:latin typeface="Trebuchet MS"/>
                <a:cs typeface="Trebuchet MS"/>
              </a:rPr>
              <a:t>investasi </a:t>
            </a:r>
            <a:r>
              <a:rPr sz="2750" spc="15" dirty="0">
                <a:solidFill>
                  <a:srgbClr val="F2CC73"/>
                </a:solidFill>
                <a:latin typeface="Trebuchet MS"/>
                <a:cs typeface="Trebuchet MS"/>
              </a:rPr>
              <a:t>adalah </a:t>
            </a:r>
            <a:r>
              <a:rPr sz="2750" spc="-95" dirty="0">
                <a:solidFill>
                  <a:srgbClr val="F2CC73"/>
                </a:solidFill>
                <a:latin typeface="Trebuchet MS"/>
                <a:cs typeface="Trebuchet MS"/>
              </a:rPr>
              <a:t>aktivitas </a:t>
            </a:r>
            <a:r>
              <a:rPr sz="2750" spc="-10" dirty="0">
                <a:solidFill>
                  <a:srgbClr val="F2CC73"/>
                </a:solidFill>
                <a:latin typeface="Trebuchet MS"/>
                <a:cs typeface="Trebuchet MS"/>
              </a:rPr>
              <a:t>penanaman </a:t>
            </a:r>
            <a:r>
              <a:rPr sz="2750" spc="-40" dirty="0">
                <a:solidFill>
                  <a:srgbClr val="F2CC73"/>
                </a:solidFill>
                <a:latin typeface="Trebuchet MS"/>
                <a:cs typeface="Trebuchet MS"/>
              </a:rPr>
              <a:t>modal </a:t>
            </a:r>
            <a:r>
              <a:rPr sz="2750" spc="10" dirty="0">
                <a:solidFill>
                  <a:srgbClr val="F2CC73"/>
                </a:solidFill>
                <a:latin typeface="Trebuchet MS"/>
                <a:cs typeface="Trebuchet MS"/>
              </a:rPr>
              <a:t>yang </a:t>
            </a:r>
            <a:r>
              <a:rPr sz="2750" spc="-85" dirty="0">
                <a:solidFill>
                  <a:srgbClr val="F2CC73"/>
                </a:solidFill>
                <a:latin typeface="Trebuchet MS"/>
                <a:cs typeface="Trebuchet MS"/>
              </a:rPr>
              <a:t>dilakukan </a:t>
            </a:r>
            <a:r>
              <a:rPr sz="2750" spc="-70" dirty="0">
                <a:solidFill>
                  <a:srgbClr val="F2CC73"/>
                </a:solidFill>
                <a:latin typeface="Trebuchet MS"/>
                <a:cs typeface="Trebuchet MS"/>
              </a:rPr>
              <a:t>oleh </a:t>
            </a:r>
            <a:r>
              <a:rPr sz="2750" spc="-135" dirty="0">
                <a:solidFill>
                  <a:srgbClr val="F2CC73"/>
                </a:solidFill>
                <a:latin typeface="Trebuchet MS"/>
                <a:cs typeface="Trebuchet MS"/>
              </a:rPr>
              <a:t>investor, </a:t>
            </a:r>
            <a:r>
              <a:rPr sz="2750" spc="-60" dirty="0">
                <a:solidFill>
                  <a:srgbClr val="F2CC73"/>
                </a:solidFill>
                <a:latin typeface="Trebuchet MS"/>
                <a:cs typeface="Trebuchet MS"/>
              </a:rPr>
              <a:t>baik </a:t>
            </a:r>
            <a:r>
              <a:rPr sz="2750" spc="-150" dirty="0">
                <a:solidFill>
                  <a:srgbClr val="F2CC73"/>
                </a:solidFill>
                <a:latin typeface="Trebuchet MS"/>
                <a:cs typeface="Trebuchet MS"/>
              </a:rPr>
              <a:t>itu </a:t>
            </a:r>
            <a:r>
              <a:rPr sz="2750" spc="-105" dirty="0">
                <a:solidFill>
                  <a:srgbClr val="F2CC73"/>
                </a:solidFill>
                <a:latin typeface="Trebuchet MS"/>
                <a:cs typeface="Trebuchet MS"/>
              </a:rPr>
              <a:t>investor </a:t>
            </a:r>
            <a:r>
              <a:rPr sz="2750" spc="10" dirty="0">
                <a:solidFill>
                  <a:srgbClr val="F2CC73"/>
                </a:solidFill>
                <a:latin typeface="Trebuchet MS"/>
                <a:cs typeface="Trebuchet MS"/>
              </a:rPr>
              <a:t>yang </a:t>
            </a:r>
            <a:r>
              <a:rPr sz="2750" spc="-815" dirty="0">
                <a:solidFill>
                  <a:srgbClr val="F2CC73"/>
                </a:solidFill>
                <a:latin typeface="Trebuchet MS"/>
                <a:cs typeface="Trebuchet MS"/>
              </a:rPr>
              <a:t> </a:t>
            </a:r>
            <a:r>
              <a:rPr sz="2750" spc="-25" dirty="0">
                <a:solidFill>
                  <a:srgbClr val="F2CC73"/>
                </a:solidFill>
                <a:latin typeface="Trebuchet MS"/>
                <a:cs typeface="Trebuchet MS"/>
              </a:rPr>
              <a:t>berasal </a:t>
            </a:r>
            <a:r>
              <a:rPr sz="2750" spc="-55" dirty="0">
                <a:solidFill>
                  <a:srgbClr val="F2CC73"/>
                </a:solidFill>
                <a:latin typeface="Trebuchet MS"/>
                <a:cs typeface="Trebuchet MS"/>
              </a:rPr>
              <a:t>dari </a:t>
            </a:r>
            <a:r>
              <a:rPr sz="2750" spc="-25" dirty="0">
                <a:solidFill>
                  <a:srgbClr val="F2CC73"/>
                </a:solidFill>
                <a:latin typeface="Trebuchet MS"/>
                <a:cs typeface="Trebuchet MS"/>
              </a:rPr>
              <a:t>dalam </a:t>
            </a:r>
            <a:r>
              <a:rPr sz="2750" spc="-45" dirty="0">
                <a:solidFill>
                  <a:srgbClr val="F2CC73"/>
                </a:solidFill>
                <a:latin typeface="Trebuchet MS"/>
                <a:cs typeface="Trebuchet MS"/>
              </a:rPr>
              <a:t>negeri </a:t>
            </a:r>
            <a:r>
              <a:rPr sz="2750" spc="-55" dirty="0">
                <a:solidFill>
                  <a:srgbClr val="F2CC73"/>
                </a:solidFill>
                <a:latin typeface="Trebuchet MS"/>
                <a:cs typeface="Trebuchet MS"/>
              </a:rPr>
              <a:t>maupun </a:t>
            </a:r>
            <a:r>
              <a:rPr sz="2750" spc="-105" dirty="0">
                <a:solidFill>
                  <a:srgbClr val="F2CC73"/>
                </a:solidFill>
                <a:latin typeface="Trebuchet MS"/>
                <a:cs typeface="Trebuchet MS"/>
              </a:rPr>
              <a:t>investor </a:t>
            </a:r>
            <a:r>
              <a:rPr sz="2750" spc="10" dirty="0">
                <a:solidFill>
                  <a:srgbClr val="F2CC73"/>
                </a:solidFill>
                <a:latin typeface="Trebuchet MS"/>
                <a:cs typeface="Trebuchet MS"/>
              </a:rPr>
              <a:t>yang </a:t>
            </a:r>
            <a:r>
              <a:rPr sz="2750" spc="-25" dirty="0">
                <a:solidFill>
                  <a:srgbClr val="F2CC73"/>
                </a:solidFill>
                <a:latin typeface="Trebuchet MS"/>
                <a:cs typeface="Trebuchet MS"/>
              </a:rPr>
              <a:t>berasal </a:t>
            </a:r>
            <a:r>
              <a:rPr sz="2750" spc="-55" dirty="0">
                <a:solidFill>
                  <a:srgbClr val="F2CC73"/>
                </a:solidFill>
                <a:latin typeface="Trebuchet MS"/>
                <a:cs typeface="Trebuchet MS"/>
              </a:rPr>
              <a:t>dari </a:t>
            </a:r>
            <a:r>
              <a:rPr sz="2750" spc="-100" dirty="0">
                <a:solidFill>
                  <a:srgbClr val="F2CC73"/>
                </a:solidFill>
                <a:latin typeface="Trebuchet MS"/>
                <a:cs typeface="Trebuchet MS"/>
              </a:rPr>
              <a:t>luar </a:t>
            </a:r>
            <a:r>
              <a:rPr sz="2750" spc="-45" dirty="0">
                <a:solidFill>
                  <a:srgbClr val="F2CC73"/>
                </a:solidFill>
                <a:latin typeface="Trebuchet MS"/>
                <a:cs typeface="Trebuchet MS"/>
              </a:rPr>
              <a:t>negeri </a:t>
            </a:r>
            <a:r>
              <a:rPr sz="2750" spc="10" dirty="0">
                <a:solidFill>
                  <a:srgbClr val="F2CC73"/>
                </a:solidFill>
                <a:latin typeface="Trebuchet MS"/>
                <a:cs typeface="Trebuchet MS"/>
              </a:rPr>
              <a:t>yang </a:t>
            </a:r>
            <a:r>
              <a:rPr sz="2750" spc="-25" dirty="0">
                <a:solidFill>
                  <a:srgbClr val="F2CC73"/>
                </a:solidFill>
                <a:latin typeface="Trebuchet MS"/>
                <a:cs typeface="Trebuchet MS"/>
              </a:rPr>
              <a:t>saling </a:t>
            </a:r>
            <a:r>
              <a:rPr sz="2750" spc="-70" dirty="0">
                <a:solidFill>
                  <a:srgbClr val="F2CC73"/>
                </a:solidFill>
                <a:latin typeface="Trebuchet MS"/>
                <a:cs typeface="Trebuchet MS"/>
              </a:rPr>
              <a:t>berkaitan </a:t>
            </a:r>
            <a:r>
              <a:rPr sz="2750" spc="-65" dirty="0">
                <a:solidFill>
                  <a:srgbClr val="F2CC73"/>
                </a:solidFill>
                <a:latin typeface="Trebuchet MS"/>
                <a:cs typeface="Trebuchet MS"/>
              </a:rPr>
              <a:t> </a:t>
            </a:r>
            <a:r>
              <a:rPr sz="2750" spc="-25" dirty="0">
                <a:solidFill>
                  <a:srgbClr val="F2CC73"/>
                </a:solidFill>
                <a:latin typeface="Trebuchet MS"/>
                <a:cs typeface="Trebuchet MS"/>
              </a:rPr>
              <a:t>dalam</a:t>
            </a:r>
            <a:r>
              <a:rPr sz="2750" spc="-85" dirty="0">
                <a:solidFill>
                  <a:srgbClr val="F2CC73"/>
                </a:solidFill>
                <a:latin typeface="Trebuchet MS"/>
                <a:cs typeface="Trebuchet MS"/>
              </a:rPr>
              <a:t> </a:t>
            </a:r>
            <a:r>
              <a:rPr sz="2750" spc="15" dirty="0">
                <a:solidFill>
                  <a:srgbClr val="F2CC73"/>
                </a:solidFill>
                <a:latin typeface="Trebuchet MS"/>
                <a:cs typeface="Trebuchet MS"/>
              </a:rPr>
              <a:t>berbagai</a:t>
            </a:r>
            <a:r>
              <a:rPr sz="2750" spc="-85" dirty="0">
                <a:solidFill>
                  <a:srgbClr val="F2CC73"/>
                </a:solidFill>
                <a:latin typeface="Trebuchet MS"/>
                <a:cs typeface="Trebuchet MS"/>
              </a:rPr>
              <a:t> </a:t>
            </a:r>
            <a:r>
              <a:rPr sz="2750" spc="-130" dirty="0">
                <a:solidFill>
                  <a:srgbClr val="F2CC73"/>
                </a:solidFill>
                <a:latin typeface="Trebuchet MS"/>
                <a:cs typeface="Trebuchet MS"/>
              </a:rPr>
              <a:t>jenis</a:t>
            </a:r>
            <a:r>
              <a:rPr sz="2750" spc="-85" dirty="0">
                <a:solidFill>
                  <a:srgbClr val="F2CC73"/>
                </a:solidFill>
                <a:latin typeface="Trebuchet MS"/>
                <a:cs typeface="Trebuchet MS"/>
              </a:rPr>
              <a:t> </a:t>
            </a:r>
            <a:r>
              <a:rPr sz="2750" spc="20" dirty="0">
                <a:solidFill>
                  <a:srgbClr val="F2CC73"/>
                </a:solidFill>
                <a:latin typeface="Trebuchet MS"/>
                <a:cs typeface="Trebuchet MS"/>
              </a:rPr>
              <a:t>bidang</a:t>
            </a:r>
            <a:r>
              <a:rPr sz="2750" spc="-85" dirty="0">
                <a:solidFill>
                  <a:srgbClr val="F2CC73"/>
                </a:solidFill>
                <a:latin typeface="Trebuchet MS"/>
                <a:cs typeface="Trebuchet MS"/>
              </a:rPr>
              <a:t> </a:t>
            </a:r>
            <a:r>
              <a:rPr sz="2750" spc="-40" dirty="0">
                <a:solidFill>
                  <a:srgbClr val="F2CC73"/>
                </a:solidFill>
                <a:latin typeface="Trebuchet MS"/>
                <a:cs typeface="Trebuchet MS"/>
              </a:rPr>
              <a:t>usaha.</a:t>
            </a:r>
            <a:endParaRPr sz="2750">
              <a:latin typeface="Trebuchet MS"/>
              <a:cs typeface="Trebuchet MS"/>
            </a:endParaRPr>
          </a:p>
        </p:txBody>
      </p:sp>
      <p:grpSp>
        <p:nvGrpSpPr>
          <p:cNvPr id="7" name="object 7"/>
          <p:cNvGrpSpPr/>
          <p:nvPr/>
        </p:nvGrpSpPr>
        <p:grpSpPr>
          <a:xfrm>
            <a:off x="0" y="0"/>
            <a:ext cx="2598420" cy="1972945"/>
            <a:chOff x="0" y="0"/>
            <a:chExt cx="2598420" cy="1972945"/>
          </a:xfrm>
        </p:grpSpPr>
        <p:sp>
          <p:nvSpPr>
            <p:cNvPr id="8" name="object 8"/>
            <p:cNvSpPr/>
            <p:nvPr/>
          </p:nvSpPr>
          <p:spPr>
            <a:xfrm>
              <a:off x="0" y="0"/>
              <a:ext cx="2101215" cy="1972945"/>
            </a:xfrm>
            <a:custGeom>
              <a:avLst/>
              <a:gdLst/>
              <a:ahLst/>
              <a:cxnLst/>
              <a:rect l="l" t="t" r="r" b="b"/>
              <a:pathLst>
                <a:path w="2101215" h="1972945">
                  <a:moveTo>
                    <a:pt x="0" y="512"/>
                  </a:moveTo>
                  <a:lnTo>
                    <a:pt x="0" y="0"/>
                  </a:lnTo>
                  <a:lnTo>
                    <a:pt x="512" y="0"/>
                  </a:lnTo>
                  <a:lnTo>
                    <a:pt x="0" y="512"/>
                  </a:lnTo>
                  <a:close/>
                </a:path>
                <a:path w="2101215" h="1972945">
                  <a:moveTo>
                    <a:pt x="0" y="157835"/>
                  </a:moveTo>
                  <a:lnTo>
                    <a:pt x="0" y="78809"/>
                  </a:lnTo>
                  <a:lnTo>
                    <a:pt x="78809" y="0"/>
                  </a:lnTo>
                  <a:lnTo>
                    <a:pt x="157696" y="0"/>
                  </a:lnTo>
                  <a:lnTo>
                    <a:pt x="0" y="157835"/>
                  </a:lnTo>
                  <a:close/>
                </a:path>
                <a:path w="2101215" h="1972945">
                  <a:moveTo>
                    <a:pt x="0" y="314907"/>
                  </a:moveTo>
                  <a:lnTo>
                    <a:pt x="0" y="236610"/>
                  </a:lnTo>
                  <a:lnTo>
                    <a:pt x="236610" y="0"/>
                  </a:lnTo>
                  <a:lnTo>
                    <a:pt x="314907" y="0"/>
                  </a:lnTo>
                  <a:lnTo>
                    <a:pt x="0" y="314907"/>
                  </a:lnTo>
                  <a:close/>
                </a:path>
                <a:path w="2101215" h="1972945">
                  <a:moveTo>
                    <a:pt x="0" y="470298"/>
                  </a:moveTo>
                  <a:lnTo>
                    <a:pt x="0" y="392001"/>
                  </a:lnTo>
                  <a:lnTo>
                    <a:pt x="392001" y="0"/>
                  </a:lnTo>
                  <a:lnTo>
                    <a:pt x="470298" y="0"/>
                  </a:lnTo>
                  <a:lnTo>
                    <a:pt x="0" y="470298"/>
                  </a:lnTo>
                  <a:close/>
                </a:path>
                <a:path w="2101215" h="1972945">
                  <a:moveTo>
                    <a:pt x="0" y="628099"/>
                  </a:moveTo>
                  <a:lnTo>
                    <a:pt x="82" y="549718"/>
                  </a:lnTo>
                  <a:lnTo>
                    <a:pt x="549801" y="0"/>
                  </a:lnTo>
                  <a:lnTo>
                    <a:pt x="628099" y="0"/>
                  </a:lnTo>
                  <a:lnTo>
                    <a:pt x="0" y="628099"/>
                  </a:lnTo>
                  <a:close/>
                </a:path>
                <a:path w="2101215" h="1972945">
                  <a:moveTo>
                    <a:pt x="0" y="784694"/>
                  </a:moveTo>
                  <a:lnTo>
                    <a:pt x="0" y="706396"/>
                  </a:lnTo>
                  <a:lnTo>
                    <a:pt x="706396" y="0"/>
                  </a:lnTo>
                  <a:lnTo>
                    <a:pt x="784694" y="0"/>
                  </a:lnTo>
                  <a:lnTo>
                    <a:pt x="0" y="784694"/>
                  </a:lnTo>
                  <a:close/>
                </a:path>
                <a:path w="2101215" h="1972945">
                  <a:moveTo>
                    <a:pt x="0" y="941290"/>
                  </a:moveTo>
                  <a:lnTo>
                    <a:pt x="0" y="862992"/>
                  </a:lnTo>
                  <a:lnTo>
                    <a:pt x="862992" y="0"/>
                  </a:lnTo>
                  <a:lnTo>
                    <a:pt x="941290" y="0"/>
                  </a:lnTo>
                  <a:lnTo>
                    <a:pt x="0" y="941290"/>
                  </a:lnTo>
                  <a:close/>
                </a:path>
                <a:path w="2101215" h="1972945">
                  <a:moveTo>
                    <a:pt x="0" y="1097885"/>
                  </a:moveTo>
                  <a:lnTo>
                    <a:pt x="0" y="1019588"/>
                  </a:lnTo>
                  <a:lnTo>
                    <a:pt x="1019588" y="0"/>
                  </a:lnTo>
                  <a:lnTo>
                    <a:pt x="1097885" y="0"/>
                  </a:lnTo>
                  <a:lnTo>
                    <a:pt x="0" y="1097885"/>
                  </a:lnTo>
                  <a:close/>
                </a:path>
                <a:path w="2101215" h="1972945">
                  <a:moveTo>
                    <a:pt x="0" y="1255686"/>
                  </a:moveTo>
                  <a:lnTo>
                    <a:pt x="0" y="1177388"/>
                  </a:lnTo>
                  <a:lnTo>
                    <a:pt x="1177388" y="0"/>
                  </a:lnTo>
                  <a:lnTo>
                    <a:pt x="1255686" y="0"/>
                  </a:lnTo>
                  <a:lnTo>
                    <a:pt x="0" y="1255686"/>
                  </a:lnTo>
                  <a:close/>
                </a:path>
                <a:path w="2101215" h="1972945">
                  <a:moveTo>
                    <a:pt x="0" y="1411077"/>
                  </a:moveTo>
                  <a:lnTo>
                    <a:pt x="0" y="1332779"/>
                  </a:lnTo>
                  <a:lnTo>
                    <a:pt x="1332779" y="0"/>
                  </a:lnTo>
                  <a:lnTo>
                    <a:pt x="1411077" y="0"/>
                  </a:lnTo>
                  <a:lnTo>
                    <a:pt x="0" y="1411077"/>
                  </a:lnTo>
                  <a:close/>
                </a:path>
                <a:path w="2101215" h="1972945">
                  <a:moveTo>
                    <a:pt x="0" y="1567673"/>
                  </a:moveTo>
                  <a:lnTo>
                    <a:pt x="0" y="1489375"/>
                  </a:lnTo>
                  <a:lnTo>
                    <a:pt x="1489375" y="0"/>
                  </a:lnTo>
                  <a:lnTo>
                    <a:pt x="1567672" y="0"/>
                  </a:lnTo>
                  <a:lnTo>
                    <a:pt x="0" y="1567673"/>
                  </a:lnTo>
                  <a:close/>
                </a:path>
                <a:path w="2101215" h="1972945">
                  <a:moveTo>
                    <a:pt x="3696" y="1720572"/>
                  </a:moveTo>
                  <a:lnTo>
                    <a:pt x="0" y="1717841"/>
                  </a:lnTo>
                  <a:lnTo>
                    <a:pt x="0" y="1645997"/>
                  </a:lnTo>
                  <a:lnTo>
                    <a:pt x="1647065" y="0"/>
                  </a:lnTo>
                  <a:lnTo>
                    <a:pt x="1725391" y="0"/>
                  </a:lnTo>
                  <a:lnTo>
                    <a:pt x="3696" y="1720572"/>
                  </a:lnTo>
                  <a:close/>
                </a:path>
                <a:path w="2101215" h="1972945">
                  <a:moveTo>
                    <a:pt x="97653" y="1783210"/>
                  </a:moveTo>
                  <a:lnTo>
                    <a:pt x="85212" y="1775964"/>
                  </a:lnTo>
                  <a:lnTo>
                    <a:pt x="73110" y="1768605"/>
                  </a:lnTo>
                  <a:lnTo>
                    <a:pt x="61233" y="1761020"/>
                  </a:lnTo>
                  <a:lnTo>
                    <a:pt x="49470" y="1753096"/>
                  </a:lnTo>
                  <a:lnTo>
                    <a:pt x="1802566" y="0"/>
                  </a:lnTo>
                  <a:lnTo>
                    <a:pt x="1880864" y="0"/>
                  </a:lnTo>
                  <a:lnTo>
                    <a:pt x="97653" y="1783210"/>
                  </a:lnTo>
                  <a:close/>
                </a:path>
                <a:path w="2101215" h="1972945">
                  <a:moveTo>
                    <a:pt x="200042" y="1838621"/>
                  </a:moveTo>
                  <a:lnTo>
                    <a:pt x="186698" y="1832278"/>
                  </a:lnTo>
                  <a:lnTo>
                    <a:pt x="173692" y="1825822"/>
                  </a:lnTo>
                  <a:lnTo>
                    <a:pt x="160912" y="1819141"/>
                  </a:lnTo>
                  <a:lnTo>
                    <a:pt x="148245" y="1812120"/>
                  </a:lnTo>
                  <a:lnTo>
                    <a:pt x="1940663" y="19703"/>
                  </a:lnTo>
                  <a:lnTo>
                    <a:pt x="1947684" y="32539"/>
                  </a:lnTo>
                  <a:lnTo>
                    <a:pt x="1954365" y="45601"/>
                  </a:lnTo>
                  <a:lnTo>
                    <a:pt x="1967164" y="71500"/>
                  </a:lnTo>
                  <a:lnTo>
                    <a:pt x="200042" y="1838621"/>
                  </a:lnTo>
                  <a:close/>
                </a:path>
                <a:path w="2101215" h="1972945">
                  <a:moveTo>
                    <a:pt x="308455" y="1886804"/>
                  </a:moveTo>
                  <a:lnTo>
                    <a:pt x="280749" y="1875812"/>
                  </a:lnTo>
                  <a:lnTo>
                    <a:pt x="266784" y="1870034"/>
                  </a:lnTo>
                  <a:lnTo>
                    <a:pt x="253044" y="1863917"/>
                  </a:lnTo>
                  <a:lnTo>
                    <a:pt x="1991256" y="125706"/>
                  </a:lnTo>
                  <a:lnTo>
                    <a:pt x="1997373" y="139276"/>
                  </a:lnTo>
                  <a:lnTo>
                    <a:pt x="2003151" y="152959"/>
                  </a:lnTo>
                  <a:lnTo>
                    <a:pt x="2008703" y="166869"/>
                  </a:lnTo>
                  <a:lnTo>
                    <a:pt x="2014143" y="181116"/>
                  </a:lnTo>
                  <a:lnTo>
                    <a:pt x="308455" y="1886804"/>
                  </a:lnTo>
                  <a:close/>
                </a:path>
                <a:path w="2101215" h="1972945">
                  <a:moveTo>
                    <a:pt x="427708" y="1924146"/>
                  </a:moveTo>
                  <a:lnTo>
                    <a:pt x="367479" y="1906078"/>
                  </a:lnTo>
                  <a:lnTo>
                    <a:pt x="2034621" y="238936"/>
                  </a:lnTo>
                  <a:lnTo>
                    <a:pt x="2039138" y="254107"/>
                  </a:lnTo>
                  <a:lnTo>
                    <a:pt x="2048172" y="283995"/>
                  </a:lnTo>
                  <a:lnTo>
                    <a:pt x="2052689" y="299165"/>
                  </a:lnTo>
                  <a:lnTo>
                    <a:pt x="427708" y="1924146"/>
                  </a:lnTo>
                  <a:close/>
                </a:path>
                <a:path w="2101215" h="1972945">
                  <a:moveTo>
                    <a:pt x="554189" y="1953056"/>
                  </a:moveTo>
                  <a:lnTo>
                    <a:pt x="537928" y="1950139"/>
                  </a:lnTo>
                  <a:lnTo>
                    <a:pt x="521666" y="1946883"/>
                  </a:lnTo>
                  <a:lnTo>
                    <a:pt x="489142" y="1939806"/>
                  </a:lnTo>
                  <a:lnTo>
                    <a:pt x="2068349" y="361804"/>
                  </a:lnTo>
                  <a:lnTo>
                    <a:pt x="2071944" y="378066"/>
                  </a:lnTo>
                  <a:lnTo>
                    <a:pt x="2075426" y="394327"/>
                  </a:lnTo>
                  <a:lnTo>
                    <a:pt x="2078682" y="410589"/>
                  </a:lnTo>
                  <a:lnTo>
                    <a:pt x="2081599" y="426851"/>
                  </a:lnTo>
                  <a:lnTo>
                    <a:pt x="554189" y="1953056"/>
                  </a:lnTo>
                  <a:close/>
                </a:path>
                <a:path w="2101215" h="1972945">
                  <a:moveTo>
                    <a:pt x="696330" y="1968716"/>
                  </a:moveTo>
                  <a:lnTo>
                    <a:pt x="678261" y="1967605"/>
                  </a:lnTo>
                  <a:lnTo>
                    <a:pt x="660193" y="1966156"/>
                  </a:lnTo>
                  <a:lnTo>
                    <a:pt x="624055" y="1962693"/>
                  </a:lnTo>
                  <a:lnTo>
                    <a:pt x="2092440" y="495512"/>
                  </a:lnTo>
                  <a:lnTo>
                    <a:pt x="2094229" y="513581"/>
                  </a:lnTo>
                  <a:lnTo>
                    <a:pt x="2095904" y="531650"/>
                  </a:lnTo>
                  <a:lnTo>
                    <a:pt x="2097358" y="549801"/>
                  </a:lnTo>
                  <a:lnTo>
                    <a:pt x="2098463" y="567787"/>
                  </a:lnTo>
                  <a:lnTo>
                    <a:pt x="696330" y="1968716"/>
                  </a:lnTo>
                  <a:close/>
                </a:path>
                <a:path w="2101215" h="1972945">
                  <a:moveTo>
                    <a:pt x="772219" y="1972330"/>
                  </a:moveTo>
                  <a:lnTo>
                    <a:pt x="2100873" y="643676"/>
                  </a:lnTo>
                  <a:lnTo>
                    <a:pt x="2100665" y="663740"/>
                  </a:lnTo>
                  <a:lnTo>
                    <a:pt x="2100119" y="684029"/>
                  </a:lnTo>
                  <a:lnTo>
                    <a:pt x="2098463" y="724383"/>
                  </a:lnTo>
                  <a:lnTo>
                    <a:pt x="852926" y="1969920"/>
                  </a:lnTo>
                  <a:lnTo>
                    <a:pt x="812572" y="1972028"/>
                  </a:lnTo>
                  <a:lnTo>
                    <a:pt x="772219" y="1972330"/>
                  </a:lnTo>
                  <a:close/>
                </a:path>
                <a:path w="2101215" h="1972945">
                  <a:moveTo>
                    <a:pt x="938451" y="1962693"/>
                  </a:moveTo>
                  <a:lnTo>
                    <a:pt x="2091236" y="809908"/>
                  </a:lnTo>
                  <a:lnTo>
                    <a:pt x="2088300" y="833209"/>
                  </a:lnTo>
                  <a:lnTo>
                    <a:pt x="2084912" y="856284"/>
                  </a:lnTo>
                  <a:lnTo>
                    <a:pt x="2076781" y="902661"/>
                  </a:lnTo>
                  <a:lnTo>
                    <a:pt x="1031204" y="1948238"/>
                  </a:lnTo>
                  <a:lnTo>
                    <a:pt x="985279" y="1956369"/>
                  </a:lnTo>
                  <a:lnTo>
                    <a:pt x="938451" y="1962693"/>
                  </a:lnTo>
                  <a:close/>
                </a:path>
                <a:path w="2101215" h="1972945">
                  <a:moveTo>
                    <a:pt x="1134798" y="1924146"/>
                  </a:moveTo>
                  <a:lnTo>
                    <a:pt x="2052689" y="1006255"/>
                  </a:lnTo>
                  <a:lnTo>
                    <a:pt x="2044125" y="1035861"/>
                  </a:lnTo>
                  <a:lnTo>
                    <a:pt x="2034771" y="1065129"/>
                  </a:lnTo>
                  <a:lnTo>
                    <a:pt x="2014143" y="1123099"/>
                  </a:lnTo>
                  <a:lnTo>
                    <a:pt x="1251642" y="1885600"/>
                  </a:lnTo>
                  <a:lnTo>
                    <a:pt x="1193672" y="1906228"/>
                  </a:lnTo>
                  <a:lnTo>
                    <a:pt x="1134798" y="1924146"/>
                  </a:lnTo>
                  <a:close/>
                </a:path>
                <a:path w="2101215" h="1972945">
                  <a:moveTo>
                    <a:pt x="1393783" y="1820552"/>
                  </a:moveTo>
                  <a:lnTo>
                    <a:pt x="1949095" y="1265240"/>
                  </a:lnTo>
                  <a:lnTo>
                    <a:pt x="1925400" y="1308204"/>
                  </a:lnTo>
                  <a:lnTo>
                    <a:pt x="1900064" y="1350364"/>
                  </a:lnTo>
                  <a:lnTo>
                    <a:pt x="1873056" y="1391721"/>
                  </a:lnTo>
                  <a:lnTo>
                    <a:pt x="1844341" y="1432275"/>
                  </a:lnTo>
                  <a:lnTo>
                    <a:pt x="1813886" y="1472027"/>
                  </a:lnTo>
                  <a:lnTo>
                    <a:pt x="1781658" y="1510975"/>
                  </a:lnTo>
                  <a:lnTo>
                    <a:pt x="1639517" y="1653115"/>
                  </a:lnTo>
                  <a:lnTo>
                    <a:pt x="1600569" y="1685344"/>
                  </a:lnTo>
                  <a:lnTo>
                    <a:pt x="1560818" y="1715798"/>
                  </a:lnTo>
                  <a:lnTo>
                    <a:pt x="1520264" y="1744513"/>
                  </a:lnTo>
                  <a:lnTo>
                    <a:pt x="1478907" y="1771521"/>
                  </a:lnTo>
                  <a:lnTo>
                    <a:pt x="1436746" y="1796856"/>
                  </a:lnTo>
                  <a:lnTo>
                    <a:pt x="1393783" y="1820552"/>
                  </a:lnTo>
                  <a:close/>
                </a:path>
              </a:pathLst>
            </a:custGeom>
            <a:solidFill>
              <a:srgbClr val="F5FAF9"/>
            </a:solidFill>
          </p:spPr>
          <p:txBody>
            <a:bodyPr wrap="square" lIns="0" tIns="0" rIns="0" bIns="0" rtlCol="0"/>
            <a:lstStyle/>
            <a:p>
              <a:endParaRPr/>
            </a:p>
          </p:txBody>
        </p:sp>
        <p:sp>
          <p:nvSpPr>
            <p:cNvPr id="9" name="object 9"/>
            <p:cNvSpPr/>
            <p:nvPr/>
          </p:nvSpPr>
          <p:spPr>
            <a:xfrm>
              <a:off x="0" y="0"/>
              <a:ext cx="2598420" cy="1292860"/>
            </a:xfrm>
            <a:custGeom>
              <a:avLst/>
              <a:gdLst/>
              <a:ahLst/>
              <a:cxnLst/>
              <a:rect l="l" t="t" r="r" b="b"/>
              <a:pathLst>
                <a:path w="2598420" h="1292860">
                  <a:moveTo>
                    <a:pt x="1280505" y="1292379"/>
                  </a:moveTo>
                  <a:lnTo>
                    <a:pt x="1230383" y="1291450"/>
                  </a:lnTo>
                  <a:lnTo>
                    <a:pt x="1180581" y="1288673"/>
                  </a:lnTo>
                  <a:lnTo>
                    <a:pt x="1131138" y="1284066"/>
                  </a:lnTo>
                  <a:lnTo>
                    <a:pt x="1082096" y="1277643"/>
                  </a:lnTo>
                  <a:lnTo>
                    <a:pt x="1033495" y="1269421"/>
                  </a:lnTo>
                  <a:lnTo>
                    <a:pt x="985374" y="1259415"/>
                  </a:lnTo>
                  <a:lnTo>
                    <a:pt x="937775" y="1247643"/>
                  </a:lnTo>
                  <a:lnTo>
                    <a:pt x="890737" y="1234119"/>
                  </a:lnTo>
                  <a:lnTo>
                    <a:pt x="844301" y="1218860"/>
                  </a:lnTo>
                  <a:lnTo>
                    <a:pt x="798507" y="1201883"/>
                  </a:lnTo>
                  <a:lnTo>
                    <a:pt x="753394" y="1183202"/>
                  </a:lnTo>
                  <a:lnTo>
                    <a:pt x="709005" y="1162834"/>
                  </a:lnTo>
                  <a:lnTo>
                    <a:pt x="665378" y="1140796"/>
                  </a:lnTo>
                  <a:lnTo>
                    <a:pt x="622554" y="1117102"/>
                  </a:lnTo>
                  <a:lnTo>
                    <a:pt x="580574" y="1091770"/>
                  </a:lnTo>
                  <a:lnTo>
                    <a:pt x="539477" y="1064815"/>
                  </a:lnTo>
                  <a:lnTo>
                    <a:pt x="499304" y="1036253"/>
                  </a:lnTo>
                  <a:lnTo>
                    <a:pt x="460095" y="1006100"/>
                  </a:lnTo>
                  <a:lnTo>
                    <a:pt x="421890" y="974373"/>
                  </a:lnTo>
                  <a:lnTo>
                    <a:pt x="384730" y="941087"/>
                  </a:lnTo>
                  <a:lnTo>
                    <a:pt x="348655" y="906259"/>
                  </a:lnTo>
                  <a:lnTo>
                    <a:pt x="313827" y="870184"/>
                  </a:lnTo>
                  <a:lnTo>
                    <a:pt x="280541" y="833024"/>
                  </a:lnTo>
                  <a:lnTo>
                    <a:pt x="248814" y="794820"/>
                  </a:lnTo>
                  <a:lnTo>
                    <a:pt x="218661" y="755611"/>
                  </a:lnTo>
                  <a:lnTo>
                    <a:pt x="190099" y="715437"/>
                  </a:lnTo>
                  <a:lnTo>
                    <a:pt x="163144" y="674340"/>
                  </a:lnTo>
                  <a:lnTo>
                    <a:pt x="137812" y="632360"/>
                  </a:lnTo>
                  <a:lnTo>
                    <a:pt x="114119" y="589536"/>
                  </a:lnTo>
                  <a:lnTo>
                    <a:pt x="92080" y="545909"/>
                  </a:lnTo>
                  <a:lnTo>
                    <a:pt x="71712" y="501520"/>
                  </a:lnTo>
                  <a:lnTo>
                    <a:pt x="53032" y="456408"/>
                  </a:lnTo>
                  <a:lnTo>
                    <a:pt x="36054" y="410613"/>
                  </a:lnTo>
                  <a:lnTo>
                    <a:pt x="20795" y="364177"/>
                  </a:lnTo>
                  <a:lnTo>
                    <a:pt x="7272" y="317139"/>
                  </a:lnTo>
                  <a:lnTo>
                    <a:pt x="0" y="287736"/>
                  </a:lnTo>
                  <a:lnTo>
                    <a:pt x="0" y="0"/>
                  </a:lnTo>
                  <a:lnTo>
                    <a:pt x="42050" y="0"/>
                  </a:lnTo>
                  <a:lnTo>
                    <a:pt x="42515" y="23877"/>
                  </a:lnTo>
                  <a:lnTo>
                    <a:pt x="45398" y="73009"/>
                  </a:lnTo>
                  <a:lnTo>
                    <a:pt x="50180" y="121762"/>
                  </a:lnTo>
                  <a:lnTo>
                    <a:pt x="56843" y="170092"/>
                  </a:lnTo>
                  <a:lnTo>
                    <a:pt x="65370" y="217956"/>
                  </a:lnTo>
                  <a:lnTo>
                    <a:pt x="75742" y="265311"/>
                  </a:lnTo>
                  <a:lnTo>
                    <a:pt x="87940" y="312112"/>
                  </a:lnTo>
                  <a:lnTo>
                    <a:pt x="101947" y="358317"/>
                  </a:lnTo>
                  <a:lnTo>
                    <a:pt x="117745" y="403881"/>
                  </a:lnTo>
                  <a:lnTo>
                    <a:pt x="135315" y="448762"/>
                  </a:lnTo>
                  <a:lnTo>
                    <a:pt x="154639" y="492917"/>
                  </a:lnTo>
                  <a:lnTo>
                    <a:pt x="175699" y="536300"/>
                  </a:lnTo>
                  <a:lnTo>
                    <a:pt x="198477" y="578870"/>
                  </a:lnTo>
                  <a:lnTo>
                    <a:pt x="222954" y="620583"/>
                  </a:lnTo>
                  <a:lnTo>
                    <a:pt x="249113" y="661395"/>
                  </a:lnTo>
                  <a:lnTo>
                    <a:pt x="276935" y="701263"/>
                  </a:lnTo>
                  <a:lnTo>
                    <a:pt x="306402" y="740143"/>
                  </a:lnTo>
                  <a:lnTo>
                    <a:pt x="337496" y="777991"/>
                  </a:lnTo>
                  <a:lnTo>
                    <a:pt x="370199" y="814766"/>
                  </a:lnTo>
                  <a:lnTo>
                    <a:pt x="404492" y="850422"/>
                  </a:lnTo>
                  <a:lnTo>
                    <a:pt x="440149" y="884715"/>
                  </a:lnTo>
                  <a:lnTo>
                    <a:pt x="476923" y="917418"/>
                  </a:lnTo>
                  <a:lnTo>
                    <a:pt x="514772" y="948512"/>
                  </a:lnTo>
                  <a:lnTo>
                    <a:pt x="553652" y="977979"/>
                  </a:lnTo>
                  <a:lnTo>
                    <a:pt x="593519" y="1005801"/>
                  </a:lnTo>
                  <a:lnTo>
                    <a:pt x="634331" y="1031960"/>
                  </a:lnTo>
                  <a:lnTo>
                    <a:pt x="676044" y="1056438"/>
                  </a:lnTo>
                  <a:lnTo>
                    <a:pt x="718614" y="1079215"/>
                  </a:lnTo>
                  <a:lnTo>
                    <a:pt x="761998" y="1100275"/>
                  </a:lnTo>
                  <a:lnTo>
                    <a:pt x="806152" y="1119599"/>
                  </a:lnTo>
                  <a:lnTo>
                    <a:pt x="851033" y="1137169"/>
                  </a:lnTo>
                  <a:lnTo>
                    <a:pt x="896598" y="1152967"/>
                  </a:lnTo>
                  <a:lnTo>
                    <a:pt x="942802" y="1166974"/>
                  </a:lnTo>
                  <a:lnTo>
                    <a:pt x="989603" y="1179172"/>
                  </a:lnTo>
                  <a:lnTo>
                    <a:pt x="1036958" y="1189544"/>
                  </a:lnTo>
                  <a:lnTo>
                    <a:pt x="1084822" y="1198071"/>
                  </a:lnTo>
                  <a:lnTo>
                    <a:pt x="1133152" y="1204734"/>
                  </a:lnTo>
                  <a:lnTo>
                    <a:pt x="1181905" y="1209516"/>
                  </a:lnTo>
                  <a:lnTo>
                    <a:pt x="1231037" y="1212399"/>
                  </a:lnTo>
                  <a:lnTo>
                    <a:pt x="1280505" y="1213364"/>
                  </a:lnTo>
                  <a:lnTo>
                    <a:pt x="1731535" y="1213364"/>
                  </a:lnTo>
                  <a:lnTo>
                    <a:pt x="1716709" y="1218860"/>
                  </a:lnTo>
                  <a:lnTo>
                    <a:pt x="1670273" y="1234119"/>
                  </a:lnTo>
                  <a:lnTo>
                    <a:pt x="1623235" y="1247643"/>
                  </a:lnTo>
                  <a:lnTo>
                    <a:pt x="1575635" y="1259415"/>
                  </a:lnTo>
                  <a:lnTo>
                    <a:pt x="1527515" y="1269421"/>
                  </a:lnTo>
                  <a:lnTo>
                    <a:pt x="1478914" y="1277643"/>
                  </a:lnTo>
                  <a:lnTo>
                    <a:pt x="1429872" y="1284066"/>
                  </a:lnTo>
                  <a:lnTo>
                    <a:pt x="1380429" y="1288673"/>
                  </a:lnTo>
                  <a:lnTo>
                    <a:pt x="1330627" y="1291450"/>
                  </a:lnTo>
                  <a:lnTo>
                    <a:pt x="1280505" y="1292379"/>
                  </a:lnTo>
                  <a:close/>
                </a:path>
                <a:path w="2598420" h="1292860">
                  <a:moveTo>
                    <a:pt x="1731535" y="1213364"/>
                  </a:moveTo>
                  <a:lnTo>
                    <a:pt x="1280505" y="1213364"/>
                  </a:lnTo>
                  <a:lnTo>
                    <a:pt x="1329973" y="1212399"/>
                  </a:lnTo>
                  <a:lnTo>
                    <a:pt x="1379105" y="1209516"/>
                  </a:lnTo>
                  <a:lnTo>
                    <a:pt x="1427858" y="1204734"/>
                  </a:lnTo>
                  <a:lnTo>
                    <a:pt x="1476188" y="1198071"/>
                  </a:lnTo>
                  <a:lnTo>
                    <a:pt x="1524052" y="1189544"/>
                  </a:lnTo>
                  <a:lnTo>
                    <a:pt x="1571406" y="1179172"/>
                  </a:lnTo>
                  <a:lnTo>
                    <a:pt x="1618208" y="1166974"/>
                  </a:lnTo>
                  <a:lnTo>
                    <a:pt x="1664412" y="1152967"/>
                  </a:lnTo>
                  <a:lnTo>
                    <a:pt x="1709977" y="1137169"/>
                  </a:lnTo>
                  <a:lnTo>
                    <a:pt x="1754858" y="1119599"/>
                  </a:lnTo>
                  <a:lnTo>
                    <a:pt x="1799012" y="1100275"/>
                  </a:lnTo>
                  <a:lnTo>
                    <a:pt x="1842396" y="1079215"/>
                  </a:lnTo>
                  <a:lnTo>
                    <a:pt x="1884966" y="1056438"/>
                  </a:lnTo>
                  <a:lnTo>
                    <a:pt x="1926679" y="1031960"/>
                  </a:lnTo>
                  <a:lnTo>
                    <a:pt x="1967491" y="1005801"/>
                  </a:lnTo>
                  <a:lnTo>
                    <a:pt x="2007358" y="977979"/>
                  </a:lnTo>
                  <a:lnTo>
                    <a:pt x="2046238" y="948512"/>
                  </a:lnTo>
                  <a:lnTo>
                    <a:pt x="2084087" y="917418"/>
                  </a:lnTo>
                  <a:lnTo>
                    <a:pt x="2120861" y="884715"/>
                  </a:lnTo>
                  <a:lnTo>
                    <a:pt x="2156517" y="850422"/>
                  </a:lnTo>
                  <a:lnTo>
                    <a:pt x="2190811" y="814766"/>
                  </a:lnTo>
                  <a:lnTo>
                    <a:pt x="2223514" y="777991"/>
                  </a:lnTo>
                  <a:lnTo>
                    <a:pt x="2254608" y="740143"/>
                  </a:lnTo>
                  <a:lnTo>
                    <a:pt x="2284075" y="701263"/>
                  </a:lnTo>
                  <a:lnTo>
                    <a:pt x="2311897" y="661395"/>
                  </a:lnTo>
                  <a:lnTo>
                    <a:pt x="2338056" y="620583"/>
                  </a:lnTo>
                  <a:lnTo>
                    <a:pt x="2362533" y="578870"/>
                  </a:lnTo>
                  <a:lnTo>
                    <a:pt x="2385311" y="536300"/>
                  </a:lnTo>
                  <a:lnTo>
                    <a:pt x="2406371" y="492917"/>
                  </a:lnTo>
                  <a:lnTo>
                    <a:pt x="2425695" y="448762"/>
                  </a:lnTo>
                  <a:lnTo>
                    <a:pt x="2443265" y="403881"/>
                  </a:lnTo>
                  <a:lnTo>
                    <a:pt x="2459063" y="358317"/>
                  </a:lnTo>
                  <a:lnTo>
                    <a:pt x="2473070" y="312112"/>
                  </a:lnTo>
                  <a:lnTo>
                    <a:pt x="2485268" y="265311"/>
                  </a:lnTo>
                  <a:lnTo>
                    <a:pt x="2495640" y="217956"/>
                  </a:lnTo>
                  <a:lnTo>
                    <a:pt x="2504166" y="170092"/>
                  </a:lnTo>
                  <a:lnTo>
                    <a:pt x="2510830" y="121762"/>
                  </a:lnTo>
                  <a:lnTo>
                    <a:pt x="2515612" y="73009"/>
                  </a:lnTo>
                  <a:lnTo>
                    <a:pt x="2518495" y="23877"/>
                  </a:lnTo>
                  <a:lnTo>
                    <a:pt x="2518960" y="0"/>
                  </a:lnTo>
                  <a:lnTo>
                    <a:pt x="2598000" y="0"/>
                  </a:lnTo>
                  <a:lnTo>
                    <a:pt x="2594769" y="74334"/>
                  </a:lnTo>
                  <a:lnTo>
                    <a:pt x="2590161" y="123776"/>
                  </a:lnTo>
                  <a:lnTo>
                    <a:pt x="2583738" y="172818"/>
                  </a:lnTo>
                  <a:lnTo>
                    <a:pt x="2575516" y="221419"/>
                  </a:lnTo>
                  <a:lnTo>
                    <a:pt x="2565511" y="269540"/>
                  </a:lnTo>
                  <a:lnTo>
                    <a:pt x="2553738" y="317139"/>
                  </a:lnTo>
                  <a:lnTo>
                    <a:pt x="2540215" y="364177"/>
                  </a:lnTo>
                  <a:lnTo>
                    <a:pt x="2524956" y="410613"/>
                  </a:lnTo>
                  <a:lnTo>
                    <a:pt x="2507978" y="456408"/>
                  </a:lnTo>
                  <a:lnTo>
                    <a:pt x="2489298" y="501520"/>
                  </a:lnTo>
                  <a:lnTo>
                    <a:pt x="2468930" y="545909"/>
                  </a:lnTo>
                  <a:lnTo>
                    <a:pt x="2446891" y="589536"/>
                  </a:lnTo>
                  <a:lnTo>
                    <a:pt x="2423198" y="632360"/>
                  </a:lnTo>
                  <a:lnTo>
                    <a:pt x="2397866" y="674340"/>
                  </a:lnTo>
                  <a:lnTo>
                    <a:pt x="2370910" y="715437"/>
                  </a:lnTo>
                  <a:lnTo>
                    <a:pt x="2342349" y="755611"/>
                  </a:lnTo>
                  <a:lnTo>
                    <a:pt x="2312196" y="794820"/>
                  </a:lnTo>
                  <a:lnTo>
                    <a:pt x="2280469" y="833024"/>
                  </a:lnTo>
                  <a:lnTo>
                    <a:pt x="2247183" y="870184"/>
                  </a:lnTo>
                  <a:lnTo>
                    <a:pt x="2212355" y="906259"/>
                  </a:lnTo>
                  <a:lnTo>
                    <a:pt x="2176280" y="941087"/>
                  </a:lnTo>
                  <a:lnTo>
                    <a:pt x="2139120" y="974373"/>
                  </a:lnTo>
                  <a:lnTo>
                    <a:pt x="2100915" y="1006100"/>
                  </a:lnTo>
                  <a:lnTo>
                    <a:pt x="2061706" y="1036253"/>
                  </a:lnTo>
                  <a:lnTo>
                    <a:pt x="2021533" y="1064815"/>
                  </a:lnTo>
                  <a:lnTo>
                    <a:pt x="1980436" y="1091770"/>
                  </a:lnTo>
                  <a:lnTo>
                    <a:pt x="1938456" y="1117102"/>
                  </a:lnTo>
                  <a:lnTo>
                    <a:pt x="1895632" y="1140796"/>
                  </a:lnTo>
                  <a:lnTo>
                    <a:pt x="1852005" y="1162834"/>
                  </a:lnTo>
                  <a:lnTo>
                    <a:pt x="1807615" y="1183202"/>
                  </a:lnTo>
                  <a:lnTo>
                    <a:pt x="1762503" y="1201883"/>
                  </a:lnTo>
                  <a:lnTo>
                    <a:pt x="1731535" y="1213364"/>
                  </a:lnTo>
                  <a:close/>
                </a:path>
              </a:pathLst>
            </a:custGeom>
            <a:solidFill>
              <a:srgbClr val="2E5872"/>
            </a:solidFill>
          </p:spPr>
          <p:txBody>
            <a:bodyPr wrap="square" lIns="0" tIns="0" rIns="0" bIns="0" rtlCol="0"/>
            <a:lstStyle/>
            <a:p>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4867488"/>
            <a:ext cx="3674110" cy="5419725"/>
          </a:xfrm>
          <a:custGeom>
            <a:avLst/>
            <a:gdLst/>
            <a:ahLst/>
            <a:cxnLst/>
            <a:rect l="l" t="t" r="r" b="b"/>
            <a:pathLst>
              <a:path w="3674110" h="5419725">
                <a:moveTo>
                  <a:pt x="61537" y="5419510"/>
                </a:moveTo>
                <a:lnTo>
                  <a:pt x="0" y="5419510"/>
                </a:lnTo>
                <a:lnTo>
                  <a:pt x="0" y="1771"/>
                </a:lnTo>
                <a:lnTo>
                  <a:pt x="1771" y="0"/>
                </a:lnTo>
                <a:lnTo>
                  <a:pt x="61537" y="59765"/>
                </a:lnTo>
                <a:lnTo>
                  <a:pt x="61537" y="5419510"/>
                </a:lnTo>
                <a:close/>
              </a:path>
              <a:path w="3674110" h="5419725">
                <a:moveTo>
                  <a:pt x="261927" y="5419510"/>
                </a:moveTo>
                <a:lnTo>
                  <a:pt x="161732" y="5419510"/>
                </a:lnTo>
                <a:lnTo>
                  <a:pt x="161732" y="159960"/>
                </a:lnTo>
                <a:lnTo>
                  <a:pt x="261928" y="260155"/>
                </a:lnTo>
                <a:lnTo>
                  <a:pt x="261927" y="5419510"/>
                </a:lnTo>
                <a:close/>
              </a:path>
              <a:path w="3674110" h="5419725">
                <a:moveTo>
                  <a:pt x="462318" y="5419510"/>
                </a:moveTo>
                <a:lnTo>
                  <a:pt x="362123" y="5419510"/>
                </a:lnTo>
                <a:lnTo>
                  <a:pt x="362123" y="360350"/>
                </a:lnTo>
                <a:lnTo>
                  <a:pt x="462318" y="460546"/>
                </a:lnTo>
                <a:lnTo>
                  <a:pt x="462318" y="5419510"/>
                </a:lnTo>
                <a:close/>
              </a:path>
              <a:path w="3674110" h="5419725">
                <a:moveTo>
                  <a:pt x="662708" y="5419510"/>
                </a:moveTo>
                <a:lnTo>
                  <a:pt x="562513" y="5419510"/>
                </a:lnTo>
                <a:lnTo>
                  <a:pt x="562513" y="560741"/>
                </a:lnTo>
                <a:lnTo>
                  <a:pt x="662709" y="660936"/>
                </a:lnTo>
                <a:lnTo>
                  <a:pt x="662708" y="5419510"/>
                </a:lnTo>
                <a:close/>
              </a:path>
              <a:path w="3674110" h="5419725">
                <a:moveTo>
                  <a:pt x="863098" y="5419510"/>
                </a:moveTo>
                <a:lnTo>
                  <a:pt x="762903" y="5419510"/>
                </a:lnTo>
                <a:lnTo>
                  <a:pt x="762904" y="761131"/>
                </a:lnTo>
                <a:lnTo>
                  <a:pt x="863099" y="861326"/>
                </a:lnTo>
                <a:lnTo>
                  <a:pt x="863098" y="5419510"/>
                </a:lnTo>
                <a:close/>
              </a:path>
              <a:path w="3674110" h="5419725">
                <a:moveTo>
                  <a:pt x="1063489" y="5419510"/>
                </a:moveTo>
                <a:lnTo>
                  <a:pt x="963294" y="5419510"/>
                </a:lnTo>
                <a:lnTo>
                  <a:pt x="963294" y="961522"/>
                </a:lnTo>
                <a:lnTo>
                  <a:pt x="1063489" y="1061717"/>
                </a:lnTo>
                <a:lnTo>
                  <a:pt x="1063489" y="5419510"/>
                </a:lnTo>
                <a:close/>
              </a:path>
              <a:path w="3674110" h="5419725">
                <a:moveTo>
                  <a:pt x="1265637" y="5419510"/>
                </a:moveTo>
                <a:lnTo>
                  <a:pt x="1165442" y="5419510"/>
                </a:lnTo>
                <a:lnTo>
                  <a:pt x="1165442" y="1163670"/>
                </a:lnTo>
                <a:lnTo>
                  <a:pt x="1265638" y="1263865"/>
                </a:lnTo>
                <a:lnTo>
                  <a:pt x="1265637" y="5419510"/>
                </a:lnTo>
                <a:close/>
              </a:path>
              <a:path w="3674110" h="5419725">
                <a:moveTo>
                  <a:pt x="1466027" y="5419510"/>
                </a:moveTo>
                <a:lnTo>
                  <a:pt x="1365832" y="5419510"/>
                </a:lnTo>
                <a:lnTo>
                  <a:pt x="1365833" y="1364060"/>
                </a:lnTo>
                <a:lnTo>
                  <a:pt x="1466028" y="1464256"/>
                </a:lnTo>
                <a:lnTo>
                  <a:pt x="1466027" y="5419510"/>
                </a:lnTo>
                <a:close/>
              </a:path>
              <a:path w="3674110" h="5419725">
                <a:moveTo>
                  <a:pt x="1666418" y="5419510"/>
                </a:moveTo>
                <a:lnTo>
                  <a:pt x="1566223" y="5419510"/>
                </a:lnTo>
                <a:lnTo>
                  <a:pt x="1566223" y="1564451"/>
                </a:lnTo>
                <a:lnTo>
                  <a:pt x="1666418" y="1664646"/>
                </a:lnTo>
                <a:lnTo>
                  <a:pt x="1666418" y="5419510"/>
                </a:lnTo>
                <a:close/>
              </a:path>
              <a:path w="3674110" h="5419725">
                <a:moveTo>
                  <a:pt x="1866808" y="5419510"/>
                </a:moveTo>
                <a:lnTo>
                  <a:pt x="1766613" y="5419510"/>
                </a:lnTo>
                <a:lnTo>
                  <a:pt x="1766614" y="1764841"/>
                </a:lnTo>
                <a:lnTo>
                  <a:pt x="1866808" y="1865037"/>
                </a:lnTo>
                <a:lnTo>
                  <a:pt x="1866808" y="5419510"/>
                </a:lnTo>
                <a:close/>
              </a:path>
              <a:path w="3674110" h="5419725">
                <a:moveTo>
                  <a:pt x="1866809" y="1865036"/>
                </a:moveTo>
                <a:close/>
              </a:path>
              <a:path w="3674110" h="5419725">
                <a:moveTo>
                  <a:pt x="2067199" y="5278704"/>
                </a:moveTo>
                <a:lnTo>
                  <a:pt x="1967004" y="5378900"/>
                </a:lnTo>
                <a:lnTo>
                  <a:pt x="1967004" y="1965232"/>
                </a:lnTo>
                <a:lnTo>
                  <a:pt x="2067199" y="2065427"/>
                </a:lnTo>
                <a:lnTo>
                  <a:pt x="2067199" y="5278704"/>
                </a:lnTo>
                <a:close/>
              </a:path>
              <a:path w="3674110" h="5419725">
                <a:moveTo>
                  <a:pt x="2269347" y="5080072"/>
                </a:moveTo>
                <a:lnTo>
                  <a:pt x="2169152" y="5180267"/>
                </a:lnTo>
                <a:lnTo>
                  <a:pt x="2169152" y="2167379"/>
                </a:lnTo>
                <a:lnTo>
                  <a:pt x="2269347" y="2267574"/>
                </a:lnTo>
                <a:lnTo>
                  <a:pt x="2269347" y="5080072"/>
                </a:lnTo>
                <a:close/>
              </a:path>
              <a:path w="3674110" h="5419725">
                <a:moveTo>
                  <a:pt x="2469737" y="4876165"/>
                </a:moveTo>
                <a:lnTo>
                  <a:pt x="2369542" y="4976361"/>
                </a:lnTo>
                <a:lnTo>
                  <a:pt x="2369542" y="2367770"/>
                </a:lnTo>
                <a:lnTo>
                  <a:pt x="2469737" y="2467965"/>
                </a:lnTo>
                <a:lnTo>
                  <a:pt x="2469737" y="4876165"/>
                </a:lnTo>
                <a:close/>
              </a:path>
              <a:path w="3674110" h="5419725">
                <a:moveTo>
                  <a:pt x="2670128" y="4675775"/>
                </a:moveTo>
                <a:lnTo>
                  <a:pt x="2569933" y="4775970"/>
                </a:lnTo>
                <a:lnTo>
                  <a:pt x="2569933" y="2568160"/>
                </a:lnTo>
                <a:lnTo>
                  <a:pt x="2670127" y="2668356"/>
                </a:lnTo>
                <a:lnTo>
                  <a:pt x="2670128" y="4675775"/>
                </a:lnTo>
                <a:close/>
              </a:path>
              <a:path w="3674110" h="5419725">
                <a:moveTo>
                  <a:pt x="2870518" y="4475385"/>
                </a:moveTo>
                <a:lnTo>
                  <a:pt x="2770323" y="4575580"/>
                </a:lnTo>
                <a:lnTo>
                  <a:pt x="2770323" y="2768550"/>
                </a:lnTo>
                <a:lnTo>
                  <a:pt x="2870518" y="2868746"/>
                </a:lnTo>
                <a:lnTo>
                  <a:pt x="2870518" y="4475385"/>
                </a:lnTo>
                <a:close/>
              </a:path>
              <a:path w="3674110" h="5419725">
                <a:moveTo>
                  <a:pt x="3070909" y="4274994"/>
                </a:moveTo>
                <a:lnTo>
                  <a:pt x="2970713" y="4375189"/>
                </a:lnTo>
                <a:lnTo>
                  <a:pt x="2970713" y="2968941"/>
                </a:lnTo>
                <a:lnTo>
                  <a:pt x="3070909" y="3069136"/>
                </a:lnTo>
                <a:lnTo>
                  <a:pt x="3070909" y="4274994"/>
                </a:lnTo>
                <a:close/>
              </a:path>
              <a:path w="3674110" h="5419725">
                <a:moveTo>
                  <a:pt x="3273057" y="4072846"/>
                </a:moveTo>
                <a:lnTo>
                  <a:pt x="3172862" y="4173042"/>
                </a:lnTo>
                <a:lnTo>
                  <a:pt x="3172862" y="3171090"/>
                </a:lnTo>
                <a:lnTo>
                  <a:pt x="3273057" y="3271285"/>
                </a:lnTo>
                <a:lnTo>
                  <a:pt x="3273057" y="4072846"/>
                </a:lnTo>
                <a:close/>
              </a:path>
              <a:path w="3674110" h="5419725">
                <a:moveTo>
                  <a:pt x="3473447" y="3872456"/>
                </a:moveTo>
                <a:lnTo>
                  <a:pt x="3373252" y="3972651"/>
                </a:lnTo>
                <a:lnTo>
                  <a:pt x="3373252" y="3371480"/>
                </a:lnTo>
                <a:lnTo>
                  <a:pt x="3473447" y="3471675"/>
                </a:lnTo>
                <a:lnTo>
                  <a:pt x="3473447" y="3872456"/>
                </a:lnTo>
                <a:close/>
              </a:path>
              <a:path w="3674110" h="5419725">
                <a:moveTo>
                  <a:pt x="3673838" y="3672065"/>
                </a:moveTo>
                <a:lnTo>
                  <a:pt x="3573642" y="3772260"/>
                </a:lnTo>
                <a:lnTo>
                  <a:pt x="3573643" y="3571870"/>
                </a:lnTo>
                <a:lnTo>
                  <a:pt x="3673838" y="3672065"/>
                </a:lnTo>
                <a:close/>
              </a:path>
            </a:pathLst>
          </a:custGeom>
          <a:solidFill>
            <a:srgbClr val="F5FAF9"/>
          </a:solidFill>
        </p:spPr>
        <p:txBody>
          <a:bodyPr wrap="square" lIns="0" tIns="0" rIns="0" bIns="0" rtlCol="0"/>
          <a:lstStyle/>
          <a:p>
            <a:endParaRPr/>
          </a:p>
        </p:txBody>
      </p:sp>
      <p:sp>
        <p:nvSpPr>
          <p:cNvPr id="3" name="object 3"/>
          <p:cNvSpPr/>
          <p:nvPr/>
        </p:nvSpPr>
        <p:spPr>
          <a:xfrm>
            <a:off x="10152797" y="4074318"/>
            <a:ext cx="6191250" cy="4000500"/>
          </a:xfrm>
          <a:custGeom>
            <a:avLst/>
            <a:gdLst/>
            <a:ahLst/>
            <a:cxnLst/>
            <a:rect l="l" t="t" r="r" b="b"/>
            <a:pathLst>
              <a:path w="6191250" h="4000500">
                <a:moveTo>
                  <a:pt x="6191249" y="4000499"/>
                </a:moveTo>
                <a:lnTo>
                  <a:pt x="0" y="4000499"/>
                </a:lnTo>
                <a:lnTo>
                  <a:pt x="0" y="0"/>
                </a:lnTo>
                <a:lnTo>
                  <a:pt x="6191249" y="0"/>
                </a:lnTo>
                <a:lnTo>
                  <a:pt x="6191249" y="4000499"/>
                </a:lnTo>
                <a:close/>
              </a:path>
            </a:pathLst>
          </a:custGeom>
          <a:solidFill>
            <a:srgbClr val="F5FAF9"/>
          </a:solidFill>
        </p:spPr>
        <p:txBody>
          <a:bodyPr wrap="square" lIns="0" tIns="0" rIns="0" bIns="0" rtlCol="0"/>
          <a:lstStyle/>
          <a:p>
            <a:endParaRPr/>
          </a:p>
        </p:txBody>
      </p:sp>
      <p:sp>
        <p:nvSpPr>
          <p:cNvPr id="4" name="object 4"/>
          <p:cNvSpPr/>
          <p:nvPr/>
        </p:nvSpPr>
        <p:spPr>
          <a:xfrm>
            <a:off x="0" y="4456815"/>
            <a:ext cx="3219450" cy="5830570"/>
          </a:xfrm>
          <a:custGeom>
            <a:avLst/>
            <a:gdLst/>
            <a:ahLst/>
            <a:cxnLst/>
            <a:rect l="l" t="t" r="r" b="b"/>
            <a:pathLst>
              <a:path w="3219450" h="5830570">
                <a:moveTo>
                  <a:pt x="3219203" y="3219203"/>
                </a:moveTo>
                <a:lnTo>
                  <a:pt x="608222" y="5830184"/>
                </a:lnTo>
                <a:lnTo>
                  <a:pt x="374390" y="5830184"/>
                </a:lnTo>
                <a:lnTo>
                  <a:pt x="2985370" y="3219203"/>
                </a:lnTo>
                <a:lnTo>
                  <a:pt x="0" y="233832"/>
                </a:lnTo>
                <a:lnTo>
                  <a:pt x="0" y="0"/>
                </a:lnTo>
                <a:lnTo>
                  <a:pt x="3219203" y="3219203"/>
                </a:lnTo>
                <a:close/>
              </a:path>
            </a:pathLst>
          </a:custGeom>
          <a:solidFill>
            <a:srgbClr val="1B2042"/>
          </a:solidFill>
        </p:spPr>
        <p:txBody>
          <a:bodyPr wrap="square" lIns="0" tIns="0" rIns="0" bIns="0" rtlCol="0"/>
          <a:lstStyle/>
          <a:p>
            <a:endParaRPr/>
          </a:p>
        </p:txBody>
      </p:sp>
      <p:grpSp>
        <p:nvGrpSpPr>
          <p:cNvPr id="5" name="object 5"/>
          <p:cNvGrpSpPr/>
          <p:nvPr/>
        </p:nvGrpSpPr>
        <p:grpSpPr>
          <a:xfrm>
            <a:off x="14893487" y="0"/>
            <a:ext cx="3394710" cy="3387725"/>
            <a:chOff x="14893487" y="0"/>
            <a:chExt cx="3394710" cy="3387725"/>
          </a:xfrm>
        </p:grpSpPr>
        <p:sp>
          <p:nvSpPr>
            <p:cNvPr id="6" name="object 6"/>
            <p:cNvSpPr/>
            <p:nvPr/>
          </p:nvSpPr>
          <p:spPr>
            <a:xfrm>
              <a:off x="14893487" y="0"/>
              <a:ext cx="3389629" cy="3387725"/>
            </a:xfrm>
            <a:custGeom>
              <a:avLst/>
              <a:gdLst/>
              <a:ahLst/>
              <a:cxnLst/>
              <a:rect l="l" t="t" r="r" b="b"/>
              <a:pathLst>
                <a:path w="3389630" h="3387725">
                  <a:moveTo>
                    <a:pt x="63838" y="1122764"/>
                  </a:moveTo>
                  <a:lnTo>
                    <a:pt x="0" y="1058925"/>
                  </a:lnTo>
                  <a:lnTo>
                    <a:pt x="0" y="1036525"/>
                  </a:lnTo>
                  <a:lnTo>
                    <a:pt x="63838" y="972687"/>
                  </a:lnTo>
                  <a:lnTo>
                    <a:pt x="63838" y="1122764"/>
                  </a:lnTo>
                  <a:close/>
                </a:path>
                <a:path w="3389630" h="3387725">
                  <a:moveTo>
                    <a:pt x="191516" y="1250442"/>
                  </a:moveTo>
                  <a:lnTo>
                    <a:pt x="127677" y="1186603"/>
                  </a:lnTo>
                  <a:lnTo>
                    <a:pt x="128797" y="907728"/>
                  </a:lnTo>
                  <a:lnTo>
                    <a:pt x="192636" y="843889"/>
                  </a:lnTo>
                  <a:lnTo>
                    <a:pt x="191516" y="1250442"/>
                  </a:lnTo>
                  <a:close/>
                </a:path>
                <a:path w="3389630" h="3387725">
                  <a:moveTo>
                    <a:pt x="320314" y="1379239"/>
                  </a:moveTo>
                  <a:lnTo>
                    <a:pt x="256475" y="1315400"/>
                  </a:lnTo>
                  <a:lnTo>
                    <a:pt x="256475" y="780050"/>
                  </a:lnTo>
                  <a:lnTo>
                    <a:pt x="320314" y="716211"/>
                  </a:lnTo>
                  <a:lnTo>
                    <a:pt x="320314" y="1379239"/>
                  </a:lnTo>
                  <a:close/>
                </a:path>
                <a:path w="3389630" h="3387725">
                  <a:moveTo>
                    <a:pt x="447991" y="1506917"/>
                  </a:moveTo>
                  <a:lnTo>
                    <a:pt x="384153" y="1443078"/>
                  </a:lnTo>
                  <a:lnTo>
                    <a:pt x="384153" y="652372"/>
                  </a:lnTo>
                  <a:lnTo>
                    <a:pt x="447991" y="588533"/>
                  </a:lnTo>
                  <a:lnTo>
                    <a:pt x="447991" y="1506917"/>
                  </a:lnTo>
                  <a:close/>
                </a:path>
                <a:path w="3389630" h="3387725">
                  <a:moveTo>
                    <a:pt x="575669" y="1634595"/>
                  </a:moveTo>
                  <a:lnTo>
                    <a:pt x="511830" y="1570756"/>
                  </a:lnTo>
                  <a:lnTo>
                    <a:pt x="511830" y="524695"/>
                  </a:lnTo>
                  <a:lnTo>
                    <a:pt x="575669" y="460856"/>
                  </a:lnTo>
                  <a:lnTo>
                    <a:pt x="575669" y="1634595"/>
                  </a:lnTo>
                  <a:close/>
                </a:path>
                <a:path w="3389630" h="3387725">
                  <a:moveTo>
                    <a:pt x="703347" y="1762272"/>
                  </a:moveTo>
                  <a:lnTo>
                    <a:pt x="639508" y="1698433"/>
                  </a:lnTo>
                  <a:lnTo>
                    <a:pt x="639508" y="397017"/>
                  </a:lnTo>
                  <a:lnTo>
                    <a:pt x="703347" y="333178"/>
                  </a:lnTo>
                  <a:lnTo>
                    <a:pt x="703347" y="1762272"/>
                  </a:lnTo>
                  <a:close/>
                </a:path>
                <a:path w="3389630" h="3387725">
                  <a:moveTo>
                    <a:pt x="832145" y="1891070"/>
                  </a:moveTo>
                  <a:lnTo>
                    <a:pt x="767186" y="1826111"/>
                  </a:lnTo>
                  <a:lnTo>
                    <a:pt x="768306" y="268219"/>
                  </a:lnTo>
                  <a:lnTo>
                    <a:pt x="832145" y="204380"/>
                  </a:lnTo>
                  <a:lnTo>
                    <a:pt x="832145" y="1891070"/>
                  </a:lnTo>
                  <a:close/>
                </a:path>
                <a:path w="3389630" h="3387725">
                  <a:moveTo>
                    <a:pt x="959822" y="2018748"/>
                  </a:moveTo>
                  <a:lnTo>
                    <a:pt x="895983" y="1954909"/>
                  </a:lnTo>
                  <a:lnTo>
                    <a:pt x="895983" y="140541"/>
                  </a:lnTo>
                  <a:lnTo>
                    <a:pt x="959822" y="76703"/>
                  </a:lnTo>
                  <a:lnTo>
                    <a:pt x="959822" y="2018748"/>
                  </a:lnTo>
                  <a:close/>
                </a:path>
                <a:path w="3389630" h="3387725">
                  <a:moveTo>
                    <a:pt x="1087500" y="2146425"/>
                  </a:moveTo>
                  <a:lnTo>
                    <a:pt x="1023661" y="2082587"/>
                  </a:lnTo>
                  <a:lnTo>
                    <a:pt x="1023661" y="12864"/>
                  </a:lnTo>
                  <a:lnTo>
                    <a:pt x="1036525" y="0"/>
                  </a:lnTo>
                  <a:lnTo>
                    <a:pt x="1087500" y="0"/>
                  </a:lnTo>
                  <a:lnTo>
                    <a:pt x="1087500" y="2146425"/>
                  </a:lnTo>
                  <a:close/>
                </a:path>
                <a:path w="3389630" h="3387725">
                  <a:moveTo>
                    <a:pt x="1215178" y="2274103"/>
                  </a:moveTo>
                  <a:lnTo>
                    <a:pt x="1151339" y="2210264"/>
                  </a:lnTo>
                  <a:lnTo>
                    <a:pt x="1151339" y="0"/>
                  </a:lnTo>
                  <a:lnTo>
                    <a:pt x="1215178" y="0"/>
                  </a:lnTo>
                  <a:lnTo>
                    <a:pt x="1215178" y="2274103"/>
                  </a:lnTo>
                  <a:close/>
                </a:path>
                <a:path w="3389630" h="3387725">
                  <a:moveTo>
                    <a:pt x="1342855" y="2401781"/>
                  </a:moveTo>
                  <a:lnTo>
                    <a:pt x="1279017" y="2337942"/>
                  </a:lnTo>
                  <a:lnTo>
                    <a:pt x="1279017" y="0"/>
                  </a:lnTo>
                  <a:lnTo>
                    <a:pt x="1342855" y="0"/>
                  </a:lnTo>
                  <a:lnTo>
                    <a:pt x="1342855" y="2401781"/>
                  </a:lnTo>
                  <a:close/>
                </a:path>
                <a:path w="3389630" h="3387725">
                  <a:moveTo>
                    <a:pt x="1470533" y="2529459"/>
                  </a:moveTo>
                  <a:lnTo>
                    <a:pt x="1406694" y="2465620"/>
                  </a:lnTo>
                  <a:lnTo>
                    <a:pt x="1407668" y="0"/>
                  </a:lnTo>
                  <a:lnTo>
                    <a:pt x="1471489" y="0"/>
                  </a:lnTo>
                  <a:lnTo>
                    <a:pt x="1470533" y="2529459"/>
                  </a:lnTo>
                  <a:close/>
                </a:path>
                <a:path w="3389630" h="3387725">
                  <a:moveTo>
                    <a:pt x="1599331" y="2658256"/>
                  </a:moveTo>
                  <a:lnTo>
                    <a:pt x="1535492" y="2594417"/>
                  </a:lnTo>
                  <a:lnTo>
                    <a:pt x="1535492" y="0"/>
                  </a:lnTo>
                  <a:lnTo>
                    <a:pt x="1599331" y="0"/>
                  </a:lnTo>
                  <a:lnTo>
                    <a:pt x="1599331" y="2658256"/>
                  </a:lnTo>
                  <a:close/>
                </a:path>
                <a:path w="3389630" h="3387725">
                  <a:moveTo>
                    <a:pt x="1727008" y="2785934"/>
                  </a:moveTo>
                  <a:lnTo>
                    <a:pt x="1663170" y="2722095"/>
                  </a:lnTo>
                  <a:lnTo>
                    <a:pt x="1663170" y="0"/>
                  </a:lnTo>
                  <a:lnTo>
                    <a:pt x="1727008" y="0"/>
                  </a:lnTo>
                  <a:lnTo>
                    <a:pt x="1727008" y="2785934"/>
                  </a:lnTo>
                  <a:close/>
                </a:path>
                <a:path w="3389630" h="3387725">
                  <a:moveTo>
                    <a:pt x="1854686" y="2913612"/>
                  </a:moveTo>
                  <a:lnTo>
                    <a:pt x="1790847" y="2849773"/>
                  </a:lnTo>
                  <a:lnTo>
                    <a:pt x="1790847" y="0"/>
                  </a:lnTo>
                  <a:lnTo>
                    <a:pt x="1854686" y="0"/>
                  </a:lnTo>
                  <a:lnTo>
                    <a:pt x="1854686" y="2913612"/>
                  </a:lnTo>
                  <a:close/>
                </a:path>
                <a:path w="3389630" h="3387725">
                  <a:moveTo>
                    <a:pt x="1982364" y="3041289"/>
                  </a:moveTo>
                  <a:lnTo>
                    <a:pt x="1918525" y="2977451"/>
                  </a:lnTo>
                  <a:lnTo>
                    <a:pt x="1918525" y="0"/>
                  </a:lnTo>
                  <a:lnTo>
                    <a:pt x="1982364" y="0"/>
                  </a:lnTo>
                  <a:lnTo>
                    <a:pt x="1982364" y="3041289"/>
                  </a:lnTo>
                  <a:close/>
                </a:path>
                <a:path w="3389630" h="3387725">
                  <a:moveTo>
                    <a:pt x="2110042" y="3168967"/>
                  </a:moveTo>
                  <a:lnTo>
                    <a:pt x="2046203" y="3105128"/>
                  </a:lnTo>
                  <a:lnTo>
                    <a:pt x="2046203" y="0"/>
                  </a:lnTo>
                  <a:lnTo>
                    <a:pt x="2110042" y="0"/>
                  </a:lnTo>
                  <a:lnTo>
                    <a:pt x="2110042" y="3168967"/>
                  </a:lnTo>
                  <a:close/>
                </a:path>
                <a:path w="3389630" h="3387725">
                  <a:moveTo>
                    <a:pt x="2238839" y="3297765"/>
                  </a:moveTo>
                  <a:lnTo>
                    <a:pt x="2175000" y="3233926"/>
                  </a:lnTo>
                  <a:lnTo>
                    <a:pt x="2175000" y="0"/>
                  </a:lnTo>
                  <a:lnTo>
                    <a:pt x="2238839" y="0"/>
                  </a:lnTo>
                  <a:lnTo>
                    <a:pt x="2238839" y="3297765"/>
                  </a:lnTo>
                  <a:close/>
                </a:path>
                <a:path w="3389630" h="3387725">
                  <a:moveTo>
                    <a:pt x="2366517" y="3349284"/>
                  </a:moveTo>
                  <a:lnTo>
                    <a:pt x="2328438" y="3387363"/>
                  </a:lnTo>
                  <a:lnTo>
                    <a:pt x="2302678" y="3361604"/>
                  </a:lnTo>
                  <a:lnTo>
                    <a:pt x="2302678" y="0"/>
                  </a:lnTo>
                  <a:lnTo>
                    <a:pt x="2366517" y="0"/>
                  </a:lnTo>
                  <a:lnTo>
                    <a:pt x="2366517" y="3349284"/>
                  </a:lnTo>
                  <a:close/>
                </a:path>
                <a:path w="3389630" h="3387725">
                  <a:moveTo>
                    <a:pt x="2494195" y="3221606"/>
                  </a:moveTo>
                  <a:lnTo>
                    <a:pt x="2430356" y="3285445"/>
                  </a:lnTo>
                  <a:lnTo>
                    <a:pt x="2430356" y="0"/>
                  </a:lnTo>
                  <a:lnTo>
                    <a:pt x="2494195" y="0"/>
                  </a:lnTo>
                  <a:lnTo>
                    <a:pt x="2494195" y="3221606"/>
                  </a:lnTo>
                  <a:close/>
                </a:path>
                <a:path w="3389630" h="3387725">
                  <a:moveTo>
                    <a:pt x="2621872" y="3093928"/>
                  </a:moveTo>
                  <a:lnTo>
                    <a:pt x="2558033" y="3157767"/>
                  </a:lnTo>
                  <a:lnTo>
                    <a:pt x="2558034" y="0"/>
                  </a:lnTo>
                  <a:lnTo>
                    <a:pt x="2621872" y="0"/>
                  </a:lnTo>
                  <a:lnTo>
                    <a:pt x="2621872" y="3093928"/>
                  </a:lnTo>
                  <a:close/>
                </a:path>
                <a:path w="3389630" h="3387725">
                  <a:moveTo>
                    <a:pt x="2749550" y="2966251"/>
                  </a:moveTo>
                  <a:lnTo>
                    <a:pt x="2685712" y="3030090"/>
                  </a:lnTo>
                  <a:lnTo>
                    <a:pt x="2685712" y="0"/>
                  </a:lnTo>
                  <a:lnTo>
                    <a:pt x="2749550" y="0"/>
                  </a:lnTo>
                  <a:lnTo>
                    <a:pt x="2749550" y="2966251"/>
                  </a:lnTo>
                  <a:close/>
                </a:path>
                <a:path w="3389630" h="3387725">
                  <a:moveTo>
                    <a:pt x="2877228" y="2838573"/>
                  </a:moveTo>
                  <a:lnTo>
                    <a:pt x="2813389" y="2902412"/>
                  </a:lnTo>
                  <a:lnTo>
                    <a:pt x="2813389" y="0"/>
                  </a:lnTo>
                  <a:lnTo>
                    <a:pt x="2877228" y="0"/>
                  </a:lnTo>
                  <a:lnTo>
                    <a:pt x="2877228" y="2838573"/>
                  </a:lnTo>
                  <a:close/>
                </a:path>
                <a:path w="3389630" h="3387725">
                  <a:moveTo>
                    <a:pt x="3004905" y="2710895"/>
                  </a:moveTo>
                  <a:lnTo>
                    <a:pt x="2941067" y="2774734"/>
                  </a:lnTo>
                  <a:lnTo>
                    <a:pt x="2941067" y="0"/>
                  </a:lnTo>
                  <a:lnTo>
                    <a:pt x="3004905" y="0"/>
                  </a:lnTo>
                  <a:lnTo>
                    <a:pt x="3004905" y="2710895"/>
                  </a:lnTo>
                  <a:close/>
                </a:path>
                <a:path w="3389630" h="3387725">
                  <a:moveTo>
                    <a:pt x="3133703" y="2582098"/>
                  </a:moveTo>
                  <a:lnTo>
                    <a:pt x="3069864" y="2645936"/>
                  </a:lnTo>
                  <a:lnTo>
                    <a:pt x="3069865" y="0"/>
                  </a:lnTo>
                  <a:lnTo>
                    <a:pt x="3133703" y="0"/>
                  </a:lnTo>
                  <a:lnTo>
                    <a:pt x="3133703" y="2582098"/>
                  </a:lnTo>
                  <a:close/>
                </a:path>
                <a:path w="3389630" h="3387725">
                  <a:moveTo>
                    <a:pt x="3261381" y="2454420"/>
                  </a:moveTo>
                  <a:lnTo>
                    <a:pt x="3197542" y="2518259"/>
                  </a:lnTo>
                  <a:lnTo>
                    <a:pt x="3197542" y="0"/>
                  </a:lnTo>
                  <a:lnTo>
                    <a:pt x="3261381" y="0"/>
                  </a:lnTo>
                  <a:lnTo>
                    <a:pt x="3261381" y="2454420"/>
                  </a:lnTo>
                  <a:close/>
                </a:path>
                <a:path w="3389630" h="3387725">
                  <a:moveTo>
                    <a:pt x="3389059" y="2326742"/>
                  </a:moveTo>
                  <a:lnTo>
                    <a:pt x="3325220" y="2390581"/>
                  </a:lnTo>
                  <a:lnTo>
                    <a:pt x="3325220" y="0"/>
                  </a:lnTo>
                  <a:lnTo>
                    <a:pt x="3389059" y="0"/>
                  </a:lnTo>
                  <a:lnTo>
                    <a:pt x="3389059" y="2326742"/>
                  </a:lnTo>
                  <a:close/>
                </a:path>
              </a:pathLst>
            </a:custGeom>
            <a:solidFill>
              <a:srgbClr val="F5FAF9"/>
            </a:solidFill>
          </p:spPr>
          <p:txBody>
            <a:bodyPr wrap="square" lIns="0" tIns="0" rIns="0" bIns="0" rtlCol="0"/>
            <a:lstStyle/>
            <a:p>
              <a:endParaRPr/>
            </a:p>
          </p:txBody>
        </p:sp>
        <p:sp>
          <p:nvSpPr>
            <p:cNvPr id="7" name="object 7"/>
            <p:cNvSpPr/>
            <p:nvPr/>
          </p:nvSpPr>
          <p:spPr>
            <a:xfrm>
              <a:off x="15492696" y="0"/>
              <a:ext cx="2795905" cy="3385185"/>
            </a:xfrm>
            <a:custGeom>
              <a:avLst/>
              <a:gdLst/>
              <a:ahLst/>
              <a:cxnLst/>
              <a:rect l="l" t="t" r="r" b="b"/>
              <a:pathLst>
                <a:path w="2795905" h="3385185">
                  <a:moveTo>
                    <a:pt x="2795303" y="2926646"/>
                  </a:moveTo>
                  <a:lnTo>
                    <a:pt x="2337111" y="3384837"/>
                  </a:lnTo>
                  <a:lnTo>
                    <a:pt x="0" y="1047726"/>
                  </a:lnTo>
                  <a:lnTo>
                    <a:pt x="1047726" y="0"/>
                  </a:lnTo>
                  <a:lnTo>
                    <a:pt x="1193504" y="0"/>
                  </a:lnTo>
                  <a:lnTo>
                    <a:pt x="145778" y="1047726"/>
                  </a:lnTo>
                  <a:lnTo>
                    <a:pt x="2335560" y="3237508"/>
                  </a:lnTo>
                  <a:lnTo>
                    <a:pt x="2795303" y="2777765"/>
                  </a:lnTo>
                  <a:lnTo>
                    <a:pt x="2795303" y="2926646"/>
                  </a:lnTo>
                  <a:close/>
                </a:path>
              </a:pathLst>
            </a:custGeom>
            <a:solidFill>
              <a:srgbClr val="1B2042"/>
            </a:solidFill>
          </p:spPr>
          <p:txBody>
            <a:bodyPr wrap="square" lIns="0" tIns="0" rIns="0" bIns="0" rtlCol="0"/>
            <a:lstStyle/>
            <a:p>
              <a:endParaRPr/>
            </a:p>
          </p:txBody>
        </p:sp>
      </p:grpSp>
      <p:sp>
        <p:nvSpPr>
          <p:cNvPr id="8" name="object 8"/>
          <p:cNvSpPr txBox="1">
            <a:spLocks noGrp="1"/>
          </p:cNvSpPr>
          <p:nvPr>
            <p:ph type="title"/>
          </p:nvPr>
        </p:nvSpPr>
        <p:spPr>
          <a:prstGeom prst="rect">
            <a:avLst/>
          </a:prstGeom>
        </p:spPr>
        <p:txBody>
          <a:bodyPr vert="horz" wrap="square" lIns="0" tIns="128035" rIns="0" bIns="0" rtlCol="0">
            <a:spAutoFit/>
          </a:bodyPr>
          <a:lstStyle/>
          <a:p>
            <a:pPr marL="139700" algn="ctr">
              <a:lnSpc>
                <a:spcPct val="100000"/>
              </a:lnSpc>
              <a:spcBef>
                <a:spcPts val="114"/>
              </a:spcBef>
            </a:pPr>
            <a:r>
              <a:rPr spc="395" dirty="0"/>
              <a:t>JENIS</a:t>
            </a:r>
            <a:r>
              <a:rPr spc="710" dirty="0"/>
              <a:t> </a:t>
            </a:r>
            <a:r>
              <a:rPr spc="605" dirty="0"/>
              <a:t>KEGIATAN</a:t>
            </a:r>
          </a:p>
          <a:p>
            <a:pPr marL="139700" algn="ctr">
              <a:lnSpc>
                <a:spcPct val="100000"/>
              </a:lnSpc>
              <a:spcBef>
                <a:spcPts val="135"/>
              </a:spcBef>
            </a:pPr>
            <a:r>
              <a:rPr spc="715" dirty="0"/>
              <a:t>PENANAMAN</a:t>
            </a:r>
            <a:r>
              <a:rPr spc="700" dirty="0"/>
              <a:t> </a:t>
            </a:r>
            <a:r>
              <a:rPr spc="745" dirty="0"/>
              <a:t>MODAL</a:t>
            </a:r>
          </a:p>
        </p:txBody>
      </p:sp>
      <p:sp>
        <p:nvSpPr>
          <p:cNvPr id="9" name="object 9"/>
          <p:cNvSpPr txBox="1"/>
          <p:nvPr/>
        </p:nvSpPr>
        <p:spPr>
          <a:xfrm>
            <a:off x="3429000" y="4074318"/>
            <a:ext cx="6191250" cy="4000500"/>
          </a:xfrm>
          <a:prstGeom prst="rect">
            <a:avLst/>
          </a:prstGeom>
          <a:solidFill>
            <a:srgbClr val="F5FAF9"/>
          </a:solidFill>
        </p:spPr>
        <p:txBody>
          <a:bodyPr vert="horz" wrap="square" lIns="0" tIns="3175" rIns="0" bIns="0" rtlCol="0">
            <a:spAutoFit/>
          </a:bodyPr>
          <a:lstStyle/>
          <a:p>
            <a:pPr>
              <a:lnSpc>
                <a:spcPct val="100000"/>
              </a:lnSpc>
              <a:spcBef>
                <a:spcPts val="25"/>
              </a:spcBef>
            </a:pPr>
            <a:endParaRPr sz="3350">
              <a:latin typeface="Times New Roman"/>
              <a:cs typeface="Times New Roman"/>
            </a:endParaRPr>
          </a:p>
          <a:p>
            <a:pPr marL="222885" marR="267970">
              <a:lnSpc>
                <a:spcPct val="125000"/>
              </a:lnSpc>
            </a:pPr>
            <a:r>
              <a:rPr sz="2600" spc="-30" dirty="0">
                <a:solidFill>
                  <a:srgbClr val="1B2042"/>
                </a:solidFill>
                <a:latin typeface="Trebuchet MS"/>
                <a:cs typeface="Trebuchet MS"/>
              </a:rPr>
              <a:t>Penanaman</a:t>
            </a:r>
            <a:r>
              <a:rPr sz="2600" spc="-90" dirty="0">
                <a:solidFill>
                  <a:srgbClr val="1B2042"/>
                </a:solidFill>
                <a:latin typeface="Trebuchet MS"/>
                <a:cs typeface="Trebuchet MS"/>
              </a:rPr>
              <a:t> </a:t>
            </a:r>
            <a:r>
              <a:rPr sz="2600" spc="-45" dirty="0">
                <a:solidFill>
                  <a:srgbClr val="1B2042"/>
                </a:solidFill>
                <a:latin typeface="Trebuchet MS"/>
                <a:cs typeface="Trebuchet MS"/>
              </a:rPr>
              <a:t>modal</a:t>
            </a:r>
            <a:r>
              <a:rPr sz="2600" spc="-90" dirty="0">
                <a:solidFill>
                  <a:srgbClr val="1B2042"/>
                </a:solidFill>
                <a:latin typeface="Trebuchet MS"/>
                <a:cs typeface="Trebuchet MS"/>
              </a:rPr>
              <a:t> </a:t>
            </a:r>
            <a:r>
              <a:rPr sz="2600" spc="-25" dirty="0">
                <a:solidFill>
                  <a:srgbClr val="1B2042"/>
                </a:solidFill>
                <a:latin typeface="Trebuchet MS"/>
                <a:cs typeface="Trebuchet MS"/>
              </a:rPr>
              <a:t>dalam</a:t>
            </a:r>
            <a:r>
              <a:rPr sz="2600" spc="-90" dirty="0">
                <a:solidFill>
                  <a:srgbClr val="1B2042"/>
                </a:solidFill>
                <a:latin typeface="Trebuchet MS"/>
                <a:cs typeface="Trebuchet MS"/>
              </a:rPr>
              <a:t> </a:t>
            </a:r>
            <a:r>
              <a:rPr sz="2600" spc="-50" dirty="0">
                <a:solidFill>
                  <a:srgbClr val="1B2042"/>
                </a:solidFill>
                <a:latin typeface="Trebuchet MS"/>
                <a:cs typeface="Trebuchet MS"/>
              </a:rPr>
              <a:t>negeri</a:t>
            </a:r>
            <a:r>
              <a:rPr sz="2600" spc="-90" dirty="0">
                <a:solidFill>
                  <a:srgbClr val="1B2042"/>
                </a:solidFill>
                <a:latin typeface="Trebuchet MS"/>
                <a:cs typeface="Trebuchet MS"/>
              </a:rPr>
              <a:t> </a:t>
            </a:r>
            <a:r>
              <a:rPr sz="2600" spc="10" dirty="0">
                <a:solidFill>
                  <a:srgbClr val="1B2042"/>
                </a:solidFill>
                <a:latin typeface="Trebuchet MS"/>
                <a:cs typeface="Trebuchet MS"/>
              </a:rPr>
              <a:t>adalah </a:t>
            </a:r>
            <a:r>
              <a:rPr sz="2600" spc="-770" dirty="0">
                <a:solidFill>
                  <a:srgbClr val="1B2042"/>
                </a:solidFill>
                <a:latin typeface="Trebuchet MS"/>
                <a:cs typeface="Trebuchet MS"/>
              </a:rPr>
              <a:t> </a:t>
            </a:r>
            <a:r>
              <a:rPr sz="2600" spc="-35" dirty="0">
                <a:solidFill>
                  <a:srgbClr val="1B2042"/>
                </a:solidFill>
                <a:latin typeface="Trebuchet MS"/>
                <a:cs typeface="Trebuchet MS"/>
              </a:rPr>
              <a:t>kegiatan </a:t>
            </a:r>
            <a:r>
              <a:rPr sz="2600" spc="-50" dirty="0">
                <a:solidFill>
                  <a:srgbClr val="1B2042"/>
                </a:solidFill>
                <a:latin typeface="Trebuchet MS"/>
                <a:cs typeface="Trebuchet MS"/>
              </a:rPr>
              <a:t>menanam </a:t>
            </a:r>
            <a:r>
              <a:rPr sz="2600" spc="-45" dirty="0">
                <a:solidFill>
                  <a:srgbClr val="1B2042"/>
                </a:solidFill>
                <a:latin typeface="Trebuchet MS"/>
                <a:cs typeface="Trebuchet MS"/>
              </a:rPr>
              <a:t>modal </a:t>
            </a:r>
            <a:r>
              <a:rPr sz="2600" spc="-145" dirty="0">
                <a:solidFill>
                  <a:srgbClr val="1B2042"/>
                </a:solidFill>
                <a:latin typeface="Trebuchet MS"/>
                <a:cs typeface="Trebuchet MS"/>
              </a:rPr>
              <a:t>untuk </a:t>
            </a:r>
            <a:r>
              <a:rPr sz="2600" spc="-140" dirty="0">
                <a:solidFill>
                  <a:srgbClr val="1B2042"/>
                </a:solidFill>
                <a:latin typeface="Trebuchet MS"/>
                <a:cs typeface="Trebuchet MS"/>
              </a:rPr>
              <a:t> </a:t>
            </a:r>
            <a:r>
              <a:rPr sz="2600" spc="-90" dirty="0">
                <a:solidFill>
                  <a:srgbClr val="1B2042"/>
                </a:solidFill>
                <a:latin typeface="Trebuchet MS"/>
                <a:cs typeface="Trebuchet MS"/>
              </a:rPr>
              <a:t>melakukan </a:t>
            </a:r>
            <a:r>
              <a:rPr sz="2600" dirty="0">
                <a:solidFill>
                  <a:srgbClr val="1B2042"/>
                </a:solidFill>
                <a:latin typeface="Trebuchet MS"/>
                <a:cs typeface="Trebuchet MS"/>
              </a:rPr>
              <a:t>usaha </a:t>
            </a:r>
            <a:r>
              <a:rPr sz="2600" spc="-60" dirty="0">
                <a:solidFill>
                  <a:srgbClr val="1B2042"/>
                </a:solidFill>
                <a:latin typeface="Trebuchet MS"/>
                <a:cs typeface="Trebuchet MS"/>
              </a:rPr>
              <a:t>di </a:t>
            </a:r>
            <a:r>
              <a:rPr sz="2600" spc="-70" dirty="0">
                <a:solidFill>
                  <a:srgbClr val="1B2042"/>
                </a:solidFill>
                <a:latin typeface="Trebuchet MS"/>
                <a:cs typeface="Trebuchet MS"/>
              </a:rPr>
              <a:t>wilayah </a:t>
            </a:r>
            <a:r>
              <a:rPr sz="2600" spc="15" dirty="0">
                <a:solidFill>
                  <a:srgbClr val="1B2042"/>
                </a:solidFill>
                <a:latin typeface="Trebuchet MS"/>
                <a:cs typeface="Trebuchet MS"/>
              </a:rPr>
              <a:t>negara </a:t>
            </a:r>
            <a:r>
              <a:rPr sz="2600" spc="20" dirty="0">
                <a:solidFill>
                  <a:srgbClr val="1B2042"/>
                </a:solidFill>
                <a:latin typeface="Trebuchet MS"/>
                <a:cs typeface="Trebuchet MS"/>
              </a:rPr>
              <a:t> </a:t>
            </a:r>
            <a:r>
              <a:rPr sz="2600" spc="-95" dirty="0">
                <a:solidFill>
                  <a:srgbClr val="1B2042"/>
                </a:solidFill>
                <a:latin typeface="Trebuchet MS"/>
                <a:cs typeface="Trebuchet MS"/>
              </a:rPr>
              <a:t>Republik </a:t>
            </a:r>
            <a:r>
              <a:rPr sz="2600" spc="-40" dirty="0">
                <a:solidFill>
                  <a:srgbClr val="1B2042"/>
                </a:solidFill>
                <a:latin typeface="Trebuchet MS"/>
                <a:cs typeface="Trebuchet MS"/>
              </a:rPr>
              <a:t>Indonesia </a:t>
            </a:r>
            <a:r>
              <a:rPr sz="2600" dirty="0">
                <a:solidFill>
                  <a:srgbClr val="1B2042"/>
                </a:solidFill>
                <a:latin typeface="Trebuchet MS"/>
                <a:cs typeface="Trebuchet MS"/>
              </a:rPr>
              <a:t>yang </a:t>
            </a:r>
            <a:r>
              <a:rPr sz="2600" spc="-85" dirty="0">
                <a:solidFill>
                  <a:srgbClr val="1B2042"/>
                </a:solidFill>
                <a:latin typeface="Trebuchet MS"/>
                <a:cs typeface="Trebuchet MS"/>
              </a:rPr>
              <a:t>dilakukan </a:t>
            </a:r>
            <a:r>
              <a:rPr sz="2600" spc="-70" dirty="0">
                <a:solidFill>
                  <a:srgbClr val="1B2042"/>
                </a:solidFill>
                <a:latin typeface="Trebuchet MS"/>
                <a:cs typeface="Trebuchet MS"/>
              </a:rPr>
              <a:t>oleh </a:t>
            </a:r>
            <a:r>
              <a:rPr sz="2600" spc="-65" dirty="0">
                <a:solidFill>
                  <a:srgbClr val="1B2042"/>
                </a:solidFill>
                <a:latin typeface="Trebuchet MS"/>
                <a:cs typeface="Trebuchet MS"/>
              </a:rPr>
              <a:t> </a:t>
            </a:r>
            <a:r>
              <a:rPr sz="2600" spc="-20" dirty="0">
                <a:solidFill>
                  <a:srgbClr val="1B2042"/>
                </a:solidFill>
                <a:latin typeface="Trebuchet MS"/>
                <a:cs typeface="Trebuchet MS"/>
              </a:rPr>
              <a:t>penanam </a:t>
            </a:r>
            <a:r>
              <a:rPr sz="2600" spc="-45" dirty="0">
                <a:solidFill>
                  <a:srgbClr val="1B2042"/>
                </a:solidFill>
                <a:latin typeface="Trebuchet MS"/>
                <a:cs typeface="Trebuchet MS"/>
              </a:rPr>
              <a:t>modal </a:t>
            </a:r>
            <a:r>
              <a:rPr sz="2600" spc="-25" dirty="0">
                <a:solidFill>
                  <a:srgbClr val="1B2042"/>
                </a:solidFill>
                <a:latin typeface="Trebuchet MS"/>
                <a:cs typeface="Trebuchet MS"/>
              </a:rPr>
              <a:t>dalam </a:t>
            </a:r>
            <a:r>
              <a:rPr sz="2600" spc="-50" dirty="0">
                <a:solidFill>
                  <a:srgbClr val="1B2042"/>
                </a:solidFill>
                <a:latin typeface="Trebuchet MS"/>
                <a:cs typeface="Trebuchet MS"/>
              </a:rPr>
              <a:t>negeri </a:t>
            </a:r>
            <a:r>
              <a:rPr sz="2600" spc="20" dirty="0">
                <a:solidFill>
                  <a:srgbClr val="1B2042"/>
                </a:solidFill>
                <a:latin typeface="Trebuchet MS"/>
                <a:cs typeface="Trebuchet MS"/>
              </a:rPr>
              <a:t>dengan </a:t>
            </a:r>
            <a:r>
              <a:rPr sz="2600" spc="25" dirty="0">
                <a:solidFill>
                  <a:srgbClr val="1B2042"/>
                </a:solidFill>
                <a:latin typeface="Trebuchet MS"/>
                <a:cs typeface="Trebuchet MS"/>
              </a:rPr>
              <a:t> </a:t>
            </a:r>
            <a:r>
              <a:rPr sz="2600" spc="-20" dirty="0">
                <a:solidFill>
                  <a:srgbClr val="1B2042"/>
                </a:solidFill>
                <a:latin typeface="Trebuchet MS"/>
                <a:cs typeface="Trebuchet MS"/>
              </a:rPr>
              <a:t>menggunakan</a:t>
            </a:r>
            <a:r>
              <a:rPr sz="2600" spc="-95" dirty="0">
                <a:solidFill>
                  <a:srgbClr val="1B2042"/>
                </a:solidFill>
                <a:latin typeface="Trebuchet MS"/>
                <a:cs typeface="Trebuchet MS"/>
              </a:rPr>
              <a:t> </a:t>
            </a:r>
            <a:r>
              <a:rPr sz="2600" spc="-45" dirty="0">
                <a:solidFill>
                  <a:srgbClr val="1B2042"/>
                </a:solidFill>
                <a:latin typeface="Trebuchet MS"/>
                <a:cs typeface="Trebuchet MS"/>
              </a:rPr>
              <a:t>modal</a:t>
            </a:r>
            <a:r>
              <a:rPr sz="2600" spc="-90" dirty="0">
                <a:solidFill>
                  <a:srgbClr val="1B2042"/>
                </a:solidFill>
                <a:latin typeface="Trebuchet MS"/>
                <a:cs typeface="Trebuchet MS"/>
              </a:rPr>
              <a:t> </a:t>
            </a:r>
            <a:r>
              <a:rPr sz="2600" spc="-25" dirty="0">
                <a:solidFill>
                  <a:srgbClr val="1B2042"/>
                </a:solidFill>
                <a:latin typeface="Trebuchet MS"/>
                <a:cs typeface="Trebuchet MS"/>
              </a:rPr>
              <a:t>dalam</a:t>
            </a:r>
            <a:r>
              <a:rPr sz="2600" spc="-90" dirty="0">
                <a:solidFill>
                  <a:srgbClr val="1B2042"/>
                </a:solidFill>
                <a:latin typeface="Trebuchet MS"/>
                <a:cs typeface="Trebuchet MS"/>
              </a:rPr>
              <a:t> </a:t>
            </a:r>
            <a:r>
              <a:rPr sz="2600" spc="-80" dirty="0">
                <a:solidFill>
                  <a:srgbClr val="1B2042"/>
                </a:solidFill>
                <a:latin typeface="Trebuchet MS"/>
                <a:cs typeface="Trebuchet MS"/>
              </a:rPr>
              <a:t>negeri.</a:t>
            </a:r>
            <a:endParaRPr sz="2600">
              <a:latin typeface="Trebuchet MS"/>
              <a:cs typeface="Trebuchet MS"/>
            </a:endParaRPr>
          </a:p>
        </p:txBody>
      </p:sp>
      <p:sp>
        <p:nvSpPr>
          <p:cNvPr id="10" name="object 10"/>
          <p:cNvSpPr txBox="1"/>
          <p:nvPr/>
        </p:nvSpPr>
        <p:spPr>
          <a:xfrm>
            <a:off x="10404609" y="4027957"/>
            <a:ext cx="5695950" cy="1454150"/>
          </a:xfrm>
          <a:prstGeom prst="rect">
            <a:avLst/>
          </a:prstGeom>
        </p:spPr>
        <p:txBody>
          <a:bodyPr vert="horz" wrap="square" lIns="0" tIns="12700" rIns="0" bIns="0" rtlCol="0">
            <a:spAutoFit/>
          </a:bodyPr>
          <a:lstStyle/>
          <a:p>
            <a:pPr marR="5080" algn="just">
              <a:lnSpc>
                <a:spcPct val="125000"/>
              </a:lnSpc>
              <a:spcBef>
                <a:spcPts val="100"/>
              </a:spcBef>
            </a:pPr>
            <a:r>
              <a:rPr sz="2500" spc="-30" dirty="0">
                <a:solidFill>
                  <a:srgbClr val="1B2042"/>
                </a:solidFill>
                <a:latin typeface="Trebuchet MS"/>
                <a:cs typeface="Trebuchet MS"/>
              </a:rPr>
              <a:t>Penanaman</a:t>
            </a:r>
            <a:r>
              <a:rPr sz="2500" spc="-65" dirty="0">
                <a:solidFill>
                  <a:srgbClr val="1B2042"/>
                </a:solidFill>
                <a:latin typeface="Trebuchet MS"/>
                <a:cs typeface="Trebuchet MS"/>
              </a:rPr>
              <a:t> </a:t>
            </a:r>
            <a:r>
              <a:rPr sz="2500" spc="-40" dirty="0">
                <a:solidFill>
                  <a:srgbClr val="1B2042"/>
                </a:solidFill>
                <a:latin typeface="Trebuchet MS"/>
                <a:cs typeface="Trebuchet MS"/>
              </a:rPr>
              <a:t>modal</a:t>
            </a:r>
            <a:r>
              <a:rPr sz="2500" spc="-70" dirty="0">
                <a:solidFill>
                  <a:srgbClr val="1B2042"/>
                </a:solidFill>
                <a:latin typeface="Trebuchet MS"/>
                <a:cs typeface="Trebuchet MS"/>
              </a:rPr>
              <a:t> </a:t>
            </a:r>
            <a:r>
              <a:rPr sz="2500" spc="5" dirty="0">
                <a:solidFill>
                  <a:srgbClr val="1B2042"/>
                </a:solidFill>
                <a:latin typeface="Trebuchet MS"/>
                <a:cs typeface="Trebuchet MS"/>
              </a:rPr>
              <a:t>asing</a:t>
            </a:r>
            <a:r>
              <a:rPr sz="2500" spc="-65" dirty="0">
                <a:solidFill>
                  <a:srgbClr val="1B2042"/>
                </a:solidFill>
                <a:latin typeface="Trebuchet MS"/>
                <a:cs typeface="Trebuchet MS"/>
              </a:rPr>
              <a:t> </a:t>
            </a:r>
            <a:r>
              <a:rPr sz="2500" spc="10" dirty="0">
                <a:solidFill>
                  <a:srgbClr val="1B2042"/>
                </a:solidFill>
                <a:latin typeface="Trebuchet MS"/>
                <a:cs typeface="Trebuchet MS"/>
              </a:rPr>
              <a:t>adalah</a:t>
            </a:r>
            <a:r>
              <a:rPr sz="2500" spc="-65" dirty="0">
                <a:solidFill>
                  <a:srgbClr val="1B2042"/>
                </a:solidFill>
                <a:latin typeface="Trebuchet MS"/>
                <a:cs typeface="Trebuchet MS"/>
              </a:rPr>
              <a:t> </a:t>
            </a:r>
            <a:r>
              <a:rPr sz="2500" spc="-30" dirty="0">
                <a:solidFill>
                  <a:srgbClr val="1B2042"/>
                </a:solidFill>
                <a:latin typeface="Trebuchet MS"/>
                <a:cs typeface="Trebuchet MS"/>
              </a:rPr>
              <a:t>kegiatan </a:t>
            </a:r>
            <a:r>
              <a:rPr sz="2500" spc="-740" dirty="0">
                <a:solidFill>
                  <a:srgbClr val="1B2042"/>
                </a:solidFill>
                <a:latin typeface="Trebuchet MS"/>
                <a:cs typeface="Trebuchet MS"/>
              </a:rPr>
              <a:t> </a:t>
            </a:r>
            <a:r>
              <a:rPr sz="2500" spc="-50" dirty="0">
                <a:solidFill>
                  <a:srgbClr val="1B2042"/>
                </a:solidFill>
                <a:latin typeface="Trebuchet MS"/>
                <a:cs typeface="Trebuchet MS"/>
              </a:rPr>
              <a:t>menanam </a:t>
            </a:r>
            <a:r>
              <a:rPr sz="2500" spc="-40" dirty="0">
                <a:solidFill>
                  <a:srgbClr val="1B2042"/>
                </a:solidFill>
                <a:latin typeface="Trebuchet MS"/>
                <a:cs typeface="Trebuchet MS"/>
              </a:rPr>
              <a:t>modal </a:t>
            </a:r>
            <a:r>
              <a:rPr sz="2500" spc="-135" dirty="0">
                <a:solidFill>
                  <a:srgbClr val="1B2042"/>
                </a:solidFill>
                <a:latin typeface="Trebuchet MS"/>
                <a:cs typeface="Trebuchet MS"/>
              </a:rPr>
              <a:t>untuk </a:t>
            </a:r>
            <a:r>
              <a:rPr sz="2500" spc="-90" dirty="0">
                <a:solidFill>
                  <a:srgbClr val="1B2042"/>
                </a:solidFill>
                <a:latin typeface="Trebuchet MS"/>
                <a:cs typeface="Trebuchet MS"/>
              </a:rPr>
              <a:t>melakukan </a:t>
            </a:r>
            <a:r>
              <a:rPr sz="2500" dirty="0">
                <a:solidFill>
                  <a:srgbClr val="1B2042"/>
                </a:solidFill>
                <a:latin typeface="Trebuchet MS"/>
                <a:cs typeface="Trebuchet MS"/>
              </a:rPr>
              <a:t>usaha </a:t>
            </a:r>
            <a:r>
              <a:rPr sz="2500" spc="5" dirty="0">
                <a:solidFill>
                  <a:srgbClr val="1B2042"/>
                </a:solidFill>
                <a:latin typeface="Trebuchet MS"/>
                <a:cs typeface="Trebuchet MS"/>
              </a:rPr>
              <a:t> </a:t>
            </a:r>
            <a:r>
              <a:rPr sz="2500" spc="-60" dirty="0">
                <a:solidFill>
                  <a:srgbClr val="1B2042"/>
                </a:solidFill>
                <a:latin typeface="Trebuchet MS"/>
                <a:cs typeface="Trebuchet MS"/>
              </a:rPr>
              <a:t>di</a:t>
            </a:r>
            <a:r>
              <a:rPr sz="2500" spc="465" dirty="0">
                <a:solidFill>
                  <a:srgbClr val="1B2042"/>
                </a:solidFill>
                <a:latin typeface="Trebuchet MS"/>
                <a:cs typeface="Trebuchet MS"/>
              </a:rPr>
              <a:t> </a:t>
            </a:r>
            <a:r>
              <a:rPr sz="2500" spc="-65" dirty="0">
                <a:solidFill>
                  <a:srgbClr val="1B2042"/>
                </a:solidFill>
                <a:latin typeface="Trebuchet MS"/>
                <a:cs typeface="Trebuchet MS"/>
              </a:rPr>
              <a:t>wilayah</a:t>
            </a:r>
            <a:r>
              <a:rPr sz="2500" spc="470" dirty="0">
                <a:solidFill>
                  <a:srgbClr val="1B2042"/>
                </a:solidFill>
                <a:latin typeface="Trebuchet MS"/>
                <a:cs typeface="Trebuchet MS"/>
              </a:rPr>
              <a:t> </a:t>
            </a:r>
            <a:r>
              <a:rPr sz="2500" spc="15" dirty="0">
                <a:solidFill>
                  <a:srgbClr val="1B2042"/>
                </a:solidFill>
                <a:latin typeface="Trebuchet MS"/>
                <a:cs typeface="Trebuchet MS"/>
              </a:rPr>
              <a:t>negara</a:t>
            </a:r>
            <a:r>
              <a:rPr sz="2500" spc="390" dirty="0">
                <a:solidFill>
                  <a:srgbClr val="1B2042"/>
                </a:solidFill>
                <a:latin typeface="Trebuchet MS"/>
                <a:cs typeface="Trebuchet MS"/>
              </a:rPr>
              <a:t> </a:t>
            </a:r>
            <a:r>
              <a:rPr sz="2500" spc="-90" dirty="0">
                <a:solidFill>
                  <a:srgbClr val="1B2042"/>
                </a:solidFill>
                <a:latin typeface="Trebuchet MS"/>
                <a:cs typeface="Trebuchet MS"/>
              </a:rPr>
              <a:t>Republik</a:t>
            </a:r>
            <a:r>
              <a:rPr sz="2500" spc="495" dirty="0">
                <a:solidFill>
                  <a:srgbClr val="1B2042"/>
                </a:solidFill>
                <a:latin typeface="Trebuchet MS"/>
                <a:cs typeface="Trebuchet MS"/>
              </a:rPr>
              <a:t> </a:t>
            </a:r>
            <a:r>
              <a:rPr sz="2500" spc="-40" dirty="0">
                <a:solidFill>
                  <a:srgbClr val="1B2042"/>
                </a:solidFill>
                <a:latin typeface="Trebuchet MS"/>
                <a:cs typeface="Trebuchet MS"/>
              </a:rPr>
              <a:t>Indonesia</a:t>
            </a:r>
            <a:endParaRPr sz="2500">
              <a:latin typeface="Trebuchet MS"/>
              <a:cs typeface="Trebuchet MS"/>
            </a:endParaRPr>
          </a:p>
        </p:txBody>
      </p:sp>
      <p:sp>
        <p:nvSpPr>
          <p:cNvPr id="11" name="object 11"/>
          <p:cNvSpPr txBox="1"/>
          <p:nvPr/>
        </p:nvSpPr>
        <p:spPr>
          <a:xfrm>
            <a:off x="11324446" y="5551995"/>
            <a:ext cx="3668395" cy="406400"/>
          </a:xfrm>
          <a:prstGeom prst="rect">
            <a:avLst/>
          </a:prstGeom>
        </p:spPr>
        <p:txBody>
          <a:bodyPr vert="horz" wrap="square" lIns="0" tIns="12700" rIns="0" bIns="0" rtlCol="0">
            <a:spAutoFit/>
          </a:bodyPr>
          <a:lstStyle/>
          <a:p>
            <a:pPr>
              <a:lnSpc>
                <a:spcPct val="100000"/>
              </a:lnSpc>
              <a:spcBef>
                <a:spcPts val="100"/>
              </a:spcBef>
              <a:tabLst>
                <a:tab pos="1534795" algn="l"/>
                <a:tab pos="2373630" algn="l"/>
              </a:tabLst>
            </a:pPr>
            <a:r>
              <a:rPr sz="2500" spc="25" dirty="0">
                <a:solidFill>
                  <a:srgbClr val="1B2042"/>
                </a:solidFill>
                <a:latin typeface="Trebuchet MS"/>
                <a:cs typeface="Trebuchet MS"/>
              </a:rPr>
              <a:t>d</a:t>
            </a:r>
            <a:r>
              <a:rPr sz="2500" spc="-145" dirty="0">
                <a:solidFill>
                  <a:srgbClr val="1B2042"/>
                </a:solidFill>
                <a:latin typeface="Trebuchet MS"/>
                <a:cs typeface="Trebuchet MS"/>
              </a:rPr>
              <a:t>i</a:t>
            </a:r>
            <a:r>
              <a:rPr sz="2500" spc="-190" dirty="0">
                <a:solidFill>
                  <a:srgbClr val="1B2042"/>
                </a:solidFill>
                <a:latin typeface="Trebuchet MS"/>
                <a:cs typeface="Trebuchet MS"/>
              </a:rPr>
              <a:t>l</a:t>
            </a:r>
            <a:r>
              <a:rPr sz="2500" spc="105" dirty="0">
                <a:solidFill>
                  <a:srgbClr val="1B2042"/>
                </a:solidFill>
                <a:latin typeface="Trebuchet MS"/>
                <a:cs typeface="Trebuchet MS"/>
              </a:rPr>
              <a:t>a</a:t>
            </a:r>
            <a:r>
              <a:rPr sz="2500" spc="-215" dirty="0">
                <a:solidFill>
                  <a:srgbClr val="1B2042"/>
                </a:solidFill>
                <a:latin typeface="Trebuchet MS"/>
                <a:cs typeface="Trebuchet MS"/>
              </a:rPr>
              <a:t>k</a:t>
            </a:r>
            <a:r>
              <a:rPr sz="2500" spc="-100" dirty="0">
                <a:solidFill>
                  <a:srgbClr val="1B2042"/>
                </a:solidFill>
                <a:latin typeface="Trebuchet MS"/>
                <a:cs typeface="Trebuchet MS"/>
              </a:rPr>
              <a:t>u</a:t>
            </a:r>
            <a:r>
              <a:rPr sz="2500" spc="-215" dirty="0">
                <a:solidFill>
                  <a:srgbClr val="1B2042"/>
                </a:solidFill>
                <a:latin typeface="Trebuchet MS"/>
                <a:cs typeface="Trebuchet MS"/>
              </a:rPr>
              <a:t>k</a:t>
            </a:r>
            <a:r>
              <a:rPr sz="2500" spc="105" dirty="0">
                <a:solidFill>
                  <a:srgbClr val="1B2042"/>
                </a:solidFill>
                <a:latin typeface="Trebuchet MS"/>
                <a:cs typeface="Trebuchet MS"/>
              </a:rPr>
              <a:t>a</a:t>
            </a:r>
            <a:r>
              <a:rPr sz="2500" spc="-95" dirty="0">
                <a:solidFill>
                  <a:srgbClr val="1B2042"/>
                </a:solidFill>
                <a:latin typeface="Trebuchet MS"/>
                <a:cs typeface="Trebuchet MS"/>
              </a:rPr>
              <a:t>n</a:t>
            </a:r>
            <a:r>
              <a:rPr sz="2500" dirty="0">
                <a:solidFill>
                  <a:srgbClr val="1B2042"/>
                </a:solidFill>
                <a:latin typeface="Trebuchet MS"/>
                <a:cs typeface="Trebuchet MS"/>
              </a:rPr>
              <a:t>	</a:t>
            </a:r>
            <a:r>
              <a:rPr sz="2500" spc="25" dirty="0">
                <a:solidFill>
                  <a:srgbClr val="1B2042"/>
                </a:solidFill>
                <a:latin typeface="Trebuchet MS"/>
                <a:cs typeface="Trebuchet MS"/>
              </a:rPr>
              <a:t>o</a:t>
            </a:r>
            <a:r>
              <a:rPr sz="2500" spc="-190" dirty="0">
                <a:solidFill>
                  <a:srgbClr val="1B2042"/>
                </a:solidFill>
                <a:latin typeface="Trebuchet MS"/>
                <a:cs typeface="Trebuchet MS"/>
              </a:rPr>
              <a:t>l</a:t>
            </a:r>
            <a:r>
              <a:rPr sz="2500" spc="-10" dirty="0">
                <a:solidFill>
                  <a:srgbClr val="1B2042"/>
                </a:solidFill>
                <a:latin typeface="Trebuchet MS"/>
                <a:cs typeface="Trebuchet MS"/>
              </a:rPr>
              <a:t>e</a:t>
            </a:r>
            <a:r>
              <a:rPr sz="2500" spc="-95" dirty="0">
                <a:solidFill>
                  <a:srgbClr val="1B2042"/>
                </a:solidFill>
                <a:latin typeface="Trebuchet MS"/>
                <a:cs typeface="Trebuchet MS"/>
              </a:rPr>
              <a:t>h</a:t>
            </a:r>
            <a:r>
              <a:rPr sz="2500" dirty="0">
                <a:solidFill>
                  <a:srgbClr val="1B2042"/>
                </a:solidFill>
                <a:latin typeface="Trebuchet MS"/>
                <a:cs typeface="Trebuchet MS"/>
              </a:rPr>
              <a:t>	</a:t>
            </a:r>
            <a:r>
              <a:rPr sz="2500" spc="25" dirty="0">
                <a:solidFill>
                  <a:srgbClr val="1B2042"/>
                </a:solidFill>
                <a:latin typeface="Trebuchet MS"/>
                <a:cs typeface="Trebuchet MS"/>
              </a:rPr>
              <a:t>p</a:t>
            </a:r>
            <a:r>
              <a:rPr sz="2500" spc="-10" dirty="0">
                <a:solidFill>
                  <a:srgbClr val="1B2042"/>
                </a:solidFill>
                <a:latin typeface="Trebuchet MS"/>
                <a:cs typeface="Trebuchet MS"/>
              </a:rPr>
              <a:t>e</a:t>
            </a:r>
            <a:r>
              <a:rPr sz="2500" spc="-100" dirty="0">
                <a:solidFill>
                  <a:srgbClr val="1B2042"/>
                </a:solidFill>
                <a:latin typeface="Trebuchet MS"/>
                <a:cs typeface="Trebuchet MS"/>
              </a:rPr>
              <a:t>n</a:t>
            </a:r>
            <a:r>
              <a:rPr sz="2500" spc="105" dirty="0">
                <a:solidFill>
                  <a:srgbClr val="1B2042"/>
                </a:solidFill>
                <a:latin typeface="Trebuchet MS"/>
                <a:cs typeface="Trebuchet MS"/>
              </a:rPr>
              <a:t>a</a:t>
            </a:r>
            <a:r>
              <a:rPr sz="2500" spc="-100" dirty="0">
                <a:solidFill>
                  <a:srgbClr val="1B2042"/>
                </a:solidFill>
                <a:latin typeface="Trebuchet MS"/>
                <a:cs typeface="Trebuchet MS"/>
              </a:rPr>
              <a:t>n</a:t>
            </a:r>
            <a:r>
              <a:rPr sz="2500" spc="105" dirty="0">
                <a:solidFill>
                  <a:srgbClr val="1B2042"/>
                </a:solidFill>
                <a:latin typeface="Trebuchet MS"/>
                <a:cs typeface="Trebuchet MS"/>
              </a:rPr>
              <a:t>a</a:t>
            </a:r>
            <a:r>
              <a:rPr sz="2500" spc="-170" dirty="0">
                <a:solidFill>
                  <a:srgbClr val="1B2042"/>
                </a:solidFill>
                <a:latin typeface="Trebuchet MS"/>
                <a:cs typeface="Trebuchet MS"/>
              </a:rPr>
              <a:t>m</a:t>
            </a:r>
            <a:endParaRPr sz="2500">
              <a:latin typeface="Trebuchet MS"/>
              <a:cs typeface="Trebuchet MS"/>
            </a:endParaRPr>
          </a:p>
        </p:txBody>
      </p:sp>
      <p:sp>
        <p:nvSpPr>
          <p:cNvPr id="12" name="object 12"/>
          <p:cNvSpPr txBox="1"/>
          <p:nvPr/>
        </p:nvSpPr>
        <p:spPr>
          <a:xfrm>
            <a:off x="11425390" y="6028245"/>
            <a:ext cx="3607435" cy="406400"/>
          </a:xfrm>
          <a:prstGeom prst="rect">
            <a:avLst/>
          </a:prstGeom>
        </p:spPr>
        <p:txBody>
          <a:bodyPr vert="horz" wrap="square" lIns="0" tIns="12700" rIns="0" bIns="0" rtlCol="0">
            <a:spAutoFit/>
          </a:bodyPr>
          <a:lstStyle/>
          <a:p>
            <a:pPr>
              <a:lnSpc>
                <a:spcPct val="100000"/>
              </a:lnSpc>
              <a:spcBef>
                <a:spcPts val="100"/>
              </a:spcBef>
              <a:tabLst>
                <a:tab pos="789305" algn="l"/>
                <a:tab pos="1671320" algn="l"/>
              </a:tabLst>
            </a:pPr>
            <a:r>
              <a:rPr sz="2500" spc="-55" dirty="0">
                <a:solidFill>
                  <a:srgbClr val="1B2042"/>
                </a:solidFill>
                <a:latin typeface="Trebuchet MS"/>
                <a:cs typeface="Trebuchet MS"/>
              </a:rPr>
              <a:t>baik	</a:t>
            </a:r>
            <a:r>
              <a:rPr sz="2500" dirty="0">
                <a:solidFill>
                  <a:srgbClr val="1B2042"/>
                </a:solidFill>
                <a:latin typeface="Trebuchet MS"/>
                <a:cs typeface="Trebuchet MS"/>
              </a:rPr>
              <a:t>yang	</a:t>
            </a:r>
            <a:r>
              <a:rPr sz="2500" spc="-20" dirty="0">
                <a:solidFill>
                  <a:srgbClr val="1B2042"/>
                </a:solidFill>
                <a:latin typeface="Trebuchet MS"/>
                <a:cs typeface="Trebuchet MS"/>
              </a:rPr>
              <a:t>menggunakan</a:t>
            </a:r>
            <a:endParaRPr sz="2500">
              <a:latin typeface="Trebuchet MS"/>
              <a:cs typeface="Trebuchet MS"/>
            </a:endParaRPr>
          </a:p>
        </p:txBody>
      </p:sp>
      <p:sp>
        <p:nvSpPr>
          <p:cNvPr id="13" name="object 13"/>
          <p:cNvSpPr txBox="1"/>
          <p:nvPr/>
        </p:nvSpPr>
        <p:spPr>
          <a:xfrm>
            <a:off x="10404609" y="5456707"/>
            <a:ext cx="812165" cy="1454150"/>
          </a:xfrm>
          <a:prstGeom prst="rect">
            <a:avLst/>
          </a:prstGeom>
        </p:spPr>
        <p:txBody>
          <a:bodyPr vert="horz" wrap="square" lIns="0" tIns="12700" rIns="0" bIns="0" rtlCol="0">
            <a:spAutoFit/>
          </a:bodyPr>
          <a:lstStyle/>
          <a:p>
            <a:pPr marR="5080">
              <a:lnSpc>
                <a:spcPct val="125000"/>
              </a:lnSpc>
              <a:spcBef>
                <a:spcPts val="100"/>
              </a:spcBef>
            </a:pPr>
            <a:r>
              <a:rPr sz="2500" dirty="0">
                <a:solidFill>
                  <a:srgbClr val="1B2042"/>
                </a:solidFill>
                <a:latin typeface="Trebuchet MS"/>
                <a:cs typeface="Trebuchet MS"/>
              </a:rPr>
              <a:t>yang </a:t>
            </a:r>
            <a:r>
              <a:rPr sz="2500" spc="5" dirty="0">
                <a:solidFill>
                  <a:srgbClr val="1B2042"/>
                </a:solidFill>
                <a:latin typeface="Trebuchet MS"/>
                <a:cs typeface="Trebuchet MS"/>
              </a:rPr>
              <a:t> </a:t>
            </a:r>
            <a:r>
              <a:rPr sz="2500" spc="105" dirty="0">
                <a:solidFill>
                  <a:srgbClr val="1B2042"/>
                </a:solidFill>
                <a:latin typeface="Trebuchet MS"/>
                <a:cs typeface="Trebuchet MS"/>
              </a:rPr>
              <a:t>a</a:t>
            </a:r>
            <a:r>
              <a:rPr sz="2500" spc="-15" dirty="0">
                <a:solidFill>
                  <a:srgbClr val="1B2042"/>
                </a:solidFill>
                <a:latin typeface="Trebuchet MS"/>
                <a:cs typeface="Trebuchet MS"/>
              </a:rPr>
              <a:t>s</a:t>
            </a:r>
            <a:r>
              <a:rPr sz="2500" spc="-145" dirty="0">
                <a:solidFill>
                  <a:srgbClr val="1B2042"/>
                </a:solidFill>
                <a:latin typeface="Trebuchet MS"/>
                <a:cs typeface="Trebuchet MS"/>
              </a:rPr>
              <a:t>i</a:t>
            </a:r>
            <a:r>
              <a:rPr sz="2500" spc="-100" dirty="0">
                <a:solidFill>
                  <a:srgbClr val="1B2042"/>
                </a:solidFill>
                <a:latin typeface="Trebuchet MS"/>
                <a:cs typeface="Trebuchet MS"/>
              </a:rPr>
              <a:t>n</a:t>
            </a:r>
            <a:r>
              <a:rPr sz="2500" spc="180" dirty="0">
                <a:solidFill>
                  <a:srgbClr val="1B2042"/>
                </a:solidFill>
                <a:latin typeface="Trebuchet MS"/>
                <a:cs typeface="Trebuchet MS"/>
              </a:rPr>
              <a:t>g</a:t>
            </a:r>
            <a:r>
              <a:rPr sz="2500" spc="-300" dirty="0">
                <a:solidFill>
                  <a:srgbClr val="1B2042"/>
                </a:solidFill>
                <a:latin typeface="Trebuchet MS"/>
                <a:cs typeface="Trebuchet MS"/>
              </a:rPr>
              <a:t>,  </a:t>
            </a:r>
            <a:r>
              <a:rPr sz="2500" spc="5" dirty="0">
                <a:solidFill>
                  <a:srgbClr val="1B2042"/>
                </a:solidFill>
                <a:latin typeface="Trebuchet MS"/>
                <a:cs typeface="Trebuchet MS"/>
              </a:rPr>
              <a:t>asing</a:t>
            </a:r>
            <a:endParaRPr sz="2500">
              <a:latin typeface="Trebuchet MS"/>
              <a:cs typeface="Trebuchet MS"/>
            </a:endParaRPr>
          </a:p>
        </p:txBody>
      </p:sp>
      <p:sp>
        <p:nvSpPr>
          <p:cNvPr id="14" name="object 14"/>
          <p:cNvSpPr txBox="1"/>
          <p:nvPr/>
        </p:nvSpPr>
        <p:spPr>
          <a:xfrm>
            <a:off x="11660509" y="6504495"/>
            <a:ext cx="1630045" cy="406400"/>
          </a:xfrm>
          <a:prstGeom prst="rect">
            <a:avLst/>
          </a:prstGeom>
        </p:spPr>
        <p:txBody>
          <a:bodyPr vert="horz" wrap="square" lIns="0" tIns="12700" rIns="0" bIns="0" rtlCol="0">
            <a:spAutoFit/>
          </a:bodyPr>
          <a:lstStyle/>
          <a:p>
            <a:pPr>
              <a:lnSpc>
                <a:spcPct val="100000"/>
              </a:lnSpc>
              <a:spcBef>
                <a:spcPts val="100"/>
              </a:spcBef>
            </a:pPr>
            <a:r>
              <a:rPr sz="2500" spc="-50" dirty="0">
                <a:solidFill>
                  <a:srgbClr val="1B2042"/>
                </a:solidFill>
                <a:latin typeface="Trebuchet MS"/>
                <a:cs typeface="Trebuchet MS"/>
              </a:rPr>
              <a:t>sepenuhnya</a:t>
            </a:r>
            <a:endParaRPr sz="2500">
              <a:latin typeface="Trebuchet MS"/>
              <a:cs typeface="Trebuchet MS"/>
            </a:endParaRPr>
          </a:p>
        </p:txBody>
      </p:sp>
      <p:sp>
        <p:nvSpPr>
          <p:cNvPr id="15" name="object 15"/>
          <p:cNvSpPr txBox="1"/>
          <p:nvPr/>
        </p:nvSpPr>
        <p:spPr>
          <a:xfrm>
            <a:off x="13708358" y="5456707"/>
            <a:ext cx="2393950" cy="1930400"/>
          </a:xfrm>
          <a:prstGeom prst="rect">
            <a:avLst/>
          </a:prstGeom>
        </p:spPr>
        <p:txBody>
          <a:bodyPr vert="horz" wrap="square" lIns="0" tIns="12700" rIns="0" bIns="0" rtlCol="0">
            <a:spAutoFit/>
          </a:bodyPr>
          <a:lstStyle/>
          <a:p>
            <a:pPr marL="1532255" marR="5080" indent="-1905" algn="r">
              <a:lnSpc>
                <a:spcPct val="125000"/>
              </a:lnSpc>
              <a:spcBef>
                <a:spcPts val="100"/>
              </a:spcBef>
            </a:pPr>
            <a:r>
              <a:rPr sz="2500" spc="-175" dirty="0">
                <a:solidFill>
                  <a:srgbClr val="1B2042"/>
                </a:solidFill>
                <a:latin typeface="Trebuchet MS"/>
                <a:cs typeface="Trebuchet MS"/>
              </a:rPr>
              <a:t>m</a:t>
            </a:r>
            <a:r>
              <a:rPr sz="2500" spc="25" dirty="0">
                <a:solidFill>
                  <a:srgbClr val="1B2042"/>
                </a:solidFill>
                <a:latin typeface="Trebuchet MS"/>
                <a:cs typeface="Trebuchet MS"/>
              </a:rPr>
              <a:t>od</a:t>
            </a:r>
            <a:r>
              <a:rPr sz="2500" spc="105" dirty="0">
                <a:solidFill>
                  <a:srgbClr val="1B2042"/>
                </a:solidFill>
                <a:latin typeface="Trebuchet MS"/>
                <a:cs typeface="Trebuchet MS"/>
              </a:rPr>
              <a:t>a</a:t>
            </a:r>
            <a:r>
              <a:rPr sz="2500" spc="-190" dirty="0">
                <a:solidFill>
                  <a:srgbClr val="1B2042"/>
                </a:solidFill>
                <a:latin typeface="Trebuchet MS"/>
                <a:cs typeface="Trebuchet MS"/>
              </a:rPr>
              <a:t>l  </a:t>
            </a:r>
            <a:r>
              <a:rPr sz="2500" spc="-175" dirty="0">
                <a:solidFill>
                  <a:srgbClr val="1B2042"/>
                </a:solidFill>
                <a:latin typeface="Trebuchet MS"/>
                <a:cs typeface="Trebuchet MS"/>
              </a:rPr>
              <a:t>m</a:t>
            </a:r>
            <a:r>
              <a:rPr sz="2500" spc="25" dirty="0">
                <a:solidFill>
                  <a:srgbClr val="1B2042"/>
                </a:solidFill>
                <a:latin typeface="Trebuchet MS"/>
                <a:cs typeface="Trebuchet MS"/>
              </a:rPr>
              <a:t>od</a:t>
            </a:r>
            <a:r>
              <a:rPr sz="2500" spc="105" dirty="0">
                <a:solidFill>
                  <a:srgbClr val="1B2042"/>
                </a:solidFill>
                <a:latin typeface="Trebuchet MS"/>
                <a:cs typeface="Trebuchet MS"/>
              </a:rPr>
              <a:t>a</a:t>
            </a:r>
            <a:r>
              <a:rPr sz="2500" spc="-190" dirty="0">
                <a:solidFill>
                  <a:srgbClr val="1B2042"/>
                </a:solidFill>
                <a:latin typeface="Trebuchet MS"/>
                <a:cs typeface="Trebuchet MS"/>
              </a:rPr>
              <a:t>l</a:t>
            </a:r>
            <a:endParaRPr sz="2500">
              <a:latin typeface="Trebuchet MS"/>
              <a:cs typeface="Trebuchet MS"/>
            </a:endParaRPr>
          </a:p>
          <a:p>
            <a:pPr marR="7620" indent="99060" algn="r">
              <a:lnSpc>
                <a:spcPct val="125000"/>
              </a:lnSpc>
              <a:tabLst>
                <a:tab pos="1528445" algn="l"/>
                <a:tab pos="1717675" algn="l"/>
              </a:tabLst>
            </a:pPr>
            <a:r>
              <a:rPr sz="2500" spc="-175" dirty="0">
                <a:solidFill>
                  <a:srgbClr val="1B2042"/>
                </a:solidFill>
                <a:latin typeface="Trebuchet MS"/>
                <a:cs typeface="Trebuchet MS"/>
              </a:rPr>
              <a:t>m</a:t>
            </a:r>
            <a:r>
              <a:rPr sz="2500" spc="105" dirty="0">
                <a:solidFill>
                  <a:srgbClr val="1B2042"/>
                </a:solidFill>
                <a:latin typeface="Trebuchet MS"/>
                <a:cs typeface="Trebuchet MS"/>
              </a:rPr>
              <a:t>a</a:t>
            </a:r>
            <a:r>
              <a:rPr sz="2500" spc="-100" dirty="0">
                <a:solidFill>
                  <a:srgbClr val="1B2042"/>
                </a:solidFill>
                <a:latin typeface="Trebuchet MS"/>
                <a:cs typeface="Trebuchet MS"/>
              </a:rPr>
              <a:t>u</a:t>
            </a:r>
            <a:r>
              <a:rPr sz="2500" spc="25" dirty="0">
                <a:solidFill>
                  <a:srgbClr val="1B2042"/>
                </a:solidFill>
                <a:latin typeface="Trebuchet MS"/>
                <a:cs typeface="Trebuchet MS"/>
              </a:rPr>
              <a:t>p</a:t>
            </a:r>
            <a:r>
              <a:rPr sz="2500" spc="-100" dirty="0">
                <a:solidFill>
                  <a:srgbClr val="1B2042"/>
                </a:solidFill>
                <a:latin typeface="Trebuchet MS"/>
                <a:cs typeface="Trebuchet MS"/>
              </a:rPr>
              <a:t>u</a:t>
            </a:r>
            <a:r>
              <a:rPr sz="2500" spc="-95" dirty="0">
                <a:solidFill>
                  <a:srgbClr val="1B2042"/>
                </a:solidFill>
                <a:latin typeface="Trebuchet MS"/>
                <a:cs typeface="Trebuchet MS"/>
              </a:rPr>
              <a:t>n</a:t>
            </a:r>
            <a:r>
              <a:rPr sz="2500" dirty="0">
                <a:solidFill>
                  <a:srgbClr val="1B2042"/>
                </a:solidFill>
                <a:latin typeface="Trebuchet MS"/>
                <a:cs typeface="Trebuchet MS"/>
              </a:rPr>
              <a:t>		</a:t>
            </a:r>
            <a:r>
              <a:rPr sz="2500" spc="-180" dirty="0">
                <a:solidFill>
                  <a:srgbClr val="1B2042"/>
                </a:solidFill>
                <a:latin typeface="Trebuchet MS"/>
                <a:cs typeface="Trebuchet MS"/>
              </a:rPr>
              <a:t>y</a:t>
            </a:r>
            <a:r>
              <a:rPr sz="2500" spc="105" dirty="0">
                <a:solidFill>
                  <a:srgbClr val="1B2042"/>
                </a:solidFill>
                <a:latin typeface="Trebuchet MS"/>
                <a:cs typeface="Trebuchet MS"/>
              </a:rPr>
              <a:t>a</a:t>
            </a:r>
            <a:r>
              <a:rPr sz="2500" spc="-100" dirty="0">
                <a:solidFill>
                  <a:srgbClr val="1B2042"/>
                </a:solidFill>
                <a:latin typeface="Trebuchet MS"/>
                <a:cs typeface="Trebuchet MS"/>
              </a:rPr>
              <a:t>n</a:t>
            </a:r>
            <a:r>
              <a:rPr sz="2500" spc="135" dirty="0">
                <a:solidFill>
                  <a:srgbClr val="1B2042"/>
                </a:solidFill>
                <a:latin typeface="Trebuchet MS"/>
                <a:cs typeface="Trebuchet MS"/>
              </a:rPr>
              <a:t>g  </a:t>
            </a:r>
            <a:r>
              <a:rPr sz="2500" spc="25" dirty="0">
                <a:solidFill>
                  <a:srgbClr val="1B2042"/>
                </a:solidFill>
                <a:latin typeface="Trebuchet MS"/>
                <a:cs typeface="Trebuchet MS"/>
              </a:rPr>
              <a:t>p</a:t>
            </a:r>
            <a:r>
              <a:rPr sz="2500" spc="-10" dirty="0">
                <a:solidFill>
                  <a:srgbClr val="1B2042"/>
                </a:solidFill>
                <a:latin typeface="Trebuchet MS"/>
                <a:cs typeface="Trebuchet MS"/>
              </a:rPr>
              <a:t>e</a:t>
            </a:r>
            <a:r>
              <a:rPr sz="2500" spc="-100" dirty="0">
                <a:solidFill>
                  <a:srgbClr val="1B2042"/>
                </a:solidFill>
                <a:latin typeface="Trebuchet MS"/>
                <a:cs typeface="Trebuchet MS"/>
              </a:rPr>
              <a:t>n</a:t>
            </a:r>
            <a:r>
              <a:rPr sz="2500" spc="105" dirty="0">
                <a:solidFill>
                  <a:srgbClr val="1B2042"/>
                </a:solidFill>
                <a:latin typeface="Trebuchet MS"/>
                <a:cs typeface="Trebuchet MS"/>
              </a:rPr>
              <a:t>a</a:t>
            </a:r>
            <a:r>
              <a:rPr sz="2500" spc="-100" dirty="0">
                <a:solidFill>
                  <a:srgbClr val="1B2042"/>
                </a:solidFill>
                <a:latin typeface="Trebuchet MS"/>
                <a:cs typeface="Trebuchet MS"/>
              </a:rPr>
              <a:t>n</a:t>
            </a:r>
            <a:r>
              <a:rPr sz="2500" spc="105" dirty="0">
                <a:solidFill>
                  <a:srgbClr val="1B2042"/>
                </a:solidFill>
                <a:latin typeface="Trebuchet MS"/>
                <a:cs typeface="Trebuchet MS"/>
              </a:rPr>
              <a:t>a</a:t>
            </a:r>
            <a:r>
              <a:rPr sz="2500" spc="-170" dirty="0">
                <a:solidFill>
                  <a:srgbClr val="1B2042"/>
                </a:solidFill>
                <a:latin typeface="Trebuchet MS"/>
                <a:cs typeface="Trebuchet MS"/>
              </a:rPr>
              <a:t>m</a:t>
            </a:r>
            <a:r>
              <a:rPr sz="2500" dirty="0">
                <a:solidFill>
                  <a:srgbClr val="1B2042"/>
                </a:solidFill>
                <a:latin typeface="Trebuchet MS"/>
                <a:cs typeface="Trebuchet MS"/>
              </a:rPr>
              <a:t>	</a:t>
            </a:r>
            <a:r>
              <a:rPr sz="2500" spc="-175" dirty="0">
                <a:solidFill>
                  <a:srgbClr val="1B2042"/>
                </a:solidFill>
                <a:latin typeface="Trebuchet MS"/>
                <a:cs typeface="Trebuchet MS"/>
              </a:rPr>
              <a:t>m</a:t>
            </a:r>
            <a:r>
              <a:rPr sz="2500" spc="25" dirty="0">
                <a:solidFill>
                  <a:srgbClr val="1B2042"/>
                </a:solidFill>
                <a:latin typeface="Trebuchet MS"/>
                <a:cs typeface="Trebuchet MS"/>
              </a:rPr>
              <a:t>od</a:t>
            </a:r>
            <a:r>
              <a:rPr sz="2500" spc="105" dirty="0">
                <a:solidFill>
                  <a:srgbClr val="1B2042"/>
                </a:solidFill>
                <a:latin typeface="Trebuchet MS"/>
                <a:cs typeface="Trebuchet MS"/>
              </a:rPr>
              <a:t>a</a:t>
            </a:r>
            <a:r>
              <a:rPr sz="2500" spc="-190" dirty="0">
                <a:solidFill>
                  <a:srgbClr val="1B2042"/>
                </a:solidFill>
                <a:latin typeface="Trebuchet MS"/>
                <a:cs typeface="Trebuchet MS"/>
              </a:rPr>
              <a:t>l</a:t>
            </a:r>
            <a:endParaRPr sz="2500">
              <a:latin typeface="Trebuchet MS"/>
              <a:cs typeface="Trebuchet MS"/>
            </a:endParaRPr>
          </a:p>
        </p:txBody>
      </p:sp>
      <p:sp>
        <p:nvSpPr>
          <p:cNvPr id="16" name="object 16"/>
          <p:cNvSpPr txBox="1"/>
          <p:nvPr/>
        </p:nvSpPr>
        <p:spPr>
          <a:xfrm>
            <a:off x="10404609" y="6885457"/>
            <a:ext cx="3068955" cy="977900"/>
          </a:xfrm>
          <a:prstGeom prst="rect">
            <a:avLst/>
          </a:prstGeom>
        </p:spPr>
        <p:txBody>
          <a:bodyPr vert="horz" wrap="square" lIns="0" tIns="12700" rIns="0" bIns="0" rtlCol="0">
            <a:spAutoFit/>
          </a:bodyPr>
          <a:lstStyle/>
          <a:p>
            <a:pPr marR="5080">
              <a:lnSpc>
                <a:spcPct val="125000"/>
              </a:lnSpc>
              <a:spcBef>
                <a:spcPts val="100"/>
              </a:spcBef>
              <a:tabLst>
                <a:tab pos="2014855" algn="l"/>
              </a:tabLst>
            </a:pPr>
            <a:r>
              <a:rPr sz="2500" spc="25" dirty="0">
                <a:solidFill>
                  <a:srgbClr val="1B2042"/>
                </a:solidFill>
                <a:latin typeface="Trebuchet MS"/>
                <a:cs typeface="Trebuchet MS"/>
              </a:rPr>
              <a:t>b</a:t>
            </a:r>
            <a:r>
              <a:rPr sz="2500" spc="-10" dirty="0">
                <a:solidFill>
                  <a:srgbClr val="1B2042"/>
                </a:solidFill>
                <a:latin typeface="Trebuchet MS"/>
                <a:cs typeface="Trebuchet MS"/>
              </a:rPr>
              <a:t>e</a:t>
            </a:r>
            <a:r>
              <a:rPr sz="2500" spc="-195" dirty="0">
                <a:solidFill>
                  <a:srgbClr val="1B2042"/>
                </a:solidFill>
                <a:latin typeface="Trebuchet MS"/>
                <a:cs typeface="Trebuchet MS"/>
              </a:rPr>
              <a:t>r</a:t>
            </a:r>
            <a:r>
              <a:rPr sz="2500" spc="25" dirty="0">
                <a:solidFill>
                  <a:srgbClr val="1B2042"/>
                </a:solidFill>
                <a:latin typeface="Trebuchet MS"/>
                <a:cs typeface="Trebuchet MS"/>
              </a:rPr>
              <a:t>p</a:t>
            </a:r>
            <a:r>
              <a:rPr sz="2500" spc="105" dirty="0">
                <a:solidFill>
                  <a:srgbClr val="1B2042"/>
                </a:solidFill>
                <a:latin typeface="Trebuchet MS"/>
                <a:cs typeface="Trebuchet MS"/>
              </a:rPr>
              <a:t>a</a:t>
            </a:r>
            <a:r>
              <a:rPr sz="2500" spc="-170" dirty="0">
                <a:solidFill>
                  <a:srgbClr val="1B2042"/>
                </a:solidFill>
                <a:latin typeface="Trebuchet MS"/>
                <a:cs typeface="Trebuchet MS"/>
              </a:rPr>
              <a:t>t</a:t>
            </a:r>
            <a:r>
              <a:rPr sz="2500" spc="-100" dirty="0">
                <a:solidFill>
                  <a:srgbClr val="1B2042"/>
                </a:solidFill>
                <a:latin typeface="Trebuchet MS"/>
                <a:cs typeface="Trebuchet MS"/>
              </a:rPr>
              <a:t>un</a:t>
            </a:r>
            <a:r>
              <a:rPr sz="2500" spc="180" dirty="0">
                <a:solidFill>
                  <a:srgbClr val="1B2042"/>
                </a:solidFill>
                <a:latin typeface="Trebuchet MS"/>
                <a:cs typeface="Trebuchet MS"/>
              </a:rPr>
              <a:t>g</a:t>
            </a:r>
            <a:r>
              <a:rPr sz="2500" spc="105" dirty="0">
                <a:solidFill>
                  <a:srgbClr val="1B2042"/>
                </a:solidFill>
                <a:latin typeface="Trebuchet MS"/>
                <a:cs typeface="Trebuchet MS"/>
              </a:rPr>
              <a:t>a</a:t>
            </a:r>
            <a:r>
              <a:rPr sz="2500" spc="-95" dirty="0">
                <a:solidFill>
                  <a:srgbClr val="1B2042"/>
                </a:solidFill>
                <a:latin typeface="Trebuchet MS"/>
                <a:cs typeface="Trebuchet MS"/>
              </a:rPr>
              <a:t>n</a:t>
            </a:r>
            <a:r>
              <a:rPr sz="2500" dirty="0">
                <a:solidFill>
                  <a:srgbClr val="1B2042"/>
                </a:solidFill>
                <a:latin typeface="Trebuchet MS"/>
                <a:cs typeface="Trebuchet MS"/>
              </a:rPr>
              <a:t>	</a:t>
            </a:r>
            <a:r>
              <a:rPr sz="2500" spc="25" dirty="0">
                <a:solidFill>
                  <a:srgbClr val="1B2042"/>
                </a:solidFill>
                <a:latin typeface="Trebuchet MS"/>
                <a:cs typeface="Trebuchet MS"/>
              </a:rPr>
              <a:t>d</a:t>
            </a:r>
            <a:r>
              <a:rPr sz="2500" spc="-10" dirty="0">
                <a:solidFill>
                  <a:srgbClr val="1B2042"/>
                </a:solidFill>
                <a:latin typeface="Trebuchet MS"/>
                <a:cs typeface="Trebuchet MS"/>
              </a:rPr>
              <a:t>e</a:t>
            </a:r>
            <a:r>
              <a:rPr sz="2500" spc="-100" dirty="0">
                <a:solidFill>
                  <a:srgbClr val="1B2042"/>
                </a:solidFill>
                <a:latin typeface="Trebuchet MS"/>
                <a:cs typeface="Trebuchet MS"/>
              </a:rPr>
              <a:t>n</a:t>
            </a:r>
            <a:r>
              <a:rPr sz="2500" spc="180" dirty="0">
                <a:solidFill>
                  <a:srgbClr val="1B2042"/>
                </a:solidFill>
                <a:latin typeface="Trebuchet MS"/>
                <a:cs typeface="Trebuchet MS"/>
              </a:rPr>
              <a:t>g</a:t>
            </a:r>
            <a:r>
              <a:rPr sz="2500" spc="105" dirty="0">
                <a:solidFill>
                  <a:srgbClr val="1B2042"/>
                </a:solidFill>
                <a:latin typeface="Trebuchet MS"/>
                <a:cs typeface="Trebuchet MS"/>
              </a:rPr>
              <a:t>a</a:t>
            </a:r>
            <a:r>
              <a:rPr sz="2500" spc="-70" dirty="0">
                <a:solidFill>
                  <a:srgbClr val="1B2042"/>
                </a:solidFill>
                <a:latin typeface="Trebuchet MS"/>
                <a:cs typeface="Trebuchet MS"/>
              </a:rPr>
              <a:t>n  </a:t>
            </a:r>
            <a:r>
              <a:rPr sz="2500" spc="-25" dirty="0">
                <a:solidFill>
                  <a:srgbClr val="1B2042"/>
                </a:solidFill>
                <a:latin typeface="Trebuchet MS"/>
                <a:cs typeface="Trebuchet MS"/>
              </a:rPr>
              <a:t>dalam</a:t>
            </a:r>
            <a:r>
              <a:rPr sz="2500" spc="-90" dirty="0">
                <a:solidFill>
                  <a:srgbClr val="1B2042"/>
                </a:solidFill>
                <a:latin typeface="Trebuchet MS"/>
                <a:cs typeface="Trebuchet MS"/>
              </a:rPr>
              <a:t> </a:t>
            </a:r>
            <a:r>
              <a:rPr sz="2500" spc="-75" dirty="0">
                <a:solidFill>
                  <a:srgbClr val="1B2042"/>
                </a:solidFill>
                <a:latin typeface="Trebuchet MS"/>
                <a:cs typeface="Trebuchet MS"/>
              </a:rPr>
              <a:t>negeri.</a:t>
            </a:r>
            <a:endParaRPr sz="2500">
              <a:latin typeface="Trebuchet MS"/>
              <a:cs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2E5872"/>
          </a:solidFill>
        </p:spPr>
        <p:txBody>
          <a:bodyPr wrap="square" lIns="0" tIns="0" rIns="0" bIns="0" rtlCol="0"/>
          <a:lstStyle/>
          <a:p>
            <a:endParaRPr/>
          </a:p>
        </p:txBody>
      </p:sp>
      <p:sp>
        <p:nvSpPr>
          <p:cNvPr id="3" name="object 3"/>
          <p:cNvSpPr txBox="1">
            <a:spLocks noGrp="1"/>
          </p:cNvSpPr>
          <p:nvPr>
            <p:ph type="title"/>
          </p:nvPr>
        </p:nvSpPr>
        <p:spPr>
          <a:xfrm>
            <a:off x="1158331" y="938515"/>
            <a:ext cx="6249670" cy="1345565"/>
          </a:xfrm>
          <a:prstGeom prst="rect">
            <a:avLst/>
          </a:prstGeom>
        </p:spPr>
        <p:txBody>
          <a:bodyPr vert="horz" wrap="square" lIns="0" tIns="17145" rIns="0" bIns="0" rtlCol="0">
            <a:spAutoFit/>
          </a:bodyPr>
          <a:lstStyle/>
          <a:p>
            <a:pPr marL="12700">
              <a:lnSpc>
                <a:spcPct val="100000"/>
              </a:lnSpc>
              <a:spcBef>
                <a:spcPts val="135"/>
              </a:spcBef>
            </a:pPr>
            <a:r>
              <a:rPr sz="4250" spc="430" dirty="0">
                <a:solidFill>
                  <a:srgbClr val="F5FAF9"/>
                </a:solidFill>
              </a:rPr>
              <a:t>FILOSOFI</a:t>
            </a:r>
            <a:endParaRPr sz="4250"/>
          </a:p>
          <a:p>
            <a:pPr marL="12700">
              <a:lnSpc>
                <a:spcPct val="100000"/>
              </a:lnSpc>
              <a:spcBef>
                <a:spcPts val="150"/>
              </a:spcBef>
            </a:pPr>
            <a:r>
              <a:rPr sz="4250" spc="630" dirty="0">
                <a:solidFill>
                  <a:srgbClr val="F5FAF9"/>
                </a:solidFill>
              </a:rPr>
              <a:t>PENANAMAN</a:t>
            </a:r>
            <a:r>
              <a:rPr sz="4250" spc="595" dirty="0">
                <a:solidFill>
                  <a:srgbClr val="F5FAF9"/>
                </a:solidFill>
              </a:rPr>
              <a:t> </a:t>
            </a:r>
            <a:r>
              <a:rPr sz="4250" spc="655" dirty="0">
                <a:solidFill>
                  <a:srgbClr val="F5FAF9"/>
                </a:solidFill>
              </a:rPr>
              <a:t>MODAL</a:t>
            </a:r>
            <a:endParaRPr sz="4250"/>
          </a:p>
        </p:txBody>
      </p:sp>
      <p:grpSp>
        <p:nvGrpSpPr>
          <p:cNvPr id="4" name="object 4"/>
          <p:cNvGrpSpPr/>
          <p:nvPr/>
        </p:nvGrpSpPr>
        <p:grpSpPr>
          <a:xfrm>
            <a:off x="2413553" y="0"/>
            <a:ext cx="15875000" cy="9144635"/>
            <a:chOff x="2413553" y="0"/>
            <a:chExt cx="15875000" cy="9144635"/>
          </a:xfrm>
        </p:grpSpPr>
        <p:sp>
          <p:nvSpPr>
            <p:cNvPr id="5" name="object 5"/>
            <p:cNvSpPr/>
            <p:nvPr/>
          </p:nvSpPr>
          <p:spPr>
            <a:xfrm>
              <a:off x="12320958" y="0"/>
              <a:ext cx="5967095" cy="4704080"/>
            </a:xfrm>
            <a:custGeom>
              <a:avLst/>
              <a:gdLst/>
              <a:ahLst/>
              <a:cxnLst/>
              <a:rect l="l" t="t" r="r" b="b"/>
              <a:pathLst>
                <a:path w="5967094" h="4704080">
                  <a:moveTo>
                    <a:pt x="118053" y="515692"/>
                  </a:moveTo>
                  <a:lnTo>
                    <a:pt x="0" y="397639"/>
                  </a:lnTo>
                  <a:lnTo>
                    <a:pt x="0" y="356216"/>
                  </a:lnTo>
                  <a:lnTo>
                    <a:pt x="118053" y="238162"/>
                  </a:lnTo>
                  <a:lnTo>
                    <a:pt x="118053" y="515692"/>
                  </a:lnTo>
                  <a:close/>
                </a:path>
                <a:path w="5967094" h="4704080">
                  <a:moveTo>
                    <a:pt x="354161" y="751800"/>
                  </a:moveTo>
                  <a:lnTo>
                    <a:pt x="236107" y="633746"/>
                  </a:lnTo>
                  <a:lnTo>
                    <a:pt x="238179" y="118037"/>
                  </a:lnTo>
                  <a:lnTo>
                    <a:pt x="356232" y="0"/>
                  </a:lnTo>
                  <a:lnTo>
                    <a:pt x="354161" y="751800"/>
                  </a:lnTo>
                  <a:close/>
                </a:path>
                <a:path w="5967094" h="4704080">
                  <a:moveTo>
                    <a:pt x="592340" y="989979"/>
                  </a:moveTo>
                  <a:lnTo>
                    <a:pt x="474286" y="871925"/>
                  </a:lnTo>
                  <a:lnTo>
                    <a:pt x="474286" y="0"/>
                  </a:lnTo>
                  <a:lnTo>
                    <a:pt x="592340" y="0"/>
                  </a:lnTo>
                  <a:lnTo>
                    <a:pt x="592340" y="989979"/>
                  </a:lnTo>
                  <a:close/>
                </a:path>
                <a:path w="5967094" h="4704080">
                  <a:moveTo>
                    <a:pt x="828448" y="1226087"/>
                  </a:moveTo>
                  <a:lnTo>
                    <a:pt x="710394" y="1108033"/>
                  </a:lnTo>
                  <a:lnTo>
                    <a:pt x="710394" y="0"/>
                  </a:lnTo>
                  <a:lnTo>
                    <a:pt x="828448" y="0"/>
                  </a:lnTo>
                  <a:lnTo>
                    <a:pt x="828448" y="1226087"/>
                  </a:lnTo>
                  <a:close/>
                </a:path>
                <a:path w="5967094" h="4704080">
                  <a:moveTo>
                    <a:pt x="1064556" y="1462195"/>
                  </a:moveTo>
                  <a:lnTo>
                    <a:pt x="946502" y="1344141"/>
                  </a:lnTo>
                  <a:lnTo>
                    <a:pt x="946502" y="0"/>
                  </a:lnTo>
                  <a:lnTo>
                    <a:pt x="1064556" y="0"/>
                  </a:lnTo>
                  <a:lnTo>
                    <a:pt x="1064556" y="1462195"/>
                  </a:lnTo>
                  <a:close/>
                </a:path>
                <a:path w="5967094" h="4704080">
                  <a:moveTo>
                    <a:pt x="1300664" y="1698303"/>
                  </a:moveTo>
                  <a:lnTo>
                    <a:pt x="1182610" y="1580249"/>
                  </a:lnTo>
                  <a:lnTo>
                    <a:pt x="1182610" y="0"/>
                  </a:lnTo>
                  <a:lnTo>
                    <a:pt x="1300664" y="0"/>
                  </a:lnTo>
                  <a:lnTo>
                    <a:pt x="1300664" y="1698303"/>
                  </a:lnTo>
                  <a:close/>
                </a:path>
                <a:path w="5967094" h="4704080">
                  <a:moveTo>
                    <a:pt x="1538843" y="1936482"/>
                  </a:moveTo>
                  <a:lnTo>
                    <a:pt x="1418718" y="1816357"/>
                  </a:lnTo>
                  <a:lnTo>
                    <a:pt x="1420024" y="0"/>
                  </a:lnTo>
                  <a:lnTo>
                    <a:pt x="1538843" y="0"/>
                  </a:lnTo>
                  <a:lnTo>
                    <a:pt x="1538843" y="1936482"/>
                  </a:lnTo>
                  <a:close/>
                </a:path>
                <a:path w="5967094" h="4704080">
                  <a:moveTo>
                    <a:pt x="1774951" y="2172590"/>
                  </a:moveTo>
                  <a:lnTo>
                    <a:pt x="1656897" y="2054536"/>
                  </a:lnTo>
                  <a:lnTo>
                    <a:pt x="1656897" y="0"/>
                  </a:lnTo>
                  <a:lnTo>
                    <a:pt x="1774951" y="0"/>
                  </a:lnTo>
                  <a:lnTo>
                    <a:pt x="1774951" y="2172590"/>
                  </a:lnTo>
                  <a:close/>
                </a:path>
                <a:path w="5967094" h="4704080">
                  <a:moveTo>
                    <a:pt x="2011059" y="2408698"/>
                  </a:moveTo>
                  <a:lnTo>
                    <a:pt x="1893005" y="2290644"/>
                  </a:lnTo>
                  <a:lnTo>
                    <a:pt x="1893005" y="0"/>
                  </a:lnTo>
                  <a:lnTo>
                    <a:pt x="2011059" y="0"/>
                  </a:lnTo>
                  <a:lnTo>
                    <a:pt x="2011059" y="2408698"/>
                  </a:lnTo>
                  <a:close/>
                </a:path>
                <a:path w="5967094" h="4704080">
                  <a:moveTo>
                    <a:pt x="2247167" y="2644806"/>
                  </a:moveTo>
                  <a:lnTo>
                    <a:pt x="2129113" y="2526752"/>
                  </a:lnTo>
                  <a:lnTo>
                    <a:pt x="2129113" y="0"/>
                  </a:lnTo>
                  <a:lnTo>
                    <a:pt x="2247167" y="0"/>
                  </a:lnTo>
                  <a:lnTo>
                    <a:pt x="2247167" y="2644806"/>
                  </a:lnTo>
                  <a:close/>
                </a:path>
                <a:path w="5967094" h="4704080">
                  <a:moveTo>
                    <a:pt x="2483275" y="2880914"/>
                  </a:moveTo>
                  <a:lnTo>
                    <a:pt x="2365221" y="2762860"/>
                  </a:lnTo>
                  <a:lnTo>
                    <a:pt x="2365221" y="0"/>
                  </a:lnTo>
                  <a:lnTo>
                    <a:pt x="2483275" y="0"/>
                  </a:lnTo>
                  <a:lnTo>
                    <a:pt x="2483275" y="2880914"/>
                  </a:lnTo>
                  <a:close/>
                </a:path>
                <a:path w="5967094" h="4704080">
                  <a:moveTo>
                    <a:pt x="2719383" y="3117022"/>
                  </a:moveTo>
                  <a:lnTo>
                    <a:pt x="2601329" y="2998968"/>
                  </a:lnTo>
                  <a:lnTo>
                    <a:pt x="2602513" y="0"/>
                  </a:lnTo>
                  <a:lnTo>
                    <a:pt x="2720560" y="0"/>
                  </a:lnTo>
                  <a:lnTo>
                    <a:pt x="2719383" y="3117022"/>
                  </a:lnTo>
                  <a:close/>
                </a:path>
                <a:path w="5967094" h="4704080">
                  <a:moveTo>
                    <a:pt x="2957562" y="3355201"/>
                  </a:moveTo>
                  <a:lnTo>
                    <a:pt x="2839508" y="3237147"/>
                  </a:lnTo>
                  <a:lnTo>
                    <a:pt x="2839508" y="0"/>
                  </a:lnTo>
                  <a:lnTo>
                    <a:pt x="2957562" y="0"/>
                  </a:lnTo>
                  <a:lnTo>
                    <a:pt x="2957562" y="3355201"/>
                  </a:lnTo>
                  <a:close/>
                </a:path>
                <a:path w="5967094" h="4704080">
                  <a:moveTo>
                    <a:pt x="3193669" y="3591308"/>
                  </a:moveTo>
                  <a:lnTo>
                    <a:pt x="3075616" y="3473255"/>
                  </a:lnTo>
                  <a:lnTo>
                    <a:pt x="3075616" y="0"/>
                  </a:lnTo>
                  <a:lnTo>
                    <a:pt x="3193669" y="0"/>
                  </a:lnTo>
                  <a:lnTo>
                    <a:pt x="3193669" y="3591308"/>
                  </a:lnTo>
                  <a:close/>
                </a:path>
                <a:path w="5967094" h="4704080">
                  <a:moveTo>
                    <a:pt x="3429777" y="3827416"/>
                  </a:moveTo>
                  <a:lnTo>
                    <a:pt x="3311723" y="3709362"/>
                  </a:lnTo>
                  <a:lnTo>
                    <a:pt x="3311723" y="0"/>
                  </a:lnTo>
                  <a:lnTo>
                    <a:pt x="3429777" y="0"/>
                  </a:lnTo>
                  <a:lnTo>
                    <a:pt x="3429777" y="3827416"/>
                  </a:lnTo>
                  <a:close/>
                </a:path>
                <a:path w="5967094" h="4704080">
                  <a:moveTo>
                    <a:pt x="3665885" y="4063524"/>
                  </a:moveTo>
                  <a:lnTo>
                    <a:pt x="3547831" y="3945470"/>
                  </a:lnTo>
                  <a:lnTo>
                    <a:pt x="3547831" y="0"/>
                  </a:lnTo>
                  <a:lnTo>
                    <a:pt x="3665885" y="0"/>
                  </a:lnTo>
                  <a:lnTo>
                    <a:pt x="3665885" y="4063524"/>
                  </a:lnTo>
                  <a:close/>
                </a:path>
                <a:path w="5967094" h="4704080">
                  <a:moveTo>
                    <a:pt x="3901993" y="4299632"/>
                  </a:moveTo>
                  <a:lnTo>
                    <a:pt x="3783939" y="4181578"/>
                  </a:lnTo>
                  <a:lnTo>
                    <a:pt x="3783939" y="0"/>
                  </a:lnTo>
                  <a:lnTo>
                    <a:pt x="3901993" y="0"/>
                  </a:lnTo>
                  <a:lnTo>
                    <a:pt x="3901993" y="4299632"/>
                  </a:lnTo>
                  <a:close/>
                </a:path>
                <a:path w="5967094" h="4704080">
                  <a:moveTo>
                    <a:pt x="4140172" y="4537811"/>
                  </a:moveTo>
                  <a:lnTo>
                    <a:pt x="4022118" y="4419757"/>
                  </a:lnTo>
                  <a:lnTo>
                    <a:pt x="4022118" y="0"/>
                  </a:lnTo>
                  <a:lnTo>
                    <a:pt x="4140172" y="0"/>
                  </a:lnTo>
                  <a:lnTo>
                    <a:pt x="4140172" y="4537811"/>
                  </a:lnTo>
                  <a:close/>
                </a:path>
                <a:path w="5967094" h="4704080">
                  <a:moveTo>
                    <a:pt x="4376280" y="4633083"/>
                  </a:moveTo>
                  <a:lnTo>
                    <a:pt x="4305862" y="4703501"/>
                  </a:lnTo>
                  <a:lnTo>
                    <a:pt x="4258226" y="4655865"/>
                  </a:lnTo>
                  <a:lnTo>
                    <a:pt x="4258226" y="0"/>
                  </a:lnTo>
                  <a:lnTo>
                    <a:pt x="4376280" y="0"/>
                  </a:lnTo>
                  <a:lnTo>
                    <a:pt x="4376280" y="4633083"/>
                  </a:lnTo>
                  <a:close/>
                </a:path>
                <a:path w="5967094" h="4704080">
                  <a:moveTo>
                    <a:pt x="4612388" y="4396975"/>
                  </a:moveTo>
                  <a:lnTo>
                    <a:pt x="4494334" y="4515029"/>
                  </a:lnTo>
                  <a:lnTo>
                    <a:pt x="4494334" y="0"/>
                  </a:lnTo>
                  <a:lnTo>
                    <a:pt x="4612388" y="0"/>
                  </a:lnTo>
                  <a:lnTo>
                    <a:pt x="4612388" y="4396975"/>
                  </a:lnTo>
                  <a:close/>
                </a:path>
                <a:path w="5967094" h="4704080">
                  <a:moveTo>
                    <a:pt x="4848496" y="4160867"/>
                  </a:moveTo>
                  <a:lnTo>
                    <a:pt x="4730442" y="4278921"/>
                  </a:lnTo>
                  <a:lnTo>
                    <a:pt x="4730442" y="0"/>
                  </a:lnTo>
                  <a:lnTo>
                    <a:pt x="4848496" y="0"/>
                  </a:lnTo>
                  <a:lnTo>
                    <a:pt x="4848496" y="4160867"/>
                  </a:lnTo>
                  <a:close/>
                </a:path>
                <a:path w="5967094" h="4704080">
                  <a:moveTo>
                    <a:pt x="5084604" y="3924759"/>
                  </a:moveTo>
                  <a:lnTo>
                    <a:pt x="4966550" y="4042813"/>
                  </a:lnTo>
                  <a:lnTo>
                    <a:pt x="4966550" y="0"/>
                  </a:lnTo>
                  <a:lnTo>
                    <a:pt x="5084604" y="0"/>
                  </a:lnTo>
                  <a:lnTo>
                    <a:pt x="5084604" y="3924759"/>
                  </a:lnTo>
                  <a:close/>
                </a:path>
                <a:path w="5967094" h="4704080">
                  <a:moveTo>
                    <a:pt x="5320711" y="3688651"/>
                  </a:moveTo>
                  <a:lnTo>
                    <a:pt x="5202657" y="3806705"/>
                  </a:lnTo>
                  <a:lnTo>
                    <a:pt x="5202658" y="0"/>
                  </a:lnTo>
                  <a:lnTo>
                    <a:pt x="5320711" y="0"/>
                  </a:lnTo>
                  <a:lnTo>
                    <a:pt x="5320711" y="3688651"/>
                  </a:lnTo>
                  <a:close/>
                </a:path>
                <a:path w="5967094" h="4704080">
                  <a:moveTo>
                    <a:pt x="5556819" y="3452543"/>
                  </a:moveTo>
                  <a:lnTo>
                    <a:pt x="5438765" y="3570597"/>
                  </a:lnTo>
                  <a:lnTo>
                    <a:pt x="5438766" y="0"/>
                  </a:lnTo>
                  <a:lnTo>
                    <a:pt x="5556819" y="0"/>
                  </a:lnTo>
                  <a:lnTo>
                    <a:pt x="5556819" y="3452543"/>
                  </a:lnTo>
                  <a:close/>
                </a:path>
                <a:path w="5967094" h="4704080">
                  <a:moveTo>
                    <a:pt x="5794998" y="3214364"/>
                  </a:moveTo>
                  <a:lnTo>
                    <a:pt x="5676944" y="3332418"/>
                  </a:lnTo>
                  <a:lnTo>
                    <a:pt x="5676945" y="0"/>
                  </a:lnTo>
                  <a:lnTo>
                    <a:pt x="5794998" y="0"/>
                  </a:lnTo>
                  <a:lnTo>
                    <a:pt x="5794998" y="3214364"/>
                  </a:lnTo>
                  <a:close/>
                </a:path>
                <a:path w="5967094" h="4704080">
                  <a:moveTo>
                    <a:pt x="5967040" y="3042323"/>
                  </a:moveTo>
                  <a:lnTo>
                    <a:pt x="5913052" y="3096310"/>
                  </a:lnTo>
                  <a:lnTo>
                    <a:pt x="5913053" y="0"/>
                  </a:lnTo>
                  <a:lnTo>
                    <a:pt x="5967040" y="0"/>
                  </a:lnTo>
                  <a:lnTo>
                    <a:pt x="5967040" y="3042323"/>
                  </a:lnTo>
                  <a:close/>
                </a:path>
              </a:pathLst>
            </a:custGeom>
            <a:solidFill>
              <a:srgbClr val="F5FAF9"/>
            </a:solidFill>
          </p:spPr>
          <p:txBody>
            <a:bodyPr wrap="square" lIns="0" tIns="0" rIns="0" bIns="0" rtlCol="0"/>
            <a:lstStyle/>
            <a:p>
              <a:endParaRPr/>
            </a:p>
          </p:txBody>
        </p:sp>
        <p:sp>
          <p:nvSpPr>
            <p:cNvPr id="6" name="object 6"/>
            <p:cNvSpPr/>
            <p:nvPr/>
          </p:nvSpPr>
          <p:spPr>
            <a:xfrm>
              <a:off x="2413546" y="11"/>
              <a:ext cx="15875000" cy="9144635"/>
            </a:xfrm>
            <a:custGeom>
              <a:avLst/>
              <a:gdLst/>
              <a:ahLst/>
              <a:cxnLst/>
              <a:rect l="l" t="t" r="r" b="b"/>
              <a:pathLst>
                <a:path w="15875000" h="9144635">
                  <a:moveTo>
                    <a:pt x="13559727" y="2865869"/>
                  </a:moveTo>
                  <a:lnTo>
                    <a:pt x="13547852" y="2806154"/>
                  </a:lnTo>
                  <a:lnTo>
                    <a:pt x="13514032" y="2755519"/>
                  </a:lnTo>
                  <a:lnTo>
                    <a:pt x="13463410" y="2721699"/>
                  </a:lnTo>
                  <a:lnTo>
                    <a:pt x="13403694" y="2709811"/>
                  </a:lnTo>
                  <a:lnTo>
                    <a:pt x="156032" y="2709811"/>
                  </a:lnTo>
                  <a:lnTo>
                    <a:pt x="96329" y="2721699"/>
                  </a:lnTo>
                  <a:lnTo>
                    <a:pt x="45707" y="2755519"/>
                  </a:lnTo>
                  <a:lnTo>
                    <a:pt x="11874" y="2806154"/>
                  </a:lnTo>
                  <a:lnTo>
                    <a:pt x="0" y="2865869"/>
                  </a:lnTo>
                  <a:lnTo>
                    <a:pt x="0" y="8988222"/>
                  </a:lnTo>
                  <a:lnTo>
                    <a:pt x="7950" y="9037549"/>
                  </a:lnTo>
                  <a:lnTo>
                    <a:pt x="30111" y="9080386"/>
                  </a:lnTo>
                  <a:lnTo>
                    <a:pt x="63881" y="9114168"/>
                  </a:lnTo>
                  <a:lnTo>
                    <a:pt x="106718" y="9136316"/>
                  </a:lnTo>
                  <a:lnTo>
                    <a:pt x="156032" y="9144267"/>
                  </a:lnTo>
                  <a:lnTo>
                    <a:pt x="13403694" y="9144267"/>
                  </a:lnTo>
                  <a:lnTo>
                    <a:pt x="13453009" y="9136316"/>
                  </a:lnTo>
                  <a:lnTo>
                    <a:pt x="13495846" y="9114168"/>
                  </a:lnTo>
                  <a:lnTo>
                    <a:pt x="13529628" y="9080386"/>
                  </a:lnTo>
                  <a:lnTo>
                    <a:pt x="13551776" y="9037549"/>
                  </a:lnTo>
                  <a:lnTo>
                    <a:pt x="13559727" y="8988222"/>
                  </a:lnTo>
                  <a:lnTo>
                    <a:pt x="13559727" y="2865869"/>
                  </a:lnTo>
                  <a:close/>
                </a:path>
                <a:path w="15875000" h="9144635">
                  <a:moveTo>
                    <a:pt x="15874441" y="4030853"/>
                  </a:moveTo>
                  <a:lnTo>
                    <a:pt x="15476970" y="4428337"/>
                  </a:lnTo>
                  <a:lnTo>
                    <a:pt x="11425555" y="376923"/>
                  </a:lnTo>
                  <a:lnTo>
                    <a:pt x="11802478" y="0"/>
                  </a:lnTo>
                  <a:lnTo>
                    <a:pt x="11532768" y="0"/>
                  </a:lnTo>
                  <a:lnTo>
                    <a:pt x="11155845" y="376923"/>
                  </a:lnTo>
                  <a:lnTo>
                    <a:pt x="15479840" y="4700917"/>
                  </a:lnTo>
                  <a:lnTo>
                    <a:pt x="15874441" y="4306303"/>
                  </a:lnTo>
                  <a:lnTo>
                    <a:pt x="15874441" y="4030853"/>
                  </a:lnTo>
                  <a:close/>
                </a:path>
              </a:pathLst>
            </a:custGeom>
            <a:solidFill>
              <a:srgbClr val="2E5872"/>
            </a:solidFill>
          </p:spPr>
          <p:txBody>
            <a:bodyPr wrap="square" lIns="0" tIns="0" rIns="0" bIns="0" rtlCol="0"/>
            <a:lstStyle/>
            <a:p>
              <a:endParaRPr/>
            </a:p>
          </p:txBody>
        </p:sp>
      </p:grpSp>
      <p:sp>
        <p:nvSpPr>
          <p:cNvPr id="7" name="object 7"/>
          <p:cNvSpPr txBox="1">
            <a:spLocks noGrp="1"/>
          </p:cNvSpPr>
          <p:nvPr>
            <p:ph type="body" idx="1"/>
          </p:nvPr>
        </p:nvSpPr>
        <p:spPr>
          <a:prstGeom prst="rect">
            <a:avLst/>
          </a:prstGeom>
        </p:spPr>
        <p:txBody>
          <a:bodyPr vert="horz" wrap="square" lIns="0" tIns="12700" rIns="0" bIns="0" rtlCol="0">
            <a:spAutoFit/>
          </a:bodyPr>
          <a:lstStyle/>
          <a:p>
            <a:pPr marL="12700" marR="5080" algn="just">
              <a:lnSpc>
                <a:spcPct val="123000"/>
              </a:lnSpc>
              <a:spcBef>
                <a:spcPts val="100"/>
              </a:spcBef>
            </a:pPr>
            <a:r>
              <a:rPr spc="-20" dirty="0"/>
              <a:t>Pancasila </a:t>
            </a:r>
            <a:r>
              <a:rPr spc="45" dirty="0"/>
              <a:t>sebagai </a:t>
            </a:r>
            <a:r>
              <a:rPr spc="-10" dirty="0"/>
              <a:t>landasan </a:t>
            </a:r>
            <a:r>
              <a:rPr spc="-80" dirty="0"/>
              <a:t>filosofis</a:t>
            </a:r>
            <a:r>
              <a:rPr spc="770" dirty="0"/>
              <a:t> </a:t>
            </a:r>
            <a:r>
              <a:rPr spc="65" dirty="0"/>
              <a:t>bangsa </a:t>
            </a:r>
            <a:r>
              <a:rPr spc="-45" dirty="0"/>
              <a:t>indonesia </a:t>
            </a:r>
            <a:r>
              <a:rPr spc="5" dirty="0"/>
              <a:t>yang </a:t>
            </a:r>
            <a:r>
              <a:rPr spc="-10" dirty="0"/>
              <a:t>mengandung </a:t>
            </a:r>
            <a:r>
              <a:rPr spc="-5" dirty="0"/>
              <a:t> </a:t>
            </a:r>
            <a:r>
              <a:rPr spc="-45" dirty="0"/>
              <a:t>cita </a:t>
            </a:r>
            <a:r>
              <a:rPr spc="70" dirty="0"/>
              <a:t>– </a:t>
            </a:r>
            <a:r>
              <a:rPr spc="-45" dirty="0"/>
              <a:t>cita </a:t>
            </a:r>
            <a:r>
              <a:rPr spc="-170" dirty="0"/>
              <a:t>luhur </a:t>
            </a:r>
            <a:r>
              <a:rPr spc="15" dirty="0"/>
              <a:t>dan </a:t>
            </a:r>
            <a:r>
              <a:rPr spc="-15" dirty="0"/>
              <a:t>pedoman </a:t>
            </a:r>
            <a:r>
              <a:rPr spc="-30" dirty="0"/>
              <a:t>dalam </a:t>
            </a:r>
            <a:r>
              <a:rPr spc="-70" dirty="0"/>
              <a:t>kehidupan </a:t>
            </a:r>
            <a:r>
              <a:rPr spc="20" dirty="0"/>
              <a:t>berbangsa </a:t>
            </a:r>
            <a:r>
              <a:rPr spc="15" dirty="0"/>
              <a:t>dan </a:t>
            </a:r>
            <a:r>
              <a:rPr spc="-10" dirty="0"/>
              <a:t>bernegara </a:t>
            </a:r>
            <a:r>
              <a:rPr spc="-5" dirty="0"/>
              <a:t> </a:t>
            </a:r>
            <a:r>
              <a:rPr spc="-30" dirty="0"/>
              <a:t>dalam </a:t>
            </a:r>
            <a:r>
              <a:rPr spc="-100" dirty="0"/>
              <a:t>menjalankan </a:t>
            </a:r>
            <a:r>
              <a:rPr spc="-75" dirty="0"/>
              <a:t>perekonomian </a:t>
            </a:r>
            <a:r>
              <a:rPr spc="-70" dirty="0"/>
              <a:t>di </a:t>
            </a:r>
            <a:r>
              <a:rPr spc="-75" dirty="0"/>
              <a:t>Indonesia. </a:t>
            </a:r>
            <a:r>
              <a:rPr spc="20" dirty="0"/>
              <a:t>Negara </a:t>
            </a:r>
            <a:r>
              <a:rPr spc="-50" dirty="0"/>
              <a:t>Indonesia </a:t>
            </a:r>
            <a:r>
              <a:rPr spc="-55" dirty="0"/>
              <a:t>bercita </a:t>
            </a:r>
            <a:r>
              <a:rPr spc="70" dirty="0"/>
              <a:t>– </a:t>
            </a:r>
            <a:r>
              <a:rPr spc="75" dirty="0"/>
              <a:t> </a:t>
            </a:r>
            <a:r>
              <a:rPr spc="-45" dirty="0"/>
              <a:t>cita</a:t>
            </a:r>
            <a:r>
              <a:rPr spc="360" dirty="0"/>
              <a:t> </a:t>
            </a:r>
            <a:r>
              <a:rPr spc="-114" dirty="0"/>
              <a:t>mewujudkan</a:t>
            </a:r>
            <a:r>
              <a:rPr spc="365" dirty="0"/>
              <a:t> </a:t>
            </a:r>
            <a:r>
              <a:rPr spc="-65" dirty="0"/>
              <a:t>masyarakat</a:t>
            </a:r>
            <a:r>
              <a:rPr spc="365" dirty="0"/>
              <a:t> </a:t>
            </a:r>
            <a:r>
              <a:rPr spc="-50" dirty="0"/>
              <a:t>Indonesia</a:t>
            </a:r>
            <a:r>
              <a:rPr spc="365" dirty="0"/>
              <a:t> </a:t>
            </a:r>
            <a:r>
              <a:rPr spc="5" dirty="0"/>
              <a:t>yang</a:t>
            </a:r>
            <a:r>
              <a:rPr spc="365" dirty="0"/>
              <a:t> </a:t>
            </a:r>
            <a:r>
              <a:rPr spc="-60" dirty="0"/>
              <a:t>adil</a:t>
            </a:r>
            <a:r>
              <a:rPr spc="365" dirty="0"/>
              <a:t> </a:t>
            </a:r>
            <a:r>
              <a:rPr spc="15" dirty="0"/>
              <a:t>dan</a:t>
            </a:r>
            <a:r>
              <a:rPr spc="365" dirty="0"/>
              <a:t> </a:t>
            </a:r>
            <a:r>
              <a:rPr spc="-155" dirty="0"/>
              <a:t>makmur</a:t>
            </a:r>
            <a:r>
              <a:rPr spc="365" dirty="0"/>
              <a:t> </a:t>
            </a:r>
            <a:r>
              <a:rPr spc="-40" dirty="0"/>
              <a:t>berdasarkan</a:t>
            </a:r>
          </a:p>
        </p:txBody>
      </p:sp>
      <p:sp>
        <p:nvSpPr>
          <p:cNvPr id="8" name="object 8"/>
          <p:cNvSpPr txBox="1"/>
          <p:nvPr/>
        </p:nvSpPr>
        <p:spPr>
          <a:xfrm>
            <a:off x="2558317" y="5077757"/>
            <a:ext cx="11707495" cy="497840"/>
          </a:xfrm>
          <a:prstGeom prst="rect">
            <a:avLst/>
          </a:prstGeom>
        </p:spPr>
        <p:txBody>
          <a:bodyPr vert="horz" wrap="square" lIns="0" tIns="12700" rIns="0" bIns="0" rtlCol="0">
            <a:spAutoFit/>
          </a:bodyPr>
          <a:lstStyle/>
          <a:p>
            <a:pPr marL="12700">
              <a:lnSpc>
                <a:spcPct val="100000"/>
              </a:lnSpc>
              <a:spcBef>
                <a:spcPts val="100"/>
              </a:spcBef>
              <a:tabLst>
                <a:tab pos="1889760" algn="l"/>
                <a:tab pos="2794635" algn="l"/>
                <a:tab pos="4372610" algn="l"/>
                <a:tab pos="4782185" algn="l"/>
                <a:tab pos="6360795" algn="l"/>
                <a:tab pos="7600315" algn="l"/>
                <a:tab pos="8625205" algn="l"/>
                <a:tab pos="9786620" algn="l"/>
              </a:tabLst>
            </a:pPr>
            <a:r>
              <a:rPr sz="3100" spc="-20" dirty="0">
                <a:solidFill>
                  <a:srgbClr val="F5FAF9"/>
                </a:solidFill>
                <a:latin typeface="Trebuchet MS"/>
                <a:cs typeface="Trebuchet MS"/>
              </a:rPr>
              <a:t>Pancasila	</a:t>
            </a:r>
            <a:r>
              <a:rPr sz="3100" spc="15" dirty="0">
                <a:solidFill>
                  <a:srgbClr val="F5FAF9"/>
                </a:solidFill>
                <a:latin typeface="Trebuchet MS"/>
                <a:cs typeface="Trebuchet MS"/>
              </a:rPr>
              <a:t>dan	</a:t>
            </a:r>
            <a:r>
              <a:rPr sz="3100" spc="10" dirty="0">
                <a:solidFill>
                  <a:srgbClr val="F5FAF9"/>
                </a:solidFill>
                <a:latin typeface="Trebuchet MS"/>
                <a:cs typeface="Trebuchet MS"/>
              </a:rPr>
              <a:t>Undang	</a:t>
            </a:r>
            <a:r>
              <a:rPr sz="3100" spc="70" dirty="0">
                <a:solidFill>
                  <a:srgbClr val="F5FAF9"/>
                </a:solidFill>
                <a:latin typeface="Trebuchet MS"/>
                <a:cs typeface="Trebuchet MS"/>
              </a:rPr>
              <a:t>–	</a:t>
            </a:r>
            <a:r>
              <a:rPr sz="3100" spc="10" dirty="0">
                <a:solidFill>
                  <a:srgbClr val="F5FAF9"/>
                </a:solidFill>
                <a:latin typeface="Trebuchet MS"/>
                <a:cs typeface="Trebuchet MS"/>
              </a:rPr>
              <a:t>Undang	</a:t>
            </a:r>
            <a:r>
              <a:rPr sz="3100" spc="20" dirty="0">
                <a:solidFill>
                  <a:srgbClr val="F5FAF9"/>
                </a:solidFill>
                <a:latin typeface="Trebuchet MS"/>
                <a:cs typeface="Trebuchet MS"/>
              </a:rPr>
              <a:t>Dasar	</a:t>
            </a:r>
            <a:r>
              <a:rPr sz="3100" spc="-114" dirty="0">
                <a:solidFill>
                  <a:srgbClr val="F5FAF9"/>
                </a:solidFill>
                <a:latin typeface="Trebuchet MS"/>
                <a:cs typeface="Trebuchet MS"/>
              </a:rPr>
              <a:t>1945	</a:t>
            </a:r>
            <a:r>
              <a:rPr sz="3100" spc="-75" dirty="0">
                <a:solidFill>
                  <a:srgbClr val="F5FAF9"/>
                </a:solidFill>
                <a:latin typeface="Trebuchet MS"/>
                <a:cs typeface="Trebuchet MS"/>
              </a:rPr>
              <a:t>harus	</a:t>
            </a:r>
            <a:r>
              <a:rPr sz="3100" spc="-110" dirty="0">
                <a:solidFill>
                  <a:srgbClr val="F5FAF9"/>
                </a:solidFill>
                <a:latin typeface="Trebuchet MS"/>
                <a:cs typeface="Trebuchet MS"/>
              </a:rPr>
              <a:t>diwujudkan</a:t>
            </a:r>
            <a:endParaRPr sz="3100">
              <a:latin typeface="Trebuchet MS"/>
              <a:cs typeface="Trebuchet MS"/>
            </a:endParaRPr>
          </a:p>
        </p:txBody>
      </p:sp>
      <p:sp>
        <p:nvSpPr>
          <p:cNvPr id="9" name="object 9"/>
          <p:cNvSpPr txBox="1"/>
          <p:nvPr/>
        </p:nvSpPr>
        <p:spPr>
          <a:xfrm>
            <a:off x="2558317" y="5550159"/>
            <a:ext cx="2582545" cy="1187450"/>
          </a:xfrm>
          <a:prstGeom prst="rect">
            <a:avLst/>
          </a:prstGeom>
        </p:spPr>
        <p:txBody>
          <a:bodyPr vert="horz" wrap="square" lIns="0" tIns="12700" rIns="0" bIns="0" rtlCol="0">
            <a:spAutoFit/>
          </a:bodyPr>
          <a:lstStyle/>
          <a:p>
            <a:pPr marL="12700" marR="5080">
              <a:lnSpc>
                <a:spcPct val="123000"/>
              </a:lnSpc>
              <a:spcBef>
                <a:spcPts val="100"/>
              </a:spcBef>
              <a:tabLst>
                <a:tab pos="1566545" algn="l"/>
              </a:tabLst>
            </a:pPr>
            <a:r>
              <a:rPr sz="3100" spc="-5" dirty="0">
                <a:solidFill>
                  <a:srgbClr val="F5FAF9"/>
                </a:solidFill>
                <a:latin typeface="Trebuchet MS"/>
                <a:cs typeface="Trebuchet MS"/>
              </a:rPr>
              <a:t>pembanguan </a:t>
            </a:r>
            <a:r>
              <a:rPr sz="3100" dirty="0">
                <a:solidFill>
                  <a:srgbClr val="F5FAF9"/>
                </a:solidFill>
                <a:latin typeface="Trebuchet MS"/>
                <a:cs typeface="Trebuchet MS"/>
              </a:rPr>
              <a:t> </a:t>
            </a:r>
            <a:r>
              <a:rPr sz="3100" spc="130" dirty="0">
                <a:solidFill>
                  <a:srgbClr val="F5FAF9"/>
                </a:solidFill>
                <a:latin typeface="Trebuchet MS"/>
                <a:cs typeface="Trebuchet MS"/>
              </a:rPr>
              <a:t>a</a:t>
            </a:r>
            <a:r>
              <a:rPr sz="3100" spc="30" dirty="0">
                <a:solidFill>
                  <a:srgbClr val="F5FAF9"/>
                </a:solidFill>
                <a:latin typeface="Trebuchet MS"/>
                <a:cs typeface="Trebuchet MS"/>
              </a:rPr>
              <a:t>d</a:t>
            </a:r>
            <a:r>
              <a:rPr sz="3100" spc="130" dirty="0">
                <a:solidFill>
                  <a:srgbClr val="F5FAF9"/>
                </a:solidFill>
                <a:latin typeface="Trebuchet MS"/>
                <a:cs typeface="Trebuchet MS"/>
              </a:rPr>
              <a:t>a</a:t>
            </a:r>
            <a:r>
              <a:rPr sz="3100" spc="30" dirty="0">
                <a:solidFill>
                  <a:srgbClr val="F5FAF9"/>
                </a:solidFill>
                <a:latin typeface="Trebuchet MS"/>
                <a:cs typeface="Trebuchet MS"/>
              </a:rPr>
              <a:t>p</a:t>
            </a:r>
            <a:r>
              <a:rPr sz="3100" spc="-125" dirty="0">
                <a:solidFill>
                  <a:srgbClr val="F5FAF9"/>
                </a:solidFill>
                <a:latin typeface="Trebuchet MS"/>
                <a:cs typeface="Trebuchet MS"/>
              </a:rPr>
              <a:t>u</a:t>
            </a:r>
            <a:r>
              <a:rPr sz="3100" spc="-120" dirty="0">
                <a:solidFill>
                  <a:srgbClr val="F5FAF9"/>
                </a:solidFill>
                <a:latin typeface="Trebuchet MS"/>
                <a:cs typeface="Trebuchet MS"/>
              </a:rPr>
              <a:t>n</a:t>
            </a:r>
            <a:r>
              <a:rPr sz="3100" dirty="0">
                <a:solidFill>
                  <a:srgbClr val="F5FAF9"/>
                </a:solidFill>
                <a:latin typeface="Trebuchet MS"/>
                <a:cs typeface="Trebuchet MS"/>
              </a:rPr>
              <a:t>	</a:t>
            </a:r>
            <a:r>
              <a:rPr sz="3100" spc="-70" dirty="0">
                <a:solidFill>
                  <a:srgbClr val="F5FAF9"/>
                </a:solidFill>
                <a:latin typeface="Trebuchet MS"/>
                <a:cs typeface="Trebuchet MS"/>
              </a:rPr>
              <a:t>w</a:t>
            </a:r>
            <a:r>
              <a:rPr sz="3100" spc="-125" dirty="0">
                <a:solidFill>
                  <a:srgbClr val="F5FAF9"/>
                </a:solidFill>
                <a:latin typeface="Trebuchet MS"/>
                <a:cs typeface="Trebuchet MS"/>
              </a:rPr>
              <a:t>u</a:t>
            </a:r>
            <a:r>
              <a:rPr sz="3100" spc="-409" dirty="0">
                <a:solidFill>
                  <a:srgbClr val="F5FAF9"/>
                </a:solidFill>
                <a:latin typeface="Trebuchet MS"/>
                <a:cs typeface="Trebuchet MS"/>
              </a:rPr>
              <a:t>j</a:t>
            </a:r>
            <a:r>
              <a:rPr sz="3100" spc="-125" dirty="0">
                <a:solidFill>
                  <a:srgbClr val="F5FAF9"/>
                </a:solidFill>
                <a:latin typeface="Trebuchet MS"/>
                <a:cs typeface="Trebuchet MS"/>
              </a:rPr>
              <a:t>u</a:t>
            </a:r>
            <a:r>
              <a:rPr sz="3100" spc="35" dirty="0">
                <a:solidFill>
                  <a:srgbClr val="F5FAF9"/>
                </a:solidFill>
                <a:latin typeface="Trebuchet MS"/>
                <a:cs typeface="Trebuchet MS"/>
              </a:rPr>
              <a:t>d</a:t>
            </a:r>
            <a:endParaRPr sz="3100">
              <a:latin typeface="Trebuchet MS"/>
              <a:cs typeface="Trebuchet MS"/>
            </a:endParaRPr>
          </a:p>
        </p:txBody>
      </p:sp>
      <p:sp>
        <p:nvSpPr>
          <p:cNvPr id="10" name="object 10"/>
          <p:cNvSpPr txBox="1"/>
          <p:nvPr/>
        </p:nvSpPr>
        <p:spPr>
          <a:xfrm>
            <a:off x="5175380" y="5550159"/>
            <a:ext cx="2661920" cy="1187450"/>
          </a:xfrm>
          <a:prstGeom prst="rect">
            <a:avLst/>
          </a:prstGeom>
        </p:spPr>
        <p:txBody>
          <a:bodyPr vert="horz" wrap="square" lIns="0" tIns="12700" rIns="0" bIns="0" rtlCol="0">
            <a:spAutoFit/>
          </a:bodyPr>
          <a:lstStyle/>
          <a:p>
            <a:pPr marL="208279" marR="5080" indent="-196215">
              <a:lnSpc>
                <a:spcPct val="123000"/>
              </a:lnSpc>
              <a:spcBef>
                <a:spcPts val="100"/>
              </a:spcBef>
            </a:pPr>
            <a:r>
              <a:rPr sz="3100" spc="-75" dirty="0">
                <a:solidFill>
                  <a:srgbClr val="F5FAF9"/>
                </a:solidFill>
                <a:latin typeface="Trebuchet MS"/>
                <a:cs typeface="Trebuchet MS"/>
              </a:rPr>
              <a:t>perekonomian </a:t>
            </a:r>
            <a:r>
              <a:rPr sz="3100" spc="-70" dirty="0">
                <a:solidFill>
                  <a:srgbClr val="F5FAF9"/>
                </a:solidFill>
                <a:latin typeface="Trebuchet MS"/>
                <a:cs typeface="Trebuchet MS"/>
              </a:rPr>
              <a:t> </a:t>
            </a:r>
            <a:r>
              <a:rPr sz="3100" spc="30" dirty="0">
                <a:solidFill>
                  <a:srgbClr val="F5FAF9"/>
                </a:solidFill>
                <a:latin typeface="Trebuchet MS"/>
                <a:cs typeface="Trebuchet MS"/>
              </a:rPr>
              <a:t>p</a:t>
            </a:r>
            <a:r>
              <a:rPr sz="3100" spc="-10" dirty="0">
                <a:solidFill>
                  <a:srgbClr val="F5FAF9"/>
                </a:solidFill>
                <a:latin typeface="Trebuchet MS"/>
                <a:cs typeface="Trebuchet MS"/>
              </a:rPr>
              <a:t>e</a:t>
            </a:r>
            <a:r>
              <a:rPr sz="3100" spc="-215" dirty="0">
                <a:solidFill>
                  <a:srgbClr val="F5FAF9"/>
                </a:solidFill>
                <a:latin typeface="Trebuchet MS"/>
                <a:cs typeface="Trebuchet MS"/>
              </a:rPr>
              <a:t>m</a:t>
            </a:r>
            <a:r>
              <a:rPr sz="3100" spc="30" dirty="0">
                <a:solidFill>
                  <a:srgbClr val="F5FAF9"/>
                </a:solidFill>
                <a:latin typeface="Trebuchet MS"/>
                <a:cs typeface="Trebuchet MS"/>
              </a:rPr>
              <a:t>b</a:t>
            </a:r>
            <a:r>
              <a:rPr sz="3100" spc="130" dirty="0">
                <a:solidFill>
                  <a:srgbClr val="F5FAF9"/>
                </a:solidFill>
                <a:latin typeface="Trebuchet MS"/>
                <a:cs typeface="Trebuchet MS"/>
              </a:rPr>
              <a:t>a</a:t>
            </a:r>
            <a:r>
              <a:rPr sz="3100" spc="-125" dirty="0">
                <a:solidFill>
                  <a:srgbClr val="F5FAF9"/>
                </a:solidFill>
                <a:latin typeface="Trebuchet MS"/>
                <a:cs typeface="Trebuchet MS"/>
              </a:rPr>
              <a:t>n</a:t>
            </a:r>
            <a:r>
              <a:rPr sz="3100" spc="220" dirty="0">
                <a:solidFill>
                  <a:srgbClr val="F5FAF9"/>
                </a:solidFill>
                <a:latin typeface="Trebuchet MS"/>
                <a:cs typeface="Trebuchet MS"/>
              </a:rPr>
              <a:t>g</a:t>
            </a:r>
            <a:r>
              <a:rPr sz="3100" spc="-125" dirty="0">
                <a:solidFill>
                  <a:srgbClr val="F5FAF9"/>
                </a:solidFill>
                <a:latin typeface="Trebuchet MS"/>
                <a:cs typeface="Trebuchet MS"/>
              </a:rPr>
              <a:t>un</a:t>
            </a:r>
            <a:r>
              <a:rPr sz="3100" spc="130" dirty="0">
                <a:solidFill>
                  <a:srgbClr val="F5FAF9"/>
                </a:solidFill>
                <a:latin typeface="Trebuchet MS"/>
                <a:cs typeface="Trebuchet MS"/>
              </a:rPr>
              <a:t>a</a:t>
            </a:r>
            <a:r>
              <a:rPr sz="3100" spc="-120" dirty="0">
                <a:solidFill>
                  <a:srgbClr val="F5FAF9"/>
                </a:solidFill>
                <a:latin typeface="Trebuchet MS"/>
                <a:cs typeface="Trebuchet MS"/>
              </a:rPr>
              <a:t>n</a:t>
            </a:r>
            <a:endParaRPr sz="3100">
              <a:latin typeface="Trebuchet MS"/>
              <a:cs typeface="Trebuchet MS"/>
            </a:endParaRPr>
          </a:p>
        </p:txBody>
      </p:sp>
      <p:sp>
        <p:nvSpPr>
          <p:cNvPr id="11" name="object 11"/>
          <p:cNvSpPr txBox="1"/>
          <p:nvPr/>
        </p:nvSpPr>
        <p:spPr>
          <a:xfrm>
            <a:off x="7942426" y="5550159"/>
            <a:ext cx="6325870" cy="1187450"/>
          </a:xfrm>
          <a:prstGeom prst="rect">
            <a:avLst/>
          </a:prstGeom>
        </p:spPr>
        <p:txBody>
          <a:bodyPr vert="horz" wrap="square" lIns="0" tIns="12700" rIns="0" bIns="0" rtlCol="0">
            <a:spAutoFit/>
          </a:bodyPr>
          <a:lstStyle/>
          <a:p>
            <a:pPr marL="137795" marR="5080" indent="-125730">
              <a:lnSpc>
                <a:spcPct val="123000"/>
              </a:lnSpc>
              <a:spcBef>
                <a:spcPts val="100"/>
              </a:spcBef>
              <a:tabLst>
                <a:tab pos="1790064" algn="l"/>
                <a:tab pos="3447415" algn="l"/>
                <a:tab pos="4272280" algn="l"/>
                <a:tab pos="4730115" algn="l"/>
              </a:tabLst>
            </a:pPr>
            <a:r>
              <a:rPr sz="3100" spc="-45" dirty="0">
                <a:solidFill>
                  <a:srgbClr val="F5FAF9"/>
                </a:solidFill>
                <a:latin typeface="Trebuchet MS"/>
                <a:cs typeface="Trebuchet MS"/>
              </a:rPr>
              <a:t>nasional	</a:t>
            </a:r>
            <a:r>
              <a:rPr sz="3100" spc="-40" dirty="0">
                <a:solidFill>
                  <a:srgbClr val="F5FAF9"/>
                </a:solidFill>
                <a:latin typeface="Trebuchet MS"/>
                <a:cs typeface="Trebuchet MS"/>
              </a:rPr>
              <a:t>berdasarkan	</a:t>
            </a:r>
            <a:r>
              <a:rPr sz="3100" spc="-80" dirty="0">
                <a:solidFill>
                  <a:srgbClr val="F5FAF9"/>
                </a:solidFill>
                <a:latin typeface="Trebuchet MS"/>
                <a:cs typeface="Trebuchet MS"/>
              </a:rPr>
              <a:t>demokrasi </a:t>
            </a:r>
            <a:r>
              <a:rPr sz="3100" spc="-75" dirty="0">
                <a:solidFill>
                  <a:srgbClr val="F5FAF9"/>
                </a:solidFill>
                <a:latin typeface="Trebuchet MS"/>
                <a:cs typeface="Trebuchet MS"/>
              </a:rPr>
              <a:t> </a:t>
            </a:r>
            <a:r>
              <a:rPr sz="3100" spc="-10" dirty="0">
                <a:solidFill>
                  <a:srgbClr val="F5FAF9"/>
                </a:solidFill>
                <a:latin typeface="Trebuchet MS"/>
                <a:cs typeface="Trebuchet MS"/>
              </a:rPr>
              <a:t>e</a:t>
            </a:r>
            <a:r>
              <a:rPr sz="3100" spc="-265" dirty="0">
                <a:solidFill>
                  <a:srgbClr val="F5FAF9"/>
                </a:solidFill>
                <a:latin typeface="Trebuchet MS"/>
                <a:cs typeface="Trebuchet MS"/>
              </a:rPr>
              <a:t>k</a:t>
            </a:r>
            <a:r>
              <a:rPr sz="3100" spc="35" dirty="0">
                <a:solidFill>
                  <a:srgbClr val="F5FAF9"/>
                </a:solidFill>
                <a:latin typeface="Trebuchet MS"/>
                <a:cs typeface="Trebuchet MS"/>
              </a:rPr>
              <a:t>o</a:t>
            </a:r>
            <a:r>
              <a:rPr sz="3100" spc="-125" dirty="0">
                <a:solidFill>
                  <a:srgbClr val="F5FAF9"/>
                </a:solidFill>
                <a:latin typeface="Trebuchet MS"/>
                <a:cs typeface="Trebuchet MS"/>
              </a:rPr>
              <a:t>n</a:t>
            </a:r>
            <a:r>
              <a:rPr sz="3100" spc="35" dirty="0">
                <a:solidFill>
                  <a:srgbClr val="F5FAF9"/>
                </a:solidFill>
                <a:latin typeface="Trebuchet MS"/>
                <a:cs typeface="Trebuchet MS"/>
              </a:rPr>
              <a:t>o</a:t>
            </a:r>
            <a:r>
              <a:rPr sz="3100" spc="-215" dirty="0">
                <a:solidFill>
                  <a:srgbClr val="F5FAF9"/>
                </a:solidFill>
                <a:latin typeface="Trebuchet MS"/>
                <a:cs typeface="Trebuchet MS"/>
              </a:rPr>
              <a:t>m</a:t>
            </a:r>
            <a:r>
              <a:rPr sz="3100" spc="-175" dirty="0">
                <a:solidFill>
                  <a:srgbClr val="F5FAF9"/>
                </a:solidFill>
                <a:latin typeface="Trebuchet MS"/>
                <a:cs typeface="Trebuchet MS"/>
              </a:rPr>
              <a:t>i</a:t>
            </a:r>
            <a:r>
              <a:rPr sz="3100" dirty="0">
                <a:solidFill>
                  <a:srgbClr val="F5FAF9"/>
                </a:solidFill>
                <a:latin typeface="Trebuchet MS"/>
                <a:cs typeface="Trebuchet MS"/>
              </a:rPr>
              <a:t>	</a:t>
            </a:r>
            <a:r>
              <a:rPr sz="3100" spc="-880" dirty="0">
                <a:solidFill>
                  <a:srgbClr val="F5FAF9"/>
                </a:solidFill>
                <a:latin typeface="Trebuchet MS"/>
                <a:cs typeface="Trebuchet MS"/>
              </a:rPr>
              <a:t> </a:t>
            </a:r>
            <a:r>
              <a:rPr sz="3100" spc="-210" dirty="0">
                <a:solidFill>
                  <a:srgbClr val="F5FAF9"/>
                </a:solidFill>
                <a:latin typeface="Trebuchet MS"/>
                <a:cs typeface="Trebuchet MS"/>
              </a:rPr>
              <a:t>t</a:t>
            </a:r>
            <a:r>
              <a:rPr sz="3100" spc="-10" dirty="0">
                <a:solidFill>
                  <a:srgbClr val="F5FAF9"/>
                </a:solidFill>
                <a:latin typeface="Trebuchet MS"/>
                <a:cs typeface="Trebuchet MS"/>
              </a:rPr>
              <a:t>e</a:t>
            </a:r>
            <a:r>
              <a:rPr sz="3100" spc="-245" dirty="0">
                <a:solidFill>
                  <a:srgbClr val="F5FAF9"/>
                </a:solidFill>
                <a:latin typeface="Trebuchet MS"/>
                <a:cs typeface="Trebuchet MS"/>
              </a:rPr>
              <a:t>r</a:t>
            </a:r>
            <a:r>
              <a:rPr sz="3100" spc="-15" dirty="0">
                <a:solidFill>
                  <a:srgbClr val="F5FAF9"/>
                </a:solidFill>
                <a:latin typeface="Trebuchet MS"/>
                <a:cs typeface="Trebuchet MS"/>
              </a:rPr>
              <a:t>s</a:t>
            </a:r>
            <a:r>
              <a:rPr sz="3100" spc="-10" dirty="0">
                <a:solidFill>
                  <a:srgbClr val="F5FAF9"/>
                </a:solidFill>
                <a:latin typeface="Trebuchet MS"/>
                <a:cs typeface="Trebuchet MS"/>
              </a:rPr>
              <a:t>e</a:t>
            </a:r>
            <a:r>
              <a:rPr sz="3100" spc="30" dirty="0">
                <a:solidFill>
                  <a:srgbClr val="F5FAF9"/>
                </a:solidFill>
                <a:latin typeface="Trebuchet MS"/>
                <a:cs typeface="Trebuchet MS"/>
              </a:rPr>
              <a:t>b</a:t>
            </a:r>
            <a:r>
              <a:rPr sz="3100" spc="-125" dirty="0">
                <a:solidFill>
                  <a:srgbClr val="F5FAF9"/>
                </a:solidFill>
                <a:latin typeface="Trebuchet MS"/>
                <a:cs typeface="Trebuchet MS"/>
              </a:rPr>
              <a:t>u</a:t>
            </a:r>
            <a:r>
              <a:rPr sz="3100" spc="-210" dirty="0">
                <a:solidFill>
                  <a:srgbClr val="F5FAF9"/>
                </a:solidFill>
                <a:latin typeface="Trebuchet MS"/>
                <a:cs typeface="Trebuchet MS"/>
              </a:rPr>
              <a:t>t</a:t>
            </a:r>
            <a:r>
              <a:rPr sz="3100" dirty="0">
                <a:solidFill>
                  <a:srgbClr val="F5FAF9"/>
                </a:solidFill>
                <a:latin typeface="Trebuchet MS"/>
                <a:cs typeface="Trebuchet MS"/>
              </a:rPr>
              <a:t>	</a:t>
            </a:r>
            <a:r>
              <a:rPr sz="3100" spc="30" dirty="0">
                <a:solidFill>
                  <a:srgbClr val="F5FAF9"/>
                </a:solidFill>
                <a:latin typeface="Trebuchet MS"/>
                <a:cs typeface="Trebuchet MS"/>
              </a:rPr>
              <a:t>d</a:t>
            </a:r>
            <a:r>
              <a:rPr sz="3100" spc="130" dirty="0">
                <a:solidFill>
                  <a:srgbClr val="F5FAF9"/>
                </a:solidFill>
                <a:latin typeface="Trebuchet MS"/>
                <a:cs typeface="Trebuchet MS"/>
              </a:rPr>
              <a:t>a</a:t>
            </a:r>
            <a:r>
              <a:rPr sz="3100" spc="30" dirty="0">
                <a:solidFill>
                  <a:srgbClr val="F5FAF9"/>
                </a:solidFill>
                <a:latin typeface="Trebuchet MS"/>
                <a:cs typeface="Trebuchet MS"/>
              </a:rPr>
              <a:t>p</a:t>
            </a:r>
            <a:r>
              <a:rPr sz="3100" spc="130" dirty="0">
                <a:solidFill>
                  <a:srgbClr val="F5FAF9"/>
                </a:solidFill>
                <a:latin typeface="Trebuchet MS"/>
                <a:cs typeface="Trebuchet MS"/>
              </a:rPr>
              <a:t>a</a:t>
            </a:r>
            <a:r>
              <a:rPr sz="3100" spc="-210" dirty="0">
                <a:solidFill>
                  <a:srgbClr val="F5FAF9"/>
                </a:solidFill>
                <a:latin typeface="Trebuchet MS"/>
                <a:cs typeface="Trebuchet MS"/>
              </a:rPr>
              <a:t>t</a:t>
            </a:r>
            <a:r>
              <a:rPr sz="3100" dirty="0">
                <a:solidFill>
                  <a:srgbClr val="F5FAF9"/>
                </a:solidFill>
                <a:latin typeface="Trebuchet MS"/>
                <a:cs typeface="Trebuchet MS"/>
              </a:rPr>
              <a:t>	</a:t>
            </a:r>
            <a:r>
              <a:rPr sz="3100" spc="30" dirty="0">
                <a:solidFill>
                  <a:srgbClr val="F5FAF9"/>
                </a:solidFill>
                <a:latin typeface="Trebuchet MS"/>
                <a:cs typeface="Trebuchet MS"/>
              </a:rPr>
              <a:t>d</a:t>
            </a:r>
            <a:r>
              <a:rPr sz="3100" spc="-175" dirty="0">
                <a:solidFill>
                  <a:srgbClr val="F5FAF9"/>
                </a:solidFill>
                <a:latin typeface="Trebuchet MS"/>
                <a:cs typeface="Trebuchet MS"/>
              </a:rPr>
              <a:t>i</a:t>
            </a:r>
            <a:r>
              <a:rPr sz="3100" spc="-235" dirty="0">
                <a:solidFill>
                  <a:srgbClr val="F5FAF9"/>
                </a:solidFill>
                <a:latin typeface="Trebuchet MS"/>
                <a:cs typeface="Trebuchet MS"/>
              </a:rPr>
              <a:t>l</a:t>
            </a:r>
            <a:r>
              <a:rPr sz="3100" spc="130" dirty="0">
                <a:solidFill>
                  <a:srgbClr val="F5FAF9"/>
                </a:solidFill>
                <a:latin typeface="Trebuchet MS"/>
                <a:cs typeface="Trebuchet MS"/>
              </a:rPr>
              <a:t>a</a:t>
            </a:r>
            <a:r>
              <a:rPr sz="3100" spc="-265" dirty="0">
                <a:solidFill>
                  <a:srgbClr val="F5FAF9"/>
                </a:solidFill>
                <a:latin typeface="Trebuchet MS"/>
                <a:cs typeface="Trebuchet MS"/>
              </a:rPr>
              <a:t>k</a:t>
            </a:r>
            <a:r>
              <a:rPr sz="3100" spc="-125" dirty="0">
                <a:solidFill>
                  <a:srgbClr val="F5FAF9"/>
                </a:solidFill>
                <a:latin typeface="Trebuchet MS"/>
                <a:cs typeface="Trebuchet MS"/>
              </a:rPr>
              <a:t>u</a:t>
            </a:r>
            <a:r>
              <a:rPr sz="3100" spc="-265" dirty="0">
                <a:solidFill>
                  <a:srgbClr val="F5FAF9"/>
                </a:solidFill>
                <a:latin typeface="Trebuchet MS"/>
                <a:cs typeface="Trebuchet MS"/>
              </a:rPr>
              <a:t>k</a:t>
            </a:r>
            <a:r>
              <a:rPr sz="3100" spc="130" dirty="0">
                <a:solidFill>
                  <a:srgbClr val="F5FAF9"/>
                </a:solidFill>
                <a:latin typeface="Trebuchet MS"/>
                <a:cs typeface="Trebuchet MS"/>
              </a:rPr>
              <a:t>a</a:t>
            </a:r>
            <a:r>
              <a:rPr sz="3100" spc="-120" dirty="0">
                <a:solidFill>
                  <a:srgbClr val="F5FAF9"/>
                </a:solidFill>
                <a:latin typeface="Trebuchet MS"/>
                <a:cs typeface="Trebuchet MS"/>
              </a:rPr>
              <a:t>n</a:t>
            </a:r>
            <a:endParaRPr sz="3100">
              <a:latin typeface="Trebuchet MS"/>
              <a:cs typeface="Trebuchet MS"/>
            </a:endParaRPr>
          </a:p>
        </p:txBody>
      </p:sp>
      <p:sp>
        <p:nvSpPr>
          <p:cNvPr id="12" name="object 12"/>
          <p:cNvSpPr txBox="1"/>
          <p:nvPr/>
        </p:nvSpPr>
        <p:spPr>
          <a:xfrm>
            <a:off x="14296169" y="4969134"/>
            <a:ext cx="1430655" cy="1768475"/>
          </a:xfrm>
          <a:prstGeom prst="rect">
            <a:avLst/>
          </a:prstGeom>
        </p:spPr>
        <p:txBody>
          <a:bodyPr vert="horz" wrap="square" lIns="0" tIns="12700" rIns="0" bIns="0" rtlCol="0">
            <a:spAutoFit/>
          </a:bodyPr>
          <a:lstStyle/>
          <a:p>
            <a:pPr marL="12700" marR="5080" indent="199390" algn="r">
              <a:lnSpc>
                <a:spcPct val="123000"/>
              </a:lnSpc>
              <a:spcBef>
                <a:spcPts val="100"/>
              </a:spcBef>
            </a:pPr>
            <a:r>
              <a:rPr sz="3100" spc="-215" dirty="0">
                <a:solidFill>
                  <a:srgbClr val="F5FAF9"/>
                </a:solidFill>
                <a:latin typeface="Trebuchet MS"/>
                <a:cs typeface="Trebuchet MS"/>
              </a:rPr>
              <a:t>m</a:t>
            </a:r>
            <a:r>
              <a:rPr sz="3100" spc="-10" dirty="0">
                <a:solidFill>
                  <a:srgbClr val="F5FAF9"/>
                </a:solidFill>
                <a:latin typeface="Trebuchet MS"/>
                <a:cs typeface="Trebuchet MS"/>
              </a:rPr>
              <a:t>e</a:t>
            </a:r>
            <a:r>
              <a:rPr sz="3100" spc="-235" dirty="0">
                <a:solidFill>
                  <a:srgbClr val="F5FAF9"/>
                </a:solidFill>
                <a:latin typeface="Trebuchet MS"/>
                <a:cs typeface="Trebuchet MS"/>
              </a:rPr>
              <a:t>l</a:t>
            </a:r>
            <a:r>
              <a:rPr sz="3100" spc="130" dirty="0">
                <a:solidFill>
                  <a:srgbClr val="F5FAF9"/>
                </a:solidFill>
                <a:latin typeface="Trebuchet MS"/>
                <a:cs typeface="Trebuchet MS"/>
              </a:rPr>
              <a:t>a</a:t>
            </a:r>
            <a:r>
              <a:rPr sz="3100" spc="-235" dirty="0">
                <a:solidFill>
                  <a:srgbClr val="F5FAF9"/>
                </a:solidFill>
                <a:latin typeface="Trebuchet MS"/>
                <a:cs typeface="Trebuchet MS"/>
              </a:rPr>
              <a:t>l</a:t>
            </a:r>
            <a:r>
              <a:rPr sz="3100" spc="-125" dirty="0">
                <a:solidFill>
                  <a:srgbClr val="F5FAF9"/>
                </a:solidFill>
                <a:latin typeface="Trebuchet MS"/>
                <a:cs typeface="Trebuchet MS"/>
              </a:rPr>
              <a:t>u</a:t>
            </a:r>
            <a:r>
              <a:rPr sz="3100" spc="-185" dirty="0">
                <a:solidFill>
                  <a:srgbClr val="F5FAF9"/>
                </a:solidFill>
                <a:latin typeface="Trebuchet MS"/>
                <a:cs typeface="Trebuchet MS"/>
              </a:rPr>
              <a:t>i  </a:t>
            </a:r>
            <a:r>
              <a:rPr sz="3100" spc="-10" dirty="0">
                <a:solidFill>
                  <a:srgbClr val="F5FAF9"/>
                </a:solidFill>
                <a:latin typeface="Trebuchet MS"/>
                <a:cs typeface="Trebuchet MS"/>
              </a:rPr>
              <a:t>e</a:t>
            </a:r>
            <a:r>
              <a:rPr sz="3100" spc="-265" dirty="0">
                <a:solidFill>
                  <a:srgbClr val="F5FAF9"/>
                </a:solidFill>
                <a:latin typeface="Trebuchet MS"/>
                <a:cs typeface="Trebuchet MS"/>
              </a:rPr>
              <a:t>k</a:t>
            </a:r>
            <a:r>
              <a:rPr sz="3100" spc="35" dirty="0">
                <a:solidFill>
                  <a:srgbClr val="F5FAF9"/>
                </a:solidFill>
                <a:latin typeface="Trebuchet MS"/>
                <a:cs typeface="Trebuchet MS"/>
              </a:rPr>
              <a:t>o</a:t>
            </a:r>
            <a:r>
              <a:rPr sz="3100" spc="-125" dirty="0">
                <a:solidFill>
                  <a:srgbClr val="F5FAF9"/>
                </a:solidFill>
                <a:latin typeface="Trebuchet MS"/>
                <a:cs typeface="Trebuchet MS"/>
              </a:rPr>
              <a:t>n</a:t>
            </a:r>
            <a:r>
              <a:rPr sz="3100" spc="35" dirty="0">
                <a:solidFill>
                  <a:srgbClr val="F5FAF9"/>
                </a:solidFill>
                <a:latin typeface="Trebuchet MS"/>
                <a:cs typeface="Trebuchet MS"/>
              </a:rPr>
              <a:t>o</a:t>
            </a:r>
            <a:r>
              <a:rPr sz="3100" spc="-215" dirty="0">
                <a:solidFill>
                  <a:srgbClr val="F5FAF9"/>
                </a:solidFill>
                <a:latin typeface="Trebuchet MS"/>
                <a:cs typeface="Trebuchet MS"/>
              </a:rPr>
              <a:t>m</a:t>
            </a:r>
            <a:r>
              <a:rPr sz="3100" spc="-185" dirty="0">
                <a:solidFill>
                  <a:srgbClr val="F5FAF9"/>
                </a:solidFill>
                <a:latin typeface="Trebuchet MS"/>
                <a:cs typeface="Trebuchet MS"/>
              </a:rPr>
              <a:t>i  </a:t>
            </a:r>
            <a:r>
              <a:rPr sz="3100" spc="-125" dirty="0">
                <a:solidFill>
                  <a:srgbClr val="F5FAF9"/>
                </a:solidFill>
                <a:latin typeface="Trebuchet MS"/>
                <a:cs typeface="Trebuchet MS"/>
              </a:rPr>
              <a:t>melalui</a:t>
            </a:r>
            <a:endParaRPr sz="3100">
              <a:latin typeface="Trebuchet MS"/>
              <a:cs typeface="Trebuchet MS"/>
            </a:endParaRPr>
          </a:p>
        </p:txBody>
      </p:sp>
      <p:sp>
        <p:nvSpPr>
          <p:cNvPr id="13" name="object 13"/>
          <p:cNvSpPr txBox="1"/>
          <p:nvPr/>
        </p:nvSpPr>
        <p:spPr>
          <a:xfrm>
            <a:off x="2558317" y="6712209"/>
            <a:ext cx="13170535" cy="2349500"/>
          </a:xfrm>
          <a:prstGeom prst="rect">
            <a:avLst/>
          </a:prstGeom>
        </p:spPr>
        <p:txBody>
          <a:bodyPr vert="horz" wrap="square" lIns="0" tIns="12700" rIns="0" bIns="0" rtlCol="0">
            <a:spAutoFit/>
          </a:bodyPr>
          <a:lstStyle/>
          <a:p>
            <a:pPr marL="12700" marR="5080" algn="just">
              <a:lnSpc>
                <a:spcPct val="123000"/>
              </a:lnSpc>
              <a:spcBef>
                <a:spcPts val="100"/>
              </a:spcBef>
            </a:pPr>
            <a:r>
              <a:rPr sz="3100" spc="-20" dirty="0">
                <a:solidFill>
                  <a:srgbClr val="F5FAF9"/>
                </a:solidFill>
                <a:latin typeface="Trebuchet MS"/>
                <a:cs typeface="Trebuchet MS"/>
              </a:rPr>
              <a:t>penanaman </a:t>
            </a:r>
            <a:r>
              <a:rPr sz="3100" spc="-95" dirty="0">
                <a:solidFill>
                  <a:srgbClr val="F5FAF9"/>
                </a:solidFill>
                <a:latin typeface="Trebuchet MS"/>
                <a:cs typeface="Trebuchet MS"/>
              </a:rPr>
              <a:t>modal. </a:t>
            </a:r>
            <a:r>
              <a:rPr sz="3100" spc="-5" dirty="0">
                <a:solidFill>
                  <a:srgbClr val="F5FAF9"/>
                </a:solidFill>
                <a:latin typeface="Trebuchet MS"/>
                <a:cs typeface="Trebuchet MS"/>
              </a:rPr>
              <a:t>Oleh </a:t>
            </a:r>
            <a:r>
              <a:rPr sz="3100" spc="35" dirty="0">
                <a:solidFill>
                  <a:srgbClr val="F5FAF9"/>
                </a:solidFill>
                <a:latin typeface="Trebuchet MS"/>
                <a:cs typeface="Trebuchet MS"/>
              </a:rPr>
              <a:t>sebab </a:t>
            </a:r>
            <a:r>
              <a:rPr sz="3100" spc="-170" dirty="0">
                <a:solidFill>
                  <a:srgbClr val="F5FAF9"/>
                </a:solidFill>
                <a:latin typeface="Trebuchet MS"/>
                <a:cs typeface="Trebuchet MS"/>
              </a:rPr>
              <a:t>itu </a:t>
            </a:r>
            <a:r>
              <a:rPr sz="3100" spc="-20" dirty="0">
                <a:solidFill>
                  <a:srgbClr val="F5FAF9"/>
                </a:solidFill>
                <a:latin typeface="Trebuchet MS"/>
                <a:cs typeface="Trebuchet MS"/>
              </a:rPr>
              <a:t>penanaman </a:t>
            </a:r>
            <a:r>
              <a:rPr sz="3100" spc="-50" dirty="0">
                <a:solidFill>
                  <a:srgbClr val="F5FAF9"/>
                </a:solidFill>
                <a:latin typeface="Trebuchet MS"/>
                <a:cs typeface="Trebuchet MS"/>
              </a:rPr>
              <a:t>modal </a:t>
            </a:r>
            <a:r>
              <a:rPr sz="3100" spc="-75" dirty="0">
                <a:solidFill>
                  <a:srgbClr val="F5FAF9"/>
                </a:solidFill>
                <a:latin typeface="Trebuchet MS"/>
                <a:cs typeface="Trebuchet MS"/>
              </a:rPr>
              <a:t>harus </a:t>
            </a:r>
            <a:r>
              <a:rPr sz="3100" spc="-110" dirty="0">
                <a:solidFill>
                  <a:srgbClr val="F5FAF9"/>
                </a:solidFill>
                <a:latin typeface="Trebuchet MS"/>
                <a:cs typeface="Trebuchet MS"/>
              </a:rPr>
              <a:t>menjadi </a:t>
            </a:r>
            <a:r>
              <a:rPr sz="3100" spc="35" dirty="0">
                <a:solidFill>
                  <a:srgbClr val="F5FAF9"/>
                </a:solidFill>
                <a:latin typeface="Trebuchet MS"/>
                <a:cs typeface="Trebuchet MS"/>
              </a:rPr>
              <a:t>bagian </a:t>
            </a:r>
            <a:r>
              <a:rPr sz="3100" spc="40" dirty="0">
                <a:solidFill>
                  <a:srgbClr val="F5FAF9"/>
                </a:solidFill>
                <a:latin typeface="Trebuchet MS"/>
                <a:cs typeface="Trebuchet MS"/>
              </a:rPr>
              <a:t> </a:t>
            </a:r>
            <a:r>
              <a:rPr sz="3100" spc="-65" dirty="0">
                <a:solidFill>
                  <a:srgbClr val="F5FAF9"/>
                </a:solidFill>
                <a:latin typeface="Trebuchet MS"/>
                <a:cs typeface="Trebuchet MS"/>
              </a:rPr>
              <a:t>dari</a:t>
            </a:r>
            <a:r>
              <a:rPr sz="3100" spc="-60" dirty="0">
                <a:solidFill>
                  <a:srgbClr val="F5FAF9"/>
                </a:solidFill>
                <a:latin typeface="Trebuchet MS"/>
                <a:cs typeface="Trebuchet MS"/>
              </a:rPr>
              <a:t> </a:t>
            </a:r>
            <a:r>
              <a:rPr sz="3100" spc="-15" dirty="0">
                <a:solidFill>
                  <a:srgbClr val="F5FAF9"/>
                </a:solidFill>
                <a:latin typeface="Trebuchet MS"/>
                <a:cs typeface="Trebuchet MS"/>
              </a:rPr>
              <a:t>penyelenggaraan</a:t>
            </a:r>
            <a:r>
              <a:rPr sz="3100" spc="-10" dirty="0">
                <a:solidFill>
                  <a:srgbClr val="F5FAF9"/>
                </a:solidFill>
                <a:latin typeface="Trebuchet MS"/>
                <a:cs typeface="Trebuchet MS"/>
              </a:rPr>
              <a:t> </a:t>
            </a:r>
            <a:r>
              <a:rPr sz="3100" spc="-75" dirty="0">
                <a:solidFill>
                  <a:srgbClr val="F5FAF9"/>
                </a:solidFill>
                <a:latin typeface="Trebuchet MS"/>
                <a:cs typeface="Trebuchet MS"/>
              </a:rPr>
              <a:t>perekonomian</a:t>
            </a:r>
            <a:r>
              <a:rPr sz="3100" spc="-70" dirty="0">
                <a:solidFill>
                  <a:srgbClr val="F5FAF9"/>
                </a:solidFill>
                <a:latin typeface="Trebuchet MS"/>
                <a:cs typeface="Trebuchet MS"/>
              </a:rPr>
              <a:t> </a:t>
            </a:r>
            <a:r>
              <a:rPr sz="3100" spc="-45" dirty="0">
                <a:solidFill>
                  <a:srgbClr val="F5FAF9"/>
                </a:solidFill>
                <a:latin typeface="Trebuchet MS"/>
                <a:cs typeface="Trebuchet MS"/>
              </a:rPr>
              <a:t>nasional</a:t>
            </a:r>
            <a:r>
              <a:rPr sz="3100" spc="-40" dirty="0">
                <a:solidFill>
                  <a:srgbClr val="F5FAF9"/>
                </a:solidFill>
                <a:latin typeface="Trebuchet MS"/>
                <a:cs typeface="Trebuchet MS"/>
              </a:rPr>
              <a:t> </a:t>
            </a:r>
            <a:r>
              <a:rPr sz="3100" spc="15" dirty="0">
                <a:solidFill>
                  <a:srgbClr val="F5FAF9"/>
                </a:solidFill>
                <a:latin typeface="Trebuchet MS"/>
                <a:cs typeface="Trebuchet MS"/>
              </a:rPr>
              <a:t>dan</a:t>
            </a:r>
            <a:r>
              <a:rPr sz="3100" spc="20" dirty="0">
                <a:solidFill>
                  <a:srgbClr val="F5FAF9"/>
                </a:solidFill>
                <a:latin typeface="Trebuchet MS"/>
                <a:cs typeface="Trebuchet MS"/>
              </a:rPr>
              <a:t> </a:t>
            </a:r>
            <a:r>
              <a:rPr sz="3100" spc="-80" dirty="0">
                <a:solidFill>
                  <a:srgbClr val="F5FAF9"/>
                </a:solidFill>
                <a:latin typeface="Trebuchet MS"/>
                <a:cs typeface="Trebuchet MS"/>
              </a:rPr>
              <a:t>ditempatkan</a:t>
            </a:r>
            <a:r>
              <a:rPr sz="3100" spc="-75" dirty="0">
                <a:solidFill>
                  <a:srgbClr val="F5FAF9"/>
                </a:solidFill>
                <a:latin typeface="Trebuchet MS"/>
                <a:cs typeface="Trebuchet MS"/>
              </a:rPr>
              <a:t> </a:t>
            </a:r>
            <a:r>
              <a:rPr sz="3100" spc="45" dirty="0">
                <a:solidFill>
                  <a:srgbClr val="F5FAF9"/>
                </a:solidFill>
                <a:latin typeface="Trebuchet MS"/>
                <a:cs typeface="Trebuchet MS"/>
              </a:rPr>
              <a:t>sebagai </a:t>
            </a:r>
            <a:r>
              <a:rPr sz="3100" spc="50" dirty="0">
                <a:solidFill>
                  <a:srgbClr val="F5FAF9"/>
                </a:solidFill>
                <a:latin typeface="Trebuchet MS"/>
                <a:cs typeface="Trebuchet MS"/>
              </a:rPr>
              <a:t> </a:t>
            </a:r>
            <a:r>
              <a:rPr sz="3100" spc="-10" dirty="0">
                <a:solidFill>
                  <a:srgbClr val="F5FAF9"/>
                </a:solidFill>
                <a:latin typeface="Trebuchet MS"/>
                <a:cs typeface="Trebuchet MS"/>
              </a:rPr>
              <a:t>upaya</a:t>
            </a:r>
            <a:r>
              <a:rPr sz="3100" spc="-5" dirty="0">
                <a:solidFill>
                  <a:srgbClr val="F5FAF9"/>
                </a:solidFill>
                <a:latin typeface="Trebuchet MS"/>
                <a:cs typeface="Trebuchet MS"/>
              </a:rPr>
              <a:t> </a:t>
            </a:r>
            <a:r>
              <a:rPr sz="3100" spc="-170" dirty="0">
                <a:solidFill>
                  <a:srgbClr val="F5FAF9"/>
                </a:solidFill>
                <a:latin typeface="Trebuchet MS"/>
                <a:cs typeface="Trebuchet MS"/>
              </a:rPr>
              <a:t>untuk</a:t>
            </a:r>
            <a:r>
              <a:rPr sz="3100" spc="-165" dirty="0">
                <a:solidFill>
                  <a:srgbClr val="F5FAF9"/>
                </a:solidFill>
                <a:latin typeface="Trebuchet MS"/>
                <a:cs typeface="Trebuchet MS"/>
              </a:rPr>
              <a:t> </a:t>
            </a:r>
            <a:r>
              <a:rPr sz="3100" spc="-85" dirty="0">
                <a:solidFill>
                  <a:srgbClr val="F5FAF9"/>
                </a:solidFill>
                <a:latin typeface="Trebuchet MS"/>
                <a:cs typeface="Trebuchet MS"/>
              </a:rPr>
              <a:t>meningkatkan</a:t>
            </a:r>
            <a:r>
              <a:rPr sz="3100" spc="-80" dirty="0">
                <a:solidFill>
                  <a:srgbClr val="F5FAF9"/>
                </a:solidFill>
                <a:latin typeface="Trebuchet MS"/>
                <a:cs typeface="Trebuchet MS"/>
              </a:rPr>
              <a:t> </a:t>
            </a:r>
            <a:r>
              <a:rPr sz="3100" spc="-90" dirty="0">
                <a:solidFill>
                  <a:srgbClr val="F5FAF9"/>
                </a:solidFill>
                <a:latin typeface="Trebuchet MS"/>
                <a:cs typeface="Trebuchet MS"/>
              </a:rPr>
              <a:t>pertumbuhan</a:t>
            </a:r>
            <a:r>
              <a:rPr sz="3100" spc="-85" dirty="0">
                <a:solidFill>
                  <a:srgbClr val="F5FAF9"/>
                </a:solidFill>
                <a:latin typeface="Trebuchet MS"/>
                <a:cs typeface="Trebuchet MS"/>
              </a:rPr>
              <a:t> </a:t>
            </a:r>
            <a:r>
              <a:rPr sz="3100" spc="-105" dirty="0">
                <a:solidFill>
                  <a:srgbClr val="F5FAF9"/>
                </a:solidFill>
                <a:latin typeface="Trebuchet MS"/>
                <a:cs typeface="Trebuchet MS"/>
              </a:rPr>
              <a:t>ekonomi</a:t>
            </a:r>
            <a:r>
              <a:rPr sz="3100" spc="-100" dirty="0">
                <a:solidFill>
                  <a:srgbClr val="F5FAF9"/>
                </a:solidFill>
                <a:latin typeface="Trebuchet MS"/>
                <a:cs typeface="Trebuchet MS"/>
              </a:rPr>
              <a:t> </a:t>
            </a:r>
            <a:r>
              <a:rPr sz="3100" spc="-90" dirty="0">
                <a:solidFill>
                  <a:srgbClr val="F5FAF9"/>
                </a:solidFill>
                <a:latin typeface="Trebuchet MS"/>
                <a:cs typeface="Trebuchet MS"/>
              </a:rPr>
              <a:t>nasional,</a:t>
            </a:r>
            <a:r>
              <a:rPr sz="3100" spc="-85" dirty="0">
                <a:solidFill>
                  <a:srgbClr val="F5FAF9"/>
                </a:solidFill>
                <a:latin typeface="Trebuchet MS"/>
                <a:cs typeface="Trebuchet MS"/>
              </a:rPr>
              <a:t> </a:t>
            </a:r>
            <a:r>
              <a:rPr sz="3100" spc="-70" dirty="0">
                <a:solidFill>
                  <a:srgbClr val="F5FAF9"/>
                </a:solidFill>
                <a:latin typeface="Trebuchet MS"/>
                <a:cs typeface="Trebuchet MS"/>
              </a:rPr>
              <a:t>menciptakan </a:t>
            </a:r>
            <a:r>
              <a:rPr sz="3100" spc="-65" dirty="0">
                <a:solidFill>
                  <a:srgbClr val="F5FAF9"/>
                </a:solidFill>
                <a:latin typeface="Trebuchet MS"/>
                <a:cs typeface="Trebuchet MS"/>
              </a:rPr>
              <a:t> </a:t>
            </a:r>
            <a:r>
              <a:rPr sz="3100" spc="20" dirty="0">
                <a:solidFill>
                  <a:srgbClr val="F5FAF9"/>
                </a:solidFill>
                <a:latin typeface="Trebuchet MS"/>
                <a:cs typeface="Trebuchet MS"/>
              </a:rPr>
              <a:t>lapangan</a:t>
            </a:r>
            <a:r>
              <a:rPr sz="3100" spc="-85" dirty="0">
                <a:solidFill>
                  <a:srgbClr val="F5FAF9"/>
                </a:solidFill>
                <a:latin typeface="Trebuchet MS"/>
                <a:cs typeface="Trebuchet MS"/>
              </a:rPr>
              <a:t> </a:t>
            </a:r>
            <a:r>
              <a:rPr sz="3100" spc="-120" dirty="0">
                <a:solidFill>
                  <a:srgbClr val="F5FAF9"/>
                </a:solidFill>
                <a:latin typeface="Trebuchet MS"/>
                <a:cs typeface="Trebuchet MS"/>
              </a:rPr>
              <a:t>pekerjaan,</a:t>
            </a:r>
            <a:r>
              <a:rPr sz="3100" spc="-85" dirty="0">
                <a:solidFill>
                  <a:srgbClr val="F5FAF9"/>
                </a:solidFill>
                <a:latin typeface="Trebuchet MS"/>
                <a:cs typeface="Trebuchet MS"/>
              </a:rPr>
              <a:t> meningkatkan</a:t>
            </a:r>
            <a:r>
              <a:rPr sz="3100" spc="-80" dirty="0">
                <a:solidFill>
                  <a:srgbClr val="F5FAF9"/>
                </a:solidFill>
                <a:latin typeface="Trebuchet MS"/>
                <a:cs typeface="Trebuchet MS"/>
              </a:rPr>
              <a:t> </a:t>
            </a:r>
            <a:r>
              <a:rPr sz="3100" spc="-70" dirty="0">
                <a:solidFill>
                  <a:srgbClr val="F5FAF9"/>
                </a:solidFill>
                <a:latin typeface="Trebuchet MS"/>
                <a:cs typeface="Trebuchet MS"/>
              </a:rPr>
              <a:t>serta</a:t>
            </a:r>
            <a:r>
              <a:rPr sz="3100" spc="-85" dirty="0">
                <a:solidFill>
                  <a:srgbClr val="F5FAF9"/>
                </a:solidFill>
                <a:latin typeface="Trebuchet MS"/>
                <a:cs typeface="Trebuchet MS"/>
              </a:rPr>
              <a:t> </a:t>
            </a:r>
            <a:r>
              <a:rPr sz="3100" spc="-40" dirty="0">
                <a:solidFill>
                  <a:srgbClr val="F5FAF9"/>
                </a:solidFill>
                <a:latin typeface="Trebuchet MS"/>
                <a:cs typeface="Trebuchet MS"/>
              </a:rPr>
              <a:t>pemerataan</a:t>
            </a:r>
            <a:r>
              <a:rPr sz="3100" spc="-80" dirty="0">
                <a:solidFill>
                  <a:srgbClr val="F5FAF9"/>
                </a:solidFill>
                <a:latin typeface="Trebuchet MS"/>
                <a:cs typeface="Trebuchet MS"/>
              </a:rPr>
              <a:t> </a:t>
            </a:r>
            <a:r>
              <a:rPr sz="3100" spc="-15" dirty="0">
                <a:solidFill>
                  <a:srgbClr val="F5FAF9"/>
                </a:solidFill>
                <a:latin typeface="Trebuchet MS"/>
                <a:cs typeface="Trebuchet MS"/>
              </a:rPr>
              <a:t>pembangunan</a:t>
            </a:r>
            <a:r>
              <a:rPr sz="3100" spc="-85" dirty="0">
                <a:solidFill>
                  <a:srgbClr val="F5FAF9"/>
                </a:solidFill>
                <a:latin typeface="Trebuchet MS"/>
                <a:cs typeface="Trebuchet MS"/>
              </a:rPr>
              <a:t> </a:t>
            </a:r>
            <a:r>
              <a:rPr sz="3100" spc="-105" dirty="0">
                <a:solidFill>
                  <a:srgbClr val="F5FAF9"/>
                </a:solidFill>
                <a:latin typeface="Trebuchet MS"/>
                <a:cs typeface="Trebuchet MS"/>
              </a:rPr>
              <a:t>ekonomi</a:t>
            </a:r>
            <a:endParaRPr sz="3100">
              <a:latin typeface="Trebuchet MS"/>
              <a:cs typeface="Trebuchet MS"/>
            </a:endParaRPr>
          </a:p>
        </p:txBody>
      </p:sp>
      <p:grpSp>
        <p:nvGrpSpPr>
          <p:cNvPr id="14" name="object 14"/>
          <p:cNvGrpSpPr/>
          <p:nvPr/>
        </p:nvGrpSpPr>
        <p:grpSpPr>
          <a:xfrm>
            <a:off x="0" y="8059061"/>
            <a:ext cx="2898775" cy="2228215"/>
            <a:chOff x="0" y="8059061"/>
            <a:chExt cx="2898775" cy="2228215"/>
          </a:xfrm>
        </p:grpSpPr>
        <p:sp>
          <p:nvSpPr>
            <p:cNvPr id="15" name="object 15"/>
            <p:cNvSpPr/>
            <p:nvPr/>
          </p:nvSpPr>
          <p:spPr>
            <a:xfrm>
              <a:off x="31833" y="8060791"/>
              <a:ext cx="2280920" cy="2226310"/>
            </a:xfrm>
            <a:custGeom>
              <a:avLst/>
              <a:gdLst/>
              <a:ahLst/>
              <a:cxnLst/>
              <a:rect l="l" t="t" r="r" b="b"/>
              <a:pathLst>
                <a:path w="2280920" h="2226309">
                  <a:moveTo>
                    <a:pt x="42956" y="2226208"/>
                  </a:moveTo>
                  <a:lnTo>
                    <a:pt x="0" y="2226208"/>
                  </a:lnTo>
                  <a:lnTo>
                    <a:pt x="0" y="706138"/>
                  </a:lnTo>
                  <a:lnTo>
                    <a:pt x="42956" y="663182"/>
                  </a:lnTo>
                  <a:lnTo>
                    <a:pt x="42956" y="2226208"/>
                  </a:lnTo>
                  <a:close/>
                </a:path>
                <a:path w="2280920" h="2226309">
                  <a:moveTo>
                    <a:pt x="128998" y="2226208"/>
                  </a:moveTo>
                  <a:lnTo>
                    <a:pt x="86031" y="2226208"/>
                  </a:lnTo>
                  <a:lnTo>
                    <a:pt x="86665" y="619472"/>
                  </a:lnTo>
                  <a:lnTo>
                    <a:pt x="129622" y="576516"/>
                  </a:lnTo>
                  <a:lnTo>
                    <a:pt x="128998" y="2226208"/>
                  </a:lnTo>
                  <a:close/>
                </a:path>
                <a:path w="2280920" h="2226309">
                  <a:moveTo>
                    <a:pt x="215534" y="2226208"/>
                  </a:moveTo>
                  <a:lnTo>
                    <a:pt x="172578" y="2226208"/>
                  </a:lnTo>
                  <a:lnTo>
                    <a:pt x="172578" y="533560"/>
                  </a:lnTo>
                  <a:lnTo>
                    <a:pt x="215534" y="490604"/>
                  </a:lnTo>
                  <a:lnTo>
                    <a:pt x="215534" y="2226208"/>
                  </a:lnTo>
                  <a:close/>
                </a:path>
                <a:path w="2280920" h="2226309">
                  <a:moveTo>
                    <a:pt x="301446" y="2226208"/>
                  </a:moveTo>
                  <a:lnTo>
                    <a:pt x="258490" y="2226208"/>
                  </a:lnTo>
                  <a:lnTo>
                    <a:pt x="258490" y="447648"/>
                  </a:lnTo>
                  <a:lnTo>
                    <a:pt x="301446" y="404692"/>
                  </a:lnTo>
                  <a:lnTo>
                    <a:pt x="301446" y="2226208"/>
                  </a:lnTo>
                  <a:close/>
                </a:path>
                <a:path w="2280920" h="2226309">
                  <a:moveTo>
                    <a:pt x="387358" y="2226208"/>
                  </a:moveTo>
                  <a:lnTo>
                    <a:pt x="344402" y="2226208"/>
                  </a:lnTo>
                  <a:lnTo>
                    <a:pt x="344402" y="361735"/>
                  </a:lnTo>
                  <a:lnTo>
                    <a:pt x="387359" y="318779"/>
                  </a:lnTo>
                  <a:lnTo>
                    <a:pt x="387358" y="2226208"/>
                  </a:lnTo>
                  <a:close/>
                </a:path>
                <a:path w="2280920" h="2226309">
                  <a:moveTo>
                    <a:pt x="473271" y="2226208"/>
                  </a:moveTo>
                  <a:lnTo>
                    <a:pt x="430315" y="2226208"/>
                  </a:lnTo>
                  <a:lnTo>
                    <a:pt x="430315" y="275823"/>
                  </a:lnTo>
                  <a:lnTo>
                    <a:pt x="473271" y="232867"/>
                  </a:lnTo>
                  <a:lnTo>
                    <a:pt x="473271" y="2226208"/>
                  </a:lnTo>
                  <a:close/>
                </a:path>
                <a:path w="2280920" h="2226309">
                  <a:moveTo>
                    <a:pt x="559183" y="2226208"/>
                  </a:moveTo>
                  <a:lnTo>
                    <a:pt x="516227" y="2226208"/>
                  </a:lnTo>
                  <a:lnTo>
                    <a:pt x="516227" y="189911"/>
                  </a:lnTo>
                  <a:lnTo>
                    <a:pt x="559183" y="146955"/>
                  </a:lnTo>
                  <a:lnTo>
                    <a:pt x="559183" y="2226208"/>
                  </a:lnTo>
                  <a:close/>
                </a:path>
                <a:path w="2280920" h="2226309">
                  <a:moveTo>
                    <a:pt x="645849" y="2226208"/>
                  </a:moveTo>
                  <a:lnTo>
                    <a:pt x="602893" y="2226208"/>
                  </a:lnTo>
                  <a:lnTo>
                    <a:pt x="602893" y="103245"/>
                  </a:lnTo>
                  <a:lnTo>
                    <a:pt x="645849" y="60289"/>
                  </a:lnTo>
                  <a:lnTo>
                    <a:pt x="645849" y="2226208"/>
                  </a:lnTo>
                  <a:close/>
                </a:path>
                <a:path w="2280920" h="2226309">
                  <a:moveTo>
                    <a:pt x="731761" y="2226208"/>
                  </a:moveTo>
                  <a:lnTo>
                    <a:pt x="688805" y="2226208"/>
                  </a:lnTo>
                  <a:lnTo>
                    <a:pt x="688805" y="17333"/>
                  </a:lnTo>
                  <a:lnTo>
                    <a:pt x="706138" y="0"/>
                  </a:lnTo>
                  <a:lnTo>
                    <a:pt x="731761" y="25622"/>
                  </a:lnTo>
                  <a:lnTo>
                    <a:pt x="731761" y="2226208"/>
                  </a:lnTo>
                  <a:close/>
                </a:path>
                <a:path w="2280920" h="2226309">
                  <a:moveTo>
                    <a:pt x="817674" y="2226208"/>
                  </a:moveTo>
                  <a:lnTo>
                    <a:pt x="774717" y="2226208"/>
                  </a:lnTo>
                  <a:lnTo>
                    <a:pt x="774718" y="68578"/>
                  </a:lnTo>
                  <a:lnTo>
                    <a:pt x="817674" y="111535"/>
                  </a:lnTo>
                  <a:lnTo>
                    <a:pt x="817674" y="2226208"/>
                  </a:lnTo>
                  <a:close/>
                </a:path>
                <a:path w="2280920" h="2226309">
                  <a:moveTo>
                    <a:pt x="903586" y="2226208"/>
                  </a:moveTo>
                  <a:lnTo>
                    <a:pt x="860630" y="2226208"/>
                  </a:lnTo>
                  <a:lnTo>
                    <a:pt x="860630" y="154491"/>
                  </a:lnTo>
                  <a:lnTo>
                    <a:pt x="903586" y="197447"/>
                  </a:lnTo>
                  <a:lnTo>
                    <a:pt x="903586" y="2226208"/>
                  </a:lnTo>
                  <a:close/>
                </a:path>
                <a:path w="2280920" h="2226309">
                  <a:moveTo>
                    <a:pt x="989498" y="2226208"/>
                  </a:moveTo>
                  <a:lnTo>
                    <a:pt x="946542" y="2226208"/>
                  </a:lnTo>
                  <a:lnTo>
                    <a:pt x="946542" y="240403"/>
                  </a:lnTo>
                  <a:lnTo>
                    <a:pt x="989498" y="283359"/>
                  </a:lnTo>
                  <a:lnTo>
                    <a:pt x="989498" y="2226208"/>
                  </a:lnTo>
                  <a:close/>
                </a:path>
                <a:path w="2280920" h="2226309">
                  <a:moveTo>
                    <a:pt x="1075410" y="2226208"/>
                  </a:moveTo>
                  <a:lnTo>
                    <a:pt x="1032454" y="2226208"/>
                  </a:lnTo>
                  <a:lnTo>
                    <a:pt x="1032455" y="326315"/>
                  </a:lnTo>
                  <a:lnTo>
                    <a:pt x="1075411" y="369272"/>
                  </a:lnTo>
                  <a:lnTo>
                    <a:pt x="1075410" y="2226208"/>
                  </a:lnTo>
                  <a:close/>
                </a:path>
                <a:path w="2280920" h="2226309">
                  <a:moveTo>
                    <a:pt x="1161323" y="2226208"/>
                  </a:moveTo>
                  <a:lnTo>
                    <a:pt x="1118367" y="2226208"/>
                  </a:lnTo>
                  <a:lnTo>
                    <a:pt x="1118367" y="412228"/>
                  </a:lnTo>
                  <a:lnTo>
                    <a:pt x="1161323" y="455184"/>
                  </a:lnTo>
                  <a:lnTo>
                    <a:pt x="1161323" y="2226208"/>
                  </a:lnTo>
                  <a:close/>
                </a:path>
                <a:path w="2280920" h="2226309">
                  <a:moveTo>
                    <a:pt x="1247989" y="2226208"/>
                  </a:moveTo>
                  <a:lnTo>
                    <a:pt x="1205033" y="2226208"/>
                  </a:lnTo>
                  <a:lnTo>
                    <a:pt x="1205033" y="498894"/>
                  </a:lnTo>
                  <a:lnTo>
                    <a:pt x="1247989" y="541850"/>
                  </a:lnTo>
                  <a:lnTo>
                    <a:pt x="1247989" y="2226208"/>
                  </a:lnTo>
                  <a:close/>
                </a:path>
                <a:path w="2280920" h="2226309">
                  <a:moveTo>
                    <a:pt x="1333901" y="2226208"/>
                  </a:moveTo>
                  <a:lnTo>
                    <a:pt x="1290945" y="2226208"/>
                  </a:lnTo>
                  <a:lnTo>
                    <a:pt x="1290945" y="584806"/>
                  </a:lnTo>
                  <a:lnTo>
                    <a:pt x="1333901" y="627762"/>
                  </a:lnTo>
                  <a:lnTo>
                    <a:pt x="1333901" y="2226208"/>
                  </a:lnTo>
                  <a:close/>
                </a:path>
                <a:path w="2280920" h="2226309">
                  <a:moveTo>
                    <a:pt x="1419813" y="2226208"/>
                  </a:moveTo>
                  <a:lnTo>
                    <a:pt x="1376857" y="2226208"/>
                  </a:lnTo>
                  <a:lnTo>
                    <a:pt x="1376857" y="670718"/>
                  </a:lnTo>
                  <a:lnTo>
                    <a:pt x="1419814" y="713674"/>
                  </a:lnTo>
                  <a:lnTo>
                    <a:pt x="1419813" y="2226208"/>
                  </a:lnTo>
                  <a:close/>
                </a:path>
                <a:path w="2280920" h="2226309">
                  <a:moveTo>
                    <a:pt x="1505726" y="2226208"/>
                  </a:moveTo>
                  <a:lnTo>
                    <a:pt x="1462770" y="2226208"/>
                  </a:lnTo>
                  <a:lnTo>
                    <a:pt x="1462770" y="756631"/>
                  </a:lnTo>
                  <a:lnTo>
                    <a:pt x="1505726" y="799587"/>
                  </a:lnTo>
                  <a:lnTo>
                    <a:pt x="1505726" y="2226208"/>
                  </a:lnTo>
                  <a:close/>
                </a:path>
                <a:path w="2280920" h="2226309">
                  <a:moveTo>
                    <a:pt x="1505726" y="799587"/>
                  </a:moveTo>
                  <a:close/>
                </a:path>
                <a:path w="2280920" h="2226309">
                  <a:moveTo>
                    <a:pt x="1591638" y="2226208"/>
                  </a:moveTo>
                  <a:lnTo>
                    <a:pt x="1548682" y="2226208"/>
                  </a:lnTo>
                  <a:lnTo>
                    <a:pt x="1548682" y="842543"/>
                  </a:lnTo>
                  <a:lnTo>
                    <a:pt x="1591638" y="885499"/>
                  </a:lnTo>
                  <a:lnTo>
                    <a:pt x="1591638" y="2226208"/>
                  </a:lnTo>
                  <a:close/>
                </a:path>
                <a:path w="2280920" h="2226309">
                  <a:moveTo>
                    <a:pt x="1678304" y="2177952"/>
                  </a:moveTo>
                  <a:lnTo>
                    <a:pt x="1635348" y="2220908"/>
                  </a:lnTo>
                  <a:lnTo>
                    <a:pt x="1635348" y="929209"/>
                  </a:lnTo>
                  <a:lnTo>
                    <a:pt x="1678304" y="972165"/>
                  </a:lnTo>
                  <a:lnTo>
                    <a:pt x="1678304" y="2177952"/>
                  </a:lnTo>
                  <a:close/>
                </a:path>
                <a:path w="2280920" h="2226309">
                  <a:moveTo>
                    <a:pt x="1764216" y="2090532"/>
                  </a:moveTo>
                  <a:lnTo>
                    <a:pt x="1721260" y="2133488"/>
                  </a:lnTo>
                  <a:lnTo>
                    <a:pt x="1721260" y="1015121"/>
                  </a:lnTo>
                  <a:lnTo>
                    <a:pt x="1764216" y="1058077"/>
                  </a:lnTo>
                  <a:lnTo>
                    <a:pt x="1764216" y="2090532"/>
                  </a:lnTo>
                  <a:close/>
                </a:path>
                <a:path w="2280920" h="2226309">
                  <a:moveTo>
                    <a:pt x="1850129" y="2004620"/>
                  </a:moveTo>
                  <a:lnTo>
                    <a:pt x="1807172" y="2047576"/>
                  </a:lnTo>
                  <a:lnTo>
                    <a:pt x="1807172" y="1101033"/>
                  </a:lnTo>
                  <a:lnTo>
                    <a:pt x="1850128" y="1143990"/>
                  </a:lnTo>
                  <a:lnTo>
                    <a:pt x="1850129" y="2004620"/>
                  </a:lnTo>
                  <a:close/>
                </a:path>
                <a:path w="2280920" h="2226309">
                  <a:moveTo>
                    <a:pt x="1936041" y="1918708"/>
                  </a:moveTo>
                  <a:lnTo>
                    <a:pt x="1893085" y="1961664"/>
                  </a:lnTo>
                  <a:lnTo>
                    <a:pt x="1893085" y="1186946"/>
                  </a:lnTo>
                  <a:lnTo>
                    <a:pt x="1936041" y="1229902"/>
                  </a:lnTo>
                  <a:lnTo>
                    <a:pt x="1936041" y="1918708"/>
                  </a:lnTo>
                  <a:close/>
                </a:path>
                <a:path w="2280920" h="2226309">
                  <a:moveTo>
                    <a:pt x="2021953" y="1832795"/>
                  </a:moveTo>
                  <a:lnTo>
                    <a:pt x="1978997" y="1875751"/>
                  </a:lnTo>
                  <a:lnTo>
                    <a:pt x="1978997" y="1272858"/>
                  </a:lnTo>
                  <a:lnTo>
                    <a:pt x="2021953" y="1315814"/>
                  </a:lnTo>
                  <a:lnTo>
                    <a:pt x="2021953" y="1832795"/>
                  </a:lnTo>
                  <a:close/>
                </a:path>
                <a:path w="2280920" h="2226309">
                  <a:moveTo>
                    <a:pt x="2108619" y="1746129"/>
                  </a:moveTo>
                  <a:lnTo>
                    <a:pt x="2065663" y="1789086"/>
                  </a:lnTo>
                  <a:lnTo>
                    <a:pt x="2065663" y="1359524"/>
                  </a:lnTo>
                  <a:lnTo>
                    <a:pt x="2108619" y="1402480"/>
                  </a:lnTo>
                  <a:lnTo>
                    <a:pt x="2108619" y="1746129"/>
                  </a:lnTo>
                  <a:close/>
                </a:path>
                <a:path w="2280920" h="2226309">
                  <a:moveTo>
                    <a:pt x="2194531" y="1660217"/>
                  </a:moveTo>
                  <a:lnTo>
                    <a:pt x="2151575" y="1703173"/>
                  </a:lnTo>
                  <a:lnTo>
                    <a:pt x="2151575" y="1445436"/>
                  </a:lnTo>
                  <a:lnTo>
                    <a:pt x="2194531" y="1488392"/>
                  </a:lnTo>
                  <a:lnTo>
                    <a:pt x="2194531" y="1660217"/>
                  </a:lnTo>
                  <a:close/>
                </a:path>
                <a:path w="2280920" h="2226309">
                  <a:moveTo>
                    <a:pt x="2280444" y="1574305"/>
                  </a:moveTo>
                  <a:lnTo>
                    <a:pt x="2237488" y="1617261"/>
                  </a:lnTo>
                  <a:lnTo>
                    <a:pt x="2237488" y="1531349"/>
                  </a:lnTo>
                  <a:lnTo>
                    <a:pt x="2280444" y="1574305"/>
                  </a:lnTo>
                  <a:close/>
                </a:path>
              </a:pathLst>
            </a:custGeom>
            <a:solidFill>
              <a:srgbClr val="F5FAF9"/>
            </a:solidFill>
          </p:spPr>
          <p:txBody>
            <a:bodyPr wrap="square" lIns="0" tIns="0" rIns="0" bIns="0" rtlCol="0"/>
            <a:lstStyle/>
            <a:p>
              <a:endParaRPr/>
            </a:p>
          </p:txBody>
        </p:sp>
        <p:sp>
          <p:nvSpPr>
            <p:cNvPr id="16" name="object 16"/>
            <p:cNvSpPr/>
            <p:nvPr/>
          </p:nvSpPr>
          <p:spPr>
            <a:xfrm>
              <a:off x="0" y="8059061"/>
              <a:ext cx="2898775" cy="2228215"/>
            </a:xfrm>
            <a:custGeom>
              <a:avLst/>
              <a:gdLst/>
              <a:ahLst/>
              <a:cxnLst/>
              <a:rect l="l" t="t" r="r" b="b"/>
              <a:pathLst>
                <a:path w="2898775" h="2228215">
                  <a:moveTo>
                    <a:pt x="2898723" y="1576034"/>
                  </a:moveTo>
                  <a:lnTo>
                    <a:pt x="2246820" y="2227937"/>
                  </a:lnTo>
                  <a:lnTo>
                    <a:pt x="2146422" y="2227937"/>
                  </a:lnTo>
                  <a:lnTo>
                    <a:pt x="2798325" y="1576034"/>
                  </a:lnTo>
                  <a:lnTo>
                    <a:pt x="1321642" y="99351"/>
                  </a:lnTo>
                  <a:lnTo>
                    <a:pt x="0" y="1420994"/>
                  </a:lnTo>
                  <a:lnTo>
                    <a:pt x="0" y="1322688"/>
                  </a:lnTo>
                  <a:lnTo>
                    <a:pt x="1322688" y="0"/>
                  </a:lnTo>
                  <a:lnTo>
                    <a:pt x="2898723" y="1576034"/>
                  </a:lnTo>
                  <a:close/>
                </a:path>
                <a:path w="2898775" h="2228215">
                  <a:moveTo>
                    <a:pt x="496862" y="2227937"/>
                  </a:moveTo>
                  <a:lnTo>
                    <a:pt x="398556" y="2227937"/>
                  </a:lnTo>
                  <a:lnTo>
                    <a:pt x="0" y="1829381"/>
                  </a:lnTo>
                  <a:lnTo>
                    <a:pt x="0" y="1731074"/>
                  </a:lnTo>
                  <a:lnTo>
                    <a:pt x="496862" y="2227937"/>
                  </a:lnTo>
                  <a:close/>
                </a:path>
              </a:pathLst>
            </a:custGeom>
            <a:solidFill>
              <a:srgbClr val="2E5872"/>
            </a:solidFill>
          </p:spPr>
          <p:txBody>
            <a:bodyPr wrap="square" lIns="0" tIns="0" rIns="0" bIns="0" rtlCol="0"/>
            <a:lstStyle/>
            <a:p>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5CCAD0"/>
          </a:solidFill>
        </p:spPr>
        <p:txBody>
          <a:bodyPr wrap="square" lIns="0" tIns="0" rIns="0" bIns="0" rtlCol="0"/>
          <a:lstStyle/>
          <a:p>
            <a:endParaRPr/>
          </a:p>
        </p:txBody>
      </p:sp>
      <p:grpSp>
        <p:nvGrpSpPr>
          <p:cNvPr id="3" name="object 3"/>
          <p:cNvGrpSpPr/>
          <p:nvPr/>
        </p:nvGrpSpPr>
        <p:grpSpPr>
          <a:xfrm>
            <a:off x="0" y="0"/>
            <a:ext cx="18288000" cy="6715125"/>
            <a:chOff x="0" y="0"/>
            <a:chExt cx="18288000" cy="6715125"/>
          </a:xfrm>
        </p:grpSpPr>
        <p:sp>
          <p:nvSpPr>
            <p:cNvPr id="4" name="object 4"/>
            <p:cNvSpPr/>
            <p:nvPr/>
          </p:nvSpPr>
          <p:spPr>
            <a:xfrm>
              <a:off x="0" y="0"/>
              <a:ext cx="18288000" cy="5429250"/>
            </a:xfrm>
            <a:custGeom>
              <a:avLst/>
              <a:gdLst/>
              <a:ahLst/>
              <a:cxnLst/>
              <a:rect l="l" t="t" r="r" b="b"/>
              <a:pathLst>
                <a:path w="18288000" h="5429250">
                  <a:moveTo>
                    <a:pt x="0" y="0"/>
                  </a:moveTo>
                  <a:lnTo>
                    <a:pt x="18287999" y="0"/>
                  </a:lnTo>
                  <a:lnTo>
                    <a:pt x="18287999" y="5429249"/>
                  </a:lnTo>
                  <a:lnTo>
                    <a:pt x="0" y="5429249"/>
                  </a:lnTo>
                  <a:lnTo>
                    <a:pt x="0" y="0"/>
                  </a:lnTo>
                  <a:close/>
                </a:path>
              </a:pathLst>
            </a:custGeom>
            <a:solidFill>
              <a:srgbClr val="1B2042"/>
            </a:solidFill>
          </p:spPr>
          <p:txBody>
            <a:bodyPr wrap="square" lIns="0" tIns="0" rIns="0" bIns="0" rtlCol="0"/>
            <a:lstStyle/>
            <a:p>
              <a:endParaRPr/>
            </a:p>
          </p:txBody>
        </p:sp>
        <p:sp>
          <p:nvSpPr>
            <p:cNvPr id="5" name="object 5"/>
            <p:cNvSpPr/>
            <p:nvPr/>
          </p:nvSpPr>
          <p:spPr>
            <a:xfrm>
              <a:off x="0" y="11"/>
              <a:ext cx="10429875" cy="6715125"/>
            </a:xfrm>
            <a:custGeom>
              <a:avLst/>
              <a:gdLst/>
              <a:ahLst/>
              <a:cxnLst/>
              <a:rect l="l" t="t" r="r" b="b"/>
              <a:pathLst>
                <a:path w="10429875" h="6715125">
                  <a:moveTo>
                    <a:pt x="110223" y="0"/>
                  </a:moveTo>
                  <a:lnTo>
                    <a:pt x="0" y="0"/>
                  </a:lnTo>
                  <a:lnTo>
                    <a:pt x="0" y="110223"/>
                  </a:lnTo>
                  <a:lnTo>
                    <a:pt x="110223" y="0"/>
                  </a:lnTo>
                  <a:close/>
                </a:path>
                <a:path w="10429875" h="6715125">
                  <a:moveTo>
                    <a:pt x="408444" y="0"/>
                  </a:moveTo>
                  <a:lnTo>
                    <a:pt x="259334" y="0"/>
                  </a:lnTo>
                  <a:lnTo>
                    <a:pt x="0" y="259334"/>
                  </a:lnTo>
                  <a:lnTo>
                    <a:pt x="0" y="408444"/>
                  </a:lnTo>
                  <a:lnTo>
                    <a:pt x="408444" y="0"/>
                  </a:lnTo>
                  <a:close/>
                </a:path>
                <a:path w="10429875" h="6715125">
                  <a:moveTo>
                    <a:pt x="706666" y="0"/>
                  </a:moveTo>
                  <a:lnTo>
                    <a:pt x="557555" y="0"/>
                  </a:lnTo>
                  <a:lnTo>
                    <a:pt x="0" y="557555"/>
                  </a:lnTo>
                  <a:lnTo>
                    <a:pt x="0" y="706666"/>
                  </a:lnTo>
                  <a:lnTo>
                    <a:pt x="706666" y="0"/>
                  </a:lnTo>
                  <a:close/>
                </a:path>
                <a:path w="10429875" h="6715125">
                  <a:moveTo>
                    <a:pt x="1004887" y="0"/>
                  </a:moveTo>
                  <a:lnTo>
                    <a:pt x="855776" y="0"/>
                  </a:lnTo>
                  <a:lnTo>
                    <a:pt x="0" y="855776"/>
                  </a:lnTo>
                  <a:lnTo>
                    <a:pt x="0" y="1004887"/>
                  </a:lnTo>
                  <a:lnTo>
                    <a:pt x="1004887" y="0"/>
                  </a:lnTo>
                  <a:close/>
                </a:path>
                <a:path w="10429875" h="6715125">
                  <a:moveTo>
                    <a:pt x="1305407" y="0"/>
                  </a:moveTo>
                  <a:lnTo>
                    <a:pt x="1156296" y="0"/>
                  </a:lnTo>
                  <a:lnTo>
                    <a:pt x="0" y="1156296"/>
                  </a:lnTo>
                  <a:lnTo>
                    <a:pt x="0" y="1305407"/>
                  </a:lnTo>
                  <a:lnTo>
                    <a:pt x="1305407" y="0"/>
                  </a:lnTo>
                  <a:close/>
                </a:path>
                <a:path w="10429875" h="6715125">
                  <a:moveTo>
                    <a:pt x="1601343" y="0"/>
                  </a:moveTo>
                  <a:lnTo>
                    <a:pt x="1452232" y="0"/>
                  </a:lnTo>
                  <a:lnTo>
                    <a:pt x="0" y="1452232"/>
                  </a:lnTo>
                  <a:lnTo>
                    <a:pt x="0" y="1601343"/>
                  </a:lnTo>
                  <a:lnTo>
                    <a:pt x="1601343" y="0"/>
                  </a:lnTo>
                  <a:close/>
                </a:path>
                <a:path w="10429875" h="6715125">
                  <a:moveTo>
                    <a:pt x="1899564" y="0"/>
                  </a:moveTo>
                  <a:lnTo>
                    <a:pt x="1750453" y="0"/>
                  </a:lnTo>
                  <a:lnTo>
                    <a:pt x="0" y="1750453"/>
                  </a:lnTo>
                  <a:lnTo>
                    <a:pt x="0" y="1899564"/>
                  </a:lnTo>
                  <a:lnTo>
                    <a:pt x="1899564" y="0"/>
                  </a:lnTo>
                  <a:close/>
                </a:path>
                <a:path w="10429875" h="6715125">
                  <a:moveTo>
                    <a:pt x="2199221" y="0"/>
                  </a:moveTo>
                  <a:lnTo>
                    <a:pt x="2050059" y="0"/>
                  </a:lnTo>
                  <a:lnTo>
                    <a:pt x="0" y="2048725"/>
                  </a:lnTo>
                  <a:lnTo>
                    <a:pt x="0" y="2194445"/>
                  </a:lnTo>
                  <a:lnTo>
                    <a:pt x="1917" y="2195868"/>
                  </a:lnTo>
                  <a:lnTo>
                    <a:pt x="2199221" y="0"/>
                  </a:lnTo>
                  <a:close/>
                </a:path>
                <a:path w="10429875" h="6715125">
                  <a:moveTo>
                    <a:pt x="2496007" y="0"/>
                  </a:moveTo>
                  <a:lnTo>
                    <a:pt x="2346896" y="0"/>
                  </a:lnTo>
                  <a:lnTo>
                    <a:pt x="89090" y="2257806"/>
                  </a:lnTo>
                  <a:lnTo>
                    <a:pt x="111493" y="2272893"/>
                  </a:lnTo>
                  <a:lnTo>
                    <a:pt x="134112" y="2287333"/>
                  </a:lnTo>
                  <a:lnTo>
                    <a:pt x="157149" y="2301354"/>
                  </a:lnTo>
                  <a:lnTo>
                    <a:pt x="180848" y="2315159"/>
                  </a:lnTo>
                  <a:lnTo>
                    <a:pt x="2496007" y="0"/>
                  </a:lnTo>
                  <a:close/>
                </a:path>
                <a:path w="10429875" h="6715125">
                  <a:moveTo>
                    <a:pt x="2796527" y="0"/>
                  </a:moveTo>
                  <a:lnTo>
                    <a:pt x="2647416" y="0"/>
                  </a:lnTo>
                  <a:lnTo>
                    <a:pt x="277190" y="2370213"/>
                  </a:lnTo>
                  <a:lnTo>
                    <a:pt x="301320" y="2383574"/>
                  </a:lnTo>
                  <a:lnTo>
                    <a:pt x="325653" y="2396299"/>
                  </a:lnTo>
                  <a:lnTo>
                    <a:pt x="350431" y="2408593"/>
                  </a:lnTo>
                  <a:lnTo>
                    <a:pt x="375843" y="2420683"/>
                  </a:lnTo>
                  <a:lnTo>
                    <a:pt x="2796527" y="0"/>
                  </a:lnTo>
                  <a:close/>
                </a:path>
                <a:path w="10429875" h="6715125">
                  <a:moveTo>
                    <a:pt x="3094748" y="0"/>
                  </a:moveTo>
                  <a:lnTo>
                    <a:pt x="2945638" y="0"/>
                  </a:lnTo>
                  <a:lnTo>
                    <a:pt x="476770" y="2468854"/>
                  </a:lnTo>
                  <a:lnTo>
                    <a:pt x="502945" y="2480500"/>
                  </a:lnTo>
                  <a:lnTo>
                    <a:pt x="529539" y="2491511"/>
                  </a:lnTo>
                  <a:lnTo>
                    <a:pt x="582295" y="2512441"/>
                  </a:lnTo>
                  <a:lnTo>
                    <a:pt x="3094748" y="0"/>
                  </a:lnTo>
                  <a:close/>
                </a:path>
                <a:path w="10429875" h="6715125">
                  <a:moveTo>
                    <a:pt x="3392970" y="0"/>
                  </a:moveTo>
                  <a:lnTo>
                    <a:pt x="3243859" y="0"/>
                  </a:lnTo>
                  <a:lnTo>
                    <a:pt x="694702" y="2549144"/>
                  </a:lnTo>
                  <a:lnTo>
                    <a:pt x="809409" y="2583548"/>
                  </a:lnTo>
                  <a:lnTo>
                    <a:pt x="3392970" y="0"/>
                  </a:lnTo>
                  <a:close/>
                </a:path>
                <a:path w="10429875" h="6715125">
                  <a:moveTo>
                    <a:pt x="3690975" y="0"/>
                  </a:moveTo>
                  <a:lnTo>
                    <a:pt x="3541776" y="0"/>
                  </a:lnTo>
                  <a:lnTo>
                    <a:pt x="926401" y="2613380"/>
                  </a:lnTo>
                  <a:lnTo>
                    <a:pt x="988339" y="2626855"/>
                  </a:lnTo>
                  <a:lnTo>
                    <a:pt x="1019314" y="2633053"/>
                  </a:lnTo>
                  <a:lnTo>
                    <a:pt x="1050277" y="2638615"/>
                  </a:lnTo>
                  <a:lnTo>
                    <a:pt x="3690975" y="0"/>
                  </a:lnTo>
                  <a:close/>
                </a:path>
                <a:path w="10429875" h="6715125">
                  <a:moveTo>
                    <a:pt x="3706761" y="1328724"/>
                  </a:moveTo>
                  <a:lnTo>
                    <a:pt x="2649220" y="2386266"/>
                  </a:lnTo>
                  <a:lnTo>
                    <a:pt x="2694038" y="2362035"/>
                  </a:lnTo>
                  <a:lnTo>
                    <a:pt x="2738399" y="2336889"/>
                  </a:lnTo>
                  <a:lnTo>
                    <a:pt x="2782303" y="2310803"/>
                  </a:lnTo>
                  <a:lnTo>
                    <a:pt x="2825762" y="2283777"/>
                  </a:lnTo>
                  <a:lnTo>
                    <a:pt x="2868752" y="2255799"/>
                  </a:lnTo>
                  <a:lnTo>
                    <a:pt x="2911297" y="2226868"/>
                  </a:lnTo>
                  <a:lnTo>
                    <a:pt x="2953385" y="2196960"/>
                  </a:lnTo>
                  <a:lnTo>
                    <a:pt x="2995028" y="2166074"/>
                  </a:lnTo>
                  <a:lnTo>
                    <a:pt x="3036201" y="2134184"/>
                  </a:lnTo>
                  <a:lnTo>
                    <a:pt x="3076930" y="2101303"/>
                  </a:lnTo>
                  <a:lnTo>
                    <a:pt x="3117189" y="2067394"/>
                  </a:lnTo>
                  <a:lnTo>
                    <a:pt x="3387890" y="1796707"/>
                  </a:lnTo>
                  <a:lnTo>
                    <a:pt x="3421786" y="1756435"/>
                  </a:lnTo>
                  <a:lnTo>
                    <a:pt x="3454679" y="1715706"/>
                  </a:lnTo>
                  <a:lnTo>
                    <a:pt x="3486556" y="1674533"/>
                  </a:lnTo>
                  <a:lnTo>
                    <a:pt x="3517455" y="1632902"/>
                  </a:lnTo>
                  <a:lnTo>
                    <a:pt x="3547364" y="1590814"/>
                  </a:lnTo>
                  <a:lnTo>
                    <a:pt x="3576294" y="1548269"/>
                  </a:lnTo>
                  <a:lnTo>
                    <a:pt x="3604272" y="1505267"/>
                  </a:lnTo>
                  <a:lnTo>
                    <a:pt x="3631298" y="1461820"/>
                  </a:lnTo>
                  <a:lnTo>
                    <a:pt x="3657371" y="1417904"/>
                  </a:lnTo>
                  <a:lnTo>
                    <a:pt x="3682530" y="1373543"/>
                  </a:lnTo>
                  <a:lnTo>
                    <a:pt x="3706761" y="1328724"/>
                  </a:lnTo>
                  <a:close/>
                </a:path>
                <a:path w="10429875" h="6715125">
                  <a:moveTo>
                    <a:pt x="3904043" y="835507"/>
                  </a:moveTo>
                  <a:lnTo>
                    <a:pt x="2156002" y="2583548"/>
                  </a:lnTo>
                  <a:lnTo>
                    <a:pt x="2201164" y="2570632"/>
                  </a:lnTo>
                  <a:lnTo>
                    <a:pt x="2245893" y="2556726"/>
                  </a:lnTo>
                  <a:lnTo>
                    <a:pt x="2290280" y="2541930"/>
                  </a:lnTo>
                  <a:lnTo>
                    <a:pt x="2334450" y="2526373"/>
                  </a:lnTo>
                  <a:lnTo>
                    <a:pt x="2378519" y="2510142"/>
                  </a:lnTo>
                  <a:lnTo>
                    <a:pt x="3830637" y="1058024"/>
                  </a:lnTo>
                  <a:lnTo>
                    <a:pt x="3846855" y="1013968"/>
                  </a:lnTo>
                  <a:lnTo>
                    <a:pt x="3862425" y="969797"/>
                  </a:lnTo>
                  <a:lnTo>
                    <a:pt x="3877208" y="925398"/>
                  </a:lnTo>
                  <a:lnTo>
                    <a:pt x="3891127" y="880668"/>
                  </a:lnTo>
                  <a:lnTo>
                    <a:pt x="3904043" y="835507"/>
                  </a:lnTo>
                  <a:close/>
                </a:path>
                <a:path w="10429875" h="6715125">
                  <a:moveTo>
                    <a:pt x="3977449" y="461581"/>
                  </a:moveTo>
                  <a:lnTo>
                    <a:pt x="1782076" y="2656967"/>
                  </a:lnTo>
                  <a:lnTo>
                    <a:pt x="1826768" y="2651366"/>
                  </a:lnTo>
                  <a:lnTo>
                    <a:pt x="1871256" y="2644914"/>
                  </a:lnTo>
                  <a:lnTo>
                    <a:pt x="1915312" y="2637612"/>
                  </a:lnTo>
                  <a:lnTo>
                    <a:pt x="1958708" y="2629433"/>
                  </a:lnTo>
                  <a:lnTo>
                    <a:pt x="3949928" y="638225"/>
                  </a:lnTo>
                  <a:lnTo>
                    <a:pt x="3958094" y="593852"/>
                  </a:lnTo>
                  <a:lnTo>
                    <a:pt x="3965410" y="549897"/>
                  </a:lnTo>
                  <a:lnTo>
                    <a:pt x="3971861" y="505955"/>
                  </a:lnTo>
                  <a:lnTo>
                    <a:pt x="3977449" y="461581"/>
                  </a:lnTo>
                  <a:close/>
                </a:path>
                <a:path w="10429875" h="6715125">
                  <a:moveTo>
                    <a:pt x="3991216" y="482"/>
                  </a:moveTo>
                  <a:lnTo>
                    <a:pt x="3991191" y="0"/>
                  </a:lnTo>
                  <a:lnTo>
                    <a:pt x="3842486" y="0"/>
                  </a:lnTo>
                  <a:lnTo>
                    <a:pt x="1183335" y="2656967"/>
                  </a:lnTo>
                  <a:lnTo>
                    <a:pt x="1252156" y="2663558"/>
                  </a:lnTo>
                  <a:lnTo>
                    <a:pt x="1286560" y="2666314"/>
                  </a:lnTo>
                  <a:lnTo>
                    <a:pt x="1320977" y="2668435"/>
                  </a:lnTo>
                  <a:lnTo>
                    <a:pt x="3991216" y="482"/>
                  </a:lnTo>
                  <a:close/>
                </a:path>
                <a:path w="10429875" h="6715125">
                  <a:moveTo>
                    <a:pt x="3995801" y="145008"/>
                  </a:moveTo>
                  <a:lnTo>
                    <a:pt x="1465503" y="2675318"/>
                  </a:lnTo>
                  <a:lnTo>
                    <a:pt x="1503705" y="2675242"/>
                  </a:lnTo>
                  <a:lnTo>
                    <a:pt x="1542351" y="2674747"/>
                  </a:lnTo>
                  <a:lnTo>
                    <a:pt x="1580984" y="2673375"/>
                  </a:lnTo>
                  <a:lnTo>
                    <a:pt x="1619199" y="2670721"/>
                  </a:lnTo>
                  <a:lnTo>
                    <a:pt x="3991216" y="298704"/>
                  </a:lnTo>
                  <a:lnTo>
                    <a:pt x="3992905" y="260502"/>
                  </a:lnTo>
                  <a:lnTo>
                    <a:pt x="3994366" y="221856"/>
                  </a:lnTo>
                  <a:lnTo>
                    <a:pt x="3995407" y="183222"/>
                  </a:lnTo>
                  <a:lnTo>
                    <a:pt x="3995801" y="145008"/>
                  </a:lnTo>
                  <a:close/>
                </a:path>
                <a:path w="10429875" h="6715125">
                  <a:moveTo>
                    <a:pt x="4553140" y="5429250"/>
                  </a:moveTo>
                  <a:lnTo>
                    <a:pt x="4552251" y="5381041"/>
                  </a:lnTo>
                  <a:lnTo>
                    <a:pt x="4549622" y="5333276"/>
                  </a:lnTo>
                  <a:lnTo>
                    <a:pt x="4545254" y="5285994"/>
                  </a:lnTo>
                  <a:lnTo>
                    <a:pt x="4539196" y="5239232"/>
                  </a:lnTo>
                  <a:lnTo>
                    <a:pt x="4531487" y="5192992"/>
                  </a:lnTo>
                  <a:lnTo>
                    <a:pt x="4522152" y="5147335"/>
                  </a:lnTo>
                  <a:lnTo>
                    <a:pt x="4511205" y="5102288"/>
                  </a:lnTo>
                  <a:lnTo>
                    <a:pt x="4498695" y="5057864"/>
                  </a:lnTo>
                  <a:lnTo>
                    <a:pt x="4484662" y="5014112"/>
                  </a:lnTo>
                  <a:lnTo>
                    <a:pt x="4469117" y="4971059"/>
                  </a:lnTo>
                  <a:lnTo>
                    <a:pt x="4452099" y="4928717"/>
                  </a:lnTo>
                  <a:lnTo>
                    <a:pt x="4433633" y="4887150"/>
                  </a:lnTo>
                  <a:lnTo>
                    <a:pt x="4413758" y="4846371"/>
                  </a:lnTo>
                  <a:lnTo>
                    <a:pt x="4392498" y="4806404"/>
                  </a:lnTo>
                  <a:lnTo>
                    <a:pt x="4369905" y="4767300"/>
                  </a:lnTo>
                  <a:lnTo>
                    <a:pt x="4345978" y="4729073"/>
                  </a:lnTo>
                  <a:lnTo>
                    <a:pt x="4320768" y="4691761"/>
                  </a:lnTo>
                  <a:lnTo>
                    <a:pt x="4294314" y="4655388"/>
                  </a:lnTo>
                  <a:lnTo>
                    <a:pt x="4266616" y="4619993"/>
                  </a:lnTo>
                  <a:lnTo>
                    <a:pt x="4237736" y="4585614"/>
                  </a:lnTo>
                  <a:lnTo>
                    <a:pt x="4207700" y="4552264"/>
                  </a:lnTo>
                  <a:lnTo>
                    <a:pt x="4176522" y="4519993"/>
                  </a:lnTo>
                  <a:lnTo>
                    <a:pt x="4144238" y="4488815"/>
                  </a:lnTo>
                  <a:lnTo>
                    <a:pt x="4110901" y="4458767"/>
                  </a:lnTo>
                  <a:lnTo>
                    <a:pt x="4076509" y="4429887"/>
                  </a:lnTo>
                  <a:lnTo>
                    <a:pt x="4041127" y="4402201"/>
                  </a:lnTo>
                  <a:lnTo>
                    <a:pt x="4004754" y="4375734"/>
                  </a:lnTo>
                  <a:lnTo>
                    <a:pt x="3967442" y="4350537"/>
                  </a:lnTo>
                  <a:lnTo>
                    <a:pt x="3929215" y="4326610"/>
                  </a:lnTo>
                  <a:lnTo>
                    <a:pt x="3890099" y="4304004"/>
                  </a:lnTo>
                  <a:lnTo>
                    <a:pt x="3850144" y="4282757"/>
                  </a:lnTo>
                  <a:lnTo>
                    <a:pt x="3809365" y="4262882"/>
                  </a:lnTo>
                  <a:lnTo>
                    <a:pt x="3767785" y="4244416"/>
                  </a:lnTo>
                  <a:lnTo>
                    <a:pt x="3725456" y="4227398"/>
                  </a:lnTo>
                  <a:lnTo>
                    <a:pt x="3682403" y="4211853"/>
                  </a:lnTo>
                  <a:lnTo>
                    <a:pt x="3638651" y="4197807"/>
                  </a:lnTo>
                  <a:lnTo>
                    <a:pt x="3594227" y="4185310"/>
                  </a:lnTo>
                  <a:lnTo>
                    <a:pt x="3549167" y="4174363"/>
                  </a:lnTo>
                  <a:lnTo>
                    <a:pt x="3503511" y="4165028"/>
                  </a:lnTo>
                  <a:lnTo>
                    <a:pt x="3457283" y="4157307"/>
                  </a:lnTo>
                  <a:lnTo>
                    <a:pt x="3410521" y="4151261"/>
                  </a:lnTo>
                  <a:lnTo>
                    <a:pt x="3363239" y="4146893"/>
                  </a:lnTo>
                  <a:lnTo>
                    <a:pt x="3315474" y="4144251"/>
                  </a:lnTo>
                  <a:lnTo>
                    <a:pt x="3267265" y="4143375"/>
                  </a:lnTo>
                  <a:lnTo>
                    <a:pt x="3219056" y="4144251"/>
                  </a:lnTo>
                  <a:lnTo>
                    <a:pt x="3171304" y="4146893"/>
                  </a:lnTo>
                  <a:lnTo>
                    <a:pt x="3124022" y="4151261"/>
                  </a:lnTo>
                  <a:lnTo>
                    <a:pt x="3077248" y="4157307"/>
                  </a:lnTo>
                  <a:lnTo>
                    <a:pt x="3031020" y="4165028"/>
                  </a:lnTo>
                  <a:lnTo>
                    <a:pt x="2985363" y="4174363"/>
                  </a:lnTo>
                  <a:lnTo>
                    <a:pt x="2940316" y="4185310"/>
                  </a:lnTo>
                  <a:lnTo>
                    <a:pt x="2895892" y="4197807"/>
                  </a:lnTo>
                  <a:lnTo>
                    <a:pt x="2852140" y="4211853"/>
                  </a:lnTo>
                  <a:lnTo>
                    <a:pt x="2809075" y="4227398"/>
                  </a:lnTo>
                  <a:lnTo>
                    <a:pt x="2766745" y="4244416"/>
                  </a:lnTo>
                  <a:lnTo>
                    <a:pt x="2725178" y="4262882"/>
                  </a:lnTo>
                  <a:lnTo>
                    <a:pt x="2684399" y="4282757"/>
                  </a:lnTo>
                  <a:lnTo>
                    <a:pt x="2644432" y="4304004"/>
                  </a:lnTo>
                  <a:lnTo>
                    <a:pt x="2605328" y="4326610"/>
                  </a:lnTo>
                  <a:lnTo>
                    <a:pt x="2567101" y="4350537"/>
                  </a:lnTo>
                  <a:lnTo>
                    <a:pt x="2529789" y="4375734"/>
                  </a:lnTo>
                  <a:lnTo>
                    <a:pt x="2493416" y="4402201"/>
                  </a:lnTo>
                  <a:lnTo>
                    <a:pt x="2458021" y="4429887"/>
                  </a:lnTo>
                  <a:lnTo>
                    <a:pt x="2423642" y="4458767"/>
                  </a:lnTo>
                  <a:lnTo>
                    <a:pt x="2390292" y="4488815"/>
                  </a:lnTo>
                  <a:lnTo>
                    <a:pt x="2358021" y="4519993"/>
                  </a:lnTo>
                  <a:lnTo>
                    <a:pt x="2326843" y="4552264"/>
                  </a:lnTo>
                  <a:lnTo>
                    <a:pt x="2296795" y="4585614"/>
                  </a:lnTo>
                  <a:lnTo>
                    <a:pt x="2267915" y="4619993"/>
                  </a:lnTo>
                  <a:lnTo>
                    <a:pt x="2240229" y="4655388"/>
                  </a:lnTo>
                  <a:lnTo>
                    <a:pt x="2213762" y="4691761"/>
                  </a:lnTo>
                  <a:lnTo>
                    <a:pt x="2188553" y="4729073"/>
                  </a:lnTo>
                  <a:lnTo>
                    <a:pt x="2164638" y="4767300"/>
                  </a:lnTo>
                  <a:lnTo>
                    <a:pt x="2142032" y="4806404"/>
                  </a:lnTo>
                  <a:lnTo>
                    <a:pt x="2120773" y="4846371"/>
                  </a:lnTo>
                  <a:lnTo>
                    <a:pt x="2100910" y="4887150"/>
                  </a:lnTo>
                  <a:lnTo>
                    <a:pt x="2082444" y="4928717"/>
                  </a:lnTo>
                  <a:lnTo>
                    <a:pt x="2065426" y="4971059"/>
                  </a:lnTo>
                  <a:lnTo>
                    <a:pt x="2049881" y="5014112"/>
                  </a:lnTo>
                  <a:lnTo>
                    <a:pt x="2035835" y="5057864"/>
                  </a:lnTo>
                  <a:lnTo>
                    <a:pt x="2023325" y="5102288"/>
                  </a:lnTo>
                  <a:lnTo>
                    <a:pt x="2012391" y="5147335"/>
                  </a:lnTo>
                  <a:lnTo>
                    <a:pt x="2003044" y="5192992"/>
                  </a:lnTo>
                  <a:lnTo>
                    <a:pt x="1995335" y="5239232"/>
                  </a:lnTo>
                  <a:lnTo>
                    <a:pt x="1989277" y="5285994"/>
                  </a:lnTo>
                  <a:lnTo>
                    <a:pt x="1984921" y="5333276"/>
                  </a:lnTo>
                  <a:lnTo>
                    <a:pt x="1982279" y="5381041"/>
                  </a:lnTo>
                  <a:lnTo>
                    <a:pt x="1981390" y="5429250"/>
                  </a:lnTo>
                  <a:lnTo>
                    <a:pt x="1982279" y="5477446"/>
                  </a:lnTo>
                  <a:lnTo>
                    <a:pt x="1984921" y="5525211"/>
                  </a:lnTo>
                  <a:lnTo>
                    <a:pt x="1989277" y="5572493"/>
                  </a:lnTo>
                  <a:lnTo>
                    <a:pt x="1995335" y="5619254"/>
                  </a:lnTo>
                  <a:lnTo>
                    <a:pt x="2003044" y="5665495"/>
                  </a:lnTo>
                  <a:lnTo>
                    <a:pt x="2012391" y="5711152"/>
                  </a:lnTo>
                  <a:lnTo>
                    <a:pt x="2023325" y="5756199"/>
                  </a:lnTo>
                  <a:lnTo>
                    <a:pt x="2035835" y="5800623"/>
                  </a:lnTo>
                  <a:lnTo>
                    <a:pt x="2049881" y="5844375"/>
                  </a:lnTo>
                  <a:lnTo>
                    <a:pt x="2065426" y="5887428"/>
                  </a:lnTo>
                  <a:lnTo>
                    <a:pt x="2082444" y="5929769"/>
                  </a:lnTo>
                  <a:lnTo>
                    <a:pt x="2100910" y="5971337"/>
                  </a:lnTo>
                  <a:lnTo>
                    <a:pt x="2120773" y="6012116"/>
                  </a:lnTo>
                  <a:lnTo>
                    <a:pt x="2142032" y="6052083"/>
                  </a:lnTo>
                  <a:lnTo>
                    <a:pt x="2164638" y="6091186"/>
                  </a:lnTo>
                  <a:lnTo>
                    <a:pt x="2188553" y="6129413"/>
                  </a:lnTo>
                  <a:lnTo>
                    <a:pt x="2213762" y="6166726"/>
                  </a:lnTo>
                  <a:lnTo>
                    <a:pt x="2240229" y="6203099"/>
                  </a:lnTo>
                  <a:lnTo>
                    <a:pt x="2267915" y="6238494"/>
                  </a:lnTo>
                  <a:lnTo>
                    <a:pt x="2296795" y="6272873"/>
                  </a:lnTo>
                  <a:lnTo>
                    <a:pt x="2326843" y="6306223"/>
                  </a:lnTo>
                  <a:lnTo>
                    <a:pt x="2358021" y="6338494"/>
                  </a:lnTo>
                  <a:lnTo>
                    <a:pt x="2390292" y="6369672"/>
                  </a:lnTo>
                  <a:lnTo>
                    <a:pt x="2423642" y="6399720"/>
                  </a:lnTo>
                  <a:lnTo>
                    <a:pt x="2458021" y="6428600"/>
                  </a:lnTo>
                  <a:lnTo>
                    <a:pt x="2493416" y="6456286"/>
                  </a:lnTo>
                  <a:lnTo>
                    <a:pt x="2529789" y="6482753"/>
                  </a:lnTo>
                  <a:lnTo>
                    <a:pt x="2567101" y="6507962"/>
                  </a:lnTo>
                  <a:lnTo>
                    <a:pt x="2605328" y="6531877"/>
                  </a:lnTo>
                  <a:lnTo>
                    <a:pt x="2644432" y="6554483"/>
                  </a:lnTo>
                  <a:lnTo>
                    <a:pt x="2684399" y="6575730"/>
                  </a:lnTo>
                  <a:lnTo>
                    <a:pt x="2725178" y="6595605"/>
                  </a:lnTo>
                  <a:lnTo>
                    <a:pt x="2766745" y="6614071"/>
                  </a:lnTo>
                  <a:lnTo>
                    <a:pt x="2809075" y="6631089"/>
                  </a:lnTo>
                  <a:lnTo>
                    <a:pt x="2852140" y="6646634"/>
                  </a:lnTo>
                  <a:lnTo>
                    <a:pt x="2895892" y="6660680"/>
                  </a:lnTo>
                  <a:lnTo>
                    <a:pt x="2940316" y="6673177"/>
                  </a:lnTo>
                  <a:lnTo>
                    <a:pt x="2985363" y="6684124"/>
                  </a:lnTo>
                  <a:lnTo>
                    <a:pt x="3031020" y="6693459"/>
                  </a:lnTo>
                  <a:lnTo>
                    <a:pt x="3077248" y="6701180"/>
                  </a:lnTo>
                  <a:lnTo>
                    <a:pt x="3124022" y="6707225"/>
                  </a:lnTo>
                  <a:lnTo>
                    <a:pt x="3171304" y="6711594"/>
                  </a:lnTo>
                  <a:lnTo>
                    <a:pt x="3219056" y="6714236"/>
                  </a:lnTo>
                  <a:lnTo>
                    <a:pt x="3267265" y="6715125"/>
                  </a:lnTo>
                  <a:lnTo>
                    <a:pt x="3315474" y="6714236"/>
                  </a:lnTo>
                  <a:lnTo>
                    <a:pt x="3363239" y="6711594"/>
                  </a:lnTo>
                  <a:lnTo>
                    <a:pt x="3410521" y="6707225"/>
                  </a:lnTo>
                  <a:lnTo>
                    <a:pt x="3457283" y="6701180"/>
                  </a:lnTo>
                  <a:lnTo>
                    <a:pt x="3503511" y="6693459"/>
                  </a:lnTo>
                  <a:lnTo>
                    <a:pt x="3549167" y="6684124"/>
                  </a:lnTo>
                  <a:lnTo>
                    <a:pt x="3594227" y="6673177"/>
                  </a:lnTo>
                  <a:lnTo>
                    <a:pt x="3638651" y="6660680"/>
                  </a:lnTo>
                  <a:lnTo>
                    <a:pt x="3682403" y="6646634"/>
                  </a:lnTo>
                  <a:lnTo>
                    <a:pt x="3725456" y="6631089"/>
                  </a:lnTo>
                  <a:lnTo>
                    <a:pt x="3767785" y="6614071"/>
                  </a:lnTo>
                  <a:lnTo>
                    <a:pt x="3809365" y="6595605"/>
                  </a:lnTo>
                  <a:lnTo>
                    <a:pt x="3850144" y="6575730"/>
                  </a:lnTo>
                  <a:lnTo>
                    <a:pt x="3890099" y="6554483"/>
                  </a:lnTo>
                  <a:lnTo>
                    <a:pt x="3929215" y="6531877"/>
                  </a:lnTo>
                  <a:lnTo>
                    <a:pt x="3967442" y="6507962"/>
                  </a:lnTo>
                  <a:lnTo>
                    <a:pt x="4004754" y="6482753"/>
                  </a:lnTo>
                  <a:lnTo>
                    <a:pt x="4041127" y="6456286"/>
                  </a:lnTo>
                  <a:lnTo>
                    <a:pt x="4076509" y="6428600"/>
                  </a:lnTo>
                  <a:lnTo>
                    <a:pt x="4110901" y="6399720"/>
                  </a:lnTo>
                  <a:lnTo>
                    <a:pt x="4144238" y="6369672"/>
                  </a:lnTo>
                  <a:lnTo>
                    <a:pt x="4176522" y="6338494"/>
                  </a:lnTo>
                  <a:lnTo>
                    <a:pt x="4207700" y="6306223"/>
                  </a:lnTo>
                  <a:lnTo>
                    <a:pt x="4237736" y="6272873"/>
                  </a:lnTo>
                  <a:lnTo>
                    <a:pt x="4266616" y="6238494"/>
                  </a:lnTo>
                  <a:lnTo>
                    <a:pt x="4294314" y="6203099"/>
                  </a:lnTo>
                  <a:lnTo>
                    <a:pt x="4320768" y="6166726"/>
                  </a:lnTo>
                  <a:lnTo>
                    <a:pt x="4345978" y="6129413"/>
                  </a:lnTo>
                  <a:lnTo>
                    <a:pt x="4369905" y="6091186"/>
                  </a:lnTo>
                  <a:lnTo>
                    <a:pt x="4392498" y="6052083"/>
                  </a:lnTo>
                  <a:lnTo>
                    <a:pt x="4413758" y="6012116"/>
                  </a:lnTo>
                  <a:lnTo>
                    <a:pt x="4433633" y="5971337"/>
                  </a:lnTo>
                  <a:lnTo>
                    <a:pt x="4452099" y="5929769"/>
                  </a:lnTo>
                  <a:lnTo>
                    <a:pt x="4469117" y="5887428"/>
                  </a:lnTo>
                  <a:lnTo>
                    <a:pt x="4484662" y="5844375"/>
                  </a:lnTo>
                  <a:lnTo>
                    <a:pt x="4498695" y="5800623"/>
                  </a:lnTo>
                  <a:lnTo>
                    <a:pt x="4511205" y="5756199"/>
                  </a:lnTo>
                  <a:lnTo>
                    <a:pt x="4522152" y="5711152"/>
                  </a:lnTo>
                  <a:lnTo>
                    <a:pt x="4531487" y="5665495"/>
                  </a:lnTo>
                  <a:lnTo>
                    <a:pt x="4539196" y="5619254"/>
                  </a:lnTo>
                  <a:lnTo>
                    <a:pt x="4545254" y="5572493"/>
                  </a:lnTo>
                  <a:lnTo>
                    <a:pt x="4549622" y="5525211"/>
                  </a:lnTo>
                  <a:lnTo>
                    <a:pt x="4552251" y="5477446"/>
                  </a:lnTo>
                  <a:lnTo>
                    <a:pt x="4553140" y="5429250"/>
                  </a:lnTo>
                  <a:close/>
                </a:path>
                <a:path w="10429875" h="6715125">
                  <a:moveTo>
                    <a:pt x="10429862" y="5429250"/>
                  </a:moveTo>
                  <a:lnTo>
                    <a:pt x="10428986" y="5381041"/>
                  </a:lnTo>
                  <a:lnTo>
                    <a:pt x="10426344" y="5333276"/>
                  </a:lnTo>
                  <a:lnTo>
                    <a:pt x="10421976" y="5285994"/>
                  </a:lnTo>
                  <a:lnTo>
                    <a:pt x="10415930" y="5239232"/>
                  </a:lnTo>
                  <a:lnTo>
                    <a:pt x="10408209" y="5192992"/>
                  </a:lnTo>
                  <a:lnTo>
                    <a:pt x="10398874" y="5147335"/>
                  </a:lnTo>
                  <a:lnTo>
                    <a:pt x="10387927" y="5102288"/>
                  </a:lnTo>
                  <a:lnTo>
                    <a:pt x="10375430" y="5057864"/>
                  </a:lnTo>
                  <a:lnTo>
                    <a:pt x="10361384" y="5014112"/>
                  </a:lnTo>
                  <a:lnTo>
                    <a:pt x="10345839" y="4971059"/>
                  </a:lnTo>
                  <a:lnTo>
                    <a:pt x="10328821" y="4928717"/>
                  </a:lnTo>
                  <a:lnTo>
                    <a:pt x="10310355" y="4887150"/>
                  </a:lnTo>
                  <a:lnTo>
                    <a:pt x="10290480" y="4846371"/>
                  </a:lnTo>
                  <a:lnTo>
                    <a:pt x="10269233" y="4806404"/>
                  </a:lnTo>
                  <a:lnTo>
                    <a:pt x="10246627" y="4767300"/>
                  </a:lnTo>
                  <a:lnTo>
                    <a:pt x="10222700" y="4729073"/>
                  </a:lnTo>
                  <a:lnTo>
                    <a:pt x="10197503" y="4691761"/>
                  </a:lnTo>
                  <a:lnTo>
                    <a:pt x="10171036" y="4655388"/>
                  </a:lnTo>
                  <a:lnTo>
                    <a:pt x="10143350" y="4619993"/>
                  </a:lnTo>
                  <a:lnTo>
                    <a:pt x="10114470" y="4585614"/>
                  </a:lnTo>
                  <a:lnTo>
                    <a:pt x="10084422" y="4552264"/>
                  </a:lnTo>
                  <a:lnTo>
                    <a:pt x="10053244" y="4519993"/>
                  </a:lnTo>
                  <a:lnTo>
                    <a:pt x="10020973" y="4488815"/>
                  </a:lnTo>
                  <a:lnTo>
                    <a:pt x="9987623" y="4458767"/>
                  </a:lnTo>
                  <a:lnTo>
                    <a:pt x="9953231" y="4429887"/>
                  </a:lnTo>
                  <a:lnTo>
                    <a:pt x="9917849" y="4402201"/>
                  </a:lnTo>
                  <a:lnTo>
                    <a:pt x="9881476" y="4375734"/>
                  </a:lnTo>
                  <a:lnTo>
                    <a:pt x="9844164" y="4350537"/>
                  </a:lnTo>
                  <a:lnTo>
                    <a:pt x="9805937" y="4326610"/>
                  </a:lnTo>
                  <a:lnTo>
                    <a:pt x="9766833" y="4304004"/>
                  </a:lnTo>
                  <a:lnTo>
                    <a:pt x="9726866" y="4282757"/>
                  </a:lnTo>
                  <a:lnTo>
                    <a:pt x="9686087" y="4262882"/>
                  </a:lnTo>
                  <a:lnTo>
                    <a:pt x="9644520" y="4244416"/>
                  </a:lnTo>
                  <a:lnTo>
                    <a:pt x="9602178" y="4227398"/>
                  </a:lnTo>
                  <a:lnTo>
                    <a:pt x="9559125" y="4211853"/>
                  </a:lnTo>
                  <a:lnTo>
                    <a:pt x="9515373" y="4197807"/>
                  </a:lnTo>
                  <a:lnTo>
                    <a:pt x="9470949" y="4185310"/>
                  </a:lnTo>
                  <a:lnTo>
                    <a:pt x="9425902" y="4174363"/>
                  </a:lnTo>
                  <a:lnTo>
                    <a:pt x="9380245" y="4165028"/>
                  </a:lnTo>
                  <a:lnTo>
                    <a:pt x="9334005" y="4157307"/>
                  </a:lnTo>
                  <a:lnTo>
                    <a:pt x="9287243" y="4151261"/>
                  </a:lnTo>
                  <a:lnTo>
                    <a:pt x="9239961" y="4146893"/>
                  </a:lnTo>
                  <a:lnTo>
                    <a:pt x="9192196" y="4144251"/>
                  </a:lnTo>
                  <a:lnTo>
                    <a:pt x="9143987" y="4143375"/>
                  </a:lnTo>
                  <a:lnTo>
                    <a:pt x="9095791" y="4144251"/>
                  </a:lnTo>
                  <a:lnTo>
                    <a:pt x="9048026" y="4146893"/>
                  </a:lnTo>
                  <a:lnTo>
                    <a:pt x="9000744" y="4151261"/>
                  </a:lnTo>
                  <a:lnTo>
                    <a:pt x="8953970" y="4157307"/>
                  </a:lnTo>
                  <a:lnTo>
                    <a:pt x="8907742" y="4165028"/>
                  </a:lnTo>
                  <a:lnTo>
                    <a:pt x="8862085" y="4174363"/>
                  </a:lnTo>
                  <a:lnTo>
                    <a:pt x="8817038" y="4185310"/>
                  </a:lnTo>
                  <a:lnTo>
                    <a:pt x="8772614" y="4197807"/>
                  </a:lnTo>
                  <a:lnTo>
                    <a:pt x="8728862" y="4211853"/>
                  </a:lnTo>
                  <a:lnTo>
                    <a:pt x="8685809" y="4227398"/>
                  </a:lnTo>
                  <a:lnTo>
                    <a:pt x="8643468" y="4244416"/>
                  </a:lnTo>
                  <a:lnTo>
                    <a:pt x="8601900" y="4262882"/>
                  </a:lnTo>
                  <a:lnTo>
                    <a:pt x="8561121" y="4282757"/>
                  </a:lnTo>
                  <a:lnTo>
                    <a:pt x="8521154" y="4304004"/>
                  </a:lnTo>
                  <a:lnTo>
                    <a:pt x="8482051" y="4326610"/>
                  </a:lnTo>
                  <a:lnTo>
                    <a:pt x="8443824" y="4350537"/>
                  </a:lnTo>
                  <a:lnTo>
                    <a:pt x="8406511" y="4375734"/>
                  </a:lnTo>
                  <a:lnTo>
                    <a:pt x="8370138" y="4402201"/>
                  </a:lnTo>
                  <a:lnTo>
                    <a:pt x="8334743" y="4429887"/>
                  </a:lnTo>
                  <a:lnTo>
                    <a:pt x="8300364" y="4458767"/>
                  </a:lnTo>
                  <a:lnTo>
                    <a:pt x="8267014" y="4488815"/>
                  </a:lnTo>
                  <a:lnTo>
                    <a:pt x="8234743" y="4519993"/>
                  </a:lnTo>
                  <a:lnTo>
                    <a:pt x="8203565" y="4552264"/>
                  </a:lnTo>
                  <a:lnTo>
                    <a:pt x="8173517" y="4585614"/>
                  </a:lnTo>
                  <a:lnTo>
                    <a:pt x="8144637" y="4619993"/>
                  </a:lnTo>
                  <a:lnTo>
                    <a:pt x="8116951" y="4655388"/>
                  </a:lnTo>
                  <a:lnTo>
                    <a:pt x="8090484" y="4691761"/>
                  </a:lnTo>
                  <a:lnTo>
                    <a:pt x="8065275" y="4729073"/>
                  </a:lnTo>
                  <a:lnTo>
                    <a:pt x="8041360" y="4767300"/>
                  </a:lnTo>
                  <a:lnTo>
                    <a:pt x="8018754" y="4806404"/>
                  </a:lnTo>
                  <a:lnTo>
                    <a:pt x="7997507" y="4846371"/>
                  </a:lnTo>
                  <a:lnTo>
                    <a:pt x="7977632" y="4887150"/>
                  </a:lnTo>
                  <a:lnTo>
                    <a:pt x="7959166" y="4928717"/>
                  </a:lnTo>
                  <a:lnTo>
                    <a:pt x="7942148" y="4971059"/>
                  </a:lnTo>
                  <a:lnTo>
                    <a:pt x="7926603" y="5014112"/>
                  </a:lnTo>
                  <a:lnTo>
                    <a:pt x="7912557" y="5057864"/>
                  </a:lnTo>
                  <a:lnTo>
                    <a:pt x="7900060" y="5102288"/>
                  </a:lnTo>
                  <a:lnTo>
                    <a:pt x="7889113" y="5147335"/>
                  </a:lnTo>
                  <a:lnTo>
                    <a:pt x="7879778" y="5192992"/>
                  </a:lnTo>
                  <a:lnTo>
                    <a:pt x="7872057" y="5239232"/>
                  </a:lnTo>
                  <a:lnTo>
                    <a:pt x="7866012" y="5285994"/>
                  </a:lnTo>
                  <a:lnTo>
                    <a:pt x="7861643" y="5333276"/>
                  </a:lnTo>
                  <a:lnTo>
                    <a:pt x="7859001" y="5381041"/>
                  </a:lnTo>
                  <a:lnTo>
                    <a:pt x="7858112" y="5429250"/>
                  </a:lnTo>
                  <a:lnTo>
                    <a:pt x="7859001" y="5477446"/>
                  </a:lnTo>
                  <a:lnTo>
                    <a:pt x="7861643" y="5525211"/>
                  </a:lnTo>
                  <a:lnTo>
                    <a:pt x="7866012" y="5572493"/>
                  </a:lnTo>
                  <a:lnTo>
                    <a:pt x="7872057" y="5619254"/>
                  </a:lnTo>
                  <a:lnTo>
                    <a:pt x="7879778" y="5665495"/>
                  </a:lnTo>
                  <a:lnTo>
                    <a:pt x="7889113" y="5711152"/>
                  </a:lnTo>
                  <a:lnTo>
                    <a:pt x="7900060" y="5756199"/>
                  </a:lnTo>
                  <a:lnTo>
                    <a:pt x="7912557" y="5800623"/>
                  </a:lnTo>
                  <a:lnTo>
                    <a:pt x="7926603" y="5844375"/>
                  </a:lnTo>
                  <a:lnTo>
                    <a:pt x="7942148" y="5887428"/>
                  </a:lnTo>
                  <a:lnTo>
                    <a:pt x="7959166" y="5929769"/>
                  </a:lnTo>
                  <a:lnTo>
                    <a:pt x="7977632" y="5971337"/>
                  </a:lnTo>
                  <a:lnTo>
                    <a:pt x="7997507" y="6012116"/>
                  </a:lnTo>
                  <a:lnTo>
                    <a:pt x="8018754" y="6052083"/>
                  </a:lnTo>
                  <a:lnTo>
                    <a:pt x="8041360" y="6091186"/>
                  </a:lnTo>
                  <a:lnTo>
                    <a:pt x="8065275" y="6129413"/>
                  </a:lnTo>
                  <a:lnTo>
                    <a:pt x="8090484" y="6166726"/>
                  </a:lnTo>
                  <a:lnTo>
                    <a:pt x="8116951" y="6203099"/>
                  </a:lnTo>
                  <a:lnTo>
                    <a:pt x="8144637" y="6238494"/>
                  </a:lnTo>
                  <a:lnTo>
                    <a:pt x="8173517" y="6272873"/>
                  </a:lnTo>
                  <a:lnTo>
                    <a:pt x="8203565" y="6306223"/>
                  </a:lnTo>
                  <a:lnTo>
                    <a:pt x="8234743" y="6338494"/>
                  </a:lnTo>
                  <a:lnTo>
                    <a:pt x="8267014" y="6369672"/>
                  </a:lnTo>
                  <a:lnTo>
                    <a:pt x="8300364" y="6399720"/>
                  </a:lnTo>
                  <a:lnTo>
                    <a:pt x="8334743" y="6428600"/>
                  </a:lnTo>
                  <a:lnTo>
                    <a:pt x="8370138" y="6456286"/>
                  </a:lnTo>
                  <a:lnTo>
                    <a:pt x="8406511" y="6482753"/>
                  </a:lnTo>
                  <a:lnTo>
                    <a:pt x="8443824" y="6507962"/>
                  </a:lnTo>
                  <a:lnTo>
                    <a:pt x="8482051" y="6531877"/>
                  </a:lnTo>
                  <a:lnTo>
                    <a:pt x="8521154" y="6554483"/>
                  </a:lnTo>
                  <a:lnTo>
                    <a:pt x="8561121" y="6575730"/>
                  </a:lnTo>
                  <a:lnTo>
                    <a:pt x="8601900" y="6595605"/>
                  </a:lnTo>
                  <a:lnTo>
                    <a:pt x="8643468" y="6614071"/>
                  </a:lnTo>
                  <a:lnTo>
                    <a:pt x="8685809" y="6631089"/>
                  </a:lnTo>
                  <a:lnTo>
                    <a:pt x="8728862" y="6646634"/>
                  </a:lnTo>
                  <a:lnTo>
                    <a:pt x="8772614" y="6660680"/>
                  </a:lnTo>
                  <a:lnTo>
                    <a:pt x="8817038" y="6673177"/>
                  </a:lnTo>
                  <a:lnTo>
                    <a:pt x="8862085" y="6684124"/>
                  </a:lnTo>
                  <a:lnTo>
                    <a:pt x="8907742" y="6693459"/>
                  </a:lnTo>
                  <a:lnTo>
                    <a:pt x="8953970" y="6701180"/>
                  </a:lnTo>
                  <a:lnTo>
                    <a:pt x="9000744" y="6707225"/>
                  </a:lnTo>
                  <a:lnTo>
                    <a:pt x="9048026" y="6711594"/>
                  </a:lnTo>
                  <a:lnTo>
                    <a:pt x="9095791" y="6714236"/>
                  </a:lnTo>
                  <a:lnTo>
                    <a:pt x="9143987" y="6715125"/>
                  </a:lnTo>
                  <a:lnTo>
                    <a:pt x="9192196" y="6714236"/>
                  </a:lnTo>
                  <a:lnTo>
                    <a:pt x="9239961" y="6711594"/>
                  </a:lnTo>
                  <a:lnTo>
                    <a:pt x="9287243" y="6707225"/>
                  </a:lnTo>
                  <a:lnTo>
                    <a:pt x="9334005" y="6701180"/>
                  </a:lnTo>
                  <a:lnTo>
                    <a:pt x="9380245" y="6693459"/>
                  </a:lnTo>
                  <a:lnTo>
                    <a:pt x="9425902" y="6684124"/>
                  </a:lnTo>
                  <a:lnTo>
                    <a:pt x="9470949" y="6673177"/>
                  </a:lnTo>
                  <a:lnTo>
                    <a:pt x="9515373" y="6660680"/>
                  </a:lnTo>
                  <a:lnTo>
                    <a:pt x="9559125" y="6646634"/>
                  </a:lnTo>
                  <a:lnTo>
                    <a:pt x="9602178" y="6631089"/>
                  </a:lnTo>
                  <a:lnTo>
                    <a:pt x="9644520" y="6614071"/>
                  </a:lnTo>
                  <a:lnTo>
                    <a:pt x="9686087" y="6595605"/>
                  </a:lnTo>
                  <a:lnTo>
                    <a:pt x="9726866" y="6575730"/>
                  </a:lnTo>
                  <a:lnTo>
                    <a:pt x="9766833" y="6554483"/>
                  </a:lnTo>
                  <a:lnTo>
                    <a:pt x="9805937" y="6531877"/>
                  </a:lnTo>
                  <a:lnTo>
                    <a:pt x="9844164" y="6507962"/>
                  </a:lnTo>
                  <a:lnTo>
                    <a:pt x="9881476" y="6482753"/>
                  </a:lnTo>
                  <a:lnTo>
                    <a:pt x="9917849" y="6456286"/>
                  </a:lnTo>
                  <a:lnTo>
                    <a:pt x="9953231" y="6428600"/>
                  </a:lnTo>
                  <a:lnTo>
                    <a:pt x="9987623" y="6399720"/>
                  </a:lnTo>
                  <a:lnTo>
                    <a:pt x="10020973" y="6369672"/>
                  </a:lnTo>
                  <a:lnTo>
                    <a:pt x="10053244" y="6338494"/>
                  </a:lnTo>
                  <a:lnTo>
                    <a:pt x="10084422" y="6306223"/>
                  </a:lnTo>
                  <a:lnTo>
                    <a:pt x="10114470" y="6272873"/>
                  </a:lnTo>
                  <a:lnTo>
                    <a:pt x="10143350" y="6238494"/>
                  </a:lnTo>
                  <a:lnTo>
                    <a:pt x="10171036" y="6203099"/>
                  </a:lnTo>
                  <a:lnTo>
                    <a:pt x="10197503" y="6166726"/>
                  </a:lnTo>
                  <a:lnTo>
                    <a:pt x="10222700" y="6129413"/>
                  </a:lnTo>
                  <a:lnTo>
                    <a:pt x="10246627" y="6091186"/>
                  </a:lnTo>
                  <a:lnTo>
                    <a:pt x="10269233" y="6052083"/>
                  </a:lnTo>
                  <a:lnTo>
                    <a:pt x="10290480" y="6012116"/>
                  </a:lnTo>
                  <a:lnTo>
                    <a:pt x="10310355" y="5971337"/>
                  </a:lnTo>
                  <a:lnTo>
                    <a:pt x="10328821" y="5929769"/>
                  </a:lnTo>
                  <a:lnTo>
                    <a:pt x="10345839" y="5887428"/>
                  </a:lnTo>
                  <a:lnTo>
                    <a:pt x="10361384" y="5844375"/>
                  </a:lnTo>
                  <a:lnTo>
                    <a:pt x="10375430" y="5800623"/>
                  </a:lnTo>
                  <a:lnTo>
                    <a:pt x="10387927" y="5756199"/>
                  </a:lnTo>
                  <a:lnTo>
                    <a:pt x="10398874" y="5711152"/>
                  </a:lnTo>
                  <a:lnTo>
                    <a:pt x="10408209" y="5665495"/>
                  </a:lnTo>
                  <a:lnTo>
                    <a:pt x="10415930" y="5619254"/>
                  </a:lnTo>
                  <a:lnTo>
                    <a:pt x="10421976" y="5572493"/>
                  </a:lnTo>
                  <a:lnTo>
                    <a:pt x="10426344" y="5525211"/>
                  </a:lnTo>
                  <a:lnTo>
                    <a:pt x="10428986" y="5477446"/>
                  </a:lnTo>
                  <a:lnTo>
                    <a:pt x="10429862" y="5429250"/>
                  </a:lnTo>
                  <a:close/>
                </a:path>
              </a:pathLst>
            </a:custGeom>
            <a:solidFill>
              <a:srgbClr val="5CCAD0"/>
            </a:solidFill>
          </p:spPr>
          <p:txBody>
            <a:bodyPr wrap="square" lIns="0" tIns="0" rIns="0" bIns="0" rtlCol="0"/>
            <a:lstStyle/>
            <a:p>
              <a:endParaRPr/>
            </a:p>
          </p:txBody>
        </p:sp>
        <p:sp>
          <p:nvSpPr>
            <p:cNvPr id="6" name="object 6"/>
            <p:cNvSpPr/>
            <p:nvPr/>
          </p:nvSpPr>
          <p:spPr>
            <a:xfrm>
              <a:off x="0" y="0"/>
              <a:ext cx="3093085" cy="3880485"/>
            </a:xfrm>
            <a:custGeom>
              <a:avLst/>
              <a:gdLst/>
              <a:ahLst/>
              <a:cxnLst/>
              <a:rect l="l" t="t" r="r" b="b"/>
              <a:pathLst>
                <a:path w="3093085" h="3880485">
                  <a:moveTo>
                    <a:pt x="1442813" y="3729559"/>
                  </a:moveTo>
                  <a:lnTo>
                    <a:pt x="582991" y="3729559"/>
                  </a:lnTo>
                  <a:lnTo>
                    <a:pt x="633988" y="3729022"/>
                  </a:lnTo>
                  <a:lnTo>
                    <a:pt x="684810" y="3727412"/>
                  </a:lnTo>
                  <a:lnTo>
                    <a:pt x="735443" y="3724737"/>
                  </a:lnTo>
                  <a:lnTo>
                    <a:pt x="785874" y="3721000"/>
                  </a:lnTo>
                  <a:lnTo>
                    <a:pt x="836090" y="3716208"/>
                  </a:lnTo>
                  <a:lnTo>
                    <a:pt x="886078" y="3710367"/>
                  </a:lnTo>
                  <a:lnTo>
                    <a:pt x="935824" y="3703481"/>
                  </a:lnTo>
                  <a:lnTo>
                    <a:pt x="985317" y="3695556"/>
                  </a:lnTo>
                  <a:lnTo>
                    <a:pt x="1034542" y="3686597"/>
                  </a:lnTo>
                  <a:lnTo>
                    <a:pt x="1083488" y="3676611"/>
                  </a:lnTo>
                  <a:lnTo>
                    <a:pt x="1132139" y="3665602"/>
                  </a:lnTo>
                  <a:lnTo>
                    <a:pt x="1180484" y="3653576"/>
                  </a:lnTo>
                  <a:lnTo>
                    <a:pt x="1228510" y="3640538"/>
                  </a:lnTo>
                  <a:lnTo>
                    <a:pt x="1276203" y="3626494"/>
                  </a:lnTo>
                  <a:lnTo>
                    <a:pt x="1323551" y="3611450"/>
                  </a:lnTo>
                  <a:lnTo>
                    <a:pt x="1370539" y="3595410"/>
                  </a:lnTo>
                  <a:lnTo>
                    <a:pt x="1417156" y="3578381"/>
                  </a:lnTo>
                  <a:lnTo>
                    <a:pt x="1463388" y="3560367"/>
                  </a:lnTo>
                  <a:lnTo>
                    <a:pt x="1509222" y="3541375"/>
                  </a:lnTo>
                  <a:lnTo>
                    <a:pt x="1554645" y="3521409"/>
                  </a:lnTo>
                  <a:lnTo>
                    <a:pt x="1599644" y="3500476"/>
                  </a:lnTo>
                  <a:lnTo>
                    <a:pt x="1644205" y="3478579"/>
                  </a:lnTo>
                  <a:lnTo>
                    <a:pt x="1688317" y="3455727"/>
                  </a:lnTo>
                  <a:lnTo>
                    <a:pt x="1731965" y="3431922"/>
                  </a:lnTo>
                  <a:lnTo>
                    <a:pt x="1775137" y="3407172"/>
                  </a:lnTo>
                  <a:lnTo>
                    <a:pt x="1817819" y="3381481"/>
                  </a:lnTo>
                  <a:lnTo>
                    <a:pt x="1859999" y="3354855"/>
                  </a:lnTo>
                  <a:lnTo>
                    <a:pt x="1901663" y="3327299"/>
                  </a:lnTo>
                  <a:lnTo>
                    <a:pt x="1942798" y="3298819"/>
                  </a:lnTo>
                  <a:lnTo>
                    <a:pt x="1983392" y="3269421"/>
                  </a:lnTo>
                  <a:lnTo>
                    <a:pt x="2023431" y="3239109"/>
                  </a:lnTo>
                  <a:lnTo>
                    <a:pt x="2062902" y="3207890"/>
                  </a:lnTo>
                  <a:lnTo>
                    <a:pt x="2101792" y="3175768"/>
                  </a:lnTo>
                  <a:lnTo>
                    <a:pt x="2140088" y="3142749"/>
                  </a:lnTo>
                  <a:lnTo>
                    <a:pt x="2177777" y="3108840"/>
                  </a:lnTo>
                  <a:lnTo>
                    <a:pt x="2214846" y="3074044"/>
                  </a:lnTo>
                  <a:lnTo>
                    <a:pt x="2251281" y="3038368"/>
                  </a:lnTo>
                  <a:lnTo>
                    <a:pt x="2286957" y="3001932"/>
                  </a:lnTo>
                  <a:lnTo>
                    <a:pt x="2321753" y="2964863"/>
                  </a:lnTo>
                  <a:lnTo>
                    <a:pt x="2355663" y="2927175"/>
                  </a:lnTo>
                  <a:lnTo>
                    <a:pt x="2388681" y="2888879"/>
                  </a:lnTo>
                  <a:lnTo>
                    <a:pt x="2420803" y="2849989"/>
                  </a:lnTo>
                  <a:lnTo>
                    <a:pt x="2452022" y="2810518"/>
                  </a:lnTo>
                  <a:lnTo>
                    <a:pt x="2482334" y="2770479"/>
                  </a:lnTo>
                  <a:lnTo>
                    <a:pt x="2511732" y="2729885"/>
                  </a:lnTo>
                  <a:lnTo>
                    <a:pt x="2540212" y="2688750"/>
                  </a:lnTo>
                  <a:lnTo>
                    <a:pt x="2567768" y="2647085"/>
                  </a:lnTo>
                  <a:lnTo>
                    <a:pt x="2594394" y="2604906"/>
                  </a:lnTo>
                  <a:lnTo>
                    <a:pt x="2620085" y="2562223"/>
                  </a:lnTo>
                  <a:lnTo>
                    <a:pt x="2644835" y="2519052"/>
                  </a:lnTo>
                  <a:lnTo>
                    <a:pt x="2668640" y="2475404"/>
                  </a:lnTo>
                  <a:lnTo>
                    <a:pt x="2691493" y="2431292"/>
                  </a:lnTo>
                  <a:lnTo>
                    <a:pt x="2713389" y="2386730"/>
                  </a:lnTo>
                  <a:lnTo>
                    <a:pt x="2734322" y="2341732"/>
                  </a:lnTo>
                  <a:lnTo>
                    <a:pt x="2754288" y="2296309"/>
                  </a:lnTo>
                  <a:lnTo>
                    <a:pt x="2773281" y="2250475"/>
                  </a:lnTo>
                  <a:lnTo>
                    <a:pt x="2791294" y="2204243"/>
                  </a:lnTo>
                  <a:lnTo>
                    <a:pt x="2808324" y="2157626"/>
                  </a:lnTo>
                  <a:lnTo>
                    <a:pt x="2824363" y="2110637"/>
                  </a:lnTo>
                  <a:lnTo>
                    <a:pt x="2839408" y="2063290"/>
                  </a:lnTo>
                  <a:lnTo>
                    <a:pt x="2853451" y="2015597"/>
                  </a:lnTo>
                  <a:lnTo>
                    <a:pt x="2866489" y="1967571"/>
                  </a:lnTo>
                  <a:lnTo>
                    <a:pt x="2878515" y="1919226"/>
                  </a:lnTo>
                  <a:lnTo>
                    <a:pt x="2889524" y="1870574"/>
                  </a:lnTo>
                  <a:lnTo>
                    <a:pt x="2899510" y="1821629"/>
                  </a:lnTo>
                  <a:lnTo>
                    <a:pt x="2908469" y="1772404"/>
                  </a:lnTo>
                  <a:lnTo>
                    <a:pt x="2916394" y="1722911"/>
                  </a:lnTo>
                  <a:lnTo>
                    <a:pt x="2923280" y="1673164"/>
                  </a:lnTo>
                  <a:lnTo>
                    <a:pt x="2929122" y="1623176"/>
                  </a:lnTo>
                  <a:lnTo>
                    <a:pt x="2933913" y="1572960"/>
                  </a:lnTo>
                  <a:lnTo>
                    <a:pt x="2937650" y="1522530"/>
                  </a:lnTo>
                  <a:lnTo>
                    <a:pt x="2940326" y="1471897"/>
                  </a:lnTo>
                  <a:lnTo>
                    <a:pt x="2941935" y="1421075"/>
                  </a:lnTo>
                  <a:lnTo>
                    <a:pt x="2942473" y="1370078"/>
                  </a:lnTo>
                  <a:lnTo>
                    <a:pt x="2941935" y="1319080"/>
                  </a:lnTo>
                  <a:lnTo>
                    <a:pt x="2940326" y="1268259"/>
                  </a:lnTo>
                  <a:lnTo>
                    <a:pt x="2937650" y="1217626"/>
                  </a:lnTo>
                  <a:lnTo>
                    <a:pt x="2933913" y="1167195"/>
                  </a:lnTo>
                  <a:lnTo>
                    <a:pt x="2929122" y="1116979"/>
                  </a:lnTo>
                  <a:lnTo>
                    <a:pt x="2923280" y="1066991"/>
                  </a:lnTo>
                  <a:lnTo>
                    <a:pt x="2916394" y="1017244"/>
                  </a:lnTo>
                  <a:lnTo>
                    <a:pt x="2908469" y="967752"/>
                  </a:lnTo>
                  <a:lnTo>
                    <a:pt x="2899510" y="918526"/>
                  </a:lnTo>
                  <a:lnTo>
                    <a:pt x="2889524" y="869581"/>
                  </a:lnTo>
                  <a:lnTo>
                    <a:pt x="2878515" y="820930"/>
                  </a:lnTo>
                  <a:lnTo>
                    <a:pt x="2866489" y="772584"/>
                  </a:lnTo>
                  <a:lnTo>
                    <a:pt x="2853451" y="724559"/>
                  </a:lnTo>
                  <a:lnTo>
                    <a:pt x="2839408" y="676866"/>
                  </a:lnTo>
                  <a:lnTo>
                    <a:pt x="2824363" y="629518"/>
                  </a:lnTo>
                  <a:lnTo>
                    <a:pt x="2808324" y="582530"/>
                  </a:lnTo>
                  <a:lnTo>
                    <a:pt x="2791294" y="535913"/>
                  </a:lnTo>
                  <a:lnTo>
                    <a:pt x="2773281" y="489681"/>
                  </a:lnTo>
                  <a:lnTo>
                    <a:pt x="2754288" y="443847"/>
                  </a:lnTo>
                  <a:lnTo>
                    <a:pt x="2734322" y="398424"/>
                  </a:lnTo>
                  <a:lnTo>
                    <a:pt x="2713389" y="353425"/>
                  </a:lnTo>
                  <a:lnTo>
                    <a:pt x="2691493" y="308863"/>
                  </a:lnTo>
                  <a:lnTo>
                    <a:pt x="2668640" y="264752"/>
                  </a:lnTo>
                  <a:lnTo>
                    <a:pt x="2644835" y="221104"/>
                  </a:lnTo>
                  <a:lnTo>
                    <a:pt x="2620085" y="177932"/>
                  </a:lnTo>
                  <a:lnTo>
                    <a:pt x="2594394" y="135250"/>
                  </a:lnTo>
                  <a:lnTo>
                    <a:pt x="2567768" y="93070"/>
                  </a:lnTo>
                  <a:lnTo>
                    <a:pt x="2540212" y="51406"/>
                  </a:lnTo>
                  <a:lnTo>
                    <a:pt x="2511732" y="10271"/>
                  </a:lnTo>
                  <a:lnTo>
                    <a:pt x="2504294" y="0"/>
                  </a:lnTo>
                  <a:lnTo>
                    <a:pt x="2686659" y="0"/>
                  </a:lnTo>
                  <a:lnTo>
                    <a:pt x="2725706" y="61373"/>
                  </a:lnTo>
                  <a:lnTo>
                    <a:pt x="2750933" y="103404"/>
                  </a:lnTo>
                  <a:lnTo>
                    <a:pt x="2775300" y="145878"/>
                  </a:lnTo>
                  <a:lnTo>
                    <a:pt x="2798804" y="188783"/>
                  </a:lnTo>
                  <a:lnTo>
                    <a:pt x="2821441" y="232109"/>
                  </a:lnTo>
                  <a:lnTo>
                    <a:pt x="2843206" y="275846"/>
                  </a:lnTo>
                  <a:lnTo>
                    <a:pt x="2864094" y="319981"/>
                  </a:lnTo>
                  <a:lnTo>
                    <a:pt x="2884101" y="364505"/>
                  </a:lnTo>
                  <a:lnTo>
                    <a:pt x="2903223" y="409406"/>
                  </a:lnTo>
                  <a:lnTo>
                    <a:pt x="2921456" y="454675"/>
                  </a:lnTo>
                  <a:lnTo>
                    <a:pt x="2938794" y="500299"/>
                  </a:lnTo>
                  <a:lnTo>
                    <a:pt x="2955234" y="546269"/>
                  </a:lnTo>
                  <a:lnTo>
                    <a:pt x="2970770" y="592572"/>
                  </a:lnTo>
                  <a:lnTo>
                    <a:pt x="2985400" y="639200"/>
                  </a:lnTo>
                  <a:lnTo>
                    <a:pt x="2999117" y="686140"/>
                  </a:lnTo>
                  <a:lnTo>
                    <a:pt x="3011919" y="733382"/>
                  </a:lnTo>
                  <a:lnTo>
                    <a:pt x="3023799" y="780914"/>
                  </a:lnTo>
                  <a:lnTo>
                    <a:pt x="3034755" y="828728"/>
                  </a:lnTo>
                  <a:lnTo>
                    <a:pt x="3044781" y="876810"/>
                  </a:lnTo>
                  <a:lnTo>
                    <a:pt x="3053874" y="925152"/>
                  </a:lnTo>
                  <a:lnTo>
                    <a:pt x="3062028" y="973741"/>
                  </a:lnTo>
                  <a:lnTo>
                    <a:pt x="3069239" y="1022567"/>
                  </a:lnTo>
                  <a:lnTo>
                    <a:pt x="3075503" y="1071619"/>
                  </a:lnTo>
                  <a:lnTo>
                    <a:pt x="3080816" y="1120887"/>
                  </a:lnTo>
                  <a:lnTo>
                    <a:pt x="3085172" y="1170359"/>
                  </a:lnTo>
                  <a:lnTo>
                    <a:pt x="3088568" y="1220025"/>
                  </a:lnTo>
                  <a:lnTo>
                    <a:pt x="3090999" y="1269874"/>
                  </a:lnTo>
                  <a:lnTo>
                    <a:pt x="3092461" y="1319895"/>
                  </a:lnTo>
                  <a:lnTo>
                    <a:pt x="3092950" y="1370078"/>
                  </a:lnTo>
                  <a:lnTo>
                    <a:pt x="3092461" y="1420262"/>
                  </a:lnTo>
                  <a:lnTo>
                    <a:pt x="3090999" y="1470288"/>
                  </a:lnTo>
                  <a:lnTo>
                    <a:pt x="3088568" y="1520146"/>
                  </a:lnTo>
                  <a:lnTo>
                    <a:pt x="3085172" y="1569823"/>
                  </a:lnTo>
                  <a:lnTo>
                    <a:pt x="3080816" y="1619309"/>
                  </a:lnTo>
                  <a:lnTo>
                    <a:pt x="3075503" y="1668594"/>
                  </a:lnTo>
                  <a:lnTo>
                    <a:pt x="3069239" y="1717664"/>
                  </a:lnTo>
                  <a:lnTo>
                    <a:pt x="3062028" y="1766511"/>
                  </a:lnTo>
                  <a:lnTo>
                    <a:pt x="3053874" y="1815122"/>
                  </a:lnTo>
                  <a:lnTo>
                    <a:pt x="3044781" y="1863486"/>
                  </a:lnTo>
                  <a:lnTo>
                    <a:pt x="3034755" y="1911593"/>
                  </a:lnTo>
                  <a:lnTo>
                    <a:pt x="3023799" y="1959430"/>
                  </a:lnTo>
                  <a:lnTo>
                    <a:pt x="3011919" y="2006988"/>
                  </a:lnTo>
                  <a:lnTo>
                    <a:pt x="2999117" y="2054255"/>
                  </a:lnTo>
                  <a:lnTo>
                    <a:pt x="2985400" y="2101220"/>
                  </a:lnTo>
                  <a:lnTo>
                    <a:pt x="2970770" y="2147872"/>
                  </a:lnTo>
                  <a:lnTo>
                    <a:pt x="2955234" y="2194199"/>
                  </a:lnTo>
                  <a:lnTo>
                    <a:pt x="2938794" y="2240191"/>
                  </a:lnTo>
                  <a:lnTo>
                    <a:pt x="2921456" y="2285837"/>
                  </a:lnTo>
                  <a:lnTo>
                    <a:pt x="2903223" y="2331125"/>
                  </a:lnTo>
                  <a:lnTo>
                    <a:pt x="2884101" y="2376044"/>
                  </a:lnTo>
                  <a:lnTo>
                    <a:pt x="2864094" y="2420584"/>
                  </a:lnTo>
                  <a:lnTo>
                    <a:pt x="2843206" y="2464733"/>
                  </a:lnTo>
                  <a:lnTo>
                    <a:pt x="2821441" y="2508479"/>
                  </a:lnTo>
                  <a:lnTo>
                    <a:pt x="2798804" y="2551813"/>
                  </a:lnTo>
                  <a:lnTo>
                    <a:pt x="2775300" y="2594723"/>
                  </a:lnTo>
                  <a:lnTo>
                    <a:pt x="2750933" y="2637197"/>
                  </a:lnTo>
                  <a:lnTo>
                    <a:pt x="2725706" y="2679225"/>
                  </a:lnTo>
                  <a:lnTo>
                    <a:pt x="2699626" y="2720795"/>
                  </a:lnTo>
                  <a:lnTo>
                    <a:pt x="2672695" y="2761897"/>
                  </a:lnTo>
                  <a:lnTo>
                    <a:pt x="2644919" y="2802520"/>
                  </a:lnTo>
                  <a:lnTo>
                    <a:pt x="2616302" y="2842651"/>
                  </a:lnTo>
                  <a:lnTo>
                    <a:pt x="2586849" y="2882281"/>
                  </a:lnTo>
                  <a:lnTo>
                    <a:pt x="2556563" y="2921398"/>
                  </a:lnTo>
                  <a:lnTo>
                    <a:pt x="2525449" y="2959990"/>
                  </a:lnTo>
                  <a:lnTo>
                    <a:pt x="2493512" y="2998048"/>
                  </a:lnTo>
                  <a:lnTo>
                    <a:pt x="2460756" y="3035559"/>
                  </a:lnTo>
                  <a:lnTo>
                    <a:pt x="2427185" y="3072513"/>
                  </a:lnTo>
                  <a:lnTo>
                    <a:pt x="2392805" y="3108899"/>
                  </a:lnTo>
                  <a:lnTo>
                    <a:pt x="2357618" y="3144705"/>
                  </a:lnTo>
                  <a:lnTo>
                    <a:pt x="2321812" y="3179891"/>
                  </a:lnTo>
                  <a:lnTo>
                    <a:pt x="2285427" y="3214272"/>
                  </a:lnTo>
                  <a:lnTo>
                    <a:pt x="2248473" y="3247843"/>
                  </a:lnTo>
                  <a:lnTo>
                    <a:pt x="2210961" y="3280599"/>
                  </a:lnTo>
                  <a:lnTo>
                    <a:pt x="2172904" y="3312536"/>
                  </a:lnTo>
                  <a:lnTo>
                    <a:pt x="2134311" y="3343650"/>
                  </a:lnTo>
                  <a:lnTo>
                    <a:pt x="2095194" y="3373936"/>
                  </a:lnTo>
                  <a:lnTo>
                    <a:pt x="2055564" y="3403389"/>
                  </a:lnTo>
                  <a:lnTo>
                    <a:pt x="2015433" y="3432006"/>
                  </a:lnTo>
                  <a:lnTo>
                    <a:pt x="1974811" y="3459782"/>
                  </a:lnTo>
                  <a:lnTo>
                    <a:pt x="1933709" y="3486713"/>
                  </a:lnTo>
                  <a:lnTo>
                    <a:pt x="1892138" y="3512793"/>
                  </a:lnTo>
                  <a:lnTo>
                    <a:pt x="1850110" y="3538019"/>
                  </a:lnTo>
                  <a:lnTo>
                    <a:pt x="1807636" y="3562387"/>
                  </a:lnTo>
                  <a:lnTo>
                    <a:pt x="1764726" y="3585891"/>
                  </a:lnTo>
                  <a:lnTo>
                    <a:pt x="1721393" y="3608528"/>
                  </a:lnTo>
                  <a:lnTo>
                    <a:pt x="1677646" y="3630292"/>
                  </a:lnTo>
                  <a:lnTo>
                    <a:pt x="1633497" y="3651180"/>
                  </a:lnTo>
                  <a:lnTo>
                    <a:pt x="1588958" y="3671188"/>
                  </a:lnTo>
                  <a:lnTo>
                    <a:pt x="1544038" y="3690310"/>
                  </a:lnTo>
                  <a:lnTo>
                    <a:pt x="1498750" y="3708542"/>
                  </a:lnTo>
                  <a:lnTo>
                    <a:pt x="1453105" y="3725881"/>
                  </a:lnTo>
                  <a:lnTo>
                    <a:pt x="1442813" y="3729559"/>
                  </a:lnTo>
                  <a:close/>
                </a:path>
                <a:path w="3093085" h="3880485">
                  <a:moveTo>
                    <a:pt x="582991" y="3880036"/>
                  </a:moveTo>
                  <a:lnTo>
                    <a:pt x="532807" y="3879548"/>
                  </a:lnTo>
                  <a:lnTo>
                    <a:pt x="482780" y="3878086"/>
                  </a:lnTo>
                  <a:lnTo>
                    <a:pt x="432923" y="3875655"/>
                  </a:lnTo>
                  <a:lnTo>
                    <a:pt x="383246" y="3872259"/>
                  </a:lnTo>
                  <a:lnTo>
                    <a:pt x="333759" y="3867902"/>
                  </a:lnTo>
                  <a:lnTo>
                    <a:pt x="284475" y="3862590"/>
                  </a:lnTo>
                  <a:lnTo>
                    <a:pt x="235404" y="3856326"/>
                  </a:lnTo>
                  <a:lnTo>
                    <a:pt x="186558" y="3849114"/>
                  </a:lnTo>
                  <a:lnTo>
                    <a:pt x="137947" y="3840960"/>
                  </a:lnTo>
                  <a:lnTo>
                    <a:pt x="89583" y="3831868"/>
                  </a:lnTo>
                  <a:lnTo>
                    <a:pt x="41476" y="3821842"/>
                  </a:lnTo>
                  <a:lnTo>
                    <a:pt x="0" y="3812343"/>
                  </a:lnTo>
                  <a:lnTo>
                    <a:pt x="0" y="3657183"/>
                  </a:lnTo>
                  <a:lnTo>
                    <a:pt x="33843" y="3665602"/>
                  </a:lnTo>
                  <a:lnTo>
                    <a:pt x="82495" y="3676611"/>
                  </a:lnTo>
                  <a:lnTo>
                    <a:pt x="131440" y="3686597"/>
                  </a:lnTo>
                  <a:lnTo>
                    <a:pt x="180665" y="3695556"/>
                  </a:lnTo>
                  <a:lnTo>
                    <a:pt x="230158" y="3703481"/>
                  </a:lnTo>
                  <a:lnTo>
                    <a:pt x="279904" y="3710367"/>
                  </a:lnTo>
                  <a:lnTo>
                    <a:pt x="329892" y="3716208"/>
                  </a:lnTo>
                  <a:lnTo>
                    <a:pt x="380108" y="3721000"/>
                  </a:lnTo>
                  <a:lnTo>
                    <a:pt x="430539" y="3724737"/>
                  </a:lnTo>
                  <a:lnTo>
                    <a:pt x="481172" y="3727412"/>
                  </a:lnTo>
                  <a:lnTo>
                    <a:pt x="531994" y="3729022"/>
                  </a:lnTo>
                  <a:lnTo>
                    <a:pt x="582991" y="3729559"/>
                  </a:lnTo>
                  <a:lnTo>
                    <a:pt x="1442813" y="3729559"/>
                  </a:lnTo>
                  <a:lnTo>
                    <a:pt x="1407113" y="3742320"/>
                  </a:lnTo>
                  <a:lnTo>
                    <a:pt x="1360785" y="3757857"/>
                  </a:lnTo>
                  <a:lnTo>
                    <a:pt x="1314134" y="3772486"/>
                  </a:lnTo>
                  <a:lnTo>
                    <a:pt x="1267169" y="3786204"/>
                  </a:lnTo>
                  <a:lnTo>
                    <a:pt x="1219902" y="3799005"/>
                  </a:lnTo>
                  <a:lnTo>
                    <a:pt x="1172344" y="3810886"/>
                  </a:lnTo>
                  <a:lnTo>
                    <a:pt x="1124506" y="3821842"/>
                  </a:lnTo>
                  <a:lnTo>
                    <a:pt x="1076399" y="3831868"/>
                  </a:lnTo>
                  <a:lnTo>
                    <a:pt x="1028035" y="3840960"/>
                  </a:lnTo>
                  <a:lnTo>
                    <a:pt x="979424" y="3849114"/>
                  </a:lnTo>
                  <a:lnTo>
                    <a:pt x="930578" y="3856326"/>
                  </a:lnTo>
                  <a:lnTo>
                    <a:pt x="881507" y="3862590"/>
                  </a:lnTo>
                  <a:lnTo>
                    <a:pt x="832223" y="3867902"/>
                  </a:lnTo>
                  <a:lnTo>
                    <a:pt x="782736" y="3872259"/>
                  </a:lnTo>
                  <a:lnTo>
                    <a:pt x="733059" y="3875655"/>
                  </a:lnTo>
                  <a:lnTo>
                    <a:pt x="683202" y="3878086"/>
                  </a:lnTo>
                  <a:lnTo>
                    <a:pt x="633175" y="3879548"/>
                  </a:lnTo>
                  <a:lnTo>
                    <a:pt x="582991" y="3880036"/>
                  </a:lnTo>
                  <a:close/>
                </a:path>
              </a:pathLst>
            </a:custGeom>
            <a:solidFill>
              <a:srgbClr val="2E5872"/>
            </a:solidFill>
          </p:spPr>
          <p:txBody>
            <a:bodyPr wrap="square" lIns="0" tIns="0" rIns="0" bIns="0" rtlCol="0"/>
            <a:lstStyle/>
            <a:p>
              <a:endParaRPr/>
            </a:p>
          </p:txBody>
        </p:sp>
        <p:sp>
          <p:nvSpPr>
            <p:cNvPr id="7" name="object 7"/>
            <p:cNvSpPr/>
            <p:nvPr/>
          </p:nvSpPr>
          <p:spPr>
            <a:xfrm>
              <a:off x="13734849" y="4143375"/>
              <a:ext cx="2571750" cy="2571750"/>
            </a:xfrm>
            <a:custGeom>
              <a:avLst/>
              <a:gdLst/>
              <a:ahLst/>
              <a:cxnLst/>
              <a:rect l="l" t="t" r="r" b="b"/>
              <a:pathLst>
                <a:path w="2571750" h="2571750">
                  <a:moveTo>
                    <a:pt x="1285875" y="2571750"/>
                  </a:moveTo>
                  <a:lnTo>
                    <a:pt x="1237667" y="2570863"/>
                  </a:lnTo>
                  <a:lnTo>
                    <a:pt x="1189908" y="2568223"/>
                  </a:lnTo>
                  <a:lnTo>
                    <a:pt x="1142628" y="2563860"/>
                  </a:lnTo>
                  <a:lnTo>
                    <a:pt x="1095857" y="2557807"/>
                  </a:lnTo>
                  <a:lnTo>
                    <a:pt x="1049628" y="2550094"/>
                  </a:lnTo>
                  <a:lnTo>
                    <a:pt x="1003971" y="2540753"/>
                  </a:lnTo>
                  <a:lnTo>
                    <a:pt x="958917" y="2529813"/>
                  </a:lnTo>
                  <a:lnTo>
                    <a:pt x="914497" y="2517307"/>
                  </a:lnTo>
                  <a:lnTo>
                    <a:pt x="870742" y="2503265"/>
                  </a:lnTo>
                  <a:lnTo>
                    <a:pt x="827684" y="2487719"/>
                  </a:lnTo>
                  <a:lnTo>
                    <a:pt x="785354" y="2470699"/>
                  </a:lnTo>
                  <a:lnTo>
                    <a:pt x="743782" y="2452237"/>
                  </a:lnTo>
                  <a:lnTo>
                    <a:pt x="703000" y="2432364"/>
                  </a:lnTo>
                  <a:lnTo>
                    <a:pt x="663038" y="2411110"/>
                  </a:lnTo>
                  <a:lnTo>
                    <a:pt x="623929" y="2388508"/>
                  </a:lnTo>
                  <a:lnTo>
                    <a:pt x="585702" y="2364587"/>
                  </a:lnTo>
                  <a:lnTo>
                    <a:pt x="548389" y="2339380"/>
                  </a:lnTo>
                  <a:lnTo>
                    <a:pt x="512022" y="2312916"/>
                  </a:lnTo>
                  <a:lnTo>
                    <a:pt x="476630" y="2285228"/>
                  </a:lnTo>
                  <a:lnTo>
                    <a:pt x="442246" y="2256346"/>
                  </a:lnTo>
                  <a:lnTo>
                    <a:pt x="408900" y="2226302"/>
                  </a:lnTo>
                  <a:lnTo>
                    <a:pt x="376624" y="2195125"/>
                  </a:lnTo>
                  <a:lnTo>
                    <a:pt x="345447" y="2162849"/>
                  </a:lnTo>
                  <a:lnTo>
                    <a:pt x="315403" y="2129503"/>
                  </a:lnTo>
                  <a:lnTo>
                    <a:pt x="286521" y="2095119"/>
                  </a:lnTo>
                  <a:lnTo>
                    <a:pt x="258833" y="2059727"/>
                  </a:lnTo>
                  <a:lnTo>
                    <a:pt x="232369" y="2023360"/>
                  </a:lnTo>
                  <a:lnTo>
                    <a:pt x="207162" y="1986047"/>
                  </a:lnTo>
                  <a:lnTo>
                    <a:pt x="183241" y="1947820"/>
                  </a:lnTo>
                  <a:lnTo>
                    <a:pt x="160639" y="1908711"/>
                  </a:lnTo>
                  <a:lnTo>
                    <a:pt x="139385" y="1868749"/>
                  </a:lnTo>
                  <a:lnTo>
                    <a:pt x="119512" y="1827967"/>
                  </a:lnTo>
                  <a:lnTo>
                    <a:pt x="101050" y="1786395"/>
                  </a:lnTo>
                  <a:lnTo>
                    <a:pt x="84030" y="1744065"/>
                  </a:lnTo>
                  <a:lnTo>
                    <a:pt x="68484" y="1701007"/>
                  </a:lnTo>
                  <a:lnTo>
                    <a:pt x="54442" y="1657252"/>
                  </a:lnTo>
                  <a:lnTo>
                    <a:pt x="41936" y="1612832"/>
                  </a:lnTo>
                  <a:lnTo>
                    <a:pt x="30996" y="1567778"/>
                  </a:lnTo>
                  <a:lnTo>
                    <a:pt x="21655" y="1522121"/>
                  </a:lnTo>
                  <a:lnTo>
                    <a:pt x="13942" y="1475892"/>
                  </a:lnTo>
                  <a:lnTo>
                    <a:pt x="7889" y="1429121"/>
                  </a:lnTo>
                  <a:lnTo>
                    <a:pt x="3526" y="1381841"/>
                  </a:lnTo>
                  <a:lnTo>
                    <a:pt x="886" y="1334082"/>
                  </a:lnTo>
                  <a:lnTo>
                    <a:pt x="0" y="1285875"/>
                  </a:lnTo>
                  <a:lnTo>
                    <a:pt x="886" y="1237667"/>
                  </a:lnTo>
                  <a:lnTo>
                    <a:pt x="3526" y="1189908"/>
                  </a:lnTo>
                  <a:lnTo>
                    <a:pt x="7889" y="1142628"/>
                  </a:lnTo>
                  <a:lnTo>
                    <a:pt x="13942" y="1095857"/>
                  </a:lnTo>
                  <a:lnTo>
                    <a:pt x="21655" y="1049628"/>
                  </a:lnTo>
                  <a:lnTo>
                    <a:pt x="30996" y="1003971"/>
                  </a:lnTo>
                  <a:lnTo>
                    <a:pt x="41936" y="958917"/>
                  </a:lnTo>
                  <a:lnTo>
                    <a:pt x="54442" y="914497"/>
                  </a:lnTo>
                  <a:lnTo>
                    <a:pt x="68484" y="870742"/>
                  </a:lnTo>
                  <a:lnTo>
                    <a:pt x="84030" y="827684"/>
                  </a:lnTo>
                  <a:lnTo>
                    <a:pt x="101050" y="785354"/>
                  </a:lnTo>
                  <a:lnTo>
                    <a:pt x="119512" y="743782"/>
                  </a:lnTo>
                  <a:lnTo>
                    <a:pt x="139385" y="703000"/>
                  </a:lnTo>
                  <a:lnTo>
                    <a:pt x="160639" y="663038"/>
                  </a:lnTo>
                  <a:lnTo>
                    <a:pt x="183241" y="623929"/>
                  </a:lnTo>
                  <a:lnTo>
                    <a:pt x="207162" y="585702"/>
                  </a:lnTo>
                  <a:lnTo>
                    <a:pt x="232369" y="548389"/>
                  </a:lnTo>
                  <a:lnTo>
                    <a:pt x="258833" y="512022"/>
                  </a:lnTo>
                  <a:lnTo>
                    <a:pt x="286521" y="476630"/>
                  </a:lnTo>
                  <a:lnTo>
                    <a:pt x="315403" y="442246"/>
                  </a:lnTo>
                  <a:lnTo>
                    <a:pt x="345447" y="408900"/>
                  </a:lnTo>
                  <a:lnTo>
                    <a:pt x="376624" y="376624"/>
                  </a:lnTo>
                  <a:lnTo>
                    <a:pt x="408900" y="345447"/>
                  </a:lnTo>
                  <a:lnTo>
                    <a:pt x="442246" y="315403"/>
                  </a:lnTo>
                  <a:lnTo>
                    <a:pt x="476630" y="286521"/>
                  </a:lnTo>
                  <a:lnTo>
                    <a:pt x="512022" y="258833"/>
                  </a:lnTo>
                  <a:lnTo>
                    <a:pt x="548389" y="232369"/>
                  </a:lnTo>
                  <a:lnTo>
                    <a:pt x="585702" y="207162"/>
                  </a:lnTo>
                  <a:lnTo>
                    <a:pt x="623929" y="183241"/>
                  </a:lnTo>
                  <a:lnTo>
                    <a:pt x="663038" y="160639"/>
                  </a:lnTo>
                  <a:lnTo>
                    <a:pt x="703000" y="139385"/>
                  </a:lnTo>
                  <a:lnTo>
                    <a:pt x="743782" y="119512"/>
                  </a:lnTo>
                  <a:lnTo>
                    <a:pt x="785354" y="101050"/>
                  </a:lnTo>
                  <a:lnTo>
                    <a:pt x="827684" y="84030"/>
                  </a:lnTo>
                  <a:lnTo>
                    <a:pt x="870742" y="68484"/>
                  </a:lnTo>
                  <a:lnTo>
                    <a:pt x="914497" y="54442"/>
                  </a:lnTo>
                  <a:lnTo>
                    <a:pt x="958917" y="41936"/>
                  </a:lnTo>
                  <a:lnTo>
                    <a:pt x="1003971" y="30996"/>
                  </a:lnTo>
                  <a:lnTo>
                    <a:pt x="1049628" y="21655"/>
                  </a:lnTo>
                  <a:lnTo>
                    <a:pt x="1095857" y="13942"/>
                  </a:lnTo>
                  <a:lnTo>
                    <a:pt x="1142628" y="7889"/>
                  </a:lnTo>
                  <a:lnTo>
                    <a:pt x="1189908" y="3526"/>
                  </a:lnTo>
                  <a:lnTo>
                    <a:pt x="1237667" y="886"/>
                  </a:lnTo>
                  <a:lnTo>
                    <a:pt x="1285875" y="0"/>
                  </a:lnTo>
                  <a:lnTo>
                    <a:pt x="1334082" y="886"/>
                  </a:lnTo>
                  <a:lnTo>
                    <a:pt x="1381841" y="3526"/>
                  </a:lnTo>
                  <a:lnTo>
                    <a:pt x="1429121" y="7889"/>
                  </a:lnTo>
                  <a:lnTo>
                    <a:pt x="1475892" y="13942"/>
                  </a:lnTo>
                  <a:lnTo>
                    <a:pt x="1522121" y="21655"/>
                  </a:lnTo>
                  <a:lnTo>
                    <a:pt x="1567778" y="30996"/>
                  </a:lnTo>
                  <a:lnTo>
                    <a:pt x="1612832" y="41936"/>
                  </a:lnTo>
                  <a:lnTo>
                    <a:pt x="1657252" y="54442"/>
                  </a:lnTo>
                  <a:lnTo>
                    <a:pt x="1701007" y="68484"/>
                  </a:lnTo>
                  <a:lnTo>
                    <a:pt x="1744065" y="84030"/>
                  </a:lnTo>
                  <a:lnTo>
                    <a:pt x="1786395" y="101050"/>
                  </a:lnTo>
                  <a:lnTo>
                    <a:pt x="1827967" y="119512"/>
                  </a:lnTo>
                  <a:lnTo>
                    <a:pt x="1868749" y="139385"/>
                  </a:lnTo>
                  <a:lnTo>
                    <a:pt x="1908711" y="160639"/>
                  </a:lnTo>
                  <a:lnTo>
                    <a:pt x="1947820" y="183241"/>
                  </a:lnTo>
                  <a:lnTo>
                    <a:pt x="1986047" y="207162"/>
                  </a:lnTo>
                  <a:lnTo>
                    <a:pt x="2023360" y="232369"/>
                  </a:lnTo>
                  <a:lnTo>
                    <a:pt x="2059727" y="258833"/>
                  </a:lnTo>
                  <a:lnTo>
                    <a:pt x="2095119" y="286521"/>
                  </a:lnTo>
                  <a:lnTo>
                    <a:pt x="2129503" y="315403"/>
                  </a:lnTo>
                  <a:lnTo>
                    <a:pt x="2162849" y="345447"/>
                  </a:lnTo>
                  <a:lnTo>
                    <a:pt x="2195125" y="376624"/>
                  </a:lnTo>
                  <a:lnTo>
                    <a:pt x="2226302" y="408900"/>
                  </a:lnTo>
                  <a:lnTo>
                    <a:pt x="2256346" y="442246"/>
                  </a:lnTo>
                  <a:lnTo>
                    <a:pt x="2285228" y="476630"/>
                  </a:lnTo>
                  <a:lnTo>
                    <a:pt x="2312916" y="512022"/>
                  </a:lnTo>
                  <a:lnTo>
                    <a:pt x="2339380" y="548389"/>
                  </a:lnTo>
                  <a:lnTo>
                    <a:pt x="2364587" y="585702"/>
                  </a:lnTo>
                  <a:lnTo>
                    <a:pt x="2388508" y="623929"/>
                  </a:lnTo>
                  <a:lnTo>
                    <a:pt x="2411110" y="663038"/>
                  </a:lnTo>
                  <a:lnTo>
                    <a:pt x="2432364" y="703000"/>
                  </a:lnTo>
                  <a:lnTo>
                    <a:pt x="2452237" y="743782"/>
                  </a:lnTo>
                  <a:lnTo>
                    <a:pt x="2470699" y="785354"/>
                  </a:lnTo>
                  <a:lnTo>
                    <a:pt x="2487719" y="827684"/>
                  </a:lnTo>
                  <a:lnTo>
                    <a:pt x="2503265" y="870742"/>
                  </a:lnTo>
                  <a:lnTo>
                    <a:pt x="2517307" y="914497"/>
                  </a:lnTo>
                  <a:lnTo>
                    <a:pt x="2529813" y="958917"/>
                  </a:lnTo>
                  <a:lnTo>
                    <a:pt x="2540753" y="1003971"/>
                  </a:lnTo>
                  <a:lnTo>
                    <a:pt x="2550094" y="1049628"/>
                  </a:lnTo>
                  <a:lnTo>
                    <a:pt x="2557807" y="1095857"/>
                  </a:lnTo>
                  <a:lnTo>
                    <a:pt x="2563860" y="1142628"/>
                  </a:lnTo>
                  <a:lnTo>
                    <a:pt x="2568223" y="1189908"/>
                  </a:lnTo>
                  <a:lnTo>
                    <a:pt x="2570863" y="1237667"/>
                  </a:lnTo>
                  <a:lnTo>
                    <a:pt x="2571750" y="1285875"/>
                  </a:lnTo>
                  <a:lnTo>
                    <a:pt x="2570863" y="1334082"/>
                  </a:lnTo>
                  <a:lnTo>
                    <a:pt x="2568223" y="1381841"/>
                  </a:lnTo>
                  <a:lnTo>
                    <a:pt x="2563860" y="1429121"/>
                  </a:lnTo>
                  <a:lnTo>
                    <a:pt x="2557807" y="1475892"/>
                  </a:lnTo>
                  <a:lnTo>
                    <a:pt x="2550094" y="1522121"/>
                  </a:lnTo>
                  <a:lnTo>
                    <a:pt x="2540753" y="1567778"/>
                  </a:lnTo>
                  <a:lnTo>
                    <a:pt x="2529813" y="1612832"/>
                  </a:lnTo>
                  <a:lnTo>
                    <a:pt x="2517307" y="1657252"/>
                  </a:lnTo>
                  <a:lnTo>
                    <a:pt x="2503265" y="1701007"/>
                  </a:lnTo>
                  <a:lnTo>
                    <a:pt x="2487719" y="1744065"/>
                  </a:lnTo>
                  <a:lnTo>
                    <a:pt x="2470699" y="1786395"/>
                  </a:lnTo>
                  <a:lnTo>
                    <a:pt x="2452237" y="1827967"/>
                  </a:lnTo>
                  <a:lnTo>
                    <a:pt x="2432364" y="1868749"/>
                  </a:lnTo>
                  <a:lnTo>
                    <a:pt x="2411110" y="1908711"/>
                  </a:lnTo>
                  <a:lnTo>
                    <a:pt x="2388508" y="1947820"/>
                  </a:lnTo>
                  <a:lnTo>
                    <a:pt x="2364587" y="1986047"/>
                  </a:lnTo>
                  <a:lnTo>
                    <a:pt x="2339380" y="2023360"/>
                  </a:lnTo>
                  <a:lnTo>
                    <a:pt x="2312916" y="2059727"/>
                  </a:lnTo>
                  <a:lnTo>
                    <a:pt x="2285228" y="2095119"/>
                  </a:lnTo>
                  <a:lnTo>
                    <a:pt x="2256346" y="2129503"/>
                  </a:lnTo>
                  <a:lnTo>
                    <a:pt x="2226302" y="2162849"/>
                  </a:lnTo>
                  <a:lnTo>
                    <a:pt x="2195125" y="2195125"/>
                  </a:lnTo>
                  <a:lnTo>
                    <a:pt x="2162849" y="2226302"/>
                  </a:lnTo>
                  <a:lnTo>
                    <a:pt x="2129503" y="2256346"/>
                  </a:lnTo>
                  <a:lnTo>
                    <a:pt x="2095119" y="2285228"/>
                  </a:lnTo>
                  <a:lnTo>
                    <a:pt x="2059727" y="2312916"/>
                  </a:lnTo>
                  <a:lnTo>
                    <a:pt x="2023360" y="2339380"/>
                  </a:lnTo>
                  <a:lnTo>
                    <a:pt x="1986047" y="2364587"/>
                  </a:lnTo>
                  <a:lnTo>
                    <a:pt x="1947820" y="2388508"/>
                  </a:lnTo>
                  <a:lnTo>
                    <a:pt x="1908711" y="2411110"/>
                  </a:lnTo>
                  <a:lnTo>
                    <a:pt x="1868749" y="2432364"/>
                  </a:lnTo>
                  <a:lnTo>
                    <a:pt x="1827967" y="2452237"/>
                  </a:lnTo>
                  <a:lnTo>
                    <a:pt x="1786395" y="2470699"/>
                  </a:lnTo>
                  <a:lnTo>
                    <a:pt x="1744065" y="2487719"/>
                  </a:lnTo>
                  <a:lnTo>
                    <a:pt x="1701007" y="2503265"/>
                  </a:lnTo>
                  <a:lnTo>
                    <a:pt x="1657252" y="2517307"/>
                  </a:lnTo>
                  <a:lnTo>
                    <a:pt x="1612832" y="2529813"/>
                  </a:lnTo>
                  <a:lnTo>
                    <a:pt x="1567778" y="2540753"/>
                  </a:lnTo>
                  <a:lnTo>
                    <a:pt x="1522121" y="2550094"/>
                  </a:lnTo>
                  <a:lnTo>
                    <a:pt x="1475892" y="2557807"/>
                  </a:lnTo>
                  <a:lnTo>
                    <a:pt x="1429121" y="2563860"/>
                  </a:lnTo>
                  <a:lnTo>
                    <a:pt x="1381841" y="2568223"/>
                  </a:lnTo>
                  <a:lnTo>
                    <a:pt x="1334082" y="2570863"/>
                  </a:lnTo>
                  <a:lnTo>
                    <a:pt x="1285875" y="2571750"/>
                  </a:lnTo>
                  <a:close/>
                </a:path>
              </a:pathLst>
            </a:custGeom>
            <a:solidFill>
              <a:srgbClr val="5CCAD0"/>
            </a:solidFill>
          </p:spPr>
          <p:txBody>
            <a:bodyPr wrap="square" lIns="0" tIns="0" rIns="0" bIns="0" rtlCol="0"/>
            <a:lstStyle/>
            <a:p>
              <a:endParaRPr/>
            </a:p>
          </p:txBody>
        </p:sp>
      </p:grpSp>
      <p:sp>
        <p:nvSpPr>
          <p:cNvPr id="8" name="object 8"/>
          <p:cNvSpPr txBox="1">
            <a:spLocks noGrp="1"/>
          </p:cNvSpPr>
          <p:nvPr>
            <p:ph type="title"/>
          </p:nvPr>
        </p:nvSpPr>
        <p:spPr>
          <a:xfrm>
            <a:off x="4884735" y="1468890"/>
            <a:ext cx="12387580" cy="6308725"/>
          </a:xfrm>
          <a:prstGeom prst="rect">
            <a:avLst/>
          </a:prstGeom>
        </p:spPr>
        <p:txBody>
          <a:bodyPr vert="horz" wrap="square" lIns="0" tIns="12700" rIns="0" bIns="0" rtlCol="0">
            <a:spAutoFit/>
          </a:bodyPr>
          <a:lstStyle/>
          <a:p>
            <a:pPr marR="5080" algn="r">
              <a:lnSpc>
                <a:spcPct val="100000"/>
              </a:lnSpc>
              <a:spcBef>
                <a:spcPts val="100"/>
              </a:spcBef>
            </a:pPr>
            <a:r>
              <a:rPr sz="7200" spc="-345" dirty="0">
                <a:solidFill>
                  <a:srgbClr val="5CCAD0"/>
                </a:solidFill>
                <a:latin typeface="Trebuchet MS"/>
                <a:cs typeface="Trebuchet MS"/>
              </a:rPr>
              <a:t>thankyou..</a:t>
            </a:r>
            <a:endParaRPr sz="7200">
              <a:latin typeface="Trebuchet MS"/>
              <a:cs typeface="Trebuchet MS"/>
            </a:endParaRPr>
          </a:p>
          <a:p>
            <a:pPr>
              <a:lnSpc>
                <a:spcPct val="100000"/>
              </a:lnSpc>
            </a:pPr>
            <a:endParaRPr sz="7200">
              <a:latin typeface="Trebuchet MS"/>
              <a:cs typeface="Trebuchet MS"/>
            </a:endParaRPr>
          </a:p>
          <a:p>
            <a:pPr>
              <a:lnSpc>
                <a:spcPct val="100000"/>
              </a:lnSpc>
            </a:pPr>
            <a:endParaRPr sz="7200">
              <a:latin typeface="Trebuchet MS"/>
              <a:cs typeface="Trebuchet MS"/>
            </a:endParaRPr>
          </a:p>
          <a:p>
            <a:pPr>
              <a:lnSpc>
                <a:spcPct val="100000"/>
              </a:lnSpc>
            </a:pPr>
            <a:endParaRPr sz="7200">
              <a:latin typeface="Trebuchet MS"/>
              <a:cs typeface="Trebuchet MS"/>
            </a:endParaRPr>
          </a:p>
          <a:p>
            <a:pPr>
              <a:lnSpc>
                <a:spcPct val="100000"/>
              </a:lnSpc>
              <a:spcBef>
                <a:spcPts val="30"/>
              </a:spcBef>
            </a:pPr>
            <a:endParaRPr sz="6100">
              <a:latin typeface="Trebuchet MS"/>
              <a:cs typeface="Trebuchet MS"/>
            </a:endParaRPr>
          </a:p>
          <a:p>
            <a:pPr marL="12700">
              <a:lnSpc>
                <a:spcPct val="100000"/>
              </a:lnSpc>
            </a:pPr>
            <a:r>
              <a:rPr sz="7200" spc="70" dirty="0">
                <a:solidFill>
                  <a:srgbClr val="1B2042"/>
                </a:solidFill>
                <a:latin typeface="Trebuchet MS"/>
                <a:cs typeface="Trebuchet MS"/>
              </a:rPr>
              <a:t>semoga</a:t>
            </a:r>
            <a:r>
              <a:rPr sz="7200" spc="-265" dirty="0">
                <a:solidFill>
                  <a:srgbClr val="1B2042"/>
                </a:solidFill>
                <a:latin typeface="Trebuchet MS"/>
                <a:cs typeface="Trebuchet MS"/>
              </a:rPr>
              <a:t> </a:t>
            </a:r>
            <a:r>
              <a:rPr sz="7200" spc="-200" dirty="0">
                <a:solidFill>
                  <a:srgbClr val="1B2042"/>
                </a:solidFill>
                <a:latin typeface="Trebuchet MS"/>
                <a:cs typeface="Trebuchet MS"/>
              </a:rPr>
              <a:t>bermanfaat..</a:t>
            </a:r>
            <a:endParaRPr sz="720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679765" y="997179"/>
            <a:ext cx="8899525" cy="562610"/>
          </a:xfrm>
          <a:prstGeom prst="rect">
            <a:avLst/>
          </a:prstGeom>
        </p:spPr>
        <p:txBody>
          <a:bodyPr vert="horz" wrap="square" lIns="0" tIns="15240" rIns="0" bIns="0" rtlCol="0">
            <a:spAutoFit/>
          </a:bodyPr>
          <a:lstStyle/>
          <a:p>
            <a:pPr marL="12700">
              <a:lnSpc>
                <a:spcPct val="100000"/>
              </a:lnSpc>
              <a:spcBef>
                <a:spcPts val="120"/>
              </a:spcBef>
            </a:pPr>
            <a:r>
              <a:rPr sz="3500" spc="465" dirty="0">
                <a:solidFill>
                  <a:srgbClr val="F5FAF9"/>
                </a:solidFill>
              </a:rPr>
              <a:t>HUKUM</a:t>
            </a:r>
            <a:r>
              <a:rPr sz="3500" spc="509" dirty="0">
                <a:solidFill>
                  <a:srgbClr val="F5FAF9"/>
                </a:solidFill>
              </a:rPr>
              <a:t> </a:t>
            </a:r>
            <a:r>
              <a:rPr sz="3500" spc="465" dirty="0">
                <a:solidFill>
                  <a:srgbClr val="F5FAF9"/>
                </a:solidFill>
              </a:rPr>
              <a:t>SEBAGAI</a:t>
            </a:r>
            <a:r>
              <a:rPr sz="3500" spc="515" dirty="0">
                <a:solidFill>
                  <a:srgbClr val="F5FAF9"/>
                </a:solidFill>
              </a:rPr>
              <a:t> </a:t>
            </a:r>
            <a:r>
              <a:rPr sz="3500" spc="335" dirty="0">
                <a:solidFill>
                  <a:srgbClr val="F5FAF9"/>
                </a:solidFill>
              </a:rPr>
              <a:t>PRAKTIK</a:t>
            </a:r>
            <a:r>
              <a:rPr sz="3500" spc="509" dirty="0">
                <a:solidFill>
                  <a:srgbClr val="F5FAF9"/>
                </a:solidFill>
              </a:rPr>
              <a:t> </a:t>
            </a:r>
            <a:r>
              <a:rPr sz="3500" spc="550" dirty="0">
                <a:solidFill>
                  <a:srgbClr val="F5FAF9"/>
                </a:solidFill>
              </a:rPr>
              <a:t>OTONOM</a:t>
            </a:r>
            <a:endParaRPr sz="3500"/>
          </a:p>
        </p:txBody>
      </p:sp>
      <p:grpSp>
        <p:nvGrpSpPr>
          <p:cNvPr id="3" name="object 3"/>
          <p:cNvGrpSpPr/>
          <p:nvPr/>
        </p:nvGrpSpPr>
        <p:grpSpPr>
          <a:xfrm>
            <a:off x="16243019" y="7135958"/>
            <a:ext cx="2045335" cy="3151505"/>
            <a:chOff x="16243019" y="7135958"/>
            <a:chExt cx="2045335" cy="3151505"/>
          </a:xfrm>
        </p:grpSpPr>
        <p:sp>
          <p:nvSpPr>
            <p:cNvPr id="4" name="object 4"/>
            <p:cNvSpPr/>
            <p:nvPr/>
          </p:nvSpPr>
          <p:spPr>
            <a:xfrm>
              <a:off x="17005019" y="7312890"/>
              <a:ext cx="1283335" cy="2974340"/>
            </a:xfrm>
            <a:custGeom>
              <a:avLst/>
              <a:gdLst/>
              <a:ahLst/>
              <a:cxnLst/>
              <a:rect l="l" t="t" r="r" b="b"/>
              <a:pathLst>
                <a:path w="1283334" h="2974340">
                  <a:moveTo>
                    <a:pt x="178441" y="1095863"/>
                  </a:moveTo>
                  <a:lnTo>
                    <a:pt x="198483" y="1050453"/>
                  </a:lnTo>
                  <a:lnTo>
                    <a:pt x="219819" y="1005421"/>
                  </a:lnTo>
                  <a:lnTo>
                    <a:pt x="242447" y="960820"/>
                  </a:lnTo>
                  <a:lnTo>
                    <a:pt x="266369" y="916703"/>
                  </a:lnTo>
                  <a:lnTo>
                    <a:pt x="291583" y="873125"/>
                  </a:lnTo>
                  <a:lnTo>
                    <a:pt x="318091" y="830140"/>
                  </a:lnTo>
                  <a:lnTo>
                    <a:pt x="1008582" y="139649"/>
                  </a:lnTo>
                  <a:lnTo>
                    <a:pt x="1051567" y="113950"/>
                  </a:lnTo>
                  <a:lnTo>
                    <a:pt x="1095145" y="89220"/>
                  </a:lnTo>
                  <a:lnTo>
                    <a:pt x="1139261" y="65460"/>
                  </a:lnTo>
                  <a:lnTo>
                    <a:pt x="1183862" y="42670"/>
                  </a:lnTo>
                  <a:lnTo>
                    <a:pt x="1228895" y="20850"/>
                  </a:lnTo>
                  <a:lnTo>
                    <a:pt x="1274304" y="0"/>
                  </a:lnTo>
                  <a:lnTo>
                    <a:pt x="178441" y="1095863"/>
                  </a:lnTo>
                  <a:close/>
                </a:path>
                <a:path w="1283334" h="2974340">
                  <a:moveTo>
                    <a:pt x="52368" y="1472142"/>
                  </a:moveTo>
                  <a:lnTo>
                    <a:pt x="63218" y="1427683"/>
                  </a:lnTo>
                  <a:lnTo>
                    <a:pt x="75158" y="1384133"/>
                  </a:lnTo>
                  <a:lnTo>
                    <a:pt x="87826" y="1340947"/>
                  </a:lnTo>
                  <a:lnTo>
                    <a:pt x="100858" y="1297579"/>
                  </a:lnTo>
                  <a:lnTo>
                    <a:pt x="1282979" y="117126"/>
                  </a:lnTo>
                  <a:lnTo>
                    <a:pt x="1282979" y="243024"/>
                  </a:lnTo>
                  <a:lnTo>
                    <a:pt x="52368" y="1472142"/>
                  </a:lnTo>
                  <a:close/>
                </a:path>
                <a:path w="1283334" h="2974340">
                  <a:moveTo>
                    <a:pt x="7758" y="1770837"/>
                  </a:moveTo>
                  <a:lnTo>
                    <a:pt x="15031" y="1699073"/>
                  </a:lnTo>
                  <a:lnTo>
                    <a:pt x="25214" y="1627308"/>
                  </a:lnTo>
                  <a:lnTo>
                    <a:pt x="1282979" y="369543"/>
                  </a:lnTo>
                  <a:lnTo>
                    <a:pt x="1282979" y="495616"/>
                  </a:lnTo>
                  <a:lnTo>
                    <a:pt x="7758" y="1770837"/>
                  </a:lnTo>
                  <a:close/>
                </a:path>
                <a:path w="1283334" h="2974340">
                  <a:moveTo>
                    <a:pt x="1939" y="2030741"/>
                  </a:moveTo>
                  <a:lnTo>
                    <a:pt x="818" y="1999041"/>
                  </a:lnTo>
                  <a:lnTo>
                    <a:pt x="242" y="1967705"/>
                  </a:lnTo>
                  <a:lnTo>
                    <a:pt x="30" y="1936369"/>
                  </a:lnTo>
                  <a:lnTo>
                    <a:pt x="0" y="1904669"/>
                  </a:lnTo>
                  <a:lnTo>
                    <a:pt x="1282979" y="621689"/>
                  </a:lnTo>
                  <a:lnTo>
                    <a:pt x="1282979" y="748575"/>
                  </a:lnTo>
                  <a:lnTo>
                    <a:pt x="1939" y="2030741"/>
                  </a:lnTo>
                  <a:close/>
                </a:path>
                <a:path w="1283334" h="2974340">
                  <a:moveTo>
                    <a:pt x="23274" y="2261552"/>
                  </a:moveTo>
                  <a:lnTo>
                    <a:pt x="19244" y="2233609"/>
                  </a:lnTo>
                  <a:lnTo>
                    <a:pt x="15759" y="2205304"/>
                  </a:lnTo>
                  <a:lnTo>
                    <a:pt x="12637" y="2176998"/>
                  </a:lnTo>
                  <a:lnTo>
                    <a:pt x="9697" y="2149056"/>
                  </a:lnTo>
                  <a:lnTo>
                    <a:pt x="1282979" y="875774"/>
                  </a:lnTo>
                  <a:lnTo>
                    <a:pt x="1282979" y="1001847"/>
                  </a:lnTo>
                  <a:lnTo>
                    <a:pt x="23274" y="2261552"/>
                  </a:lnTo>
                  <a:close/>
                </a:path>
                <a:path w="1283334" h="2974340">
                  <a:moveTo>
                    <a:pt x="64006" y="2471026"/>
                  </a:moveTo>
                  <a:lnTo>
                    <a:pt x="58187" y="2445145"/>
                  </a:lnTo>
                  <a:lnTo>
                    <a:pt x="46549" y="2394110"/>
                  </a:lnTo>
                  <a:lnTo>
                    <a:pt x="40731" y="2368228"/>
                  </a:lnTo>
                  <a:lnTo>
                    <a:pt x="1282979" y="1125980"/>
                  </a:lnTo>
                  <a:lnTo>
                    <a:pt x="1282979" y="1252053"/>
                  </a:lnTo>
                  <a:lnTo>
                    <a:pt x="64006" y="2471026"/>
                  </a:lnTo>
                  <a:close/>
                </a:path>
                <a:path w="1283334" h="2974340">
                  <a:moveTo>
                    <a:pt x="124133" y="2664985"/>
                  </a:moveTo>
                  <a:lnTo>
                    <a:pt x="115738" y="2641406"/>
                  </a:lnTo>
                  <a:lnTo>
                    <a:pt x="107889" y="2617465"/>
                  </a:lnTo>
                  <a:lnTo>
                    <a:pt x="100403" y="2593523"/>
                  </a:lnTo>
                  <a:lnTo>
                    <a:pt x="93099" y="2569945"/>
                  </a:lnTo>
                  <a:lnTo>
                    <a:pt x="1282979" y="1380066"/>
                  </a:lnTo>
                  <a:lnTo>
                    <a:pt x="1282979" y="1506138"/>
                  </a:lnTo>
                  <a:lnTo>
                    <a:pt x="124133" y="2664985"/>
                  </a:lnTo>
                  <a:close/>
                </a:path>
                <a:path w="1283334" h="2974340">
                  <a:moveTo>
                    <a:pt x="197837" y="2843426"/>
                  </a:moveTo>
                  <a:lnTo>
                    <a:pt x="187684" y="2821606"/>
                  </a:lnTo>
                  <a:lnTo>
                    <a:pt x="177714" y="2799785"/>
                  </a:lnTo>
                  <a:lnTo>
                    <a:pt x="168107" y="2777965"/>
                  </a:lnTo>
                  <a:lnTo>
                    <a:pt x="159045" y="2756145"/>
                  </a:lnTo>
                  <a:lnTo>
                    <a:pt x="1282979" y="1632211"/>
                  </a:lnTo>
                  <a:lnTo>
                    <a:pt x="1282979" y="1758284"/>
                  </a:lnTo>
                  <a:lnTo>
                    <a:pt x="197837" y="2843426"/>
                  </a:lnTo>
                  <a:close/>
                </a:path>
                <a:path w="1283334" h="2974340">
                  <a:moveTo>
                    <a:pt x="319300" y="2974108"/>
                  </a:moveTo>
                  <a:lnTo>
                    <a:pt x="259704" y="2974108"/>
                  </a:lnTo>
                  <a:lnTo>
                    <a:pt x="258206" y="2971438"/>
                  </a:lnTo>
                  <a:lnTo>
                    <a:pt x="247145" y="2951073"/>
                  </a:lnTo>
                  <a:lnTo>
                    <a:pt x="236628" y="2930707"/>
                  </a:lnTo>
                  <a:lnTo>
                    <a:pt x="1282979" y="1884357"/>
                  </a:lnTo>
                  <a:lnTo>
                    <a:pt x="1282979" y="2010429"/>
                  </a:lnTo>
                  <a:lnTo>
                    <a:pt x="319300" y="2974108"/>
                  </a:lnTo>
                  <a:close/>
                </a:path>
                <a:path w="1283334" h="2974340">
                  <a:moveTo>
                    <a:pt x="571446" y="2974108"/>
                  </a:moveTo>
                  <a:lnTo>
                    <a:pt x="445373" y="2974108"/>
                  </a:lnTo>
                  <a:lnTo>
                    <a:pt x="1282979" y="2136502"/>
                  </a:lnTo>
                  <a:lnTo>
                    <a:pt x="1282979" y="2262575"/>
                  </a:lnTo>
                  <a:lnTo>
                    <a:pt x="571446" y="2974108"/>
                  </a:lnTo>
                  <a:close/>
                </a:path>
                <a:path w="1283334" h="2974340">
                  <a:moveTo>
                    <a:pt x="825531" y="2974108"/>
                  </a:moveTo>
                  <a:lnTo>
                    <a:pt x="699458" y="2974108"/>
                  </a:lnTo>
                  <a:lnTo>
                    <a:pt x="1282979" y="2390587"/>
                  </a:lnTo>
                  <a:lnTo>
                    <a:pt x="1282979" y="2516660"/>
                  </a:lnTo>
                  <a:lnTo>
                    <a:pt x="825531" y="2974108"/>
                  </a:lnTo>
                  <a:close/>
                </a:path>
                <a:path w="1283334" h="2974340">
                  <a:moveTo>
                    <a:pt x="1075737" y="2974108"/>
                  </a:moveTo>
                  <a:lnTo>
                    <a:pt x="949664" y="2974108"/>
                  </a:lnTo>
                  <a:lnTo>
                    <a:pt x="1282979" y="2640793"/>
                  </a:lnTo>
                  <a:lnTo>
                    <a:pt x="1282979" y="2766866"/>
                  </a:lnTo>
                  <a:lnTo>
                    <a:pt x="1075737" y="2974108"/>
                  </a:lnTo>
                  <a:close/>
                </a:path>
                <a:path w="1283334" h="2974340">
                  <a:moveTo>
                    <a:pt x="1282979" y="2974108"/>
                  </a:moveTo>
                  <a:lnTo>
                    <a:pt x="1201810" y="2974108"/>
                  </a:lnTo>
                  <a:lnTo>
                    <a:pt x="1282979" y="2892939"/>
                  </a:lnTo>
                  <a:lnTo>
                    <a:pt x="1282979" y="2974108"/>
                  </a:lnTo>
                  <a:close/>
                </a:path>
              </a:pathLst>
            </a:custGeom>
            <a:solidFill>
              <a:srgbClr val="F5FAF9"/>
            </a:solidFill>
          </p:spPr>
          <p:txBody>
            <a:bodyPr wrap="square" lIns="0" tIns="0" rIns="0" bIns="0" rtlCol="0"/>
            <a:lstStyle/>
            <a:p>
              <a:endParaRPr/>
            </a:p>
          </p:txBody>
        </p:sp>
        <p:sp>
          <p:nvSpPr>
            <p:cNvPr id="5" name="object 5"/>
            <p:cNvSpPr/>
            <p:nvPr/>
          </p:nvSpPr>
          <p:spPr>
            <a:xfrm>
              <a:off x="16243019" y="7135958"/>
              <a:ext cx="2045335" cy="3151505"/>
            </a:xfrm>
            <a:custGeom>
              <a:avLst/>
              <a:gdLst/>
              <a:ahLst/>
              <a:cxnLst/>
              <a:rect l="l" t="t" r="r" b="b"/>
              <a:pathLst>
                <a:path w="2045334" h="3151504">
                  <a:moveTo>
                    <a:pt x="413283" y="3151041"/>
                  </a:moveTo>
                  <a:lnTo>
                    <a:pt x="265769" y="3151041"/>
                  </a:lnTo>
                  <a:lnTo>
                    <a:pt x="242992" y="3109057"/>
                  </a:lnTo>
                  <a:lnTo>
                    <a:pt x="220807" y="3065794"/>
                  </a:lnTo>
                  <a:lnTo>
                    <a:pt x="199644" y="3022055"/>
                  </a:lnTo>
                  <a:lnTo>
                    <a:pt x="179511" y="2977853"/>
                  </a:lnTo>
                  <a:lnTo>
                    <a:pt x="160412" y="2933205"/>
                  </a:lnTo>
                  <a:lnTo>
                    <a:pt x="142355" y="2888126"/>
                  </a:lnTo>
                  <a:lnTo>
                    <a:pt x="125345" y="2842630"/>
                  </a:lnTo>
                  <a:lnTo>
                    <a:pt x="109388" y="2796733"/>
                  </a:lnTo>
                  <a:lnTo>
                    <a:pt x="94490" y="2750451"/>
                  </a:lnTo>
                  <a:lnTo>
                    <a:pt x="80659" y="2703799"/>
                  </a:lnTo>
                  <a:lnTo>
                    <a:pt x="67898" y="2656791"/>
                  </a:lnTo>
                  <a:lnTo>
                    <a:pt x="56216" y="2609444"/>
                  </a:lnTo>
                  <a:lnTo>
                    <a:pt x="45617" y="2561772"/>
                  </a:lnTo>
                  <a:lnTo>
                    <a:pt x="36108" y="2513791"/>
                  </a:lnTo>
                  <a:lnTo>
                    <a:pt x="27694" y="2465516"/>
                  </a:lnTo>
                  <a:lnTo>
                    <a:pt x="20383" y="2416963"/>
                  </a:lnTo>
                  <a:lnTo>
                    <a:pt x="14131" y="2367675"/>
                  </a:lnTo>
                  <a:lnTo>
                    <a:pt x="9064" y="2318739"/>
                  </a:lnTo>
                  <a:lnTo>
                    <a:pt x="5110" y="2269552"/>
                  </a:lnTo>
                  <a:lnTo>
                    <a:pt x="2276" y="2220129"/>
                  </a:lnTo>
                  <a:lnTo>
                    <a:pt x="570" y="2170488"/>
                  </a:lnTo>
                  <a:lnTo>
                    <a:pt x="0" y="2120646"/>
                  </a:lnTo>
                  <a:lnTo>
                    <a:pt x="571" y="2070741"/>
                  </a:lnTo>
                  <a:lnTo>
                    <a:pt x="2281" y="2021023"/>
                  </a:lnTo>
                  <a:lnTo>
                    <a:pt x="5123" y="1971508"/>
                  </a:lnTo>
                  <a:lnTo>
                    <a:pt x="9091" y="1922210"/>
                  </a:lnTo>
                  <a:lnTo>
                    <a:pt x="14180" y="1873145"/>
                  </a:lnTo>
                  <a:lnTo>
                    <a:pt x="20383" y="1824328"/>
                  </a:lnTo>
                  <a:lnTo>
                    <a:pt x="27694" y="1775775"/>
                  </a:lnTo>
                  <a:lnTo>
                    <a:pt x="36108" y="1727500"/>
                  </a:lnTo>
                  <a:lnTo>
                    <a:pt x="45617" y="1679519"/>
                  </a:lnTo>
                  <a:lnTo>
                    <a:pt x="56216" y="1631847"/>
                  </a:lnTo>
                  <a:lnTo>
                    <a:pt x="67898" y="1584500"/>
                  </a:lnTo>
                  <a:lnTo>
                    <a:pt x="80659" y="1537492"/>
                  </a:lnTo>
                  <a:lnTo>
                    <a:pt x="94490" y="1490840"/>
                  </a:lnTo>
                  <a:lnTo>
                    <a:pt x="109388" y="1444558"/>
                  </a:lnTo>
                  <a:lnTo>
                    <a:pt x="125345" y="1398661"/>
                  </a:lnTo>
                  <a:lnTo>
                    <a:pt x="142355" y="1353165"/>
                  </a:lnTo>
                  <a:lnTo>
                    <a:pt x="160412" y="1308086"/>
                  </a:lnTo>
                  <a:lnTo>
                    <a:pt x="179511" y="1263438"/>
                  </a:lnTo>
                  <a:lnTo>
                    <a:pt x="199644" y="1219236"/>
                  </a:lnTo>
                  <a:lnTo>
                    <a:pt x="220807" y="1175497"/>
                  </a:lnTo>
                  <a:lnTo>
                    <a:pt x="242992" y="1132234"/>
                  </a:lnTo>
                  <a:lnTo>
                    <a:pt x="266195" y="1089465"/>
                  </a:lnTo>
                  <a:lnTo>
                    <a:pt x="290408" y="1047203"/>
                  </a:lnTo>
                  <a:lnTo>
                    <a:pt x="315625" y="1005464"/>
                  </a:lnTo>
                  <a:lnTo>
                    <a:pt x="341841" y="964264"/>
                  </a:lnTo>
                  <a:lnTo>
                    <a:pt x="369050" y="923617"/>
                  </a:lnTo>
                  <a:lnTo>
                    <a:pt x="397245" y="883539"/>
                  </a:lnTo>
                  <a:lnTo>
                    <a:pt x="426421" y="844046"/>
                  </a:lnTo>
                  <a:lnTo>
                    <a:pt x="456570" y="805152"/>
                  </a:lnTo>
                  <a:lnTo>
                    <a:pt x="487688" y="766873"/>
                  </a:lnTo>
                  <a:lnTo>
                    <a:pt x="519767" y="729223"/>
                  </a:lnTo>
                  <a:lnTo>
                    <a:pt x="552803" y="692220"/>
                  </a:lnTo>
                  <a:lnTo>
                    <a:pt x="586789" y="655876"/>
                  </a:lnTo>
                  <a:lnTo>
                    <a:pt x="621718" y="620209"/>
                  </a:lnTo>
                  <a:lnTo>
                    <a:pt x="657385" y="585280"/>
                  </a:lnTo>
                  <a:lnTo>
                    <a:pt x="693729" y="551294"/>
                  </a:lnTo>
                  <a:lnTo>
                    <a:pt x="730733" y="518258"/>
                  </a:lnTo>
                  <a:lnTo>
                    <a:pt x="768382" y="486179"/>
                  </a:lnTo>
                  <a:lnTo>
                    <a:pt x="806661" y="455061"/>
                  </a:lnTo>
                  <a:lnTo>
                    <a:pt x="845555" y="424911"/>
                  </a:lnTo>
                  <a:lnTo>
                    <a:pt x="885049" y="395736"/>
                  </a:lnTo>
                  <a:lnTo>
                    <a:pt x="925126" y="367541"/>
                  </a:lnTo>
                  <a:lnTo>
                    <a:pt x="965773" y="340332"/>
                  </a:lnTo>
                  <a:lnTo>
                    <a:pt x="1006973" y="314116"/>
                  </a:lnTo>
                  <a:lnTo>
                    <a:pt x="1048712" y="288899"/>
                  </a:lnTo>
                  <a:lnTo>
                    <a:pt x="1090974" y="264685"/>
                  </a:lnTo>
                  <a:lnTo>
                    <a:pt x="1133744" y="241483"/>
                  </a:lnTo>
                  <a:lnTo>
                    <a:pt x="1177006" y="219298"/>
                  </a:lnTo>
                  <a:lnTo>
                    <a:pt x="1220745" y="198135"/>
                  </a:lnTo>
                  <a:lnTo>
                    <a:pt x="1264947" y="178002"/>
                  </a:lnTo>
                  <a:lnTo>
                    <a:pt x="1309595" y="158903"/>
                  </a:lnTo>
                  <a:lnTo>
                    <a:pt x="1354674" y="140846"/>
                  </a:lnTo>
                  <a:lnTo>
                    <a:pt x="1400170" y="123836"/>
                  </a:lnTo>
                  <a:lnTo>
                    <a:pt x="1446067" y="107879"/>
                  </a:lnTo>
                  <a:lnTo>
                    <a:pt x="1492349" y="92981"/>
                  </a:lnTo>
                  <a:lnTo>
                    <a:pt x="1539001" y="79149"/>
                  </a:lnTo>
                  <a:lnTo>
                    <a:pt x="1586009" y="66389"/>
                  </a:lnTo>
                  <a:lnTo>
                    <a:pt x="1633356" y="54706"/>
                  </a:lnTo>
                  <a:lnTo>
                    <a:pt x="1681028" y="44108"/>
                  </a:lnTo>
                  <a:lnTo>
                    <a:pt x="1729009" y="34598"/>
                  </a:lnTo>
                  <a:lnTo>
                    <a:pt x="1777284" y="26185"/>
                  </a:lnTo>
                  <a:lnTo>
                    <a:pt x="1825837" y="18874"/>
                  </a:lnTo>
                  <a:lnTo>
                    <a:pt x="1874654" y="12671"/>
                  </a:lnTo>
                  <a:lnTo>
                    <a:pt x="1923719" y="7582"/>
                  </a:lnTo>
                  <a:lnTo>
                    <a:pt x="1973017" y="3614"/>
                  </a:lnTo>
                  <a:lnTo>
                    <a:pt x="2022533" y="771"/>
                  </a:lnTo>
                  <a:lnTo>
                    <a:pt x="2044979" y="0"/>
                  </a:lnTo>
                  <a:lnTo>
                    <a:pt x="2044979" y="127327"/>
                  </a:lnTo>
                  <a:lnTo>
                    <a:pt x="2022672" y="128144"/>
                  </a:lnTo>
                  <a:lnTo>
                    <a:pt x="1973249" y="131165"/>
                  </a:lnTo>
                  <a:lnTo>
                    <a:pt x="1924061" y="135383"/>
                  </a:lnTo>
                  <a:lnTo>
                    <a:pt x="1875125" y="140789"/>
                  </a:lnTo>
                  <a:lnTo>
                    <a:pt x="1826459" y="147378"/>
                  </a:lnTo>
                  <a:lnTo>
                    <a:pt x="1778079" y="155141"/>
                  </a:lnTo>
                  <a:lnTo>
                    <a:pt x="1730002" y="164072"/>
                  </a:lnTo>
                  <a:lnTo>
                    <a:pt x="1682246" y="174163"/>
                  </a:lnTo>
                  <a:lnTo>
                    <a:pt x="1634828" y="185408"/>
                  </a:lnTo>
                  <a:lnTo>
                    <a:pt x="1587764" y="197798"/>
                  </a:lnTo>
                  <a:lnTo>
                    <a:pt x="1541073" y="211328"/>
                  </a:lnTo>
                  <a:lnTo>
                    <a:pt x="1494770" y="225990"/>
                  </a:lnTo>
                  <a:lnTo>
                    <a:pt x="1448873" y="241776"/>
                  </a:lnTo>
                  <a:lnTo>
                    <a:pt x="1403399" y="258680"/>
                  </a:lnTo>
                  <a:lnTo>
                    <a:pt x="1358365" y="276695"/>
                  </a:lnTo>
                  <a:lnTo>
                    <a:pt x="1313789" y="295812"/>
                  </a:lnTo>
                  <a:lnTo>
                    <a:pt x="1269687" y="316026"/>
                  </a:lnTo>
                  <a:lnTo>
                    <a:pt x="1226076" y="337329"/>
                  </a:lnTo>
                  <a:lnTo>
                    <a:pt x="1182974" y="359714"/>
                  </a:lnTo>
                  <a:lnTo>
                    <a:pt x="1140397" y="383173"/>
                  </a:lnTo>
                  <a:lnTo>
                    <a:pt x="1098363" y="407700"/>
                  </a:lnTo>
                  <a:lnTo>
                    <a:pt x="1056888" y="433288"/>
                  </a:lnTo>
                  <a:lnTo>
                    <a:pt x="1015991" y="459929"/>
                  </a:lnTo>
                  <a:lnTo>
                    <a:pt x="975687" y="487616"/>
                  </a:lnTo>
                  <a:lnTo>
                    <a:pt x="935994" y="516342"/>
                  </a:lnTo>
                  <a:lnTo>
                    <a:pt x="896930" y="546099"/>
                  </a:lnTo>
                  <a:lnTo>
                    <a:pt x="858510" y="576882"/>
                  </a:lnTo>
                  <a:lnTo>
                    <a:pt x="820753" y="608682"/>
                  </a:lnTo>
                  <a:lnTo>
                    <a:pt x="783675" y="641493"/>
                  </a:lnTo>
                  <a:lnTo>
                    <a:pt x="747294" y="675306"/>
                  </a:lnTo>
                  <a:lnTo>
                    <a:pt x="711625" y="710116"/>
                  </a:lnTo>
                  <a:lnTo>
                    <a:pt x="676816" y="745784"/>
                  </a:lnTo>
                  <a:lnTo>
                    <a:pt x="643002" y="782166"/>
                  </a:lnTo>
                  <a:lnTo>
                    <a:pt x="610191" y="819244"/>
                  </a:lnTo>
                  <a:lnTo>
                    <a:pt x="578391" y="857001"/>
                  </a:lnTo>
                  <a:lnTo>
                    <a:pt x="547609" y="895421"/>
                  </a:lnTo>
                  <a:lnTo>
                    <a:pt x="517851" y="934485"/>
                  </a:lnTo>
                  <a:lnTo>
                    <a:pt x="489125" y="974178"/>
                  </a:lnTo>
                  <a:lnTo>
                    <a:pt x="461438" y="1014482"/>
                  </a:lnTo>
                  <a:lnTo>
                    <a:pt x="434797" y="1055379"/>
                  </a:lnTo>
                  <a:lnTo>
                    <a:pt x="409210" y="1096854"/>
                  </a:lnTo>
                  <a:lnTo>
                    <a:pt x="384682" y="1138888"/>
                  </a:lnTo>
                  <a:lnTo>
                    <a:pt x="361223" y="1181464"/>
                  </a:lnTo>
                  <a:lnTo>
                    <a:pt x="338838" y="1224567"/>
                  </a:lnTo>
                  <a:lnTo>
                    <a:pt x="317535" y="1268178"/>
                  </a:lnTo>
                  <a:lnTo>
                    <a:pt x="297321" y="1312280"/>
                  </a:lnTo>
                  <a:lnTo>
                    <a:pt x="278204" y="1356856"/>
                  </a:lnTo>
                  <a:lnTo>
                    <a:pt x="260189" y="1401890"/>
                  </a:lnTo>
                  <a:lnTo>
                    <a:pt x="243285" y="1447364"/>
                  </a:lnTo>
                  <a:lnTo>
                    <a:pt x="227499" y="1493261"/>
                  </a:lnTo>
                  <a:lnTo>
                    <a:pt x="212837" y="1539564"/>
                  </a:lnTo>
                  <a:lnTo>
                    <a:pt x="199307" y="1586255"/>
                  </a:lnTo>
                  <a:lnTo>
                    <a:pt x="186917" y="1633319"/>
                  </a:lnTo>
                  <a:lnTo>
                    <a:pt x="175672" y="1680737"/>
                  </a:lnTo>
                  <a:lnTo>
                    <a:pt x="165581" y="1728493"/>
                  </a:lnTo>
                  <a:lnTo>
                    <a:pt x="156650" y="1776570"/>
                  </a:lnTo>
                  <a:lnTo>
                    <a:pt x="148887" y="1824950"/>
                  </a:lnTo>
                  <a:lnTo>
                    <a:pt x="142298" y="1873616"/>
                  </a:lnTo>
                  <a:lnTo>
                    <a:pt x="136892" y="1922552"/>
                  </a:lnTo>
                  <a:lnTo>
                    <a:pt x="132674" y="1971739"/>
                  </a:lnTo>
                  <a:lnTo>
                    <a:pt x="129653" y="2021162"/>
                  </a:lnTo>
                  <a:lnTo>
                    <a:pt x="127835" y="2070803"/>
                  </a:lnTo>
                  <a:lnTo>
                    <a:pt x="127227" y="2120646"/>
                  </a:lnTo>
                  <a:lnTo>
                    <a:pt x="127837" y="2170550"/>
                  </a:lnTo>
                  <a:lnTo>
                    <a:pt x="129661" y="2220268"/>
                  </a:lnTo>
                  <a:lnTo>
                    <a:pt x="132694" y="2269783"/>
                  </a:lnTo>
                  <a:lnTo>
                    <a:pt x="136929" y="2319081"/>
                  </a:lnTo>
                  <a:lnTo>
                    <a:pt x="142362" y="2368146"/>
                  </a:lnTo>
                  <a:lnTo>
                    <a:pt x="148887" y="2416341"/>
                  </a:lnTo>
                  <a:lnTo>
                    <a:pt x="156650" y="2464721"/>
                  </a:lnTo>
                  <a:lnTo>
                    <a:pt x="165581" y="2512798"/>
                  </a:lnTo>
                  <a:lnTo>
                    <a:pt x="175672" y="2560554"/>
                  </a:lnTo>
                  <a:lnTo>
                    <a:pt x="186917" y="2607972"/>
                  </a:lnTo>
                  <a:lnTo>
                    <a:pt x="199307" y="2655036"/>
                  </a:lnTo>
                  <a:lnTo>
                    <a:pt x="212837" y="2701727"/>
                  </a:lnTo>
                  <a:lnTo>
                    <a:pt x="227499" y="2748030"/>
                  </a:lnTo>
                  <a:lnTo>
                    <a:pt x="243285" y="2793927"/>
                  </a:lnTo>
                  <a:lnTo>
                    <a:pt x="260189" y="2839401"/>
                  </a:lnTo>
                  <a:lnTo>
                    <a:pt x="278204" y="2884435"/>
                  </a:lnTo>
                  <a:lnTo>
                    <a:pt x="297321" y="2929011"/>
                  </a:lnTo>
                  <a:lnTo>
                    <a:pt x="317535" y="2973113"/>
                  </a:lnTo>
                  <a:lnTo>
                    <a:pt x="338838" y="3016724"/>
                  </a:lnTo>
                  <a:lnTo>
                    <a:pt x="361223" y="3059827"/>
                  </a:lnTo>
                  <a:lnTo>
                    <a:pt x="384682" y="3102403"/>
                  </a:lnTo>
                  <a:lnTo>
                    <a:pt x="409210" y="3144437"/>
                  </a:lnTo>
                  <a:lnTo>
                    <a:pt x="413283" y="3151041"/>
                  </a:lnTo>
                  <a:close/>
                </a:path>
              </a:pathLst>
            </a:custGeom>
            <a:solidFill>
              <a:srgbClr val="2E5872"/>
            </a:solidFill>
          </p:spPr>
          <p:txBody>
            <a:bodyPr wrap="square" lIns="0" tIns="0" rIns="0" bIns="0" rtlCol="0"/>
            <a:lstStyle/>
            <a:p>
              <a:endParaRPr/>
            </a:p>
          </p:txBody>
        </p:sp>
      </p:grpSp>
      <p:grpSp>
        <p:nvGrpSpPr>
          <p:cNvPr id="6" name="object 6"/>
          <p:cNvGrpSpPr/>
          <p:nvPr/>
        </p:nvGrpSpPr>
        <p:grpSpPr>
          <a:xfrm>
            <a:off x="0" y="1"/>
            <a:ext cx="6391275" cy="2331085"/>
            <a:chOff x="0" y="1"/>
            <a:chExt cx="6391275" cy="2331085"/>
          </a:xfrm>
        </p:grpSpPr>
        <p:sp>
          <p:nvSpPr>
            <p:cNvPr id="7" name="object 7"/>
            <p:cNvSpPr/>
            <p:nvPr/>
          </p:nvSpPr>
          <p:spPr>
            <a:xfrm>
              <a:off x="0" y="2"/>
              <a:ext cx="4584700" cy="2331085"/>
            </a:xfrm>
            <a:custGeom>
              <a:avLst/>
              <a:gdLst/>
              <a:ahLst/>
              <a:cxnLst/>
              <a:rect l="l" t="t" r="r" b="b"/>
              <a:pathLst>
                <a:path w="4584700" h="2331085">
                  <a:moveTo>
                    <a:pt x="0" y="422083"/>
                  </a:moveTo>
                  <a:lnTo>
                    <a:pt x="0" y="172951"/>
                  </a:lnTo>
                  <a:lnTo>
                    <a:pt x="172951" y="0"/>
                  </a:lnTo>
                  <a:lnTo>
                    <a:pt x="422083" y="0"/>
                  </a:lnTo>
                  <a:lnTo>
                    <a:pt x="0" y="422083"/>
                  </a:lnTo>
                  <a:close/>
                </a:path>
                <a:path w="4584700" h="2331085">
                  <a:moveTo>
                    <a:pt x="0" y="924179"/>
                  </a:moveTo>
                  <a:lnTo>
                    <a:pt x="0" y="675048"/>
                  </a:lnTo>
                  <a:lnTo>
                    <a:pt x="675048" y="0"/>
                  </a:lnTo>
                  <a:lnTo>
                    <a:pt x="924179" y="0"/>
                  </a:lnTo>
                  <a:lnTo>
                    <a:pt x="0" y="924179"/>
                  </a:lnTo>
                  <a:close/>
                </a:path>
                <a:path w="4584700" h="2331085">
                  <a:moveTo>
                    <a:pt x="0" y="1422443"/>
                  </a:moveTo>
                  <a:lnTo>
                    <a:pt x="0" y="1173311"/>
                  </a:lnTo>
                  <a:lnTo>
                    <a:pt x="1173312" y="0"/>
                  </a:lnTo>
                  <a:lnTo>
                    <a:pt x="1422443" y="0"/>
                  </a:lnTo>
                  <a:lnTo>
                    <a:pt x="0" y="1422443"/>
                  </a:lnTo>
                  <a:close/>
                </a:path>
                <a:path w="4584700" h="2331085">
                  <a:moveTo>
                    <a:pt x="0" y="1920707"/>
                  </a:moveTo>
                  <a:lnTo>
                    <a:pt x="0" y="1671575"/>
                  </a:lnTo>
                  <a:lnTo>
                    <a:pt x="1671575" y="0"/>
                  </a:lnTo>
                  <a:lnTo>
                    <a:pt x="1920707" y="0"/>
                  </a:lnTo>
                  <a:lnTo>
                    <a:pt x="0" y="1920707"/>
                  </a:lnTo>
                  <a:close/>
                </a:path>
                <a:path w="4584700" h="2331085">
                  <a:moveTo>
                    <a:pt x="145891" y="2269246"/>
                  </a:moveTo>
                  <a:lnTo>
                    <a:pt x="94148" y="2259964"/>
                  </a:lnTo>
                  <a:lnTo>
                    <a:pt x="42405" y="2249603"/>
                  </a:lnTo>
                  <a:lnTo>
                    <a:pt x="0" y="2240523"/>
                  </a:lnTo>
                  <a:lnTo>
                    <a:pt x="0" y="2166052"/>
                  </a:lnTo>
                  <a:lnTo>
                    <a:pt x="2167706" y="0"/>
                  </a:lnTo>
                  <a:lnTo>
                    <a:pt x="2416929" y="0"/>
                  </a:lnTo>
                  <a:lnTo>
                    <a:pt x="145891" y="2269246"/>
                  </a:lnTo>
                  <a:close/>
                </a:path>
                <a:path w="4584700" h="2331085">
                  <a:moveTo>
                    <a:pt x="598161" y="2319073"/>
                  </a:moveTo>
                  <a:lnTo>
                    <a:pt x="552168" y="2316344"/>
                  </a:lnTo>
                  <a:lnTo>
                    <a:pt x="506174" y="2312879"/>
                  </a:lnTo>
                  <a:lnTo>
                    <a:pt x="368193" y="2299909"/>
                  </a:lnTo>
                  <a:lnTo>
                    <a:pt x="2669991" y="0"/>
                  </a:lnTo>
                  <a:lnTo>
                    <a:pt x="2919229" y="0"/>
                  </a:lnTo>
                  <a:lnTo>
                    <a:pt x="598161" y="2319073"/>
                  </a:lnTo>
                  <a:close/>
                </a:path>
                <a:path w="4584700" h="2331085">
                  <a:moveTo>
                    <a:pt x="839627" y="2330572"/>
                  </a:moveTo>
                  <a:lnTo>
                    <a:pt x="3170199" y="0"/>
                  </a:lnTo>
                  <a:lnTo>
                    <a:pt x="3419331" y="0"/>
                  </a:lnTo>
                  <a:lnTo>
                    <a:pt x="1096425" y="2322906"/>
                  </a:lnTo>
                  <a:lnTo>
                    <a:pt x="1045433" y="2326647"/>
                  </a:lnTo>
                  <a:lnTo>
                    <a:pt x="993890" y="2328916"/>
                  </a:lnTo>
                  <a:lnTo>
                    <a:pt x="942162" y="2330081"/>
                  </a:lnTo>
                  <a:lnTo>
                    <a:pt x="839627" y="2330572"/>
                  </a:lnTo>
                  <a:close/>
                </a:path>
                <a:path w="4584700" h="2331085">
                  <a:moveTo>
                    <a:pt x="1368554" y="2299909"/>
                  </a:moveTo>
                  <a:lnTo>
                    <a:pt x="3668463" y="0"/>
                  </a:lnTo>
                  <a:lnTo>
                    <a:pt x="3917595" y="0"/>
                  </a:lnTo>
                  <a:lnTo>
                    <a:pt x="1663679" y="2253916"/>
                  </a:lnTo>
                  <a:lnTo>
                    <a:pt x="1615467" y="2263178"/>
                  </a:lnTo>
                  <a:lnTo>
                    <a:pt x="1566723" y="2271802"/>
                  </a:lnTo>
                  <a:lnTo>
                    <a:pt x="1517554" y="2279787"/>
                  </a:lnTo>
                  <a:lnTo>
                    <a:pt x="1468064" y="2287133"/>
                  </a:lnTo>
                  <a:lnTo>
                    <a:pt x="1418362" y="2293841"/>
                  </a:lnTo>
                  <a:lnTo>
                    <a:pt x="1368554" y="2299909"/>
                  </a:lnTo>
                  <a:close/>
                </a:path>
                <a:path w="4584700" h="2331085">
                  <a:moveTo>
                    <a:pt x="1993300" y="2177260"/>
                  </a:moveTo>
                  <a:lnTo>
                    <a:pt x="4170560" y="0"/>
                  </a:lnTo>
                  <a:lnTo>
                    <a:pt x="4419692" y="0"/>
                  </a:lnTo>
                  <a:lnTo>
                    <a:pt x="2365081" y="2054610"/>
                  </a:lnTo>
                  <a:lnTo>
                    <a:pt x="2273034" y="2088327"/>
                  </a:lnTo>
                  <a:lnTo>
                    <a:pt x="2226899" y="2104534"/>
                  </a:lnTo>
                  <a:lnTo>
                    <a:pt x="2180628" y="2120247"/>
                  </a:lnTo>
                  <a:lnTo>
                    <a:pt x="2134178" y="2135421"/>
                  </a:lnTo>
                  <a:lnTo>
                    <a:pt x="2087503" y="2150011"/>
                  </a:lnTo>
                  <a:lnTo>
                    <a:pt x="2040559" y="2163972"/>
                  </a:lnTo>
                  <a:lnTo>
                    <a:pt x="1993300" y="2177260"/>
                  </a:lnTo>
                  <a:close/>
                </a:path>
                <a:path w="4584700" h="2331085">
                  <a:moveTo>
                    <a:pt x="2817351" y="1847639"/>
                  </a:moveTo>
                  <a:lnTo>
                    <a:pt x="4584271" y="80719"/>
                  </a:lnTo>
                  <a:lnTo>
                    <a:pt x="4561019" y="124164"/>
                  </a:lnTo>
                  <a:lnTo>
                    <a:pt x="4537254" y="167355"/>
                  </a:lnTo>
                  <a:lnTo>
                    <a:pt x="4512973" y="210291"/>
                  </a:lnTo>
                  <a:lnTo>
                    <a:pt x="4488172" y="252972"/>
                  </a:lnTo>
                  <a:lnTo>
                    <a:pt x="4462848" y="295398"/>
                  </a:lnTo>
                  <a:lnTo>
                    <a:pt x="4436997" y="337569"/>
                  </a:lnTo>
                  <a:lnTo>
                    <a:pt x="4410617" y="379486"/>
                  </a:lnTo>
                  <a:lnTo>
                    <a:pt x="4383703" y="421148"/>
                  </a:lnTo>
                  <a:lnTo>
                    <a:pt x="4356254" y="462555"/>
                  </a:lnTo>
                  <a:lnTo>
                    <a:pt x="4328264" y="503707"/>
                  </a:lnTo>
                  <a:lnTo>
                    <a:pt x="4299731" y="544604"/>
                  </a:lnTo>
                  <a:lnTo>
                    <a:pt x="4270652" y="585247"/>
                  </a:lnTo>
                  <a:lnTo>
                    <a:pt x="4241023" y="625634"/>
                  </a:lnTo>
                  <a:lnTo>
                    <a:pt x="4210840" y="665767"/>
                  </a:lnTo>
                  <a:lnTo>
                    <a:pt x="4180101" y="705645"/>
                  </a:lnTo>
                  <a:lnTo>
                    <a:pt x="4148802" y="745269"/>
                  </a:lnTo>
                  <a:lnTo>
                    <a:pt x="4116940" y="784637"/>
                  </a:lnTo>
                  <a:lnTo>
                    <a:pt x="4084511" y="823751"/>
                  </a:lnTo>
                  <a:lnTo>
                    <a:pt x="4051513" y="862610"/>
                  </a:lnTo>
                  <a:lnTo>
                    <a:pt x="3599242" y="1314880"/>
                  </a:lnTo>
                  <a:lnTo>
                    <a:pt x="3560383" y="1347879"/>
                  </a:lnTo>
                  <a:lnTo>
                    <a:pt x="3521269" y="1380307"/>
                  </a:lnTo>
                  <a:lnTo>
                    <a:pt x="3481901" y="1412170"/>
                  </a:lnTo>
                  <a:lnTo>
                    <a:pt x="3442278" y="1443468"/>
                  </a:lnTo>
                  <a:lnTo>
                    <a:pt x="3402400" y="1474207"/>
                  </a:lnTo>
                  <a:lnTo>
                    <a:pt x="3362267" y="1504390"/>
                  </a:lnTo>
                  <a:lnTo>
                    <a:pt x="3321879" y="1534019"/>
                  </a:lnTo>
                  <a:lnTo>
                    <a:pt x="3281236" y="1563098"/>
                  </a:lnTo>
                  <a:lnTo>
                    <a:pt x="3240339" y="1591631"/>
                  </a:lnTo>
                  <a:lnTo>
                    <a:pt x="3199187" y="1619620"/>
                  </a:lnTo>
                  <a:lnTo>
                    <a:pt x="3157780" y="1647070"/>
                  </a:lnTo>
                  <a:lnTo>
                    <a:pt x="3116118" y="1673984"/>
                  </a:lnTo>
                  <a:lnTo>
                    <a:pt x="3074202" y="1700364"/>
                  </a:lnTo>
                  <a:lnTo>
                    <a:pt x="3032030" y="1726215"/>
                  </a:lnTo>
                  <a:lnTo>
                    <a:pt x="2989604" y="1751539"/>
                  </a:lnTo>
                  <a:lnTo>
                    <a:pt x="2946923" y="1776340"/>
                  </a:lnTo>
                  <a:lnTo>
                    <a:pt x="2903987" y="1800621"/>
                  </a:lnTo>
                  <a:lnTo>
                    <a:pt x="2860797" y="1824386"/>
                  </a:lnTo>
                  <a:lnTo>
                    <a:pt x="2817351" y="1847639"/>
                  </a:lnTo>
                  <a:close/>
                </a:path>
              </a:pathLst>
            </a:custGeom>
            <a:solidFill>
              <a:srgbClr val="F5FAF9"/>
            </a:solidFill>
          </p:spPr>
          <p:txBody>
            <a:bodyPr wrap="square" lIns="0" tIns="0" rIns="0" bIns="0" rtlCol="0"/>
            <a:lstStyle/>
            <a:p>
              <a:endParaRPr/>
            </a:p>
          </p:txBody>
        </p:sp>
        <p:sp>
          <p:nvSpPr>
            <p:cNvPr id="8" name="object 8"/>
            <p:cNvSpPr/>
            <p:nvPr/>
          </p:nvSpPr>
          <p:spPr>
            <a:xfrm>
              <a:off x="0" y="1"/>
              <a:ext cx="6391275" cy="2298700"/>
            </a:xfrm>
            <a:custGeom>
              <a:avLst/>
              <a:gdLst/>
              <a:ahLst/>
              <a:cxnLst/>
              <a:rect l="l" t="t" r="r" b="b"/>
              <a:pathLst>
                <a:path w="6391275" h="2298700">
                  <a:moveTo>
                    <a:pt x="4093594" y="2044699"/>
                  </a:moveTo>
                  <a:lnTo>
                    <a:pt x="2896037" y="2044699"/>
                  </a:lnTo>
                  <a:lnTo>
                    <a:pt x="2945578" y="2031999"/>
                  </a:lnTo>
                  <a:lnTo>
                    <a:pt x="3044293" y="2031999"/>
                  </a:lnTo>
                  <a:lnTo>
                    <a:pt x="3093460" y="2019299"/>
                  </a:lnTo>
                  <a:lnTo>
                    <a:pt x="3142492" y="2019299"/>
                  </a:lnTo>
                  <a:lnTo>
                    <a:pt x="3191387" y="2006599"/>
                  </a:lnTo>
                  <a:lnTo>
                    <a:pt x="3240139" y="2006599"/>
                  </a:lnTo>
                  <a:lnTo>
                    <a:pt x="3337199" y="1981199"/>
                  </a:lnTo>
                  <a:lnTo>
                    <a:pt x="3385497" y="1981199"/>
                  </a:lnTo>
                  <a:lnTo>
                    <a:pt x="3529415" y="1943099"/>
                  </a:lnTo>
                  <a:lnTo>
                    <a:pt x="3577046" y="1943099"/>
                  </a:lnTo>
                  <a:lnTo>
                    <a:pt x="3765750" y="1892299"/>
                  </a:lnTo>
                  <a:lnTo>
                    <a:pt x="3812448" y="1866899"/>
                  </a:lnTo>
                  <a:lnTo>
                    <a:pt x="3997197" y="1816099"/>
                  </a:lnTo>
                  <a:lnTo>
                    <a:pt x="4042852" y="1790699"/>
                  </a:lnTo>
                  <a:lnTo>
                    <a:pt x="4088284" y="1777999"/>
                  </a:lnTo>
                  <a:lnTo>
                    <a:pt x="4133490" y="1752599"/>
                  </a:lnTo>
                  <a:lnTo>
                    <a:pt x="4178465" y="1739899"/>
                  </a:lnTo>
                  <a:lnTo>
                    <a:pt x="4223205" y="1714499"/>
                  </a:lnTo>
                  <a:lnTo>
                    <a:pt x="4267704" y="1701799"/>
                  </a:lnTo>
                  <a:lnTo>
                    <a:pt x="4311960" y="1676399"/>
                  </a:lnTo>
                  <a:lnTo>
                    <a:pt x="4355967" y="1663699"/>
                  </a:lnTo>
                  <a:lnTo>
                    <a:pt x="4486453" y="1587499"/>
                  </a:lnTo>
                  <a:lnTo>
                    <a:pt x="4529421" y="1574799"/>
                  </a:lnTo>
                  <a:lnTo>
                    <a:pt x="4698544" y="1473199"/>
                  </a:lnTo>
                  <a:lnTo>
                    <a:pt x="4863052" y="1371599"/>
                  </a:lnTo>
                  <a:lnTo>
                    <a:pt x="4903425" y="1333499"/>
                  </a:lnTo>
                  <a:lnTo>
                    <a:pt x="5022663" y="1257299"/>
                  </a:lnTo>
                  <a:lnTo>
                    <a:pt x="5061767" y="1219199"/>
                  </a:lnTo>
                  <a:lnTo>
                    <a:pt x="5100543" y="1193799"/>
                  </a:lnTo>
                  <a:lnTo>
                    <a:pt x="5138986" y="1155699"/>
                  </a:lnTo>
                  <a:lnTo>
                    <a:pt x="5177092" y="1130299"/>
                  </a:lnTo>
                  <a:lnTo>
                    <a:pt x="5214857" y="1092199"/>
                  </a:lnTo>
                  <a:lnTo>
                    <a:pt x="5252276" y="1066799"/>
                  </a:lnTo>
                  <a:lnTo>
                    <a:pt x="5326058" y="990599"/>
                  </a:lnTo>
                  <a:lnTo>
                    <a:pt x="5362413" y="965199"/>
                  </a:lnTo>
                  <a:lnTo>
                    <a:pt x="5398404" y="927099"/>
                  </a:lnTo>
                  <a:lnTo>
                    <a:pt x="5434027" y="888999"/>
                  </a:lnTo>
                  <a:lnTo>
                    <a:pt x="5469211" y="850899"/>
                  </a:lnTo>
                  <a:lnTo>
                    <a:pt x="5503890" y="825499"/>
                  </a:lnTo>
                  <a:lnTo>
                    <a:pt x="5538061" y="787399"/>
                  </a:lnTo>
                  <a:lnTo>
                    <a:pt x="5571722" y="749299"/>
                  </a:lnTo>
                  <a:lnTo>
                    <a:pt x="5604872" y="711199"/>
                  </a:lnTo>
                  <a:lnTo>
                    <a:pt x="5637508" y="673099"/>
                  </a:lnTo>
                  <a:lnTo>
                    <a:pt x="5669629" y="634999"/>
                  </a:lnTo>
                  <a:lnTo>
                    <a:pt x="5701232" y="596899"/>
                  </a:lnTo>
                  <a:lnTo>
                    <a:pt x="5732317" y="558799"/>
                  </a:lnTo>
                  <a:lnTo>
                    <a:pt x="5762881" y="520699"/>
                  </a:lnTo>
                  <a:lnTo>
                    <a:pt x="5792922" y="482599"/>
                  </a:lnTo>
                  <a:lnTo>
                    <a:pt x="5822438" y="444499"/>
                  </a:lnTo>
                  <a:lnTo>
                    <a:pt x="5851428" y="406399"/>
                  </a:lnTo>
                  <a:lnTo>
                    <a:pt x="5879890" y="355599"/>
                  </a:lnTo>
                  <a:lnTo>
                    <a:pt x="5907821" y="317499"/>
                  </a:lnTo>
                  <a:lnTo>
                    <a:pt x="5935221" y="279399"/>
                  </a:lnTo>
                  <a:lnTo>
                    <a:pt x="5962087" y="241299"/>
                  </a:lnTo>
                  <a:lnTo>
                    <a:pt x="5988417" y="203199"/>
                  </a:lnTo>
                  <a:lnTo>
                    <a:pt x="6014210" y="152399"/>
                  </a:lnTo>
                  <a:lnTo>
                    <a:pt x="6039463" y="114299"/>
                  </a:lnTo>
                  <a:lnTo>
                    <a:pt x="6064175" y="76199"/>
                  </a:lnTo>
                  <a:lnTo>
                    <a:pt x="6088344" y="25399"/>
                  </a:lnTo>
                  <a:lnTo>
                    <a:pt x="6108591" y="0"/>
                  </a:lnTo>
                  <a:lnTo>
                    <a:pt x="6391055" y="0"/>
                  </a:lnTo>
                  <a:lnTo>
                    <a:pt x="6368754" y="38099"/>
                  </a:lnTo>
                  <a:lnTo>
                    <a:pt x="6345935" y="88899"/>
                  </a:lnTo>
                  <a:lnTo>
                    <a:pt x="6322600" y="126999"/>
                  </a:lnTo>
                  <a:lnTo>
                    <a:pt x="6298749" y="165099"/>
                  </a:lnTo>
                  <a:lnTo>
                    <a:pt x="6274385" y="215899"/>
                  </a:lnTo>
                  <a:lnTo>
                    <a:pt x="6249510" y="253999"/>
                  </a:lnTo>
                  <a:lnTo>
                    <a:pt x="6224124" y="292099"/>
                  </a:lnTo>
                  <a:lnTo>
                    <a:pt x="6198230" y="342899"/>
                  </a:lnTo>
                  <a:lnTo>
                    <a:pt x="6171828" y="380999"/>
                  </a:lnTo>
                  <a:lnTo>
                    <a:pt x="6144921" y="419099"/>
                  </a:lnTo>
                  <a:lnTo>
                    <a:pt x="6117511" y="457199"/>
                  </a:lnTo>
                  <a:lnTo>
                    <a:pt x="6089598" y="495299"/>
                  </a:lnTo>
                  <a:lnTo>
                    <a:pt x="6061184" y="546099"/>
                  </a:lnTo>
                  <a:lnTo>
                    <a:pt x="6032271" y="584199"/>
                  </a:lnTo>
                  <a:lnTo>
                    <a:pt x="6002860" y="622299"/>
                  </a:lnTo>
                  <a:lnTo>
                    <a:pt x="5972954" y="660399"/>
                  </a:lnTo>
                  <a:lnTo>
                    <a:pt x="5942553" y="698499"/>
                  </a:lnTo>
                  <a:lnTo>
                    <a:pt x="5911659" y="736599"/>
                  </a:lnTo>
                  <a:lnTo>
                    <a:pt x="5880274" y="774699"/>
                  </a:lnTo>
                  <a:lnTo>
                    <a:pt x="5848399" y="812799"/>
                  </a:lnTo>
                  <a:lnTo>
                    <a:pt x="5816035" y="850899"/>
                  </a:lnTo>
                  <a:lnTo>
                    <a:pt x="5783186" y="888999"/>
                  </a:lnTo>
                  <a:lnTo>
                    <a:pt x="5749851" y="927099"/>
                  </a:lnTo>
                  <a:lnTo>
                    <a:pt x="5716032" y="965199"/>
                  </a:lnTo>
                  <a:lnTo>
                    <a:pt x="5681732" y="1003299"/>
                  </a:lnTo>
                  <a:lnTo>
                    <a:pt x="5646952" y="1028699"/>
                  </a:lnTo>
                  <a:lnTo>
                    <a:pt x="5611692" y="1066799"/>
                  </a:lnTo>
                  <a:lnTo>
                    <a:pt x="5576094" y="1104899"/>
                  </a:lnTo>
                  <a:lnTo>
                    <a:pt x="5540148" y="1142999"/>
                  </a:lnTo>
                  <a:lnTo>
                    <a:pt x="5503858" y="1168399"/>
                  </a:lnTo>
                  <a:lnTo>
                    <a:pt x="5430263" y="1244599"/>
                  </a:lnTo>
                  <a:lnTo>
                    <a:pt x="5392965" y="1269999"/>
                  </a:lnTo>
                  <a:lnTo>
                    <a:pt x="5355339" y="1308099"/>
                  </a:lnTo>
                  <a:lnTo>
                    <a:pt x="5317389" y="1333499"/>
                  </a:lnTo>
                  <a:lnTo>
                    <a:pt x="5279119" y="1371599"/>
                  </a:lnTo>
                  <a:lnTo>
                    <a:pt x="5240533" y="1396999"/>
                  </a:lnTo>
                  <a:lnTo>
                    <a:pt x="5201635" y="1435099"/>
                  </a:lnTo>
                  <a:lnTo>
                    <a:pt x="5122917" y="1485899"/>
                  </a:lnTo>
                  <a:lnTo>
                    <a:pt x="5083105" y="1523999"/>
                  </a:lnTo>
                  <a:lnTo>
                    <a:pt x="4920933" y="1625599"/>
                  </a:lnTo>
                  <a:lnTo>
                    <a:pt x="4711932" y="1752599"/>
                  </a:lnTo>
                  <a:lnTo>
                    <a:pt x="4540010" y="1854199"/>
                  </a:lnTo>
                  <a:lnTo>
                    <a:pt x="4496407" y="1866899"/>
                  </a:lnTo>
                  <a:lnTo>
                    <a:pt x="4408480" y="1917699"/>
                  </a:lnTo>
                  <a:lnTo>
                    <a:pt x="4364165" y="1930399"/>
                  </a:lnTo>
                  <a:lnTo>
                    <a:pt x="4319620" y="1955799"/>
                  </a:lnTo>
                  <a:lnTo>
                    <a:pt x="4274850" y="1968499"/>
                  </a:lnTo>
                  <a:lnTo>
                    <a:pt x="4229858" y="1993899"/>
                  </a:lnTo>
                  <a:lnTo>
                    <a:pt x="4184649" y="2006599"/>
                  </a:lnTo>
                  <a:lnTo>
                    <a:pt x="4139226" y="2031999"/>
                  </a:lnTo>
                  <a:lnTo>
                    <a:pt x="4093594" y="2044699"/>
                  </a:lnTo>
                  <a:close/>
                </a:path>
                <a:path w="6391275" h="2298700">
                  <a:moveTo>
                    <a:pt x="3531085" y="2209799"/>
                  </a:moveTo>
                  <a:lnTo>
                    <a:pt x="1762287" y="2209799"/>
                  </a:lnTo>
                  <a:lnTo>
                    <a:pt x="1337894" y="2095499"/>
                  </a:lnTo>
                  <a:lnTo>
                    <a:pt x="1291656" y="2070099"/>
                  </a:lnTo>
                  <a:lnTo>
                    <a:pt x="1154145" y="2031999"/>
                  </a:lnTo>
                  <a:lnTo>
                    <a:pt x="1108722" y="2006599"/>
                  </a:lnTo>
                  <a:lnTo>
                    <a:pt x="1063513" y="1993899"/>
                  </a:lnTo>
                  <a:lnTo>
                    <a:pt x="1018521" y="1968499"/>
                  </a:lnTo>
                  <a:lnTo>
                    <a:pt x="973751" y="1955799"/>
                  </a:lnTo>
                  <a:lnTo>
                    <a:pt x="929207" y="1930399"/>
                  </a:lnTo>
                  <a:lnTo>
                    <a:pt x="884891" y="1917699"/>
                  </a:lnTo>
                  <a:lnTo>
                    <a:pt x="796965" y="1866899"/>
                  </a:lnTo>
                  <a:lnTo>
                    <a:pt x="753362" y="1854199"/>
                  </a:lnTo>
                  <a:lnTo>
                    <a:pt x="581440" y="1752599"/>
                  </a:lnTo>
                  <a:lnTo>
                    <a:pt x="372439" y="1625599"/>
                  </a:lnTo>
                  <a:lnTo>
                    <a:pt x="210267" y="1523999"/>
                  </a:lnTo>
                  <a:lnTo>
                    <a:pt x="170455" y="1485899"/>
                  </a:lnTo>
                  <a:lnTo>
                    <a:pt x="91737" y="1435099"/>
                  </a:lnTo>
                  <a:lnTo>
                    <a:pt x="52839" y="1396999"/>
                  </a:lnTo>
                  <a:lnTo>
                    <a:pt x="14252" y="1371599"/>
                  </a:lnTo>
                  <a:lnTo>
                    <a:pt x="0" y="1358899"/>
                  </a:lnTo>
                  <a:lnTo>
                    <a:pt x="0" y="1028699"/>
                  </a:lnTo>
                  <a:lnTo>
                    <a:pt x="4027" y="1028699"/>
                  </a:lnTo>
                  <a:lnTo>
                    <a:pt x="41096" y="1066799"/>
                  </a:lnTo>
                  <a:lnTo>
                    <a:pt x="78514" y="1092199"/>
                  </a:lnTo>
                  <a:lnTo>
                    <a:pt x="116279" y="1130299"/>
                  </a:lnTo>
                  <a:lnTo>
                    <a:pt x="154385" y="1155699"/>
                  </a:lnTo>
                  <a:lnTo>
                    <a:pt x="192829" y="1193799"/>
                  </a:lnTo>
                  <a:lnTo>
                    <a:pt x="231605" y="1219199"/>
                  </a:lnTo>
                  <a:lnTo>
                    <a:pt x="270709" y="1257299"/>
                  </a:lnTo>
                  <a:lnTo>
                    <a:pt x="389947" y="1333499"/>
                  </a:lnTo>
                  <a:lnTo>
                    <a:pt x="430319" y="1371599"/>
                  </a:lnTo>
                  <a:lnTo>
                    <a:pt x="594828" y="1473199"/>
                  </a:lnTo>
                  <a:lnTo>
                    <a:pt x="763950" y="1574799"/>
                  </a:lnTo>
                  <a:lnTo>
                    <a:pt x="806919" y="1587499"/>
                  </a:lnTo>
                  <a:lnTo>
                    <a:pt x="937404" y="1663699"/>
                  </a:lnTo>
                  <a:lnTo>
                    <a:pt x="981412" y="1676399"/>
                  </a:lnTo>
                  <a:lnTo>
                    <a:pt x="1025667" y="1701799"/>
                  </a:lnTo>
                  <a:lnTo>
                    <a:pt x="1070167" y="1714499"/>
                  </a:lnTo>
                  <a:lnTo>
                    <a:pt x="1114907" y="1739899"/>
                  </a:lnTo>
                  <a:lnTo>
                    <a:pt x="1159882" y="1752599"/>
                  </a:lnTo>
                  <a:lnTo>
                    <a:pt x="1205088" y="1777999"/>
                  </a:lnTo>
                  <a:lnTo>
                    <a:pt x="1250520" y="1790699"/>
                  </a:lnTo>
                  <a:lnTo>
                    <a:pt x="1296174" y="1816099"/>
                  </a:lnTo>
                  <a:lnTo>
                    <a:pt x="1480924" y="1866899"/>
                  </a:lnTo>
                  <a:lnTo>
                    <a:pt x="1527622" y="1892299"/>
                  </a:lnTo>
                  <a:lnTo>
                    <a:pt x="1716326" y="1943099"/>
                  </a:lnTo>
                  <a:lnTo>
                    <a:pt x="1763957" y="1943099"/>
                  </a:lnTo>
                  <a:lnTo>
                    <a:pt x="1907874" y="1981199"/>
                  </a:lnTo>
                  <a:lnTo>
                    <a:pt x="1956173" y="1981199"/>
                  </a:lnTo>
                  <a:lnTo>
                    <a:pt x="2053232" y="2006599"/>
                  </a:lnTo>
                  <a:lnTo>
                    <a:pt x="2101985" y="2006599"/>
                  </a:lnTo>
                  <a:lnTo>
                    <a:pt x="2150879" y="2019299"/>
                  </a:lnTo>
                  <a:lnTo>
                    <a:pt x="2199912" y="2019299"/>
                  </a:lnTo>
                  <a:lnTo>
                    <a:pt x="2249078" y="2031999"/>
                  </a:lnTo>
                  <a:lnTo>
                    <a:pt x="2347794" y="2031999"/>
                  </a:lnTo>
                  <a:lnTo>
                    <a:pt x="2397334" y="2044699"/>
                  </a:lnTo>
                  <a:lnTo>
                    <a:pt x="4093594" y="2044699"/>
                  </a:lnTo>
                  <a:lnTo>
                    <a:pt x="4001716" y="2070099"/>
                  </a:lnTo>
                  <a:lnTo>
                    <a:pt x="3955478" y="2095499"/>
                  </a:lnTo>
                  <a:lnTo>
                    <a:pt x="3531085" y="2209799"/>
                  </a:lnTo>
                  <a:close/>
                </a:path>
                <a:path w="6391275" h="2298700">
                  <a:moveTo>
                    <a:pt x="3338176" y="2247899"/>
                  </a:moveTo>
                  <a:lnTo>
                    <a:pt x="1955195" y="2247899"/>
                  </a:lnTo>
                  <a:lnTo>
                    <a:pt x="1810286" y="2209799"/>
                  </a:lnTo>
                  <a:lnTo>
                    <a:pt x="3483085" y="2209799"/>
                  </a:lnTo>
                  <a:lnTo>
                    <a:pt x="3338176" y="2247899"/>
                  </a:lnTo>
                  <a:close/>
                </a:path>
                <a:path w="6391275" h="2298700">
                  <a:moveTo>
                    <a:pt x="3240851" y="2260599"/>
                  </a:moveTo>
                  <a:lnTo>
                    <a:pt x="2052521" y="2260599"/>
                  </a:lnTo>
                  <a:lnTo>
                    <a:pt x="2003789" y="2247899"/>
                  </a:lnTo>
                  <a:lnTo>
                    <a:pt x="3289583" y="2247899"/>
                  </a:lnTo>
                  <a:lnTo>
                    <a:pt x="3240851" y="2260599"/>
                  </a:lnTo>
                  <a:close/>
                </a:path>
                <a:path w="6391275" h="2298700">
                  <a:moveTo>
                    <a:pt x="3142986" y="2273299"/>
                  </a:moveTo>
                  <a:lnTo>
                    <a:pt x="2150385" y="2273299"/>
                  </a:lnTo>
                  <a:lnTo>
                    <a:pt x="2101388" y="2260599"/>
                  </a:lnTo>
                  <a:lnTo>
                    <a:pt x="3191984" y="2260599"/>
                  </a:lnTo>
                  <a:lnTo>
                    <a:pt x="3142986" y="2273299"/>
                  </a:lnTo>
                  <a:close/>
                </a:path>
                <a:path w="6391275" h="2298700">
                  <a:moveTo>
                    <a:pt x="3044615" y="2285999"/>
                  </a:moveTo>
                  <a:lnTo>
                    <a:pt x="2248757" y="2285999"/>
                  </a:lnTo>
                  <a:lnTo>
                    <a:pt x="2199510" y="2273299"/>
                  </a:lnTo>
                  <a:lnTo>
                    <a:pt x="3093862" y="2273299"/>
                  </a:lnTo>
                  <a:lnTo>
                    <a:pt x="3044615" y="2285999"/>
                  </a:lnTo>
                  <a:close/>
                </a:path>
                <a:path w="6391275" h="2298700">
                  <a:moveTo>
                    <a:pt x="2846475" y="2298699"/>
                  </a:moveTo>
                  <a:lnTo>
                    <a:pt x="2446896" y="2298699"/>
                  </a:lnTo>
                  <a:lnTo>
                    <a:pt x="2397197" y="2285999"/>
                  </a:lnTo>
                  <a:lnTo>
                    <a:pt x="2896175" y="2285999"/>
                  </a:lnTo>
                  <a:lnTo>
                    <a:pt x="2846475" y="2298699"/>
                  </a:lnTo>
                  <a:close/>
                </a:path>
              </a:pathLst>
            </a:custGeom>
            <a:solidFill>
              <a:srgbClr val="2E5872"/>
            </a:solidFill>
          </p:spPr>
          <p:txBody>
            <a:bodyPr wrap="square" lIns="0" tIns="0" rIns="0" bIns="0" rtlCol="0"/>
            <a:lstStyle/>
            <a:p>
              <a:endParaRPr/>
            </a:p>
          </p:txBody>
        </p:sp>
      </p:grpSp>
      <p:sp>
        <p:nvSpPr>
          <p:cNvPr id="9" name="object 9"/>
          <p:cNvSpPr txBox="1"/>
          <p:nvPr/>
        </p:nvSpPr>
        <p:spPr>
          <a:xfrm>
            <a:off x="1512638" y="2182337"/>
            <a:ext cx="15420340" cy="7597775"/>
          </a:xfrm>
          <a:prstGeom prst="rect">
            <a:avLst/>
          </a:prstGeom>
        </p:spPr>
        <p:txBody>
          <a:bodyPr vert="horz" wrap="square" lIns="0" tIns="12065" rIns="0" bIns="0" rtlCol="0">
            <a:spAutoFit/>
          </a:bodyPr>
          <a:lstStyle/>
          <a:p>
            <a:pPr marL="12700" marR="87630">
              <a:lnSpc>
                <a:spcPct val="125000"/>
              </a:lnSpc>
              <a:spcBef>
                <a:spcPts val="95"/>
              </a:spcBef>
            </a:pPr>
            <a:r>
              <a:rPr sz="2650" spc="60" dirty="0">
                <a:solidFill>
                  <a:srgbClr val="F2CC73"/>
                </a:solidFill>
                <a:latin typeface="Trebuchet MS"/>
                <a:cs typeface="Trebuchet MS"/>
              </a:rPr>
              <a:t>Sebagian</a:t>
            </a:r>
            <a:r>
              <a:rPr sz="2650" spc="-75" dirty="0">
                <a:solidFill>
                  <a:srgbClr val="F2CC73"/>
                </a:solidFill>
                <a:latin typeface="Trebuchet MS"/>
                <a:cs typeface="Trebuchet MS"/>
              </a:rPr>
              <a:t> </a:t>
            </a:r>
            <a:r>
              <a:rPr sz="2650" spc="-10" dirty="0">
                <a:solidFill>
                  <a:srgbClr val="F2CC73"/>
                </a:solidFill>
                <a:latin typeface="Trebuchet MS"/>
                <a:cs typeface="Trebuchet MS"/>
              </a:rPr>
              <a:t>besar</a:t>
            </a:r>
            <a:r>
              <a:rPr sz="2650" spc="-75" dirty="0">
                <a:solidFill>
                  <a:srgbClr val="F2CC73"/>
                </a:solidFill>
                <a:latin typeface="Trebuchet MS"/>
                <a:cs typeface="Trebuchet MS"/>
              </a:rPr>
              <a:t> </a:t>
            </a:r>
            <a:r>
              <a:rPr sz="2650" spc="-100" dirty="0">
                <a:solidFill>
                  <a:srgbClr val="F2CC73"/>
                </a:solidFill>
                <a:latin typeface="Trebuchet MS"/>
                <a:cs typeface="Trebuchet MS"/>
              </a:rPr>
              <a:t>teori</a:t>
            </a:r>
            <a:r>
              <a:rPr sz="2650" spc="-70" dirty="0">
                <a:solidFill>
                  <a:srgbClr val="F2CC73"/>
                </a:solidFill>
                <a:latin typeface="Trebuchet MS"/>
                <a:cs typeface="Trebuchet MS"/>
              </a:rPr>
              <a:t> </a:t>
            </a:r>
            <a:r>
              <a:rPr sz="2650" spc="-135" dirty="0">
                <a:solidFill>
                  <a:srgbClr val="F2CC73"/>
                </a:solidFill>
                <a:latin typeface="Trebuchet MS"/>
                <a:cs typeface="Trebuchet MS"/>
              </a:rPr>
              <a:t>hukum</a:t>
            </a:r>
            <a:r>
              <a:rPr sz="2650" spc="-75" dirty="0">
                <a:solidFill>
                  <a:srgbClr val="F2CC73"/>
                </a:solidFill>
                <a:latin typeface="Trebuchet MS"/>
                <a:cs typeface="Trebuchet MS"/>
              </a:rPr>
              <a:t> </a:t>
            </a:r>
            <a:r>
              <a:rPr sz="2650" spc="-60" dirty="0">
                <a:solidFill>
                  <a:srgbClr val="F2CC73"/>
                </a:solidFill>
                <a:latin typeface="Trebuchet MS"/>
                <a:cs typeface="Trebuchet MS"/>
              </a:rPr>
              <a:t>tradisional</a:t>
            </a:r>
            <a:r>
              <a:rPr sz="2650" spc="-75" dirty="0">
                <a:solidFill>
                  <a:srgbClr val="F2CC73"/>
                </a:solidFill>
                <a:latin typeface="Trebuchet MS"/>
                <a:cs typeface="Trebuchet MS"/>
              </a:rPr>
              <a:t> </a:t>
            </a:r>
            <a:r>
              <a:rPr sz="2650" spc="-15" dirty="0">
                <a:solidFill>
                  <a:srgbClr val="F2CC73"/>
                </a:solidFill>
                <a:latin typeface="Trebuchet MS"/>
                <a:cs typeface="Trebuchet MS"/>
              </a:rPr>
              <a:t>berusaha</a:t>
            </a:r>
            <a:r>
              <a:rPr sz="2650" spc="-70" dirty="0">
                <a:solidFill>
                  <a:srgbClr val="F2CC73"/>
                </a:solidFill>
                <a:latin typeface="Trebuchet MS"/>
                <a:cs typeface="Trebuchet MS"/>
              </a:rPr>
              <a:t> </a:t>
            </a:r>
            <a:r>
              <a:rPr sz="2650" spc="-10" dirty="0">
                <a:solidFill>
                  <a:srgbClr val="F2CC73"/>
                </a:solidFill>
                <a:latin typeface="Trebuchet MS"/>
                <a:cs typeface="Trebuchet MS"/>
              </a:rPr>
              <a:t>mengungkap</a:t>
            </a:r>
            <a:r>
              <a:rPr sz="2650" spc="-75" dirty="0">
                <a:solidFill>
                  <a:srgbClr val="F2CC73"/>
                </a:solidFill>
                <a:latin typeface="Trebuchet MS"/>
                <a:cs typeface="Trebuchet MS"/>
              </a:rPr>
              <a:t> </a:t>
            </a:r>
            <a:r>
              <a:rPr sz="2650" spc="-15" dirty="0">
                <a:solidFill>
                  <a:srgbClr val="F2CC73"/>
                </a:solidFill>
                <a:latin typeface="Trebuchet MS"/>
                <a:cs typeface="Trebuchet MS"/>
              </a:rPr>
              <a:t>aspek</a:t>
            </a:r>
            <a:r>
              <a:rPr sz="2650" spc="-70" dirty="0">
                <a:solidFill>
                  <a:srgbClr val="F2CC73"/>
                </a:solidFill>
                <a:latin typeface="Trebuchet MS"/>
                <a:cs typeface="Trebuchet MS"/>
              </a:rPr>
              <a:t> </a:t>
            </a:r>
            <a:r>
              <a:rPr sz="2650" spc="-40" dirty="0">
                <a:solidFill>
                  <a:srgbClr val="F2CC73"/>
                </a:solidFill>
                <a:latin typeface="Trebuchet MS"/>
                <a:cs typeface="Trebuchet MS"/>
              </a:rPr>
              <a:t>esensial</a:t>
            </a:r>
            <a:r>
              <a:rPr sz="2650" spc="-75" dirty="0">
                <a:solidFill>
                  <a:srgbClr val="F2CC73"/>
                </a:solidFill>
                <a:latin typeface="Trebuchet MS"/>
                <a:cs typeface="Trebuchet MS"/>
              </a:rPr>
              <a:t> </a:t>
            </a:r>
            <a:r>
              <a:rPr sz="2650" spc="-10" dirty="0">
                <a:solidFill>
                  <a:srgbClr val="F2CC73"/>
                </a:solidFill>
                <a:latin typeface="Trebuchet MS"/>
                <a:cs typeface="Trebuchet MS"/>
              </a:rPr>
              <a:t>atau</a:t>
            </a:r>
            <a:r>
              <a:rPr sz="2650" spc="-75" dirty="0">
                <a:solidFill>
                  <a:srgbClr val="F2CC73"/>
                </a:solidFill>
                <a:latin typeface="Trebuchet MS"/>
                <a:cs typeface="Trebuchet MS"/>
              </a:rPr>
              <a:t> </a:t>
            </a:r>
            <a:r>
              <a:rPr sz="2650" spc="-95" dirty="0">
                <a:solidFill>
                  <a:srgbClr val="F2CC73"/>
                </a:solidFill>
                <a:latin typeface="Trebuchet MS"/>
                <a:cs typeface="Trebuchet MS"/>
              </a:rPr>
              <a:t>definitif</a:t>
            </a:r>
            <a:r>
              <a:rPr sz="2650" spc="-70" dirty="0">
                <a:solidFill>
                  <a:srgbClr val="F2CC73"/>
                </a:solidFill>
                <a:latin typeface="Trebuchet MS"/>
                <a:cs typeface="Trebuchet MS"/>
              </a:rPr>
              <a:t> </a:t>
            </a:r>
            <a:r>
              <a:rPr sz="2650" spc="-50" dirty="0">
                <a:solidFill>
                  <a:srgbClr val="F2CC73"/>
                </a:solidFill>
                <a:latin typeface="Trebuchet MS"/>
                <a:cs typeface="Trebuchet MS"/>
              </a:rPr>
              <a:t>dari</a:t>
            </a:r>
            <a:r>
              <a:rPr sz="2650" spc="-75" dirty="0">
                <a:solidFill>
                  <a:srgbClr val="F2CC73"/>
                </a:solidFill>
                <a:latin typeface="Trebuchet MS"/>
                <a:cs typeface="Trebuchet MS"/>
              </a:rPr>
              <a:t> </a:t>
            </a:r>
            <a:r>
              <a:rPr sz="2650" spc="15" dirty="0">
                <a:solidFill>
                  <a:srgbClr val="F2CC73"/>
                </a:solidFill>
                <a:latin typeface="Trebuchet MS"/>
                <a:cs typeface="Trebuchet MS"/>
              </a:rPr>
              <a:t>lembaga </a:t>
            </a:r>
            <a:r>
              <a:rPr sz="2650" spc="-785" dirty="0">
                <a:solidFill>
                  <a:srgbClr val="F2CC73"/>
                </a:solidFill>
                <a:latin typeface="Trebuchet MS"/>
                <a:cs typeface="Trebuchet MS"/>
              </a:rPr>
              <a:t> </a:t>
            </a:r>
            <a:r>
              <a:rPr sz="2650" spc="-160" dirty="0">
                <a:solidFill>
                  <a:srgbClr val="F2CC73"/>
                </a:solidFill>
                <a:latin typeface="Trebuchet MS"/>
                <a:cs typeface="Trebuchet MS"/>
              </a:rPr>
              <a:t>hukum.</a:t>
            </a:r>
            <a:r>
              <a:rPr sz="2650" spc="-70" dirty="0">
                <a:solidFill>
                  <a:srgbClr val="F2CC73"/>
                </a:solidFill>
                <a:latin typeface="Trebuchet MS"/>
                <a:cs typeface="Trebuchet MS"/>
              </a:rPr>
              <a:t> </a:t>
            </a:r>
            <a:r>
              <a:rPr sz="2650" spc="40" dirty="0">
                <a:solidFill>
                  <a:srgbClr val="F2CC73"/>
                </a:solidFill>
                <a:latin typeface="Trebuchet MS"/>
                <a:cs typeface="Trebuchet MS"/>
              </a:rPr>
              <a:t>Dua</a:t>
            </a:r>
            <a:r>
              <a:rPr sz="2650" spc="-65" dirty="0">
                <a:solidFill>
                  <a:srgbClr val="F2CC73"/>
                </a:solidFill>
                <a:latin typeface="Trebuchet MS"/>
                <a:cs typeface="Trebuchet MS"/>
              </a:rPr>
              <a:t> </a:t>
            </a:r>
            <a:r>
              <a:rPr sz="2650" spc="10" dirty="0">
                <a:solidFill>
                  <a:srgbClr val="F2CC73"/>
                </a:solidFill>
                <a:latin typeface="Trebuchet MS"/>
                <a:cs typeface="Trebuchet MS"/>
              </a:rPr>
              <a:t>yang</a:t>
            </a:r>
            <a:r>
              <a:rPr sz="2650" spc="-65" dirty="0">
                <a:solidFill>
                  <a:srgbClr val="F2CC73"/>
                </a:solidFill>
                <a:latin typeface="Trebuchet MS"/>
                <a:cs typeface="Trebuchet MS"/>
              </a:rPr>
              <a:t> </a:t>
            </a:r>
            <a:r>
              <a:rPr sz="2650" spc="-15" dirty="0">
                <a:solidFill>
                  <a:srgbClr val="F2CC73"/>
                </a:solidFill>
                <a:latin typeface="Trebuchet MS"/>
                <a:cs typeface="Trebuchet MS"/>
              </a:rPr>
              <a:t>paling</a:t>
            </a:r>
            <a:r>
              <a:rPr sz="2650" spc="-70" dirty="0">
                <a:solidFill>
                  <a:srgbClr val="F2CC73"/>
                </a:solidFill>
                <a:latin typeface="Trebuchet MS"/>
                <a:cs typeface="Trebuchet MS"/>
              </a:rPr>
              <a:t> </a:t>
            </a:r>
            <a:r>
              <a:rPr sz="2650" spc="-30" dirty="0">
                <a:solidFill>
                  <a:srgbClr val="F2CC73"/>
                </a:solidFill>
                <a:latin typeface="Trebuchet MS"/>
                <a:cs typeface="Trebuchet MS"/>
              </a:rPr>
              <a:t>berpengaruh</a:t>
            </a:r>
            <a:r>
              <a:rPr sz="2650" spc="-65" dirty="0">
                <a:solidFill>
                  <a:srgbClr val="F2CC73"/>
                </a:solidFill>
                <a:latin typeface="Trebuchet MS"/>
                <a:cs typeface="Trebuchet MS"/>
              </a:rPr>
              <a:t> </a:t>
            </a:r>
            <a:r>
              <a:rPr sz="2650" spc="15" dirty="0">
                <a:solidFill>
                  <a:srgbClr val="F2CC73"/>
                </a:solidFill>
                <a:latin typeface="Trebuchet MS"/>
                <a:cs typeface="Trebuchet MS"/>
              </a:rPr>
              <a:t>adalah</a:t>
            </a:r>
            <a:r>
              <a:rPr sz="2650" spc="-65" dirty="0">
                <a:solidFill>
                  <a:srgbClr val="F2CC73"/>
                </a:solidFill>
                <a:latin typeface="Trebuchet MS"/>
                <a:cs typeface="Trebuchet MS"/>
              </a:rPr>
              <a:t> </a:t>
            </a:r>
            <a:r>
              <a:rPr sz="2650" spc="-95" dirty="0">
                <a:solidFill>
                  <a:srgbClr val="F2CC73"/>
                </a:solidFill>
                <a:latin typeface="Trebuchet MS"/>
                <a:cs typeface="Trebuchet MS"/>
              </a:rPr>
              <a:t>Positivisme</a:t>
            </a:r>
            <a:r>
              <a:rPr sz="2650" spc="-70" dirty="0">
                <a:solidFill>
                  <a:srgbClr val="F2CC73"/>
                </a:solidFill>
                <a:latin typeface="Trebuchet MS"/>
                <a:cs typeface="Trebuchet MS"/>
              </a:rPr>
              <a:t> </a:t>
            </a:r>
            <a:r>
              <a:rPr sz="2650" spc="-145" dirty="0">
                <a:solidFill>
                  <a:srgbClr val="F2CC73"/>
                </a:solidFill>
                <a:latin typeface="Trebuchet MS"/>
                <a:cs typeface="Trebuchet MS"/>
              </a:rPr>
              <a:t>Hukum</a:t>
            </a:r>
            <a:r>
              <a:rPr sz="2650" spc="-65" dirty="0">
                <a:solidFill>
                  <a:srgbClr val="F2CC73"/>
                </a:solidFill>
                <a:latin typeface="Trebuchet MS"/>
                <a:cs typeface="Trebuchet MS"/>
              </a:rPr>
              <a:t> </a:t>
            </a:r>
            <a:r>
              <a:rPr sz="2650" spc="20" dirty="0">
                <a:solidFill>
                  <a:srgbClr val="F2CC73"/>
                </a:solidFill>
                <a:latin typeface="Trebuchet MS"/>
                <a:cs typeface="Trebuchet MS"/>
              </a:rPr>
              <a:t>dan</a:t>
            </a:r>
            <a:r>
              <a:rPr sz="2650" spc="-65" dirty="0">
                <a:solidFill>
                  <a:srgbClr val="F2CC73"/>
                </a:solidFill>
                <a:latin typeface="Trebuchet MS"/>
                <a:cs typeface="Trebuchet MS"/>
              </a:rPr>
              <a:t> </a:t>
            </a:r>
            <a:r>
              <a:rPr sz="2650" spc="-145" dirty="0">
                <a:solidFill>
                  <a:srgbClr val="F2CC73"/>
                </a:solidFill>
                <a:latin typeface="Trebuchet MS"/>
                <a:cs typeface="Trebuchet MS"/>
              </a:rPr>
              <a:t>Hukum</a:t>
            </a:r>
            <a:r>
              <a:rPr sz="2650" spc="-70" dirty="0">
                <a:solidFill>
                  <a:srgbClr val="F2CC73"/>
                </a:solidFill>
                <a:latin typeface="Trebuchet MS"/>
                <a:cs typeface="Trebuchet MS"/>
              </a:rPr>
              <a:t> </a:t>
            </a:r>
            <a:r>
              <a:rPr sz="2650" spc="-85" dirty="0">
                <a:solidFill>
                  <a:srgbClr val="F2CC73"/>
                </a:solidFill>
                <a:latin typeface="Trebuchet MS"/>
                <a:cs typeface="Trebuchet MS"/>
              </a:rPr>
              <a:t>Dworkin</a:t>
            </a:r>
            <a:r>
              <a:rPr sz="2650" spc="-65" dirty="0">
                <a:solidFill>
                  <a:srgbClr val="F2CC73"/>
                </a:solidFill>
                <a:latin typeface="Trebuchet MS"/>
                <a:cs typeface="Trebuchet MS"/>
              </a:rPr>
              <a:t> </a:t>
            </a:r>
            <a:r>
              <a:rPr sz="2650" spc="45" dirty="0">
                <a:solidFill>
                  <a:srgbClr val="F2CC73"/>
                </a:solidFill>
                <a:latin typeface="Trebuchet MS"/>
                <a:cs typeface="Trebuchet MS"/>
              </a:rPr>
              <a:t>sebagai</a:t>
            </a:r>
            <a:r>
              <a:rPr sz="2650" spc="-65" dirty="0">
                <a:solidFill>
                  <a:srgbClr val="F2CC73"/>
                </a:solidFill>
                <a:latin typeface="Trebuchet MS"/>
                <a:cs typeface="Trebuchet MS"/>
              </a:rPr>
              <a:t> </a:t>
            </a:r>
            <a:r>
              <a:rPr sz="2650" spc="-85" dirty="0">
                <a:solidFill>
                  <a:srgbClr val="F2CC73"/>
                </a:solidFill>
                <a:latin typeface="Trebuchet MS"/>
                <a:cs typeface="Trebuchet MS"/>
              </a:rPr>
              <a:t>Integritas.</a:t>
            </a:r>
            <a:endParaRPr sz="2650">
              <a:latin typeface="Trebuchet MS"/>
              <a:cs typeface="Trebuchet MS"/>
            </a:endParaRPr>
          </a:p>
          <a:p>
            <a:pPr marL="12700">
              <a:lnSpc>
                <a:spcPct val="100000"/>
              </a:lnSpc>
              <a:spcBef>
                <a:spcPts val="795"/>
              </a:spcBef>
            </a:pPr>
            <a:r>
              <a:rPr sz="2650" spc="15" dirty="0">
                <a:solidFill>
                  <a:srgbClr val="F2CC73"/>
                </a:solidFill>
                <a:latin typeface="Trebuchet MS"/>
                <a:cs typeface="Trebuchet MS"/>
              </a:rPr>
              <a:t>Adapun</a:t>
            </a:r>
            <a:r>
              <a:rPr sz="2650" spc="-90" dirty="0">
                <a:solidFill>
                  <a:srgbClr val="F2CC73"/>
                </a:solidFill>
                <a:latin typeface="Trebuchet MS"/>
                <a:cs typeface="Trebuchet MS"/>
              </a:rPr>
              <a:t> </a:t>
            </a:r>
            <a:r>
              <a:rPr sz="2650" spc="-50" dirty="0">
                <a:solidFill>
                  <a:srgbClr val="F2CC73"/>
                </a:solidFill>
                <a:latin typeface="Trebuchet MS"/>
                <a:cs typeface="Trebuchet MS"/>
              </a:rPr>
              <a:t>asumsi</a:t>
            </a:r>
            <a:r>
              <a:rPr sz="2650" spc="-85" dirty="0">
                <a:solidFill>
                  <a:srgbClr val="F2CC73"/>
                </a:solidFill>
                <a:latin typeface="Trebuchet MS"/>
                <a:cs typeface="Trebuchet MS"/>
              </a:rPr>
              <a:t> </a:t>
            </a:r>
            <a:r>
              <a:rPr sz="2650" spc="10" dirty="0">
                <a:solidFill>
                  <a:srgbClr val="F2CC73"/>
                </a:solidFill>
                <a:latin typeface="Trebuchet MS"/>
                <a:cs typeface="Trebuchet MS"/>
              </a:rPr>
              <a:t>yang</a:t>
            </a:r>
            <a:r>
              <a:rPr sz="2650" spc="-85" dirty="0">
                <a:solidFill>
                  <a:srgbClr val="F2CC73"/>
                </a:solidFill>
                <a:latin typeface="Trebuchet MS"/>
                <a:cs typeface="Trebuchet MS"/>
              </a:rPr>
              <a:t> </a:t>
            </a:r>
            <a:r>
              <a:rPr sz="2650" spc="-5" dirty="0">
                <a:solidFill>
                  <a:srgbClr val="F2CC73"/>
                </a:solidFill>
                <a:latin typeface="Trebuchet MS"/>
                <a:cs typeface="Trebuchet MS"/>
              </a:rPr>
              <a:t>dibangun</a:t>
            </a:r>
            <a:r>
              <a:rPr sz="2650" spc="-90" dirty="0">
                <a:solidFill>
                  <a:srgbClr val="F2CC73"/>
                </a:solidFill>
                <a:latin typeface="Trebuchet MS"/>
                <a:cs typeface="Trebuchet MS"/>
              </a:rPr>
              <a:t> </a:t>
            </a:r>
            <a:r>
              <a:rPr sz="2650" spc="-25" dirty="0">
                <a:solidFill>
                  <a:srgbClr val="F2CC73"/>
                </a:solidFill>
                <a:latin typeface="Trebuchet MS"/>
                <a:cs typeface="Trebuchet MS"/>
              </a:rPr>
              <a:t>adalah:</a:t>
            </a:r>
            <a:endParaRPr sz="2650">
              <a:latin typeface="Trebuchet MS"/>
              <a:cs typeface="Trebuchet MS"/>
            </a:endParaRPr>
          </a:p>
          <a:p>
            <a:pPr marL="12700" marR="180340">
              <a:lnSpc>
                <a:spcPct val="125000"/>
              </a:lnSpc>
            </a:pPr>
            <a:r>
              <a:rPr sz="2650" i="1" spc="-105" dirty="0">
                <a:solidFill>
                  <a:srgbClr val="F2CC73"/>
                </a:solidFill>
                <a:latin typeface="Trebuchet MS"/>
                <a:cs typeface="Trebuchet MS"/>
              </a:rPr>
              <a:t>Pertama</a:t>
            </a:r>
            <a:r>
              <a:rPr sz="2650" spc="-105" dirty="0">
                <a:solidFill>
                  <a:srgbClr val="F2CC73"/>
                </a:solidFill>
                <a:latin typeface="Trebuchet MS"/>
                <a:cs typeface="Trebuchet MS"/>
              </a:rPr>
              <a:t>, </a:t>
            </a:r>
            <a:r>
              <a:rPr sz="2650" spc="-30" dirty="0">
                <a:solidFill>
                  <a:srgbClr val="F2CC73"/>
                </a:solidFill>
                <a:latin typeface="Trebuchet MS"/>
                <a:cs typeface="Trebuchet MS"/>
              </a:rPr>
              <a:t>kedua </a:t>
            </a:r>
            <a:r>
              <a:rPr sz="2650" spc="-100" dirty="0">
                <a:solidFill>
                  <a:srgbClr val="F2CC73"/>
                </a:solidFill>
                <a:latin typeface="Trebuchet MS"/>
                <a:cs typeface="Trebuchet MS"/>
              </a:rPr>
              <a:t>teori </a:t>
            </a:r>
            <a:r>
              <a:rPr sz="2650" spc="-20" dirty="0">
                <a:solidFill>
                  <a:srgbClr val="F2CC73"/>
                </a:solidFill>
                <a:latin typeface="Trebuchet MS"/>
                <a:cs typeface="Trebuchet MS"/>
              </a:rPr>
              <a:t>sepakat </a:t>
            </a:r>
            <a:r>
              <a:rPr sz="2650" spc="-35" dirty="0">
                <a:solidFill>
                  <a:srgbClr val="F2CC73"/>
                </a:solidFill>
                <a:latin typeface="Trebuchet MS"/>
                <a:cs typeface="Trebuchet MS"/>
              </a:rPr>
              <a:t>tentang </a:t>
            </a:r>
            <a:r>
              <a:rPr sz="2650" spc="-60" dirty="0">
                <a:solidFill>
                  <a:srgbClr val="F2CC73"/>
                </a:solidFill>
                <a:latin typeface="Trebuchet MS"/>
                <a:cs typeface="Trebuchet MS"/>
              </a:rPr>
              <a:t>sifat konseptual </a:t>
            </a:r>
            <a:r>
              <a:rPr sz="2650" spc="-160" dirty="0">
                <a:solidFill>
                  <a:srgbClr val="F2CC73"/>
                </a:solidFill>
                <a:latin typeface="Trebuchet MS"/>
                <a:cs typeface="Trebuchet MS"/>
              </a:rPr>
              <a:t>hukum. </a:t>
            </a:r>
            <a:r>
              <a:rPr sz="2650" spc="-45" dirty="0">
                <a:solidFill>
                  <a:srgbClr val="F2CC73"/>
                </a:solidFill>
                <a:latin typeface="Trebuchet MS"/>
                <a:cs typeface="Trebuchet MS"/>
              </a:rPr>
              <a:t>Keduanya </a:t>
            </a:r>
            <a:r>
              <a:rPr sz="2650" spc="-20" dirty="0">
                <a:solidFill>
                  <a:srgbClr val="F2CC73"/>
                </a:solidFill>
                <a:latin typeface="Trebuchet MS"/>
                <a:cs typeface="Trebuchet MS"/>
              </a:rPr>
              <a:t>sepakat </a:t>
            </a:r>
            <a:r>
              <a:rPr sz="2650" spc="30" dirty="0">
                <a:solidFill>
                  <a:srgbClr val="F2CC73"/>
                </a:solidFill>
                <a:latin typeface="Trebuchet MS"/>
                <a:cs typeface="Trebuchet MS"/>
              </a:rPr>
              <a:t>bahwa </a:t>
            </a:r>
            <a:r>
              <a:rPr sz="2650" spc="-40" dirty="0">
                <a:solidFill>
                  <a:srgbClr val="F2CC73"/>
                </a:solidFill>
                <a:latin typeface="Trebuchet MS"/>
                <a:cs typeface="Trebuchet MS"/>
              </a:rPr>
              <a:t>penting </a:t>
            </a:r>
            <a:r>
              <a:rPr sz="2650" spc="50" dirty="0">
                <a:solidFill>
                  <a:srgbClr val="F2CC73"/>
                </a:solidFill>
                <a:latin typeface="Trebuchet MS"/>
                <a:cs typeface="Trebuchet MS"/>
              </a:rPr>
              <a:t>bagi </a:t>
            </a:r>
            <a:r>
              <a:rPr sz="2650" spc="55" dirty="0">
                <a:solidFill>
                  <a:srgbClr val="F2CC73"/>
                </a:solidFill>
                <a:latin typeface="Trebuchet MS"/>
                <a:cs typeface="Trebuchet MS"/>
              </a:rPr>
              <a:t> </a:t>
            </a:r>
            <a:r>
              <a:rPr sz="2650" spc="-65" dirty="0">
                <a:solidFill>
                  <a:srgbClr val="F2CC73"/>
                </a:solidFill>
                <a:latin typeface="Trebuchet MS"/>
                <a:cs typeface="Trebuchet MS"/>
              </a:rPr>
              <a:t>filosofis</a:t>
            </a:r>
            <a:r>
              <a:rPr sz="2650" spc="-70" dirty="0">
                <a:solidFill>
                  <a:srgbClr val="F2CC73"/>
                </a:solidFill>
                <a:latin typeface="Trebuchet MS"/>
                <a:cs typeface="Trebuchet MS"/>
              </a:rPr>
              <a:t> </a:t>
            </a:r>
            <a:r>
              <a:rPr sz="2650" spc="-135" dirty="0">
                <a:solidFill>
                  <a:srgbClr val="F2CC73"/>
                </a:solidFill>
                <a:latin typeface="Trebuchet MS"/>
                <a:cs typeface="Trebuchet MS"/>
              </a:rPr>
              <a:t>hukum</a:t>
            </a:r>
            <a:r>
              <a:rPr sz="2650" spc="-70" dirty="0">
                <a:solidFill>
                  <a:srgbClr val="F2CC73"/>
                </a:solidFill>
                <a:latin typeface="Trebuchet MS"/>
                <a:cs typeface="Trebuchet MS"/>
              </a:rPr>
              <a:t> </a:t>
            </a:r>
            <a:r>
              <a:rPr sz="2650" spc="-140" dirty="0">
                <a:solidFill>
                  <a:srgbClr val="F2CC73"/>
                </a:solidFill>
                <a:latin typeface="Trebuchet MS"/>
                <a:cs typeface="Trebuchet MS"/>
              </a:rPr>
              <a:t>untuk</a:t>
            </a:r>
            <a:r>
              <a:rPr sz="2650" spc="-70" dirty="0">
                <a:solidFill>
                  <a:srgbClr val="F2CC73"/>
                </a:solidFill>
                <a:latin typeface="Trebuchet MS"/>
                <a:cs typeface="Trebuchet MS"/>
              </a:rPr>
              <a:t> </a:t>
            </a:r>
            <a:r>
              <a:rPr sz="2650" spc="-75" dirty="0">
                <a:solidFill>
                  <a:srgbClr val="F2CC73"/>
                </a:solidFill>
                <a:latin typeface="Trebuchet MS"/>
                <a:cs typeface="Trebuchet MS"/>
              </a:rPr>
              <a:t>mendefinisikan</a:t>
            </a:r>
            <a:r>
              <a:rPr sz="2650" spc="-70" dirty="0">
                <a:solidFill>
                  <a:srgbClr val="F2CC73"/>
                </a:solidFill>
                <a:latin typeface="Trebuchet MS"/>
                <a:cs typeface="Trebuchet MS"/>
              </a:rPr>
              <a:t> </a:t>
            </a:r>
            <a:r>
              <a:rPr sz="2650" spc="-15" dirty="0">
                <a:solidFill>
                  <a:srgbClr val="F2CC73"/>
                </a:solidFill>
                <a:latin typeface="Trebuchet MS"/>
                <a:cs typeface="Trebuchet MS"/>
              </a:rPr>
              <a:t>aspek</a:t>
            </a:r>
            <a:r>
              <a:rPr sz="2650" spc="-70" dirty="0">
                <a:solidFill>
                  <a:srgbClr val="F2CC73"/>
                </a:solidFill>
                <a:latin typeface="Trebuchet MS"/>
                <a:cs typeface="Trebuchet MS"/>
              </a:rPr>
              <a:t> </a:t>
            </a:r>
            <a:r>
              <a:rPr sz="2650" spc="-145" dirty="0">
                <a:solidFill>
                  <a:srgbClr val="F2CC73"/>
                </a:solidFill>
                <a:latin typeface="Trebuchet MS"/>
                <a:cs typeface="Trebuchet MS"/>
              </a:rPr>
              <a:t>inti</a:t>
            </a:r>
            <a:r>
              <a:rPr sz="2650" spc="-65" dirty="0">
                <a:solidFill>
                  <a:srgbClr val="F2CC73"/>
                </a:solidFill>
                <a:latin typeface="Trebuchet MS"/>
                <a:cs typeface="Trebuchet MS"/>
              </a:rPr>
              <a:t> </a:t>
            </a:r>
            <a:r>
              <a:rPr sz="2650" spc="-50" dirty="0">
                <a:solidFill>
                  <a:srgbClr val="F2CC73"/>
                </a:solidFill>
                <a:latin typeface="Trebuchet MS"/>
                <a:cs typeface="Trebuchet MS"/>
              </a:rPr>
              <a:t>dari</a:t>
            </a:r>
            <a:r>
              <a:rPr sz="2650" spc="-70" dirty="0">
                <a:solidFill>
                  <a:srgbClr val="F2CC73"/>
                </a:solidFill>
                <a:latin typeface="Trebuchet MS"/>
                <a:cs typeface="Trebuchet MS"/>
              </a:rPr>
              <a:t> </a:t>
            </a:r>
            <a:r>
              <a:rPr sz="2650" spc="-114" dirty="0">
                <a:solidFill>
                  <a:srgbClr val="F2CC73"/>
                </a:solidFill>
                <a:latin typeface="Trebuchet MS"/>
                <a:cs typeface="Trebuchet MS"/>
              </a:rPr>
              <a:t>praktik</a:t>
            </a:r>
            <a:r>
              <a:rPr sz="2650" spc="-70" dirty="0">
                <a:solidFill>
                  <a:srgbClr val="F2CC73"/>
                </a:solidFill>
                <a:latin typeface="Trebuchet MS"/>
                <a:cs typeface="Trebuchet MS"/>
              </a:rPr>
              <a:t> </a:t>
            </a:r>
            <a:r>
              <a:rPr sz="2650" spc="-135" dirty="0">
                <a:solidFill>
                  <a:srgbClr val="F2CC73"/>
                </a:solidFill>
                <a:latin typeface="Trebuchet MS"/>
                <a:cs typeface="Trebuchet MS"/>
              </a:rPr>
              <a:t>hukum</a:t>
            </a:r>
            <a:r>
              <a:rPr sz="2650" spc="-70" dirty="0">
                <a:solidFill>
                  <a:srgbClr val="F2CC73"/>
                </a:solidFill>
                <a:latin typeface="Trebuchet MS"/>
                <a:cs typeface="Trebuchet MS"/>
              </a:rPr>
              <a:t> </a:t>
            </a:r>
            <a:r>
              <a:rPr sz="2650" spc="10" dirty="0">
                <a:solidFill>
                  <a:srgbClr val="F2CC73"/>
                </a:solidFill>
                <a:latin typeface="Trebuchet MS"/>
                <a:cs typeface="Trebuchet MS"/>
              </a:rPr>
              <a:t>yang</a:t>
            </a:r>
            <a:r>
              <a:rPr sz="2650" spc="-70" dirty="0">
                <a:solidFill>
                  <a:srgbClr val="F2CC73"/>
                </a:solidFill>
                <a:latin typeface="Trebuchet MS"/>
                <a:cs typeface="Trebuchet MS"/>
              </a:rPr>
              <a:t> </a:t>
            </a:r>
            <a:r>
              <a:rPr sz="2650" spc="-30" dirty="0">
                <a:solidFill>
                  <a:srgbClr val="F2CC73"/>
                </a:solidFill>
                <a:latin typeface="Trebuchet MS"/>
                <a:cs typeface="Trebuchet MS"/>
              </a:rPr>
              <a:t>benar</a:t>
            </a:r>
            <a:r>
              <a:rPr sz="2650" spc="-65" dirty="0">
                <a:solidFill>
                  <a:srgbClr val="F2CC73"/>
                </a:solidFill>
                <a:latin typeface="Trebuchet MS"/>
                <a:cs typeface="Trebuchet MS"/>
              </a:rPr>
              <a:t> </a:t>
            </a:r>
            <a:r>
              <a:rPr sz="2650" spc="-140" dirty="0">
                <a:solidFill>
                  <a:srgbClr val="F2CC73"/>
                </a:solidFill>
                <a:latin typeface="Trebuchet MS"/>
                <a:cs typeface="Trebuchet MS"/>
              </a:rPr>
              <a:t>untuk</a:t>
            </a:r>
            <a:r>
              <a:rPr sz="2650" spc="-70" dirty="0">
                <a:solidFill>
                  <a:srgbClr val="F2CC73"/>
                </a:solidFill>
                <a:latin typeface="Trebuchet MS"/>
                <a:cs typeface="Trebuchet MS"/>
              </a:rPr>
              <a:t> </a:t>
            </a:r>
            <a:r>
              <a:rPr sz="2650" spc="-100" dirty="0">
                <a:solidFill>
                  <a:srgbClr val="F2CC73"/>
                </a:solidFill>
                <a:latin typeface="Trebuchet MS"/>
                <a:cs typeface="Trebuchet MS"/>
              </a:rPr>
              <a:t>memenuhi</a:t>
            </a:r>
            <a:r>
              <a:rPr sz="2650" spc="-70" dirty="0">
                <a:solidFill>
                  <a:srgbClr val="F2CC73"/>
                </a:solidFill>
                <a:latin typeface="Trebuchet MS"/>
                <a:cs typeface="Trebuchet MS"/>
              </a:rPr>
              <a:t> </a:t>
            </a:r>
            <a:r>
              <a:rPr sz="2650" spc="-40" dirty="0">
                <a:solidFill>
                  <a:srgbClr val="F2CC73"/>
                </a:solidFill>
                <a:latin typeface="Trebuchet MS"/>
                <a:cs typeface="Trebuchet MS"/>
              </a:rPr>
              <a:t>fungsi</a:t>
            </a:r>
            <a:r>
              <a:rPr sz="2650" spc="-70" dirty="0">
                <a:solidFill>
                  <a:srgbClr val="F2CC73"/>
                </a:solidFill>
                <a:latin typeface="Trebuchet MS"/>
                <a:cs typeface="Trebuchet MS"/>
              </a:rPr>
              <a:t> </a:t>
            </a:r>
            <a:r>
              <a:rPr sz="2650" spc="-50" dirty="0">
                <a:solidFill>
                  <a:srgbClr val="F2CC73"/>
                </a:solidFill>
                <a:latin typeface="Trebuchet MS"/>
                <a:cs typeface="Trebuchet MS"/>
              </a:rPr>
              <a:t>dari </a:t>
            </a:r>
            <a:r>
              <a:rPr sz="2650" spc="-780" dirty="0">
                <a:solidFill>
                  <a:srgbClr val="F2CC73"/>
                </a:solidFill>
                <a:latin typeface="Trebuchet MS"/>
                <a:cs typeface="Trebuchet MS"/>
              </a:rPr>
              <a:t> </a:t>
            </a:r>
            <a:r>
              <a:rPr sz="2650" spc="-65" dirty="0">
                <a:solidFill>
                  <a:srgbClr val="F2CC73"/>
                </a:solidFill>
                <a:latin typeface="Trebuchet MS"/>
                <a:cs typeface="Trebuchet MS"/>
              </a:rPr>
              <a:t>filosofis </a:t>
            </a:r>
            <a:r>
              <a:rPr sz="2650" spc="-160" dirty="0">
                <a:solidFill>
                  <a:srgbClr val="F2CC73"/>
                </a:solidFill>
                <a:latin typeface="Trebuchet MS"/>
                <a:cs typeface="Trebuchet MS"/>
              </a:rPr>
              <a:t>hukum. </a:t>
            </a:r>
            <a:r>
              <a:rPr sz="2650" spc="-80" dirty="0">
                <a:solidFill>
                  <a:srgbClr val="F2CC73"/>
                </a:solidFill>
                <a:latin typeface="Trebuchet MS"/>
                <a:cs typeface="Trebuchet MS"/>
              </a:rPr>
              <a:t>Faktanya, </a:t>
            </a:r>
            <a:r>
              <a:rPr sz="2650" spc="-35" dirty="0">
                <a:solidFill>
                  <a:srgbClr val="F2CC73"/>
                </a:solidFill>
                <a:latin typeface="Trebuchet MS"/>
                <a:cs typeface="Trebuchet MS"/>
              </a:rPr>
              <a:t>banyak </a:t>
            </a:r>
            <a:r>
              <a:rPr sz="2650" spc="5" dirty="0">
                <a:solidFill>
                  <a:srgbClr val="F2CC73"/>
                </a:solidFill>
                <a:latin typeface="Trebuchet MS"/>
                <a:cs typeface="Trebuchet MS"/>
              </a:rPr>
              <a:t>pembahasan </a:t>
            </a:r>
            <a:r>
              <a:rPr sz="2650" spc="-65" dirty="0">
                <a:solidFill>
                  <a:srgbClr val="F2CC73"/>
                </a:solidFill>
                <a:latin typeface="Trebuchet MS"/>
                <a:cs typeface="Trebuchet MS"/>
              </a:rPr>
              <a:t>filosofis </a:t>
            </a:r>
            <a:r>
              <a:rPr sz="2650" spc="-35" dirty="0">
                <a:solidFill>
                  <a:srgbClr val="F2CC73"/>
                </a:solidFill>
                <a:latin typeface="Trebuchet MS"/>
                <a:cs typeface="Trebuchet MS"/>
              </a:rPr>
              <a:t>tentang </a:t>
            </a:r>
            <a:r>
              <a:rPr sz="2650" spc="-135" dirty="0">
                <a:solidFill>
                  <a:srgbClr val="F2CC73"/>
                </a:solidFill>
                <a:latin typeface="Trebuchet MS"/>
                <a:cs typeface="Trebuchet MS"/>
              </a:rPr>
              <a:t>hukum </a:t>
            </a:r>
            <a:r>
              <a:rPr sz="2650" spc="10" dirty="0">
                <a:solidFill>
                  <a:srgbClr val="F2CC73"/>
                </a:solidFill>
                <a:latin typeface="Trebuchet MS"/>
                <a:cs typeface="Trebuchet MS"/>
              </a:rPr>
              <a:t>yang </a:t>
            </a:r>
            <a:r>
              <a:rPr sz="2650" spc="-45" dirty="0">
                <a:solidFill>
                  <a:srgbClr val="F2CC73"/>
                </a:solidFill>
                <a:latin typeface="Trebuchet MS"/>
                <a:cs typeface="Trebuchet MS"/>
              </a:rPr>
              <a:t>mengasumsikan </a:t>
            </a:r>
            <a:r>
              <a:rPr sz="2650" spc="30" dirty="0">
                <a:solidFill>
                  <a:srgbClr val="F2CC73"/>
                </a:solidFill>
                <a:latin typeface="Trebuchet MS"/>
                <a:cs typeface="Trebuchet MS"/>
              </a:rPr>
              <a:t>bahwa </a:t>
            </a:r>
            <a:r>
              <a:rPr sz="2650" spc="35" dirty="0">
                <a:solidFill>
                  <a:srgbClr val="F2CC73"/>
                </a:solidFill>
                <a:latin typeface="Trebuchet MS"/>
                <a:cs typeface="Trebuchet MS"/>
              </a:rPr>
              <a:t> </a:t>
            </a:r>
            <a:r>
              <a:rPr sz="2650" spc="-75" dirty="0">
                <a:solidFill>
                  <a:srgbClr val="F2CC73"/>
                </a:solidFill>
                <a:latin typeface="Trebuchet MS"/>
                <a:cs typeface="Trebuchet MS"/>
              </a:rPr>
              <a:t>karakterisasi</a:t>
            </a:r>
            <a:r>
              <a:rPr sz="2650" spc="-80" dirty="0">
                <a:solidFill>
                  <a:srgbClr val="F2CC73"/>
                </a:solidFill>
                <a:latin typeface="Trebuchet MS"/>
                <a:cs typeface="Trebuchet MS"/>
              </a:rPr>
              <a:t> </a:t>
            </a:r>
            <a:r>
              <a:rPr sz="2650" spc="-5" dirty="0">
                <a:solidFill>
                  <a:srgbClr val="F2CC73"/>
                </a:solidFill>
                <a:latin typeface="Trebuchet MS"/>
                <a:cs typeface="Trebuchet MS"/>
              </a:rPr>
              <a:t>semacam</a:t>
            </a:r>
            <a:r>
              <a:rPr sz="2650" spc="-80" dirty="0">
                <a:solidFill>
                  <a:srgbClr val="F2CC73"/>
                </a:solidFill>
                <a:latin typeface="Trebuchet MS"/>
                <a:cs typeface="Trebuchet MS"/>
              </a:rPr>
              <a:t> </a:t>
            </a:r>
            <a:r>
              <a:rPr sz="2650" spc="-140" dirty="0">
                <a:solidFill>
                  <a:srgbClr val="F2CC73"/>
                </a:solidFill>
                <a:latin typeface="Trebuchet MS"/>
                <a:cs typeface="Trebuchet MS"/>
              </a:rPr>
              <a:t>itu</a:t>
            </a:r>
            <a:r>
              <a:rPr sz="2650" spc="-80" dirty="0">
                <a:solidFill>
                  <a:srgbClr val="F2CC73"/>
                </a:solidFill>
                <a:latin typeface="Trebuchet MS"/>
                <a:cs typeface="Trebuchet MS"/>
              </a:rPr>
              <a:t> </a:t>
            </a:r>
            <a:r>
              <a:rPr sz="2650" spc="15" dirty="0">
                <a:solidFill>
                  <a:srgbClr val="F2CC73"/>
                </a:solidFill>
                <a:latin typeface="Trebuchet MS"/>
                <a:cs typeface="Trebuchet MS"/>
              </a:rPr>
              <a:t>adalah</a:t>
            </a:r>
            <a:r>
              <a:rPr sz="2650" spc="-80" dirty="0">
                <a:solidFill>
                  <a:srgbClr val="F2CC73"/>
                </a:solidFill>
                <a:latin typeface="Trebuchet MS"/>
                <a:cs typeface="Trebuchet MS"/>
              </a:rPr>
              <a:t> </a:t>
            </a:r>
            <a:r>
              <a:rPr sz="2650" spc="-114" dirty="0">
                <a:solidFill>
                  <a:srgbClr val="F2CC73"/>
                </a:solidFill>
                <a:latin typeface="Trebuchet MS"/>
                <a:cs typeface="Trebuchet MS"/>
              </a:rPr>
              <a:t>tujuan</a:t>
            </a:r>
            <a:r>
              <a:rPr sz="2650" spc="-80" dirty="0">
                <a:solidFill>
                  <a:srgbClr val="F2CC73"/>
                </a:solidFill>
                <a:latin typeface="Trebuchet MS"/>
                <a:cs typeface="Trebuchet MS"/>
              </a:rPr>
              <a:t> </a:t>
            </a:r>
            <a:r>
              <a:rPr sz="2650" spc="-40" dirty="0">
                <a:solidFill>
                  <a:srgbClr val="F2CC73"/>
                </a:solidFill>
                <a:latin typeface="Trebuchet MS"/>
                <a:cs typeface="Trebuchet MS"/>
              </a:rPr>
              <a:t>esensial</a:t>
            </a:r>
            <a:r>
              <a:rPr sz="2650" spc="-80" dirty="0">
                <a:solidFill>
                  <a:srgbClr val="F2CC73"/>
                </a:solidFill>
                <a:latin typeface="Trebuchet MS"/>
                <a:cs typeface="Trebuchet MS"/>
              </a:rPr>
              <a:t> </a:t>
            </a:r>
            <a:r>
              <a:rPr sz="2650" spc="-50" dirty="0">
                <a:solidFill>
                  <a:srgbClr val="F2CC73"/>
                </a:solidFill>
                <a:latin typeface="Trebuchet MS"/>
                <a:cs typeface="Trebuchet MS"/>
              </a:rPr>
              <a:t>dari</a:t>
            </a:r>
            <a:r>
              <a:rPr sz="2650" spc="-80" dirty="0">
                <a:solidFill>
                  <a:srgbClr val="F2CC73"/>
                </a:solidFill>
                <a:latin typeface="Trebuchet MS"/>
                <a:cs typeface="Trebuchet MS"/>
              </a:rPr>
              <a:t> </a:t>
            </a:r>
            <a:r>
              <a:rPr sz="2650" spc="-100" dirty="0">
                <a:solidFill>
                  <a:srgbClr val="F2CC73"/>
                </a:solidFill>
                <a:latin typeface="Trebuchet MS"/>
                <a:cs typeface="Trebuchet MS"/>
              </a:rPr>
              <a:t>yurisprudensi.</a:t>
            </a:r>
            <a:endParaRPr sz="2650">
              <a:latin typeface="Trebuchet MS"/>
              <a:cs typeface="Trebuchet MS"/>
            </a:endParaRPr>
          </a:p>
          <a:p>
            <a:pPr marL="12700" marR="5080">
              <a:lnSpc>
                <a:spcPct val="125000"/>
              </a:lnSpc>
            </a:pPr>
            <a:r>
              <a:rPr sz="2650" i="1" spc="-95" dirty="0">
                <a:solidFill>
                  <a:srgbClr val="F2CC73"/>
                </a:solidFill>
                <a:latin typeface="Trebuchet MS"/>
                <a:cs typeface="Trebuchet MS"/>
              </a:rPr>
              <a:t>Kedua</a:t>
            </a:r>
            <a:r>
              <a:rPr sz="2650" spc="-95" dirty="0">
                <a:solidFill>
                  <a:srgbClr val="F2CC73"/>
                </a:solidFill>
                <a:latin typeface="Trebuchet MS"/>
                <a:cs typeface="Trebuchet MS"/>
              </a:rPr>
              <a:t>, </a:t>
            </a:r>
            <a:r>
              <a:rPr sz="2650" spc="-140" dirty="0">
                <a:solidFill>
                  <a:srgbClr val="F2CC73"/>
                </a:solidFill>
                <a:latin typeface="Trebuchet MS"/>
                <a:cs typeface="Trebuchet MS"/>
              </a:rPr>
              <a:t>untuk </a:t>
            </a:r>
            <a:r>
              <a:rPr sz="2650" spc="-10" dirty="0">
                <a:solidFill>
                  <a:srgbClr val="F2CC73"/>
                </a:solidFill>
                <a:latin typeface="Trebuchet MS"/>
                <a:cs typeface="Trebuchet MS"/>
              </a:rPr>
              <a:t>sampai </a:t>
            </a:r>
            <a:r>
              <a:rPr sz="2650" spc="80" dirty="0">
                <a:solidFill>
                  <a:srgbClr val="F2CC73"/>
                </a:solidFill>
                <a:latin typeface="Trebuchet MS"/>
                <a:cs typeface="Trebuchet MS"/>
              </a:rPr>
              <a:t>pada </a:t>
            </a:r>
            <a:r>
              <a:rPr sz="2650" spc="-40" dirty="0">
                <a:solidFill>
                  <a:srgbClr val="F2CC73"/>
                </a:solidFill>
                <a:latin typeface="Trebuchet MS"/>
                <a:cs typeface="Trebuchet MS"/>
              </a:rPr>
              <a:t>konsep </a:t>
            </a:r>
            <a:r>
              <a:rPr sz="2650" spc="-135" dirty="0">
                <a:solidFill>
                  <a:srgbClr val="F2CC73"/>
                </a:solidFill>
                <a:latin typeface="Trebuchet MS"/>
                <a:cs typeface="Trebuchet MS"/>
              </a:rPr>
              <a:t>hukum </a:t>
            </a:r>
            <a:r>
              <a:rPr sz="2650" spc="10" dirty="0">
                <a:solidFill>
                  <a:srgbClr val="F2CC73"/>
                </a:solidFill>
                <a:latin typeface="Trebuchet MS"/>
                <a:cs typeface="Trebuchet MS"/>
              </a:rPr>
              <a:t>yang </a:t>
            </a:r>
            <a:r>
              <a:rPr sz="2650" spc="-50" dirty="0">
                <a:solidFill>
                  <a:srgbClr val="F2CC73"/>
                </a:solidFill>
                <a:latin typeface="Trebuchet MS"/>
                <a:cs typeface="Trebuchet MS"/>
              </a:rPr>
              <a:t>dianalisis </a:t>
            </a:r>
            <a:r>
              <a:rPr sz="2650" spc="30" dirty="0">
                <a:solidFill>
                  <a:srgbClr val="F2CC73"/>
                </a:solidFill>
                <a:latin typeface="Trebuchet MS"/>
                <a:cs typeface="Trebuchet MS"/>
              </a:rPr>
              <a:t>dengan </a:t>
            </a:r>
            <a:r>
              <a:rPr sz="2650" spc="-95" dirty="0">
                <a:solidFill>
                  <a:srgbClr val="F2CC73"/>
                </a:solidFill>
                <a:latin typeface="Trebuchet MS"/>
                <a:cs typeface="Trebuchet MS"/>
              </a:rPr>
              <a:t>tepat, </a:t>
            </a:r>
            <a:r>
              <a:rPr sz="2650" spc="-55" dirty="0">
                <a:solidFill>
                  <a:srgbClr val="F2CC73"/>
                </a:solidFill>
                <a:latin typeface="Trebuchet MS"/>
                <a:cs typeface="Trebuchet MS"/>
              </a:rPr>
              <a:t>baik </a:t>
            </a:r>
            <a:r>
              <a:rPr sz="2650" spc="-85" dirty="0">
                <a:solidFill>
                  <a:srgbClr val="F2CC73"/>
                </a:solidFill>
                <a:latin typeface="Trebuchet MS"/>
                <a:cs typeface="Trebuchet MS"/>
              </a:rPr>
              <a:t>positivisme </a:t>
            </a:r>
            <a:r>
              <a:rPr sz="2650" spc="-135" dirty="0">
                <a:solidFill>
                  <a:srgbClr val="F2CC73"/>
                </a:solidFill>
                <a:latin typeface="Trebuchet MS"/>
                <a:cs typeface="Trebuchet MS"/>
              </a:rPr>
              <a:t>hukum </a:t>
            </a:r>
            <a:r>
              <a:rPr sz="2650" spc="20" dirty="0">
                <a:solidFill>
                  <a:srgbClr val="F2CC73"/>
                </a:solidFill>
                <a:latin typeface="Trebuchet MS"/>
                <a:cs typeface="Trebuchet MS"/>
              </a:rPr>
              <a:t>dan </a:t>
            </a:r>
            <a:r>
              <a:rPr sz="2650" spc="-135" dirty="0">
                <a:solidFill>
                  <a:srgbClr val="F2CC73"/>
                </a:solidFill>
                <a:latin typeface="Trebuchet MS"/>
                <a:cs typeface="Trebuchet MS"/>
              </a:rPr>
              <a:t>hukum </a:t>
            </a:r>
            <a:r>
              <a:rPr sz="2650" spc="-785" dirty="0">
                <a:solidFill>
                  <a:srgbClr val="F2CC73"/>
                </a:solidFill>
                <a:latin typeface="Trebuchet MS"/>
                <a:cs typeface="Trebuchet MS"/>
              </a:rPr>
              <a:t> </a:t>
            </a:r>
            <a:r>
              <a:rPr sz="2650" spc="45" dirty="0">
                <a:solidFill>
                  <a:srgbClr val="F2CC73"/>
                </a:solidFill>
                <a:latin typeface="Trebuchet MS"/>
                <a:cs typeface="Trebuchet MS"/>
              </a:rPr>
              <a:t>sebagai </a:t>
            </a:r>
            <a:r>
              <a:rPr sz="2650" spc="-65" dirty="0">
                <a:solidFill>
                  <a:srgbClr val="F2CC73"/>
                </a:solidFill>
                <a:latin typeface="Trebuchet MS"/>
                <a:cs typeface="Trebuchet MS"/>
              </a:rPr>
              <a:t>integritas </a:t>
            </a:r>
            <a:r>
              <a:rPr sz="2650" spc="-15" dirty="0">
                <a:solidFill>
                  <a:srgbClr val="F2CC73"/>
                </a:solidFill>
                <a:latin typeface="Trebuchet MS"/>
                <a:cs typeface="Trebuchet MS"/>
              </a:rPr>
              <a:t>paling </a:t>
            </a:r>
            <a:r>
              <a:rPr sz="2650" spc="-55" dirty="0">
                <a:solidFill>
                  <a:srgbClr val="F2CC73"/>
                </a:solidFill>
                <a:latin typeface="Trebuchet MS"/>
                <a:cs typeface="Trebuchet MS"/>
              </a:rPr>
              <a:t>baik </a:t>
            </a:r>
            <a:r>
              <a:rPr sz="2650" spc="-5" dirty="0">
                <a:solidFill>
                  <a:srgbClr val="F2CC73"/>
                </a:solidFill>
                <a:latin typeface="Trebuchet MS"/>
                <a:cs typeface="Trebuchet MS"/>
              </a:rPr>
              <a:t>dibangun </a:t>
            </a:r>
            <a:r>
              <a:rPr sz="2650" spc="-50" dirty="0">
                <a:solidFill>
                  <a:srgbClr val="F2CC73"/>
                </a:solidFill>
                <a:latin typeface="Trebuchet MS"/>
                <a:cs typeface="Trebuchet MS"/>
              </a:rPr>
              <a:t>dari </a:t>
            </a:r>
            <a:r>
              <a:rPr sz="2650" spc="-145" dirty="0">
                <a:solidFill>
                  <a:srgbClr val="F2CC73"/>
                </a:solidFill>
                <a:latin typeface="Trebuchet MS"/>
                <a:cs typeface="Trebuchet MS"/>
              </a:rPr>
              <a:t>teknik </a:t>
            </a:r>
            <a:r>
              <a:rPr sz="2650" spc="-70" dirty="0">
                <a:solidFill>
                  <a:srgbClr val="F2CC73"/>
                </a:solidFill>
                <a:latin typeface="Trebuchet MS"/>
                <a:cs typeface="Trebuchet MS"/>
              </a:rPr>
              <a:t>spesifik </a:t>
            </a:r>
            <a:r>
              <a:rPr sz="2650" spc="-55" dirty="0">
                <a:solidFill>
                  <a:srgbClr val="F2CC73"/>
                </a:solidFill>
                <a:latin typeface="Trebuchet MS"/>
                <a:cs typeface="Trebuchet MS"/>
              </a:rPr>
              <a:t>filsafat </a:t>
            </a:r>
            <a:r>
              <a:rPr sz="2650" spc="-95" dirty="0">
                <a:solidFill>
                  <a:srgbClr val="F2CC73"/>
                </a:solidFill>
                <a:latin typeface="Trebuchet MS"/>
                <a:cs typeface="Trebuchet MS"/>
              </a:rPr>
              <a:t>analitik </a:t>
            </a:r>
            <a:r>
              <a:rPr sz="2650" spc="20" dirty="0">
                <a:solidFill>
                  <a:srgbClr val="F2CC73"/>
                </a:solidFill>
                <a:latin typeface="Trebuchet MS"/>
                <a:cs typeface="Trebuchet MS"/>
              </a:rPr>
              <a:t>dan </a:t>
            </a:r>
            <a:r>
              <a:rPr sz="2650" spc="-120" dirty="0">
                <a:solidFill>
                  <a:srgbClr val="F2CC73"/>
                </a:solidFill>
                <a:latin typeface="Trebuchet MS"/>
                <a:cs typeface="Trebuchet MS"/>
              </a:rPr>
              <a:t>linguistik. </a:t>
            </a:r>
            <a:r>
              <a:rPr sz="2650" spc="-140" dirty="0">
                <a:solidFill>
                  <a:srgbClr val="F2CC73"/>
                </a:solidFill>
                <a:latin typeface="Trebuchet MS"/>
                <a:cs typeface="Trebuchet MS"/>
              </a:rPr>
              <a:t>Teknik-teknik </a:t>
            </a:r>
            <a:r>
              <a:rPr sz="2650" spc="-130" dirty="0">
                <a:solidFill>
                  <a:srgbClr val="F2CC73"/>
                </a:solidFill>
                <a:latin typeface="Trebuchet MS"/>
                <a:cs typeface="Trebuchet MS"/>
              </a:rPr>
              <a:t>ini </a:t>
            </a:r>
            <a:r>
              <a:rPr sz="2650" spc="-125" dirty="0">
                <a:solidFill>
                  <a:srgbClr val="F2CC73"/>
                </a:solidFill>
                <a:latin typeface="Trebuchet MS"/>
                <a:cs typeface="Trebuchet MS"/>
              </a:rPr>
              <a:t> </a:t>
            </a:r>
            <a:r>
              <a:rPr sz="2650" spc="-45" dirty="0">
                <a:solidFill>
                  <a:srgbClr val="F2CC73"/>
                </a:solidFill>
                <a:latin typeface="Trebuchet MS"/>
                <a:cs typeface="Trebuchet MS"/>
              </a:rPr>
              <a:t>mencakup </a:t>
            </a:r>
            <a:r>
              <a:rPr sz="2650" spc="-75" dirty="0">
                <a:solidFill>
                  <a:srgbClr val="F2CC73"/>
                </a:solidFill>
                <a:latin typeface="Trebuchet MS"/>
                <a:cs typeface="Trebuchet MS"/>
              </a:rPr>
              <a:t>penyelidikan </a:t>
            </a:r>
            <a:r>
              <a:rPr sz="2650" spc="20" dirty="0">
                <a:solidFill>
                  <a:srgbClr val="F2CC73"/>
                </a:solidFill>
                <a:latin typeface="Trebuchet MS"/>
                <a:cs typeface="Trebuchet MS"/>
              </a:rPr>
              <a:t>dan </a:t>
            </a:r>
            <a:r>
              <a:rPr sz="2650" spc="-105" dirty="0">
                <a:solidFill>
                  <a:srgbClr val="F2CC73"/>
                </a:solidFill>
                <a:latin typeface="Trebuchet MS"/>
                <a:cs typeface="Trebuchet MS"/>
              </a:rPr>
              <a:t>klarifikasi </a:t>
            </a:r>
            <a:r>
              <a:rPr sz="2650" spc="-35" dirty="0">
                <a:solidFill>
                  <a:srgbClr val="F2CC73"/>
                </a:solidFill>
                <a:latin typeface="Trebuchet MS"/>
                <a:cs typeface="Trebuchet MS"/>
              </a:rPr>
              <a:t>tentang </a:t>
            </a:r>
            <a:r>
              <a:rPr sz="2650" spc="25" dirty="0">
                <a:solidFill>
                  <a:srgbClr val="F2CC73"/>
                </a:solidFill>
                <a:latin typeface="Trebuchet MS"/>
                <a:cs typeface="Trebuchet MS"/>
              </a:rPr>
              <a:t>cara </a:t>
            </a:r>
            <a:r>
              <a:rPr sz="2650" spc="10" dirty="0">
                <a:solidFill>
                  <a:srgbClr val="F2CC73"/>
                </a:solidFill>
                <a:latin typeface="Trebuchet MS"/>
                <a:cs typeface="Trebuchet MS"/>
              </a:rPr>
              <a:t>orang </a:t>
            </a:r>
            <a:r>
              <a:rPr sz="2650" spc="-100" dirty="0">
                <a:solidFill>
                  <a:srgbClr val="F2CC73"/>
                </a:solidFill>
                <a:latin typeface="Trebuchet MS"/>
                <a:cs typeface="Trebuchet MS"/>
              </a:rPr>
              <a:t>umumnya </a:t>
            </a:r>
            <a:r>
              <a:rPr sz="2650" spc="-20" dirty="0">
                <a:solidFill>
                  <a:srgbClr val="F2CC73"/>
                </a:solidFill>
                <a:latin typeface="Trebuchet MS"/>
                <a:cs typeface="Trebuchet MS"/>
              </a:rPr>
              <a:t>berbicara </a:t>
            </a:r>
            <a:r>
              <a:rPr sz="2650" spc="-35" dirty="0">
                <a:solidFill>
                  <a:srgbClr val="F2CC73"/>
                </a:solidFill>
                <a:latin typeface="Trebuchet MS"/>
                <a:cs typeface="Trebuchet MS"/>
              </a:rPr>
              <a:t>tentang </a:t>
            </a:r>
            <a:r>
              <a:rPr sz="2650" spc="-135" dirty="0">
                <a:solidFill>
                  <a:srgbClr val="F2CC73"/>
                </a:solidFill>
                <a:latin typeface="Trebuchet MS"/>
                <a:cs typeface="Trebuchet MS"/>
              </a:rPr>
              <a:t>hukum </a:t>
            </a:r>
            <a:r>
              <a:rPr sz="2650" spc="20" dirty="0">
                <a:solidFill>
                  <a:srgbClr val="F2CC73"/>
                </a:solidFill>
                <a:latin typeface="Trebuchet MS"/>
                <a:cs typeface="Trebuchet MS"/>
              </a:rPr>
              <a:t>dan </a:t>
            </a:r>
            <a:r>
              <a:rPr sz="2650" spc="25" dirty="0">
                <a:solidFill>
                  <a:srgbClr val="F2CC73"/>
                </a:solidFill>
                <a:latin typeface="Trebuchet MS"/>
                <a:cs typeface="Trebuchet MS"/>
              </a:rPr>
              <a:t> </a:t>
            </a:r>
            <a:r>
              <a:rPr sz="2650" spc="-15" dirty="0">
                <a:solidFill>
                  <a:srgbClr val="F2CC73"/>
                </a:solidFill>
                <a:latin typeface="Trebuchet MS"/>
                <a:cs typeface="Trebuchet MS"/>
              </a:rPr>
              <a:t>penguraian</a:t>
            </a:r>
            <a:r>
              <a:rPr sz="2650" spc="-80" dirty="0">
                <a:solidFill>
                  <a:srgbClr val="F2CC73"/>
                </a:solidFill>
                <a:latin typeface="Trebuchet MS"/>
                <a:cs typeface="Trebuchet MS"/>
              </a:rPr>
              <a:t> </a:t>
            </a:r>
            <a:r>
              <a:rPr sz="2650" spc="10" dirty="0">
                <a:solidFill>
                  <a:srgbClr val="F2CC73"/>
                </a:solidFill>
                <a:latin typeface="Trebuchet MS"/>
                <a:cs typeface="Trebuchet MS"/>
              </a:rPr>
              <a:t>yang</a:t>
            </a:r>
            <a:r>
              <a:rPr sz="2650" spc="-80" dirty="0">
                <a:solidFill>
                  <a:srgbClr val="F2CC73"/>
                </a:solidFill>
                <a:latin typeface="Trebuchet MS"/>
                <a:cs typeface="Trebuchet MS"/>
              </a:rPr>
              <a:t> </a:t>
            </a:r>
            <a:r>
              <a:rPr sz="2650" spc="-60" dirty="0">
                <a:solidFill>
                  <a:srgbClr val="F2CC73"/>
                </a:solidFill>
                <a:latin typeface="Trebuchet MS"/>
                <a:cs typeface="Trebuchet MS"/>
              </a:rPr>
              <a:t>cermat</a:t>
            </a:r>
            <a:r>
              <a:rPr sz="2650" spc="-75" dirty="0">
                <a:solidFill>
                  <a:srgbClr val="F2CC73"/>
                </a:solidFill>
                <a:latin typeface="Trebuchet MS"/>
                <a:cs typeface="Trebuchet MS"/>
              </a:rPr>
              <a:t> </a:t>
            </a:r>
            <a:r>
              <a:rPr sz="2650" spc="15" dirty="0">
                <a:solidFill>
                  <a:srgbClr val="F2CC73"/>
                </a:solidFill>
                <a:latin typeface="Trebuchet MS"/>
                <a:cs typeface="Trebuchet MS"/>
              </a:rPr>
              <a:t>atas</a:t>
            </a:r>
            <a:r>
              <a:rPr sz="2650" spc="-80" dirty="0">
                <a:solidFill>
                  <a:srgbClr val="F2CC73"/>
                </a:solidFill>
                <a:latin typeface="Trebuchet MS"/>
                <a:cs typeface="Trebuchet MS"/>
              </a:rPr>
              <a:t> </a:t>
            </a:r>
            <a:r>
              <a:rPr sz="2650" spc="-114" dirty="0">
                <a:solidFill>
                  <a:srgbClr val="F2CC73"/>
                </a:solidFill>
                <a:latin typeface="Trebuchet MS"/>
                <a:cs typeface="Trebuchet MS"/>
              </a:rPr>
              <a:t>praktik</a:t>
            </a:r>
            <a:r>
              <a:rPr sz="2650" spc="-75" dirty="0">
                <a:solidFill>
                  <a:srgbClr val="F2CC73"/>
                </a:solidFill>
                <a:latin typeface="Trebuchet MS"/>
                <a:cs typeface="Trebuchet MS"/>
              </a:rPr>
              <a:t> </a:t>
            </a:r>
            <a:r>
              <a:rPr sz="2650" spc="-35" dirty="0">
                <a:solidFill>
                  <a:srgbClr val="F2CC73"/>
                </a:solidFill>
                <a:latin typeface="Trebuchet MS"/>
                <a:cs typeface="Trebuchet MS"/>
              </a:rPr>
              <a:t>sosial</a:t>
            </a:r>
            <a:r>
              <a:rPr sz="2650" spc="-80" dirty="0">
                <a:solidFill>
                  <a:srgbClr val="F2CC73"/>
                </a:solidFill>
                <a:latin typeface="Trebuchet MS"/>
                <a:cs typeface="Trebuchet MS"/>
              </a:rPr>
              <a:t> </a:t>
            </a:r>
            <a:r>
              <a:rPr sz="2650" spc="10" dirty="0">
                <a:solidFill>
                  <a:srgbClr val="F2CC73"/>
                </a:solidFill>
                <a:latin typeface="Trebuchet MS"/>
                <a:cs typeface="Trebuchet MS"/>
              </a:rPr>
              <a:t>yang</a:t>
            </a:r>
            <a:r>
              <a:rPr sz="2650" spc="-75" dirty="0">
                <a:solidFill>
                  <a:srgbClr val="F2CC73"/>
                </a:solidFill>
                <a:latin typeface="Trebuchet MS"/>
                <a:cs typeface="Trebuchet MS"/>
              </a:rPr>
              <a:t> </a:t>
            </a:r>
            <a:r>
              <a:rPr sz="2650" spc="-65" dirty="0">
                <a:solidFill>
                  <a:srgbClr val="F2CC73"/>
                </a:solidFill>
                <a:latin typeface="Trebuchet MS"/>
                <a:cs typeface="Trebuchet MS"/>
              </a:rPr>
              <a:t>memisahkan</a:t>
            </a:r>
            <a:r>
              <a:rPr sz="2650" spc="-80" dirty="0">
                <a:solidFill>
                  <a:srgbClr val="F2CC73"/>
                </a:solidFill>
                <a:latin typeface="Trebuchet MS"/>
                <a:cs typeface="Trebuchet MS"/>
              </a:rPr>
              <a:t> </a:t>
            </a:r>
            <a:r>
              <a:rPr sz="2650" spc="-20" dirty="0">
                <a:solidFill>
                  <a:srgbClr val="F2CC73"/>
                </a:solidFill>
                <a:latin typeface="Trebuchet MS"/>
                <a:cs typeface="Trebuchet MS"/>
              </a:rPr>
              <a:t>antara</a:t>
            </a:r>
            <a:r>
              <a:rPr sz="2650" spc="-75" dirty="0">
                <a:solidFill>
                  <a:srgbClr val="F2CC73"/>
                </a:solidFill>
                <a:latin typeface="Trebuchet MS"/>
                <a:cs typeface="Trebuchet MS"/>
              </a:rPr>
              <a:t> </a:t>
            </a:r>
            <a:r>
              <a:rPr sz="2650" spc="10" dirty="0">
                <a:solidFill>
                  <a:srgbClr val="F2CC73"/>
                </a:solidFill>
                <a:latin typeface="Trebuchet MS"/>
                <a:cs typeface="Trebuchet MS"/>
              </a:rPr>
              <a:t>yang</a:t>
            </a:r>
            <a:r>
              <a:rPr sz="2650" spc="-80" dirty="0">
                <a:solidFill>
                  <a:srgbClr val="F2CC73"/>
                </a:solidFill>
                <a:latin typeface="Trebuchet MS"/>
                <a:cs typeface="Trebuchet MS"/>
              </a:rPr>
              <a:t> </a:t>
            </a:r>
            <a:r>
              <a:rPr sz="2650" spc="-15" dirty="0">
                <a:solidFill>
                  <a:srgbClr val="F2CC73"/>
                </a:solidFill>
                <a:latin typeface="Trebuchet MS"/>
                <a:cs typeface="Trebuchet MS"/>
              </a:rPr>
              <a:t>legal</a:t>
            </a:r>
            <a:r>
              <a:rPr sz="2650" spc="-75" dirty="0">
                <a:solidFill>
                  <a:srgbClr val="F2CC73"/>
                </a:solidFill>
                <a:latin typeface="Trebuchet MS"/>
                <a:cs typeface="Trebuchet MS"/>
              </a:rPr>
              <a:t> </a:t>
            </a:r>
            <a:r>
              <a:rPr sz="2650" spc="20" dirty="0">
                <a:solidFill>
                  <a:srgbClr val="F2CC73"/>
                </a:solidFill>
                <a:latin typeface="Trebuchet MS"/>
                <a:cs typeface="Trebuchet MS"/>
              </a:rPr>
              <a:t>dan</a:t>
            </a:r>
            <a:r>
              <a:rPr sz="2650" spc="-80" dirty="0">
                <a:solidFill>
                  <a:srgbClr val="F2CC73"/>
                </a:solidFill>
                <a:latin typeface="Trebuchet MS"/>
                <a:cs typeface="Trebuchet MS"/>
              </a:rPr>
              <a:t> </a:t>
            </a:r>
            <a:r>
              <a:rPr sz="2650" spc="10" dirty="0">
                <a:solidFill>
                  <a:srgbClr val="F2CC73"/>
                </a:solidFill>
                <a:latin typeface="Trebuchet MS"/>
                <a:cs typeface="Trebuchet MS"/>
              </a:rPr>
              <a:t>yang</a:t>
            </a:r>
            <a:r>
              <a:rPr sz="2650" spc="-75" dirty="0">
                <a:solidFill>
                  <a:srgbClr val="F2CC73"/>
                </a:solidFill>
                <a:latin typeface="Trebuchet MS"/>
                <a:cs typeface="Trebuchet MS"/>
              </a:rPr>
              <a:t> </a:t>
            </a:r>
            <a:r>
              <a:rPr sz="2650" spc="-110" dirty="0">
                <a:solidFill>
                  <a:srgbClr val="F2CC73"/>
                </a:solidFill>
                <a:latin typeface="Trebuchet MS"/>
                <a:cs typeface="Trebuchet MS"/>
              </a:rPr>
              <a:t>tidak.</a:t>
            </a:r>
            <a:endParaRPr sz="2650">
              <a:latin typeface="Trebuchet MS"/>
              <a:cs typeface="Trebuchet MS"/>
            </a:endParaRPr>
          </a:p>
          <a:p>
            <a:pPr marL="12700" marR="275590">
              <a:lnSpc>
                <a:spcPct val="125000"/>
              </a:lnSpc>
            </a:pPr>
            <a:r>
              <a:rPr sz="2650" spc="-105" dirty="0">
                <a:solidFill>
                  <a:srgbClr val="F2CC73"/>
                </a:solidFill>
                <a:latin typeface="Trebuchet MS"/>
                <a:cs typeface="Trebuchet MS"/>
              </a:rPr>
              <a:t>K</a:t>
            </a:r>
            <a:r>
              <a:rPr sz="2650" i="1" spc="-105" dirty="0">
                <a:solidFill>
                  <a:srgbClr val="F2CC73"/>
                </a:solidFill>
                <a:latin typeface="Trebuchet MS"/>
                <a:cs typeface="Trebuchet MS"/>
              </a:rPr>
              <a:t>etiga</a:t>
            </a:r>
            <a:r>
              <a:rPr sz="2650" spc="-105" dirty="0">
                <a:solidFill>
                  <a:srgbClr val="F2CC73"/>
                </a:solidFill>
                <a:latin typeface="Trebuchet MS"/>
                <a:cs typeface="Trebuchet MS"/>
              </a:rPr>
              <a:t>, </a:t>
            </a:r>
            <a:r>
              <a:rPr sz="2650" spc="15" dirty="0">
                <a:solidFill>
                  <a:srgbClr val="F2CC73"/>
                </a:solidFill>
                <a:latin typeface="Trebuchet MS"/>
                <a:cs typeface="Trebuchet MS"/>
              </a:rPr>
              <a:t>adalah </a:t>
            </a:r>
            <a:r>
              <a:rPr sz="2650" spc="30" dirty="0">
                <a:solidFill>
                  <a:srgbClr val="F2CC73"/>
                </a:solidFill>
                <a:latin typeface="Trebuchet MS"/>
                <a:cs typeface="Trebuchet MS"/>
              </a:rPr>
              <a:t>bahwa </a:t>
            </a:r>
            <a:r>
              <a:rPr sz="2650" spc="25" dirty="0">
                <a:solidFill>
                  <a:srgbClr val="F2CC73"/>
                </a:solidFill>
                <a:latin typeface="Trebuchet MS"/>
                <a:cs typeface="Trebuchet MS"/>
              </a:rPr>
              <a:t>cara </a:t>
            </a:r>
            <a:r>
              <a:rPr sz="2650" spc="-85" dirty="0">
                <a:solidFill>
                  <a:srgbClr val="F2CC73"/>
                </a:solidFill>
                <a:latin typeface="Trebuchet MS"/>
                <a:cs typeface="Trebuchet MS"/>
              </a:rPr>
              <a:t>terbaik </a:t>
            </a:r>
            <a:r>
              <a:rPr sz="2650" spc="-140" dirty="0">
                <a:solidFill>
                  <a:srgbClr val="F2CC73"/>
                </a:solidFill>
                <a:latin typeface="Trebuchet MS"/>
                <a:cs typeface="Trebuchet MS"/>
              </a:rPr>
              <a:t>untuk </a:t>
            </a:r>
            <a:r>
              <a:rPr sz="2650" spc="-65" dirty="0">
                <a:solidFill>
                  <a:srgbClr val="F2CC73"/>
                </a:solidFill>
                <a:latin typeface="Trebuchet MS"/>
                <a:cs typeface="Trebuchet MS"/>
              </a:rPr>
              <a:t>memahami </a:t>
            </a:r>
            <a:r>
              <a:rPr sz="2650" spc="-114" dirty="0">
                <a:solidFill>
                  <a:srgbClr val="F2CC73"/>
                </a:solidFill>
                <a:latin typeface="Trebuchet MS"/>
                <a:cs typeface="Trebuchet MS"/>
              </a:rPr>
              <a:t>praktik </a:t>
            </a:r>
            <a:r>
              <a:rPr sz="2650" spc="-135" dirty="0">
                <a:solidFill>
                  <a:srgbClr val="F2CC73"/>
                </a:solidFill>
                <a:latin typeface="Trebuchet MS"/>
                <a:cs typeface="Trebuchet MS"/>
              </a:rPr>
              <a:t>hukum </a:t>
            </a:r>
            <a:r>
              <a:rPr sz="2650" spc="15" dirty="0">
                <a:solidFill>
                  <a:srgbClr val="F2CC73"/>
                </a:solidFill>
                <a:latin typeface="Trebuchet MS"/>
                <a:cs typeface="Trebuchet MS"/>
              </a:rPr>
              <a:t>adalah </a:t>
            </a:r>
            <a:r>
              <a:rPr sz="2650" spc="-65" dirty="0">
                <a:solidFill>
                  <a:srgbClr val="F2CC73"/>
                </a:solidFill>
                <a:latin typeface="Trebuchet MS"/>
                <a:cs typeface="Trebuchet MS"/>
              </a:rPr>
              <a:t>memahami </a:t>
            </a:r>
            <a:r>
              <a:rPr sz="2650" spc="-75" dirty="0">
                <a:solidFill>
                  <a:srgbClr val="F2CC73"/>
                </a:solidFill>
                <a:latin typeface="Trebuchet MS"/>
                <a:cs typeface="Trebuchet MS"/>
              </a:rPr>
              <a:t>kualitas </a:t>
            </a:r>
            <a:r>
              <a:rPr sz="2650" spc="10" dirty="0">
                <a:solidFill>
                  <a:srgbClr val="F2CC73"/>
                </a:solidFill>
                <a:latin typeface="Trebuchet MS"/>
                <a:cs typeface="Trebuchet MS"/>
              </a:rPr>
              <a:t>yang </a:t>
            </a:r>
            <a:r>
              <a:rPr sz="2650" spc="15" dirty="0">
                <a:solidFill>
                  <a:srgbClr val="F2CC73"/>
                </a:solidFill>
                <a:latin typeface="Trebuchet MS"/>
                <a:cs typeface="Trebuchet MS"/>
              </a:rPr>
              <a:t> </a:t>
            </a:r>
            <a:r>
              <a:rPr sz="2650" spc="-80" dirty="0">
                <a:solidFill>
                  <a:srgbClr val="F2CC73"/>
                </a:solidFill>
                <a:latin typeface="Trebuchet MS"/>
                <a:cs typeface="Trebuchet MS"/>
              </a:rPr>
              <a:t>diperlukan </a:t>
            </a:r>
            <a:r>
              <a:rPr sz="2650" spc="20" dirty="0">
                <a:solidFill>
                  <a:srgbClr val="F2CC73"/>
                </a:solidFill>
                <a:latin typeface="Trebuchet MS"/>
                <a:cs typeface="Trebuchet MS"/>
              </a:rPr>
              <a:t>dan </a:t>
            </a:r>
            <a:r>
              <a:rPr sz="2650" spc="-30" dirty="0">
                <a:solidFill>
                  <a:srgbClr val="F2CC73"/>
                </a:solidFill>
                <a:latin typeface="Trebuchet MS"/>
                <a:cs typeface="Trebuchet MS"/>
              </a:rPr>
              <a:t>memadai </a:t>
            </a:r>
            <a:r>
              <a:rPr sz="2650" spc="10" dirty="0">
                <a:solidFill>
                  <a:srgbClr val="F2CC73"/>
                </a:solidFill>
                <a:latin typeface="Trebuchet MS"/>
                <a:cs typeface="Trebuchet MS"/>
              </a:rPr>
              <a:t>yang </a:t>
            </a:r>
            <a:r>
              <a:rPr sz="2650" spc="-65" dirty="0">
                <a:solidFill>
                  <a:srgbClr val="F2CC73"/>
                </a:solidFill>
                <a:latin typeface="Trebuchet MS"/>
                <a:cs typeface="Trebuchet MS"/>
              </a:rPr>
              <a:t>membuat </a:t>
            </a:r>
            <a:r>
              <a:rPr sz="2650" spc="-50" dirty="0">
                <a:solidFill>
                  <a:srgbClr val="F2CC73"/>
                </a:solidFill>
                <a:latin typeface="Trebuchet MS"/>
                <a:cs typeface="Trebuchet MS"/>
              </a:rPr>
              <a:t>suatu </a:t>
            </a:r>
            <a:r>
              <a:rPr sz="2650" spc="-55" dirty="0">
                <a:solidFill>
                  <a:srgbClr val="F2CC73"/>
                </a:solidFill>
                <a:latin typeface="Trebuchet MS"/>
                <a:cs typeface="Trebuchet MS"/>
              </a:rPr>
              <a:t>aturan </a:t>
            </a:r>
            <a:r>
              <a:rPr sz="2650" spc="-10" dirty="0">
                <a:solidFill>
                  <a:srgbClr val="F2CC73"/>
                </a:solidFill>
                <a:latin typeface="Trebuchet MS"/>
                <a:cs typeface="Trebuchet MS"/>
              </a:rPr>
              <a:t>atau </a:t>
            </a:r>
            <a:r>
              <a:rPr sz="2650" spc="-35" dirty="0">
                <a:solidFill>
                  <a:srgbClr val="F2CC73"/>
                </a:solidFill>
                <a:latin typeface="Trebuchet MS"/>
                <a:cs typeface="Trebuchet MS"/>
              </a:rPr>
              <a:t>pernyataan </a:t>
            </a:r>
            <a:r>
              <a:rPr sz="2650" spc="-85" dirty="0">
                <a:solidFill>
                  <a:srgbClr val="F2CC73"/>
                </a:solidFill>
                <a:latin typeface="Trebuchet MS"/>
                <a:cs typeface="Trebuchet MS"/>
              </a:rPr>
              <a:t>menjadi </a:t>
            </a:r>
            <a:r>
              <a:rPr sz="2650" spc="-50" dirty="0">
                <a:solidFill>
                  <a:srgbClr val="F2CC73"/>
                </a:solidFill>
                <a:latin typeface="Trebuchet MS"/>
                <a:cs typeface="Trebuchet MS"/>
              </a:rPr>
              <a:t>suatu </a:t>
            </a:r>
            <a:r>
              <a:rPr sz="2650" dirty="0">
                <a:solidFill>
                  <a:srgbClr val="F2CC73"/>
                </a:solidFill>
                <a:latin typeface="Trebuchet MS"/>
                <a:cs typeface="Trebuchet MS"/>
              </a:rPr>
              <a:t>undang-undang. </a:t>
            </a:r>
            <a:r>
              <a:rPr sz="2650" spc="5" dirty="0">
                <a:solidFill>
                  <a:srgbClr val="F2CC73"/>
                </a:solidFill>
                <a:latin typeface="Trebuchet MS"/>
                <a:cs typeface="Trebuchet MS"/>
              </a:rPr>
              <a:t> </a:t>
            </a:r>
            <a:r>
              <a:rPr sz="2650" spc="-15" dirty="0">
                <a:solidFill>
                  <a:srgbClr val="F2CC73"/>
                </a:solidFill>
                <a:latin typeface="Trebuchet MS"/>
                <a:cs typeface="Trebuchet MS"/>
              </a:rPr>
              <a:t>Setelah </a:t>
            </a:r>
            <a:r>
              <a:rPr sz="2650" spc="-20" dirty="0">
                <a:solidFill>
                  <a:srgbClr val="F2CC73"/>
                </a:solidFill>
                <a:latin typeface="Trebuchet MS"/>
                <a:cs typeface="Trebuchet MS"/>
              </a:rPr>
              <a:t>seperangkat </a:t>
            </a:r>
            <a:r>
              <a:rPr sz="2650" spc="-80" dirty="0">
                <a:solidFill>
                  <a:srgbClr val="F2CC73"/>
                </a:solidFill>
                <a:latin typeface="Trebuchet MS"/>
                <a:cs typeface="Trebuchet MS"/>
              </a:rPr>
              <a:t>kondisi </a:t>
            </a:r>
            <a:r>
              <a:rPr sz="2650" spc="10" dirty="0">
                <a:solidFill>
                  <a:srgbClr val="F2CC73"/>
                </a:solidFill>
                <a:latin typeface="Trebuchet MS"/>
                <a:cs typeface="Trebuchet MS"/>
              </a:rPr>
              <a:t>yang </a:t>
            </a:r>
            <a:r>
              <a:rPr sz="2650" spc="-80" dirty="0">
                <a:solidFill>
                  <a:srgbClr val="F2CC73"/>
                </a:solidFill>
                <a:latin typeface="Trebuchet MS"/>
                <a:cs typeface="Trebuchet MS"/>
              </a:rPr>
              <a:t>diperlukan </a:t>
            </a:r>
            <a:r>
              <a:rPr sz="2650" spc="20" dirty="0">
                <a:solidFill>
                  <a:srgbClr val="F2CC73"/>
                </a:solidFill>
                <a:latin typeface="Trebuchet MS"/>
                <a:cs typeface="Trebuchet MS"/>
              </a:rPr>
              <a:t>dan </a:t>
            </a:r>
            <a:r>
              <a:rPr sz="2650" spc="-60" dirty="0">
                <a:solidFill>
                  <a:srgbClr val="F2CC73"/>
                </a:solidFill>
                <a:latin typeface="Trebuchet MS"/>
                <a:cs typeface="Trebuchet MS"/>
              </a:rPr>
              <a:t>cukup </a:t>
            </a:r>
            <a:r>
              <a:rPr sz="2650" spc="-80" dirty="0">
                <a:solidFill>
                  <a:srgbClr val="F2CC73"/>
                </a:solidFill>
                <a:latin typeface="Trebuchet MS"/>
                <a:cs typeface="Trebuchet MS"/>
              </a:rPr>
              <a:t>diidentifikasi </a:t>
            </a:r>
            <a:r>
              <a:rPr sz="2650" spc="-40" dirty="0">
                <a:solidFill>
                  <a:srgbClr val="F2CC73"/>
                </a:solidFill>
                <a:latin typeface="Trebuchet MS"/>
                <a:cs typeface="Trebuchet MS"/>
              </a:rPr>
              <a:t>(atau </a:t>
            </a:r>
            <a:r>
              <a:rPr sz="2650" spc="-105" dirty="0">
                <a:solidFill>
                  <a:srgbClr val="F2CC73"/>
                </a:solidFill>
                <a:latin typeface="Trebuchet MS"/>
                <a:cs typeface="Trebuchet MS"/>
              </a:rPr>
              <a:t>diperkirakan), </a:t>
            </a:r>
            <a:r>
              <a:rPr sz="2650" spc="-15" dirty="0">
                <a:solidFill>
                  <a:srgbClr val="F2CC73"/>
                </a:solidFill>
                <a:latin typeface="Trebuchet MS"/>
                <a:cs typeface="Trebuchet MS"/>
              </a:rPr>
              <a:t>aspek </a:t>
            </a:r>
            <a:r>
              <a:rPr sz="2650" spc="-40" dirty="0">
                <a:solidFill>
                  <a:srgbClr val="F2CC73"/>
                </a:solidFill>
                <a:latin typeface="Trebuchet MS"/>
                <a:cs typeface="Trebuchet MS"/>
              </a:rPr>
              <a:t>esensial </a:t>
            </a:r>
            <a:r>
              <a:rPr sz="2650" spc="-785" dirty="0">
                <a:solidFill>
                  <a:srgbClr val="F2CC73"/>
                </a:solidFill>
                <a:latin typeface="Trebuchet MS"/>
                <a:cs typeface="Trebuchet MS"/>
              </a:rPr>
              <a:t> </a:t>
            </a:r>
            <a:r>
              <a:rPr sz="2650" spc="35" dirty="0">
                <a:solidFill>
                  <a:srgbClr val="F2CC73"/>
                </a:solidFill>
                <a:latin typeface="Trebuchet MS"/>
                <a:cs typeface="Trebuchet MS"/>
              </a:rPr>
              <a:t>d</a:t>
            </a:r>
            <a:r>
              <a:rPr sz="2650" spc="120" dirty="0">
                <a:solidFill>
                  <a:srgbClr val="F2CC73"/>
                </a:solidFill>
                <a:latin typeface="Trebuchet MS"/>
                <a:cs typeface="Trebuchet MS"/>
              </a:rPr>
              <a:t>a</a:t>
            </a:r>
            <a:r>
              <a:rPr sz="2650" spc="-210" dirty="0">
                <a:solidFill>
                  <a:srgbClr val="F2CC73"/>
                </a:solidFill>
                <a:latin typeface="Trebuchet MS"/>
                <a:cs typeface="Trebuchet MS"/>
              </a:rPr>
              <a:t>r</a:t>
            </a:r>
            <a:r>
              <a:rPr sz="2650" spc="-145" dirty="0">
                <a:solidFill>
                  <a:srgbClr val="F2CC73"/>
                </a:solidFill>
                <a:latin typeface="Trebuchet MS"/>
                <a:cs typeface="Trebuchet MS"/>
              </a:rPr>
              <a:t>i</a:t>
            </a:r>
            <a:r>
              <a:rPr sz="2650" spc="-80" dirty="0">
                <a:solidFill>
                  <a:srgbClr val="F2CC73"/>
                </a:solidFill>
                <a:latin typeface="Trebuchet MS"/>
                <a:cs typeface="Trebuchet MS"/>
              </a:rPr>
              <a:t> </a:t>
            </a:r>
            <a:r>
              <a:rPr sz="2650" spc="35" dirty="0">
                <a:solidFill>
                  <a:srgbClr val="F2CC73"/>
                </a:solidFill>
                <a:latin typeface="Trebuchet MS"/>
                <a:cs typeface="Trebuchet MS"/>
              </a:rPr>
              <a:t>p</a:t>
            </a:r>
            <a:r>
              <a:rPr sz="2650" spc="-210" dirty="0">
                <a:solidFill>
                  <a:srgbClr val="F2CC73"/>
                </a:solidFill>
                <a:latin typeface="Trebuchet MS"/>
                <a:cs typeface="Trebuchet MS"/>
              </a:rPr>
              <a:t>r</a:t>
            </a:r>
            <a:r>
              <a:rPr sz="2650" spc="120" dirty="0">
                <a:solidFill>
                  <a:srgbClr val="F2CC73"/>
                </a:solidFill>
                <a:latin typeface="Trebuchet MS"/>
                <a:cs typeface="Trebuchet MS"/>
              </a:rPr>
              <a:t>a</a:t>
            </a:r>
            <a:r>
              <a:rPr sz="2650" spc="-220" dirty="0">
                <a:solidFill>
                  <a:srgbClr val="F2CC73"/>
                </a:solidFill>
                <a:latin typeface="Trebuchet MS"/>
                <a:cs typeface="Trebuchet MS"/>
              </a:rPr>
              <a:t>k</a:t>
            </a:r>
            <a:r>
              <a:rPr sz="2650" spc="-180" dirty="0">
                <a:solidFill>
                  <a:srgbClr val="F2CC73"/>
                </a:solidFill>
                <a:latin typeface="Trebuchet MS"/>
                <a:cs typeface="Trebuchet MS"/>
              </a:rPr>
              <a:t>t</a:t>
            </a:r>
            <a:r>
              <a:rPr sz="2650" spc="-150" dirty="0">
                <a:solidFill>
                  <a:srgbClr val="F2CC73"/>
                </a:solidFill>
                <a:latin typeface="Trebuchet MS"/>
                <a:cs typeface="Trebuchet MS"/>
              </a:rPr>
              <a:t>i</a:t>
            </a:r>
            <a:r>
              <a:rPr sz="2650" spc="-215" dirty="0">
                <a:solidFill>
                  <a:srgbClr val="F2CC73"/>
                </a:solidFill>
                <a:latin typeface="Trebuchet MS"/>
                <a:cs typeface="Trebuchet MS"/>
              </a:rPr>
              <a:t>k</a:t>
            </a:r>
            <a:r>
              <a:rPr sz="2650" spc="-80" dirty="0">
                <a:solidFill>
                  <a:srgbClr val="F2CC73"/>
                </a:solidFill>
                <a:latin typeface="Trebuchet MS"/>
                <a:cs typeface="Trebuchet MS"/>
              </a:rPr>
              <a:t> </a:t>
            </a:r>
            <a:r>
              <a:rPr sz="2650" spc="-95" dirty="0">
                <a:solidFill>
                  <a:srgbClr val="F2CC73"/>
                </a:solidFill>
                <a:latin typeface="Trebuchet MS"/>
                <a:cs typeface="Trebuchet MS"/>
              </a:rPr>
              <a:t>hu</a:t>
            </a:r>
            <a:r>
              <a:rPr sz="2650" spc="-220" dirty="0">
                <a:solidFill>
                  <a:srgbClr val="F2CC73"/>
                </a:solidFill>
                <a:latin typeface="Trebuchet MS"/>
                <a:cs typeface="Trebuchet MS"/>
              </a:rPr>
              <a:t>k</a:t>
            </a:r>
            <a:r>
              <a:rPr sz="2650" spc="-95" dirty="0">
                <a:solidFill>
                  <a:srgbClr val="F2CC73"/>
                </a:solidFill>
                <a:latin typeface="Trebuchet MS"/>
                <a:cs typeface="Trebuchet MS"/>
              </a:rPr>
              <a:t>u</a:t>
            </a:r>
            <a:r>
              <a:rPr sz="2650" spc="-165" dirty="0">
                <a:solidFill>
                  <a:srgbClr val="F2CC73"/>
                </a:solidFill>
                <a:latin typeface="Trebuchet MS"/>
                <a:cs typeface="Trebuchet MS"/>
              </a:rPr>
              <a:t>m</a:t>
            </a:r>
            <a:r>
              <a:rPr sz="2650" spc="-80" dirty="0">
                <a:solidFill>
                  <a:srgbClr val="F2CC73"/>
                </a:solidFill>
                <a:latin typeface="Trebuchet MS"/>
                <a:cs typeface="Trebuchet MS"/>
              </a:rPr>
              <a:t> </a:t>
            </a:r>
            <a:r>
              <a:rPr sz="2650" spc="-220" dirty="0">
                <a:solidFill>
                  <a:srgbClr val="F2CC73"/>
                </a:solidFill>
                <a:latin typeface="Trebuchet MS"/>
                <a:cs typeface="Trebuchet MS"/>
              </a:rPr>
              <a:t>k</a:t>
            </a:r>
            <a:r>
              <a:rPr sz="2650" spc="-95" dirty="0">
                <a:solidFill>
                  <a:srgbClr val="F2CC73"/>
                </a:solidFill>
                <a:latin typeface="Trebuchet MS"/>
                <a:cs typeface="Trebuchet MS"/>
              </a:rPr>
              <a:t>hu</a:t>
            </a:r>
            <a:r>
              <a:rPr sz="2650" spc="-10" dirty="0">
                <a:solidFill>
                  <a:srgbClr val="F2CC73"/>
                </a:solidFill>
                <a:latin typeface="Trebuchet MS"/>
                <a:cs typeface="Trebuchet MS"/>
              </a:rPr>
              <a:t>s</a:t>
            </a:r>
            <a:r>
              <a:rPr sz="2650" spc="-95" dirty="0">
                <a:solidFill>
                  <a:srgbClr val="F2CC73"/>
                </a:solidFill>
                <a:latin typeface="Trebuchet MS"/>
                <a:cs typeface="Trebuchet MS"/>
              </a:rPr>
              <a:t>u</a:t>
            </a:r>
            <a:r>
              <a:rPr sz="2650" spc="-10" dirty="0">
                <a:solidFill>
                  <a:srgbClr val="F2CC73"/>
                </a:solidFill>
                <a:latin typeface="Trebuchet MS"/>
                <a:cs typeface="Trebuchet MS"/>
              </a:rPr>
              <a:t>s</a:t>
            </a:r>
            <a:r>
              <a:rPr sz="2650" spc="-95" dirty="0">
                <a:solidFill>
                  <a:srgbClr val="F2CC73"/>
                </a:solidFill>
                <a:latin typeface="Trebuchet MS"/>
                <a:cs typeface="Trebuchet MS"/>
              </a:rPr>
              <a:t>n</a:t>
            </a:r>
            <a:r>
              <a:rPr sz="2650" spc="-180" dirty="0">
                <a:solidFill>
                  <a:srgbClr val="F2CC73"/>
                </a:solidFill>
                <a:latin typeface="Trebuchet MS"/>
                <a:cs typeface="Trebuchet MS"/>
              </a:rPr>
              <a:t>y</a:t>
            </a:r>
            <a:r>
              <a:rPr sz="2650" spc="125" dirty="0">
                <a:solidFill>
                  <a:srgbClr val="F2CC73"/>
                </a:solidFill>
                <a:latin typeface="Trebuchet MS"/>
                <a:cs typeface="Trebuchet MS"/>
              </a:rPr>
              <a:t>a</a:t>
            </a:r>
            <a:r>
              <a:rPr sz="2650" spc="-80" dirty="0">
                <a:solidFill>
                  <a:srgbClr val="F2CC73"/>
                </a:solidFill>
                <a:latin typeface="Trebuchet MS"/>
                <a:cs typeface="Trebuchet MS"/>
              </a:rPr>
              <a:t> </a:t>
            </a:r>
            <a:r>
              <a:rPr sz="2650" spc="-180" dirty="0">
                <a:solidFill>
                  <a:srgbClr val="F2CC73"/>
                </a:solidFill>
                <a:latin typeface="Trebuchet MS"/>
                <a:cs typeface="Trebuchet MS"/>
              </a:rPr>
              <a:t>t</a:t>
            </a:r>
            <a:r>
              <a:rPr sz="2650" dirty="0">
                <a:solidFill>
                  <a:srgbClr val="F2CC73"/>
                </a:solidFill>
                <a:latin typeface="Trebuchet MS"/>
                <a:cs typeface="Trebuchet MS"/>
              </a:rPr>
              <a:t>e</a:t>
            </a:r>
            <a:r>
              <a:rPr sz="2650" spc="-200" dirty="0">
                <a:solidFill>
                  <a:srgbClr val="F2CC73"/>
                </a:solidFill>
                <a:latin typeface="Trebuchet MS"/>
                <a:cs typeface="Trebuchet MS"/>
              </a:rPr>
              <a:t>l</a:t>
            </a:r>
            <a:r>
              <a:rPr sz="2650" spc="120" dirty="0">
                <a:solidFill>
                  <a:srgbClr val="F2CC73"/>
                </a:solidFill>
                <a:latin typeface="Trebuchet MS"/>
                <a:cs typeface="Trebuchet MS"/>
              </a:rPr>
              <a:t>a</a:t>
            </a:r>
            <a:r>
              <a:rPr sz="2650" spc="-90" dirty="0">
                <a:solidFill>
                  <a:srgbClr val="F2CC73"/>
                </a:solidFill>
                <a:latin typeface="Trebuchet MS"/>
                <a:cs typeface="Trebuchet MS"/>
              </a:rPr>
              <a:t>h</a:t>
            </a:r>
            <a:r>
              <a:rPr sz="2650" spc="-80" dirty="0">
                <a:solidFill>
                  <a:srgbClr val="F2CC73"/>
                </a:solidFill>
                <a:latin typeface="Trebuchet MS"/>
                <a:cs typeface="Trebuchet MS"/>
              </a:rPr>
              <a:t> </a:t>
            </a:r>
            <a:r>
              <a:rPr sz="2650" spc="35" dirty="0">
                <a:solidFill>
                  <a:srgbClr val="F2CC73"/>
                </a:solidFill>
                <a:latin typeface="Trebuchet MS"/>
                <a:cs typeface="Trebuchet MS"/>
              </a:rPr>
              <a:t>d</a:t>
            </a:r>
            <a:r>
              <a:rPr sz="2650" spc="-150" dirty="0">
                <a:solidFill>
                  <a:srgbClr val="F2CC73"/>
                </a:solidFill>
                <a:latin typeface="Trebuchet MS"/>
                <a:cs typeface="Trebuchet MS"/>
              </a:rPr>
              <a:t>i</a:t>
            </a:r>
            <a:r>
              <a:rPr sz="2650" spc="35" dirty="0">
                <a:solidFill>
                  <a:srgbClr val="F2CC73"/>
                </a:solidFill>
                <a:latin typeface="Trebuchet MS"/>
                <a:cs typeface="Trebuchet MS"/>
              </a:rPr>
              <a:t>p</a:t>
            </a:r>
            <a:r>
              <a:rPr sz="2650" spc="120" dirty="0">
                <a:solidFill>
                  <a:srgbClr val="F2CC73"/>
                </a:solidFill>
                <a:latin typeface="Trebuchet MS"/>
                <a:cs typeface="Trebuchet MS"/>
              </a:rPr>
              <a:t>a</a:t>
            </a:r>
            <a:r>
              <a:rPr sz="2650" spc="-95" dirty="0">
                <a:solidFill>
                  <a:srgbClr val="F2CC73"/>
                </a:solidFill>
                <a:latin typeface="Trebuchet MS"/>
                <a:cs typeface="Trebuchet MS"/>
              </a:rPr>
              <a:t>h</a:t>
            </a:r>
            <a:r>
              <a:rPr sz="2650" spc="120" dirty="0">
                <a:solidFill>
                  <a:srgbClr val="F2CC73"/>
                </a:solidFill>
                <a:latin typeface="Trebuchet MS"/>
                <a:cs typeface="Trebuchet MS"/>
              </a:rPr>
              <a:t>a</a:t>
            </a:r>
            <a:r>
              <a:rPr sz="2650" spc="-170" dirty="0">
                <a:solidFill>
                  <a:srgbClr val="F2CC73"/>
                </a:solidFill>
                <a:latin typeface="Trebuchet MS"/>
                <a:cs typeface="Trebuchet MS"/>
              </a:rPr>
              <a:t>m</a:t>
            </a:r>
            <a:r>
              <a:rPr sz="2650" spc="-150" dirty="0">
                <a:solidFill>
                  <a:srgbClr val="F2CC73"/>
                </a:solidFill>
                <a:latin typeface="Trebuchet MS"/>
                <a:cs typeface="Trebuchet MS"/>
              </a:rPr>
              <a:t>i</a:t>
            </a:r>
            <a:r>
              <a:rPr sz="2650" spc="-265" dirty="0">
                <a:solidFill>
                  <a:srgbClr val="F2CC73"/>
                </a:solidFill>
                <a:latin typeface="Trebuchet MS"/>
                <a:cs typeface="Trebuchet MS"/>
              </a:rPr>
              <a:t>.</a:t>
            </a:r>
            <a:endParaRPr sz="265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3649979" cy="2662555"/>
            <a:chOff x="0" y="0"/>
            <a:chExt cx="3649979" cy="2662555"/>
          </a:xfrm>
        </p:grpSpPr>
        <p:sp>
          <p:nvSpPr>
            <p:cNvPr id="3" name="object 3"/>
            <p:cNvSpPr/>
            <p:nvPr/>
          </p:nvSpPr>
          <p:spPr>
            <a:xfrm>
              <a:off x="0" y="0"/>
              <a:ext cx="3064510" cy="2662555"/>
            </a:xfrm>
            <a:custGeom>
              <a:avLst/>
              <a:gdLst/>
              <a:ahLst/>
              <a:cxnLst/>
              <a:rect l="l" t="t" r="r" b="b"/>
              <a:pathLst>
                <a:path w="3064510" h="2662555">
                  <a:moveTo>
                    <a:pt x="0" y="46735"/>
                  </a:moveTo>
                  <a:lnTo>
                    <a:pt x="0" y="0"/>
                  </a:lnTo>
                  <a:lnTo>
                    <a:pt x="46735" y="0"/>
                  </a:lnTo>
                  <a:lnTo>
                    <a:pt x="0" y="46735"/>
                  </a:lnTo>
                  <a:close/>
                </a:path>
                <a:path w="3064510" h="2662555">
                  <a:moveTo>
                    <a:pt x="0" y="248347"/>
                  </a:moveTo>
                  <a:lnTo>
                    <a:pt x="0" y="146961"/>
                  </a:lnTo>
                  <a:lnTo>
                    <a:pt x="147169" y="0"/>
                  </a:lnTo>
                  <a:lnTo>
                    <a:pt x="248649" y="0"/>
                  </a:lnTo>
                  <a:lnTo>
                    <a:pt x="0" y="248347"/>
                  </a:lnTo>
                  <a:close/>
                </a:path>
                <a:path w="3064510" h="2662555">
                  <a:moveTo>
                    <a:pt x="0" y="452308"/>
                  </a:moveTo>
                  <a:lnTo>
                    <a:pt x="0" y="350915"/>
                  </a:lnTo>
                  <a:lnTo>
                    <a:pt x="350915" y="0"/>
                  </a:lnTo>
                  <a:lnTo>
                    <a:pt x="452308" y="0"/>
                  </a:lnTo>
                  <a:lnTo>
                    <a:pt x="0" y="452308"/>
                  </a:lnTo>
                  <a:close/>
                </a:path>
                <a:path w="3064510" h="2662555">
                  <a:moveTo>
                    <a:pt x="0" y="656340"/>
                  </a:moveTo>
                  <a:lnTo>
                    <a:pt x="0" y="553702"/>
                  </a:lnTo>
                  <a:lnTo>
                    <a:pt x="553702" y="0"/>
                  </a:lnTo>
                  <a:lnTo>
                    <a:pt x="655763" y="0"/>
                  </a:lnTo>
                  <a:lnTo>
                    <a:pt x="0" y="656340"/>
                  </a:lnTo>
                  <a:close/>
                </a:path>
                <a:path w="3064510" h="2662555">
                  <a:moveTo>
                    <a:pt x="0" y="859442"/>
                  </a:moveTo>
                  <a:lnTo>
                    <a:pt x="0" y="758048"/>
                  </a:lnTo>
                  <a:lnTo>
                    <a:pt x="758048" y="0"/>
                  </a:lnTo>
                  <a:lnTo>
                    <a:pt x="859442" y="0"/>
                  </a:lnTo>
                  <a:lnTo>
                    <a:pt x="0" y="859442"/>
                  </a:lnTo>
                  <a:close/>
                </a:path>
                <a:path w="3064510" h="2662555">
                  <a:moveTo>
                    <a:pt x="0" y="1060668"/>
                  </a:moveTo>
                  <a:lnTo>
                    <a:pt x="0" y="959275"/>
                  </a:lnTo>
                  <a:lnTo>
                    <a:pt x="959275" y="0"/>
                  </a:lnTo>
                  <a:lnTo>
                    <a:pt x="1060668" y="0"/>
                  </a:lnTo>
                  <a:lnTo>
                    <a:pt x="0" y="1060668"/>
                  </a:lnTo>
                  <a:close/>
                </a:path>
                <a:path w="3064510" h="2662555">
                  <a:moveTo>
                    <a:pt x="0" y="1265015"/>
                  </a:moveTo>
                  <a:lnTo>
                    <a:pt x="0" y="1163622"/>
                  </a:lnTo>
                  <a:lnTo>
                    <a:pt x="1163622" y="0"/>
                  </a:lnTo>
                  <a:lnTo>
                    <a:pt x="1265015" y="0"/>
                  </a:lnTo>
                  <a:lnTo>
                    <a:pt x="0" y="1265015"/>
                  </a:lnTo>
                  <a:close/>
                </a:path>
                <a:path w="3064510" h="2662555">
                  <a:moveTo>
                    <a:pt x="0" y="1467802"/>
                  </a:moveTo>
                  <a:lnTo>
                    <a:pt x="0" y="1366408"/>
                  </a:lnTo>
                  <a:lnTo>
                    <a:pt x="1366408" y="0"/>
                  </a:lnTo>
                  <a:lnTo>
                    <a:pt x="1467802" y="0"/>
                  </a:lnTo>
                  <a:lnTo>
                    <a:pt x="0" y="1467802"/>
                  </a:lnTo>
                  <a:close/>
                </a:path>
                <a:path w="3064510" h="2662555">
                  <a:moveTo>
                    <a:pt x="0" y="1670588"/>
                  </a:moveTo>
                  <a:lnTo>
                    <a:pt x="0" y="1569195"/>
                  </a:lnTo>
                  <a:lnTo>
                    <a:pt x="1569195" y="0"/>
                  </a:lnTo>
                  <a:lnTo>
                    <a:pt x="1670588" y="0"/>
                  </a:lnTo>
                  <a:lnTo>
                    <a:pt x="0" y="1670588"/>
                  </a:lnTo>
                  <a:close/>
                </a:path>
                <a:path w="3064510" h="2662555">
                  <a:moveTo>
                    <a:pt x="0" y="1873375"/>
                  </a:moveTo>
                  <a:lnTo>
                    <a:pt x="0" y="1771982"/>
                  </a:lnTo>
                  <a:lnTo>
                    <a:pt x="1771982" y="0"/>
                  </a:lnTo>
                  <a:lnTo>
                    <a:pt x="1873375" y="0"/>
                  </a:lnTo>
                  <a:lnTo>
                    <a:pt x="0" y="1873375"/>
                  </a:lnTo>
                  <a:close/>
                </a:path>
                <a:path w="3064510" h="2662555">
                  <a:moveTo>
                    <a:pt x="35026" y="2042695"/>
                  </a:moveTo>
                  <a:lnTo>
                    <a:pt x="23351" y="2028655"/>
                  </a:lnTo>
                  <a:lnTo>
                    <a:pt x="11823" y="2014616"/>
                  </a:lnTo>
                  <a:lnTo>
                    <a:pt x="587" y="2000577"/>
                  </a:lnTo>
                  <a:lnTo>
                    <a:pt x="0" y="1999814"/>
                  </a:lnTo>
                  <a:lnTo>
                    <a:pt x="0" y="1976328"/>
                  </a:lnTo>
                  <a:lnTo>
                    <a:pt x="1976328" y="0"/>
                  </a:lnTo>
                  <a:lnTo>
                    <a:pt x="2077721" y="0"/>
                  </a:lnTo>
                  <a:lnTo>
                    <a:pt x="35026" y="2042695"/>
                  </a:lnTo>
                  <a:close/>
                </a:path>
                <a:path w="3064510" h="2662555">
                  <a:moveTo>
                    <a:pt x="131740" y="2147208"/>
                  </a:moveTo>
                  <a:lnTo>
                    <a:pt x="118895" y="2134339"/>
                  </a:lnTo>
                  <a:lnTo>
                    <a:pt x="106197" y="2121469"/>
                  </a:lnTo>
                  <a:lnTo>
                    <a:pt x="93791" y="2108600"/>
                  </a:lnTo>
                  <a:lnTo>
                    <a:pt x="81823" y="2095731"/>
                  </a:lnTo>
                  <a:lnTo>
                    <a:pt x="2177555" y="0"/>
                  </a:lnTo>
                  <a:lnTo>
                    <a:pt x="2278948" y="0"/>
                  </a:lnTo>
                  <a:lnTo>
                    <a:pt x="131740" y="2147208"/>
                  </a:lnTo>
                  <a:close/>
                </a:path>
                <a:path w="3064510" h="2662555">
                  <a:moveTo>
                    <a:pt x="234693" y="2247041"/>
                  </a:moveTo>
                  <a:lnTo>
                    <a:pt x="208175" y="2223448"/>
                  </a:lnTo>
                  <a:lnTo>
                    <a:pt x="194770" y="2211285"/>
                  </a:lnTo>
                  <a:lnTo>
                    <a:pt x="181657" y="2198684"/>
                  </a:lnTo>
                  <a:lnTo>
                    <a:pt x="2380341" y="0"/>
                  </a:lnTo>
                  <a:lnTo>
                    <a:pt x="2481735" y="0"/>
                  </a:lnTo>
                  <a:lnTo>
                    <a:pt x="234693" y="2247041"/>
                  </a:lnTo>
                  <a:close/>
                </a:path>
                <a:path w="3064510" h="2662555">
                  <a:moveTo>
                    <a:pt x="348566" y="2335955"/>
                  </a:moveTo>
                  <a:lnTo>
                    <a:pt x="319708" y="2314702"/>
                  </a:lnTo>
                  <a:lnTo>
                    <a:pt x="305132" y="2303709"/>
                  </a:lnTo>
                  <a:lnTo>
                    <a:pt x="290849" y="2292278"/>
                  </a:lnTo>
                  <a:lnTo>
                    <a:pt x="2584616" y="0"/>
                  </a:lnTo>
                  <a:lnTo>
                    <a:pt x="2686046" y="0"/>
                  </a:lnTo>
                  <a:lnTo>
                    <a:pt x="348566" y="2335955"/>
                  </a:lnTo>
                  <a:close/>
                </a:path>
                <a:path w="3064510" h="2662555">
                  <a:moveTo>
                    <a:pt x="470238" y="2417070"/>
                  </a:moveTo>
                  <a:lnTo>
                    <a:pt x="454127" y="2407686"/>
                  </a:lnTo>
                  <a:lnTo>
                    <a:pt x="438455" y="2398156"/>
                  </a:lnTo>
                  <a:lnTo>
                    <a:pt x="423075" y="2388334"/>
                  </a:lnTo>
                  <a:lnTo>
                    <a:pt x="407842" y="2378073"/>
                  </a:lnTo>
                  <a:lnTo>
                    <a:pt x="2780445" y="5469"/>
                  </a:lnTo>
                  <a:lnTo>
                    <a:pt x="2790707" y="20922"/>
                  </a:lnTo>
                  <a:lnTo>
                    <a:pt x="2800529" y="36667"/>
                  </a:lnTo>
                  <a:lnTo>
                    <a:pt x="2819443" y="67865"/>
                  </a:lnTo>
                  <a:lnTo>
                    <a:pt x="470238" y="2417070"/>
                  </a:lnTo>
                  <a:close/>
                </a:path>
                <a:path w="3064510" h="2662555">
                  <a:moveTo>
                    <a:pt x="602829" y="2488825"/>
                  </a:moveTo>
                  <a:lnTo>
                    <a:pt x="585548" y="2480611"/>
                  </a:lnTo>
                  <a:lnTo>
                    <a:pt x="568706" y="2472251"/>
                  </a:lnTo>
                  <a:lnTo>
                    <a:pt x="552157" y="2463599"/>
                  </a:lnTo>
                  <a:lnTo>
                    <a:pt x="535753" y="2454507"/>
                  </a:lnTo>
                  <a:lnTo>
                    <a:pt x="2856881" y="133380"/>
                  </a:lnTo>
                  <a:lnTo>
                    <a:pt x="2865972" y="150003"/>
                  </a:lnTo>
                  <a:lnTo>
                    <a:pt x="2874624" y="166918"/>
                  </a:lnTo>
                  <a:lnTo>
                    <a:pt x="2891198" y="200456"/>
                  </a:lnTo>
                  <a:lnTo>
                    <a:pt x="602829" y="2488825"/>
                  </a:lnTo>
                  <a:close/>
                </a:path>
                <a:path w="3064510" h="2662555">
                  <a:moveTo>
                    <a:pt x="743220" y="2551221"/>
                  </a:moveTo>
                  <a:lnTo>
                    <a:pt x="707342" y="2536987"/>
                  </a:lnTo>
                  <a:lnTo>
                    <a:pt x="689257" y="2529504"/>
                  </a:lnTo>
                  <a:lnTo>
                    <a:pt x="671464" y="2521583"/>
                  </a:lnTo>
                  <a:lnTo>
                    <a:pt x="2922396" y="270651"/>
                  </a:lnTo>
                  <a:lnTo>
                    <a:pt x="2930318" y="288225"/>
                  </a:lnTo>
                  <a:lnTo>
                    <a:pt x="2937800" y="305944"/>
                  </a:lnTo>
                  <a:lnTo>
                    <a:pt x="2944990" y="323956"/>
                  </a:lnTo>
                  <a:lnTo>
                    <a:pt x="2952034" y="342407"/>
                  </a:lnTo>
                  <a:lnTo>
                    <a:pt x="743220" y="2551221"/>
                  </a:lnTo>
                  <a:close/>
                </a:path>
                <a:path w="3064510" h="2662555">
                  <a:moveTo>
                    <a:pt x="897649" y="2599578"/>
                  </a:moveTo>
                  <a:lnTo>
                    <a:pt x="819655" y="2576179"/>
                  </a:lnTo>
                  <a:lnTo>
                    <a:pt x="2978552" y="417282"/>
                  </a:lnTo>
                  <a:lnTo>
                    <a:pt x="2984402" y="436927"/>
                  </a:lnTo>
                  <a:lnTo>
                    <a:pt x="2996101" y="475632"/>
                  </a:lnTo>
                  <a:lnTo>
                    <a:pt x="3001951" y="495276"/>
                  </a:lnTo>
                  <a:lnTo>
                    <a:pt x="897649" y="2599578"/>
                  </a:lnTo>
                  <a:close/>
                </a:path>
                <a:path w="3064510" h="2662555">
                  <a:moveTo>
                    <a:pt x="1061439" y="2637015"/>
                  </a:moveTo>
                  <a:lnTo>
                    <a:pt x="1040380" y="2633237"/>
                  </a:lnTo>
                  <a:lnTo>
                    <a:pt x="1019321" y="2629021"/>
                  </a:lnTo>
                  <a:lnTo>
                    <a:pt x="977204" y="2619856"/>
                  </a:lnTo>
                  <a:lnTo>
                    <a:pt x="3022230" y="576391"/>
                  </a:lnTo>
                  <a:lnTo>
                    <a:pt x="3026885" y="597450"/>
                  </a:lnTo>
                  <a:lnTo>
                    <a:pt x="3031394" y="618508"/>
                  </a:lnTo>
                  <a:lnTo>
                    <a:pt x="3035611" y="639567"/>
                  </a:lnTo>
                  <a:lnTo>
                    <a:pt x="3039389" y="660626"/>
                  </a:lnTo>
                  <a:lnTo>
                    <a:pt x="1061439" y="2637015"/>
                  </a:lnTo>
                  <a:close/>
                </a:path>
                <a:path w="3064510" h="2662555">
                  <a:moveTo>
                    <a:pt x="1245507" y="2657294"/>
                  </a:moveTo>
                  <a:lnTo>
                    <a:pt x="1222108" y="2655856"/>
                  </a:lnTo>
                  <a:lnTo>
                    <a:pt x="1198710" y="2653979"/>
                  </a:lnTo>
                  <a:lnTo>
                    <a:pt x="1151913" y="2649495"/>
                  </a:lnTo>
                  <a:lnTo>
                    <a:pt x="3053428" y="749540"/>
                  </a:lnTo>
                  <a:lnTo>
                    <a:pt x="3055743" y="772938"/>
                  </a:lnTo>
                  <a:lnTo>
                    <a:pt x="3057912" y="796337"/>
                  </a:lnTo>
                  <a:lnTo>
                    <a:pt x="3059789" y="819735"/>
                  </a:lnTo>
                  <a:lnTo>
                    <a:pt x="3061227" y="843134"/>
                  </a:lnTo>
                  <a:lnTo>
                    <a:pt x="1245507" y="2657294"/>
                  </a:lnTo>
                  <a:close/>
                </a:path>
                <a:path w="3064510" h="2662555">
                  <a:moveTo>
                    <a:pt x="1343780" y="2661974"/>
                  </a:moveTo>
                  <a:lnTo>
                    <a:pt x="3064347" y="941407"/>
                  </a:lnTo>
                  <a:lnTo>
                    <a:pt x="3064078" y="967389"/>
                  </a:lnTo>
                  <a:lnTo>
                    <a:pt x="3063372" y="993664"/>
                  </a:lnTo>
                  <a:lnTo>
                    <a:pt x="3061227" y="1045920"/>
                  </a:lnTo>
                  <a:lnTo>
                    <a:pt x="1448293" y="2658854"/>
                  </a:lnTo>
                  <a:lnTo>
                    <a:pt x="1396037" y="2661584"/>
                  </a:lnTo>
                  <a:lnTo>
                    <a:pt x="1343780" y="2661974"/>
                  </a:lnTo>
                  <a:close/>
                </a:path>
                <a:path w="3064510" h="2662555">
                  <a:moveTo>
                    <a:pt x="1559046" y="2649495"/>
                  </a:moveTo>
                  <a:lnTo>
                    <a:pt x="3051868" y="1156673"/>
                  </a:lnTo>
                  <a:lnTo>
                    <a:pt x="3048065" y="1186847"/>
                  </a:lnTo>
                  <a:lnTo>
                    <a:pt x="3043678" y="1216729"/>
                  </a:lnTo>
                  <a:lnTo>
                    <a:pt x="3033149" y="1276785"/>
                  </a:lnTo>
                  <a:lnTo>
                    <a:pt x="1679158" y="2630776"/>
                  </a:lnTo>
                  <a:lnTo>
                    <a:pt x="1619687" y="2641305"/>
                  </a:lnTo>
                  <a:lnTo>
                    <a:pt x="1559046" y="2649495"/>
                  </a:lnTo>
                  <a:close/>
                </a:path>
                <a:path w="3064510" h="2662555">
                  <a:moveTo>
                    <a:pt x="1813309" y="2599578"/>
                  </a:moveTo>
                  <a:lnTo>
                    <a:pt x="3001951" y="1410936"/>
                  </a:lnTo>
                  <a:lnTo>
                    <a:pt x="2990861" y="1449276"/>
                  </a:lnTo>
                  <a:lnTo>
                    <a:pt x="2978747" y="1487176"/>
                  </a:lnTo>
                  <a:lnTo>
                    <a:pt x="2965756" y="1524784"/>
                  </a:lnTo>
                  <a:lnTo>
                    <a:pt x="2952034" y="1562246"/>
                  </a:lnTo>
                  <a:lnTo>
                    <a:pt x="1964619" y="2549661"/>
                  </a:lnTo>
                  <a:lnTo>
                    <a:pt x="1927157" y="2563383"/>
                  </a:lnTo>
                  <a:lnTo>
                    <a:pt x="1889549" y="2576375"/>
                  </a:lnTo>
                  <a:lnTo>
                    <a:pt x="1851649" y="2588488"/>
                  </a:lnTo>
                  <a:lnTo>
                    <a:pt x="1813309" y="2599578"/>
                  </a:lnTo>
                  <a:close/>
                </a:path>
                <a:path w="3064510" h="2662555">
                  <a:moveTo>
                    <a:pt x="2148687" y="2465427"/>
                  </a:moveTo>
                  <a:lnTo>
                    <a:pt x="2867800" y="1746314"/>
                  </a:lnTo>
                  <a:lnTo>
                    <a:pt x="2844983" y="1788139"/>
                  </a:lnTo>
                  <a:lnTo>
                    <a:pt x="2820978" y="1829379"/>
                  </a:lnTo>
                  <a:lnTo>
                    <a:pt x="2795767" y="1870033"/>
                  </a:lnTo>
                  <a:lnTo>
                    <a:pt x="2769331" y="1910103"/>
                  </a:lnTo>
                  <a:lnTo>
                    <a:pt x="2741652" y="1949588"/>
                  </a:lnTo>
                  <a:lnTo>
                    <a:pt x="2712712" y="1988488"/>
                  </a:lnTo>
                  <a:lnTo>
                    <a:pt x="2682492" y="2026803"/>
                  </a:lnTo>
                  <a:lnTo>
                    <a:pt x="2650974" y="2064533"/>
                  </a:lnTo>
                  <a:lnTo>
                    <a:pt x="2466906" y="2248601"/>
                  </a:lnTo>
                  <a:lnTo>
                    <a:pt x="2429176" y="2280119"/>
                  </a:lnTo>
                  <a:lnTo>
                    <a:pt x="2390861" y="2310339"/>
                  </a:lnTo>
                  <a:lnTo>
                    <a:pt x="2351961" y="2339279"/>
                  </a:lnTo>
                  <a:lnTo>
                    <a:pt x="2312476" y="2366958"/>
                  </a:lnTo>
                  <a:lnTo>
                    <a:pt x="2272406" y="2393394"/>
                  </a:lnTo>
                  <a:lnTo>
                    <a:pt x="2231751" y="2418605"/>
                  </a:lnTo>
                  <a:lnTo>
                    <a:pt x="2190512" y="2442610"/>
                  </a:lnTo>
                  <a:lnTo>
                    <a:pt x="2148687" y="2465427"/>
                  </a:lnTo>
                  <a:close/>
                </a:path>
              </a:pathLst>
            </a:custGeom>
            <a:solidFill>
              <a:srgbClr val="F5FAF9"/>
            </a:solidFill>
          </p:spPr>
          <p:txBody>
            <a:bodyPr wrap="square" lIns="0" tIns="0" rIns="0" bIns="0" rtlCol="0"/>
            <a:lstStyle/>
            <a:p>
              <a:endParaRPr/>
            </a:p>
          </p:txBody>
        </p:sp>
        <p:sp>
          <p:nvSpPr>
            <p:cNvPr id="4" name="object 4"/>
            <p:cNvSpPr/>
            <p:nvPr/>
          </p:nvSpPr>
          <p:spPr>
            <a:xfrm>
              <a:off x="236017" y="0"/>
              <a:ext cx="3413760" cy="2641600"/>
            </a:xfrm>
            <a:custGeom>
              <a:avLst/>
              <a:gdLst/>
              <a:ahLst/>
              <a:cxnLst/>
              <a:rect l="l" t="t" r="r" b="b"/>
              <a:pathLst>
                <a:path w="3413760" h="2641600">
                  <a:moveTo>
                    <a:pt x="2054376" y="2616200"/>
                  </a:moveTo>
                  <a:lnTo>
                    <a:pt x="1359085" y="2616200"/>
                  </a:lnTo>
                  <a:lnTo>
                    <a:pt x="1215464" y="2578100"/>
                  </a:lnTo>
                  <a:lnTo>
                    <a:pt x="1168486" y="2552700"/>
                  </a:lnTo>
                  <a:lnTo>
                    <a:pt x="1076022" y="2527300"/>
                  </a:lnTo>
                  <a:lnTo>
                    <a:pt x="1030584" y="2501900"/>
                  </a:lnTo>
                  <a:lnTo>
                    <a:pt x="985709" y="2489200"/>
                  </a:lnTo>
                  <a:lnTo>
                    <a:pt x="941421" y="2463800"/>
                  </a:lnTo>
                  <a:lnTo>
                    <a:pt x="854704" y="2413000"/>
                  </a:lnTo>
                  <a:lnTo>
                    <a:pt x="770630" y="2362200"/>
                  </a:lnTo>
                  <a:lnTo>
                    <a:pt x="729645" y="2336800"/>
                  </a:lnTo>
                  <a:lnTo>
                    <a:pt x="689394" y="2311400"/>
                  </a:lnTo>
                  <a:lnTo>
                    <a:pt x="649902" y="2273300"/>
                  </a:lnTo>
                  <a:lnTo>
                    <a:pt x="611194" y="2247900"/>
                  </a:lnTo>
                  <a:lnTo>
                    <a:pt x="573293" y="2209800"/>
                  </a:lnTo>
                  <a:lnTo>
                    <a:pt x="536225" y="2184400"/>
                  </a:lnTo>
                  <a:lnTo>
                    <a:pt x="500013" y="2146300"/>
                  </a:lnTo>
                  <a:lnTo>
                    <a:pt x="464762" y="2108200"/>
                  </a:lnTo>
                  <a:lnTo>
                    <a:pt x="430717" y="2070100"/>
                  </a:lnTo>
                  <a:lnTo>
                    <a:pt x="397887" y="2032000"/>
                  </a:lnTo>
                  <a:lnTo>
                    <a:pt x="366282" y="1993900"/>
                  </a:lnTo>
                  <a:lnTo>
                    <a:pt x="335912" y="1955800"/>
                  </a:lnTo>
                  <a:lnTo>
                    <a:pt x="306787" y="1917700"/>
                  </a:lnTo>
                  <a:lnTo>
                    <a:pt x="278916" y="1879600"/>
                  </a:lnTo>
                  <a:lnTo>
                    <a:pt x="252310" y="1828800"/>
                  </a:lnTo>
                  <a:lnTo>
                    <a:pt x="226978" y="1790700"/>
                  </a:lnTo>
                  <a:lnTo>
                    <a:pt x="202929" y="1752600"/>
                  </a:lnTo>
                  <a:lnTo>
                    <a:pt x="180174" y="1701800"/>
                  </a:lnTo>
                  <a:lnTo>
                    <a:pt x="158723" y="1663700"/>
                  </a:lnTo>
                  <a:lnTo>
                    <a:pt x="138584" y="1612900"/>
                  </a:lnTo>
                  <a:lnTo>
                    <a:pt x="119769" y="1574800"/>
                  </a:lnTo>
                  <a:lnTo>
                    <a:pt x="102286" y="1524000"/>
                  </a:lnTo>
                  <a:lnTo>
                    <a:pt x="86146" y="1473200"/>
                  </a:lnTo>
                  <a:lnTo>
                    <a:pt x="71358" y="1435100"/>
                  </a:lnTo>
                  <a:lnTo>
                    <a:pt x="57931" y="1384300"/>
                  </a:lnTo>
                  <a:lnTo>
                    <a:pt x="45877" y="1333500"/>
                  </a:lnTo>
                  <a:lnTo>
                    <a:pt x="35204" y="1282700"/>
                  </a:lnTo>
                  <a:lnTo>
                    <a:pt x="25923" y="1231900"/>
                  </a:lnTo>
                  <a:lnTo>
                    <a:pt x="18043" y="1193800"/>
                  </a:lnTo>
                  <a:lnTo>
                    <a:pt x="11573" y="1143000"/>
                  </a:lnTo>
                  <a:lnTo>
                    <a:pt x="6524" y="1092200"/>
                  </a:lnTo>
                  <a:lnTo>
                    <a:pt x="2906" y="1041400"/>
                  </a:lnTo>
                  <a:lnTo>
                    <a:pt x="728" y="990600"/>
                  </a:lnTo>
                  <a:lnTo>
                    <a:pt x="0" y="939800"/>
                  </a:lnTo>
                  <a:lnTo>
                    <a:pt x="728" y="889000"/>
                  </a:lnTo>
                  <a:lnTo>
                    <a:pt x="2906" y="838200"/>
                  </a:lnTo>
                  <a:lnTo>
                    <a:pt x="6524" y="787400"/>
                  </a:lnTo>
                  <a:lnTo>
                    <a:pt x="11573" y="736600"/>
                  </a:lnTo>
                  <a:lnTo>
                    <a:pt x="18043" y="685800"/>
                  </a:lnTo>
                  <a:lnTo>
                    <a:pt x="25923" y="635000"/>
                  </a:lnTo>
                  <a:lnTo>
                    <a:pt x="35204" y="596900"/>
                  </a:lnTo>
                  <a:lnTo>
                    <a:pt x="45877" y="546100"/>
                  </a:lnTo>
                  <a:lnTo>
                    <a:pt x="57931" y="495300"/>
                  </a:lnTo>
                  <a:lnTo>
                    <a:pt x="71358" y="444500"/>
                  </a:lnTo>
                  <a:lnTo>
                    <a:pt x="86146" y="406400"/>
                  </a:lnTo>
                  <a:lnTo>
                    <a:pt x="102286" y="355600"/>
                  </a:lnTo>
                  <a:lnTo>
                    <a:pt x="119769" y="304800"/>
                  </a:lnTo>
                  <a:lnTo>
                    <a:pt x="138584" y="266700"/>
                  </a:lnTo>
                  <a:lnTo>
                    <a:pt x="158723" y="215900"/>
                  </a:lnTo>
                  <a:lnTo>
                    <a:pt x="180174" y="177800"/>
                  </a:lnTo>
                  <a:lnTo>
                    <a:pt x="202929" y="127000"/>
                  </a:lnTo>
                  <a:lnTo>
                    <a:pt x="226978" y="88900"/>
                  </a:lnTo>
                  <a:lnTo>
                    <a:pt x="252310" y="38100"/>
                  </a:lnTo>
                  <a:lnTo>
                    <a:pt x="278916" y="0"/>
                  </a:lnTo>
                  <a:lnTo>
                    <a:pt x="407137" y="0"/>
                  </a:lnTo>
                  <a:lnTo>
                    <a:pt x="378143" y="38100"/>
                  </a:lnTo>
                  <a:lnTo>
                    <a:pt x="350524" y="76200"/>
                  </a:lnTo>
                  <a:lnTo>
                    <a:pt x="324292" y="127000"/>
                  </a:lnTo>
                  <a:lnTo>
                    <a:pt x="299460" y="165100"/>
                  </a:lnTo>
                  <a:lnTo>
                    <a:pt x="276040" y="215900"/>
                  </a:lnTo>
                  <a:lnTo>
                    <a:pt x="254043" y="254000"/>
                  </a:lnTo>
                  <a:lnTo>
                    <a:pt x="233482" y="304800"/>
                  </a:lnTo>
                  <a:lnTo>
                    <a:pt x="214369" y="342900"/>
                  </a:lnTo>
                  <a:lnTo>
                    <a:pt x="196715" y="393700"/>
                  </a:lnTo>
                  <a:lnTo>
                    <a:pt x="180534" y="444500"/>
                  </a:lnTo>
                  <a:lnTo>
                    <a:pt x="165836" y="495300"/>
                  </a:lnTo>
                  <a:lnTo>
                    <a:pt x="152634" y="533400"/>
                  </a:lnTo>
                  <a:lnTo>
                    <a:pt x="140941" y="584200"/>
                  </a:lnTo>
                  <a:lnTo>
                    <a:pt x="130767" y="635000"/>
                  </a:lnTo>
                  <a:lnTo>
                    <a:pt x="122126" y="685800"/>
                  </a:lnTo>
                  <a:lnTo>
                    <a:pt x="115028" y="736600"/>
                  </a:lnTo>
                  <a:lnTo>
                    <a:pt x="109487" y="787400"/>
                  </a:lnTo>
                  <a:lnTo>
                    <a:pt x="105514" y="838200"/>
                  </a:lnTo>
                  <a:lnTo>
                    <a:pt x="103122" y="889000"/>
                  </a:lnTo>
                  <a:lnTo>
                    <a:pt x="102322" y="939800"/>
                  </a:lnTo>
                  <a:lnTo>
                    <a:pt x="103122" y="990600"/>
                  </a:lnTo>
                  <a:lnTo>
                    <a:pt x="105514" y="1041400"/>
                  </a:lnTo>
                  <a:lnTo>
                    <a:pt x="109487" y="1092200"/>
                  </a:lnTo>
                  <a:lnTo>
                    <a:pt x="115028" y="1143000"/>
                  </a:lnTo>
                  <a:lnTo>
                    <a:pt x="122126" y="1193800"/>
                  </a:lnTo>
                  <a:lnTo>
                    <a:pt x="130767" y="1244600"/>
                  </a:lnTo>
                  <a:lnTo>
                    <a:pt x="140941" y="1295400"/>
                  </a:lnTo>
                  <a:lnTo>
                    <a:pt x="152634" y="1333500"/>
                  </a:lnTo>
                  <a:lnTo>
                    <a:pt x="165836" y="1384300"/>
                  </a:lnTo>
                  <a:lnTo>
                    <a:pt x="180534" y="1435100"/>
                  </a:lnTo>
                  <a:lnTo>
                    <a:pt x="196715" y="1485900"/>
                  </a:lnTo>
                  <a:lnTo>
                    <a:pt x="214369" y="1524000"/>
                  </a:lnTo>
                  <a:lnTo>
                    <a:pt x="233482" y="1574800"/>
                  </a:lnTo>
                  <a:lnTo>
                    <a:pt x="254043" y="1625600"/>
                  </a:lnTo>
                  <a:lnTo>
                    <a:pt x="276040" y="1663700"/>
                  </a:lnTo>
                  <a:lnTo>
                    <a:pt x="299460" y="1714500"/>
                  </a:lnTo>
                  <a:lnTo>
                    <a:pt x="324292" y="1752600"/>
                  </a:lnTo>
                  <a:lnTo>
                    <a:pt x="350524" y="1790700"/>
                  </a:lnTo>
                  <a:lnTo>
                    <a:pt x="378143" y="1841500"/>
                  </a:lnTo>
                  <a:lnTo>
                    <a:pt x="407137" y="1879600"/>
                  </a:lnTo>
                  <a:lnTo>
                    <a:pt x="437495" y="1917700"/>
                  </a:lnTo>
                  <a:lnTo>
                    <a:pt x="469205" y="1955800"/>
                  </a:lnTo>
                  <a:lnTo>
                    <a:pt x="502253" y="1993900"/>
                  </a:lnTo>
                  <a:lnTo>
                    <a:pt x="536629" y="2032000"/>
                  </a:lnTo>
                  <a:lnTo>
                    <a:pt x="572321" y="2070100"/>
                  </a:lnTo>
                  <a:lnTo>
                    <a:pt x="609142" y="2108200"/>
                  </a:lnTo>
                  <a:lnTo>
                    <a:pt x="646897" y="2146300"/>
                  </a:lnTo>
                  <a:lnTo>
                    <a:pt x="685557" y="2171700"/>
                  </a:lnTo>
                  <a:lnTo>
                    <a:pt x="725094" y="2209800"/>
                  </a:lnTo>
                  <a:lnTo>
                    <a:pt x="765477" y="2235200"/>
                  </a:lnTo>
                  <a:lnTo>
                    <a:pt x="806680" y="2273300"/>
                  </a:lnTo>
                  <a:lnTo>
                    <a:pt x="848672" y="2298700"/>
                  </a:lnTo>
                  <a:lnTo>
                    <a:pt x="891425" y="2324100"/>
                  </a:lnTo>
                  <a:lnTo>
                    <a:pt x="979098" y="2374900"/>
                  </a:lnTo>
                  <a:lnTo>
                    <a:pt x="1023961" y="2387600"/>
                  </a:lnTo>
                  <a:lnTo>
                    <a:pt x="1069470" y="2413000"/>
                  </a:lnTo>
                  <a:lnTo>
                    <a:pt x="1115596" y="2425700"/>
                  </a:lnTo>
                  <a:lnTo>
                    <a:pt x="1162309" y="2451100"/>
                  </a:lnTo>
                  <a:lnTo>
                    <a:pt x="1453327" y="2527300"/>
                  </a:lnTo>
                  <a:lnTo>
                    <a:pt x="1503350" y="2527300"/>
                  </a:lnTo>
                  <a:lnTo>
                    <a:pt x="1553731" y="2540000"/>
                  </a:lnTo>
                  <a:lnTo>
                    <a:pt x="2291464" y="2540000"/>
                  </a:lnTo>
                  <a:lnTo>
                    <a:pt x="2244975" y="2552700"/>
                  </a:lnTo>
                  <a:lnTo>
                    <a:pt x="2197997" y="2578100"/>
                  </a:lnTo>
                  <a:lnTo>
                    <a:pt x="2054376" y="2616200"/>
                  </a:lnTo>
                  <a:close/>
                </a:path>
                <a:path w="3413760" h="2641600">
                  <a:moveTo>
                    <a:pt x="2291464" y="2540000"/>
                  </a:moveTo>
                  <a:lnTo>
                    <a:pt x="1859730" y="2540000"/>
                  </a:lnTo>
                  <a:lnTo>
                    <a:pt x="1910111" y="2527300"/>
                  </a:lnTo>
                  <a:lnTo>
                    <a:pt x="1960134" y="2527300"/>
                  </a:lnTo>
                  <a:lnTo>
                    <a:pt x="2251152" y="2451100"/>
                  </a:lnTo>
                  <a:lnTo>
                    <a:pt x="2297866" y="2425700"/>
                  </a:lnTo>
                  <a:lnTo>
                    <a:pt x="2343991" y="2413000"/>
                  </a:lnTo>
                  <a:lnTo>
                    <a:pt x="2389500" y="2387600"/>
                  </a:lnTo>
                  <a:lnTo>
                    <a:pt x="2434363" y="2374900"/>
                  </a:lnTo>
                  <a:lnTo>
                    <a:pt x="2522037" y="2324100"/>
                  </a:lnTo>
                  <a:lnTo>
                    <a:pt x="2564790" y="2298700"/>
                  </a:lnTo>
                  <a:lnTo>
                    <a:pt x="2606782" y="2273300"/>
                  </a:lnTo>
                  <a:lnTo>
                    <a:pt x="2647984" y="2235200"/>
                  </a:lnTo>
                  <a:lnTo>
                    <a:pt x="2688368" y="2209800"/>
                  </a:lnTo>
                  <a:lnTo>
                    <a:pt x="2727904" y="2171700"/>
                  </a:lnTo>
                  <a:lnTo>
                    <a:pt x="2766564" y="2146300"/>
                  </a:lnTo>
                  <a:lnTo>
                    <a:pt x="2804319" y="2108200"/>
                  </a:lnTo>
                  <a:lnTo>
                    <a:pt x="2841141" y="2070100"/>
                  </a:lnTo>
                  <a:lnTo>
                    <a:pt x="2876832" y="2032000"/>
                  </a:lnTo>
                  <a:lnTo>
                    <a:pt x="2911208" y="1993900"/>
                  </a:lnTo>
                  <a:lnTo>
                    <a:pt x="2944256" y="1955800"/>
                  </a:lnTo>
                  <a:lnTo>
                    <a:pt x="2975966" y="1917700"/>
                  </a:lnTo>
                  <a:lnTo>
                    <a:pt x="3006324" y="1879600"/>
                  </a:lnTo>
                  <a:lnTo>
                    <a:pt x="3035318" y="1841500"/>
                  </a:lnTo>
                  <a:lnTo>
                    <a:pt x="3062937" y="1790700"/>
                  </a:lnTo>
                  <a:lnTo>
                    <a:pt x="3089169" y="1752600"/>
                  </a:lnTo>
                  <a:lnTo>
                    <a:pt x="3114001" y="1714500"/>
                  </a:lnTo>
                  <a:lnTo>
                    <a:pt x="3137421" y="1663700"/>
                  </a:lnTo>
                  <a:lnTo>
                    <a:pt x="3159418" y="1625600"/>
                  </a:lnTo>
                  <a:lnTo>
                    <a:pt x="3179979" y="1574800"/>
                  </a:lnTo>
                  <a:lnTo>
                    <a:pt x="3199092" y="1524000"/>
                  </a:lnTo>
                  <a:lnTo>
                    <a:pt x="3216746" y="1485900"/>
                  </a:lnTo>
                  <a:lnTo>
                    <a:pt x="3232927" y="1435100"/>
                  </a:lnTo>
                  <a:lnTo>
                    <a:pt x="3247625" y="1384300"/>
                  </a:lnTo>
                  <a:lnTo>
                    <a:pt x="3260827" y="1333500"/>
                  </a:lnTo>
                  <a:lnTo>
                    <a:pt x="3272520" y="1295400"/>
                  </a:lnTo>
                  <a:lnTo>
                    <a:pt x="3282694" y="1244600"/>
                  </a:lnTo>
                  <a:lnTo>
                    <a:pt x="3291335" y="1193800"/>
                  </a:lnTo>
                  <a:lnTo>
                    <a:pt x="3298433" y="1143000"/>
                  </a:lnTo>
                  <a:lnTo>
                    <a:pt x="3303974" y="1092200"/>
                  </a:lnTo>
                  <a:lnTo>
                    <a:pt x="3307947" y="1041400"/>
                  </a:lnTo>
                  <a:lnTo>
                    <a:pt x="3310339" y="990600"/>
                  </a:lnTo>
                  <a:lnTo>
                    <a:pt x="3311140" y="939800"/>
                  </a:lnTo>
                  <a:lnTo>
                    <a:pt x="3310339" y="889000"/>
                  </a:lnTo>
                  <a:lnTo>
                    <a:pt x="3307947" y="838200"/>
                  </a:lnTo>
                  <a:lnTo>
                    <a:pt x="3303974" y="787400"/>
                  </a:lnTo>
                  <a:lnTo>
                    <a:pt x="3298433" y="736600"/>
                  </a:lnTo>
                  <a:lnTo>
                    <a:pt x="3291335" y="685800"/>
                  </a:lnTo>
                  <a:lnTo>
                    <a:pt x="3282694" y="635000"/>
                  </a:lnTo>
                  <a:lnTo>
                    <a:pt x="3272520" y="584200"/>
                  </a:lnTo>
                  <a:lnTo>
                    <a:pt x="3260827" y="533400"/>
                  </a:lnTo>
                  <a:lnTo>
                    <a:pt x="3247625" y="495300"/>
                  </a:lnTo>
                  <a:lnTo>
                    <a:pt x="3232927" y="444500"/>
                  </a:lnTo>
                  <a:lnTo>
                    <a:pt x="3216746" y="393700"/>
                  </a:lnTo>
                  <a:lnTo>
                    <a:pt x="3199092" y="342900"/>
                  </a:lnTo>
                  <a:lnTo>
                    <a:pt x="3179979" y="304800"/>
                  </a:lnTo>
                  <a:lnTo>
                    <a:pt x="3159418" y="254000"/>
                  </a:lnTo>
                  <a:lnTo>
                    <a:pt x="3137421" y="215900"/>
                  </a:lnTo>
                  <a:lnTo>
                    <a:pt x="3114001" y="165100"/>
                  </a:lnTo>
                  <a:lnTo>
                    <a:pt x="3089169" y="127000"/>
                  </a:lnTo>
                  <a:lnTo>
                    <a:pt x="3062937" y="76200"/>
                  </a:lnTo>
                  <a:lnTo>
                    <a:pt x="3035318" y="38100"/>
                  </a:lnTo>
                  <a:lnTo>
                    <a:pt x="3006324" y="0"/>
                  </a:lnTo>
                  <a:lnTo>
                    <a:pt x="3134545" y="0"/>
                  </a:lnTo>
                  <a:lnTo>
                    <a:pt x="3161151" y="38100"/>
                  </a:lnTo>
                  <a:lnTo>
                    <a:pt x="3186484" y="88900"/>
                  </a:lnTo>
                  <a:lnTo>
                    <a:pt x="3210532" y="127000"/>
                  </a:lnTo>
                  <a:lnTo>
                    <a:pt x="3233287" y="177800"/>
                  </a:lnTo>
                  <a:lnTo>
                    <a:pt x="3254739" y="215900"/>
                  </a:lnTo>
                  <a:lnTo>
                    <a:pt x="3274877" y="266700"/>
                  </a:lnTo>
                  <a:lnTo>
                    <a:pt x="3293692" y="304800"/>
                  </a:lnTo>
                  <a:lnTo>
                    <a:pt x="3311175" y="355600"/>
                  </a:lnTo>
                  <a:lnTo>
                    <a:pt x="3327315" y="406400"/>
                  </a:lnTo>
                  <a:lnTo>
                    <a:pt x="3342104" y="444500"/>
                  </a:lnTo>
                  <a:lnTo>
                    <a:pt x="3355530" y="495300"/>
                  </a:lnTo>
                  <a:lnTo>
                    <a:pt x="3367584" y="546100"/>
                  </a:lnTo>
                  <a:lnTo>
                    <a:pt x="3378257" y="596900"/>
                  </a:lnTo>
                  <a:lnTo>
                    <a:pt x="3387538" y="635000"/>
                  </a:lnTo>
                  <a:lnTo>
                    <a:pt x="3395418" y="685800"/>
                  </a:lnTo>
                  <a:lnTo>
                    <a:pt x="3401888" y="736600"/>
                  </a:lnTo>
                  <a:lnTo>
                    <a:pt x="3406937" y="787400"/>
                  </a:lnTo>
                  <a:lnTo>
                    <a:pt x="3410555" y="838200"/>
                  </a:lnTo>
                  <a:lnTo>
                    <a:pt x="3412733" y="889000"/>
                  </a:lnTo>
                  <a:lnTo>
                    <a:pt x="3413462" y="939800"/>
                  </a:lnTo>
                  <a:lnTo>
                    <a:pt x="3412733" y="990600"/>
                  </a:lnTo>
                  <a:lnTo>
                    <a:pt x="3410555" y="1041400"/>
                  </a:lnTo>
                  <a:lnTo>
                    <a:pt x="3406937" y="1092200"/>
                  </a:lnTo>
                  <a:lnTo>
                    <a:pt x="3401888" y="1143000"/>
                  </a:lnTo>
                  <a:lnTo>
                    <a:pt x="3395418" y="1193800"/>
                  </a:lnTo>
                  <a:lnTo>
                    <a:pt x="3387538" y="1231900"/>
                  </a:lnTo>
                  <a:lnTo>
                    <a:pt x="3378257" y="1282700"/>
                  </a:lnTo>
                  <a:lnTo>
                    <a:pt x="3367584" y="1333500"/>
                  </a:lnTo>
                  <a:lnTo>
                    <a:pt x="3355530" y="1384300"/>
                  </a:lnTo>
                  <a:lnTo>
                    <a:pt x="3342104" y="1435100"/>
                  </a:lnTo>
                  <a:lnTo>
                    <a:pt x="3327315" y="1473200"/>
                  </a:lnTo>
                  <a:lnTo>
                    <a:pt x="3311175" y="1524000"/>
                  </a:lnTo>
                  <a:lnTo>
                    <a:pt x="3293692" y="1574800"/>
                  </a:lnTo>
                  <a:lnTo>
                    <a:pt x="3274877" y="1612900"/>
                  </a:lnTo>
                  <a:lnTo>
                    <a:pt x="3254739" y="1663700"/>
                  </a:lnTo>
                  <a:lnTo>
                    <a:pt x="3233287" y="1701800"/>
                  </a:lnTo>
                  <a:lnTo>
                    <a:pt x="3210532" y="1752600"/>
                  </a:lnTo>
                  <a:lnTo>
                    <a:pt x="3186484" y="1790700"/>
                  </a:lnTo>
                  <a:lnTo>
                    <a:pt x="3161151" y="1828800"/>
                  </a:lnTo>
                  <a:lnTo>
                    <a:pt x="3134545" y="1879600"/>
                  </a:lnTo>
                  <a:lnTo>
                    <a:pt x="3106674" y="1917700"/>
                  </a:lnTo>
                  <a:lnTo>
                    <a:pt x="3077549" y="1955800"/>
                  </a:lnTo>
                  <a:lnTo>
                    <a:pt x="3047179" y="1993900"/>
                  </a:lnTo>
                  <a:lnTo>
                    <a:pt x="3015575" y="2032000"/>
                  </a:lnTo>
                  <a:lnTo>
                    <a:pt x="2982745" y="2070100"/>
                  </a:lnTo>
                  <a:lnTo>
                    <a:pt x="2948699" y="2108200"/>
                  </a:lnTo>
                  <a:lnTo>
                    <a:pt x="2913448" y="2146300"/>
                  </a:lnTo>
                  <a:lnTo>
                    <a:pt x="2877237" y="2184400"/>
                  </a:lnTo>
                  <a:lnTo>
                    <a:pt x="2840168" y="2209800"/>
                  </a:lnTo>
                  <a:lnTo>
                    <a:pt x="2802268" y="2247900"/>
                  </a:lnTo>
                  <a:lnTo>
                    <a:pt x="2763559" y="2273300"/>
                  </a:lnTo>
                  <a:lnTo>
                    <a:pt x="2724067" y="2311400"/>
                  </a:lnTo>
                  <a:lnTo>
                    <a:pt x="2683816" y="2336800"/>
                  </a:lnTo>
                  <a:lnTo>
                    <a:pt x="2642831" y="2362200"/>
                  </a:lnTo>
                  <a:lnTo>
                    <a:pt x="2558757" y="2413000"/>
                  </a:lnTo>
                  <a:lnTo>
                    <a:pt x="2472040" y="2463800"/>
                  </a:lnTo>
                  <a:lnTo>
                    <a:pt x="2427752" y="2489200"/>
                  </a:lnTo>
                  <a:lnTo>
                    <a:pt x="2382877" y="2501900"/>
                  </a:lnTo>
                  <a:lnTo>
                    <a:pt x="2337440" y="2527300"/>
                  </a:lnTo>
                  <a:lnTo>
                    <a:pt x="2291464" y="2540000"/>
                  </a:lnTo>
                  <a:close/>
                </a:path>
                <a:path w="3413760" h="2641600">
                  <a:moveTo>
                    <a:pt x="1956635" y="2628900"/>
                  </a:moveTo>
                  <a:lnTo>
                    <a:pt x="1456827" y="2628900"/>
                  </a:lnTo>
                  <a:lnTo>
                    <a:pt x="1407772" y="2616200"/>
                  </a:lnTo>
                  <a:lnTo>
                    <a:pt x="2005689" y="2616200"/>
                  </a:lnTo>
                  <a:lnTo>
                    <a:pt x="1956635" y="2628900"/>
                  </a:lnTo>
                  <a:close/>
                </a:path>
                <a:path w="3413760" h="2641600">
                  <a:moveTo>
                    <a:pt x="1857526" y="2641600"/>
                  </a:moveTo>
                  <a:lnTo>
                    <a:pt x="1555935" y="2641600"/>
                  </a:lnTo>
                  <a:lnTo>
                    <a:pt x="1506222" y="2628900"/>
                  </a:lnTo>
                  <a:lnTo>
                    <a:pt x="1907239" y="2628900"/>
                  </a:lnTo>
                  <a:lnTo>
                    <a:pt x="1857526" y="2641600"/>
                  </a:lnTo>
                  <a:close/>
                </a:path>
              </a:pathLst>
            </a:custGeom>
            <a:solidFill>
              <a:srgbClr val="2E5872"/>
            </a:solidFill>
          </p:spPr>
          <p:txBody>
            <a:bodyPr wrap="square" lIns="0" tIns="0" rIns="0" bIns="0" rtlCol="0"/>
            <a:lstStyle/>
            <a:p>
              <a:endParaRPr/>
            </a:p>
          </p:txBody>
        </p:sp>
      </p:grpSp>
      <p:grpSp>
        <p:nvGrpSpPr>
          <p:cNvPr id="5" name="object 5"/>
          <p:cNvGrpSpPr/>
          <p:nvPr/>
        </p:nvGrpSpPr>
        <p:grpSpPr>
          <a:xfrm>
            <a:off x="10302406" y="6974540"/>
            <a:ext cx="6681470" cy="3312795"/>
            <a:chOff x="10302406" y="6974540"/>
            <a:chExt cx="6681470" cy="3312795"/>
          </a:xfrm>
        </p:grpSpPr>
        <p:sp>
          <p:nvSpPr>
            <p:cNvPr id="6" name="object 6"/>
            <p:cNvSpPr/>
            <p:nvPr/>
          </p:nvSpPr>
          <p:spPr>
            <a:xfrm>
              <a:off x="11186621" y="6974540"/>
              <a:ext cx="5797550" cy="3312795"/>
            </a:xfrm>
            <a:custGeom>
              <a:avLst/>
              <a:gdLst/>
              <a:ahLst/>
              <a:cxnLst/>
              <a:rect l="l" t="t" r="r" b="b"/>
              <a:pathLst>
                <a:path w="5797550" h="3312795">
                  <a:moveTo>
                    <a:pt x="2641" y="3008114"/>
                  </a:moveTo>
                  <a:lnTo>
                    <a:pt x="1114" y="2964950"/>
                  </a:lnTo>
                  <a:lnTo>
                    <a:pt x="330" y="2922281"/>
                  </a:lnTo>
                  <a:lnTo>
                    <a:pt x="70" y="2883986"/>
                  </a:lnTo>
                  <a:lnTo>
                    <a:pt x="0" y="2836448"/>
                  </a:lnTo>
                  <a:lnTo>
                    <a:pt x="2836448" y="0"/>
                  </a:lnTo>
                  <a:lnTo>
                    <a:pt x="2920961" y="330"/>
                  </a:lnTo>
                  <a:lnTo>
                    <a:pt x="2963465" y="1114"/>
                  </a:lnTo>
                  <a:lnTo>
                    <a:pt x="3005473" y="2641"/>
                  </a:lnTo>
                  <a:lnTo>
                    <a:pt x="2641" y="3008114"/>
                  </a:lnTo>
                  <a:close/>
                </a:path>
                <a:path w="5797550" h="3312795">
                  <a:moveTo>
                    <a:pt x="10564" y="2654218"/>
                  </a:moveTo>
                  <a:lnTo>
                    <a:pt x="15020" y="2605112"/>
                  </a:lnTo>
                  <a:lnTo>
                    <a:pt x="20467" y="2556501"/>
                  </a:lnTo>
                  <a:lnTo>
                    <a:pt x="26905" y="2507890"/>
                  </a:lnTo>
                  <a:lnTo>
                    <a:pt x="34333" y="2458783"/>
                  </a:lnTo>
                  <a:lnTo>
                    <a:pt x="2458783" y="34333"/>
                  </a:lnTo>
                  <a:lnTo>
                    <a:pt x="2507890" y="26905"/>
                  </a:lnTo>
                  <a:lnTo>
                    <a:pt x="2556501" y="20467"/>
                  </a:lnTo>
                  <a:lnTo>
                    <a:pt x="2605112" y="15020"/>
                  </a:lnTo>
                  <a:lnTo>
                    <a:pt x="2654218" y="10564"/>
                  </a:lnTo>
                  <a:lnTo>
                    <a:pt x="10564" y="2654218"/>
                  </a:lnTo>
                  <a:close/>
                </a:path>
                <a:path w="5797550" h="3312795">
                  <a:moveTo>
                    <a:pt x="41628" y="3312458"/>
                  </a:moveTo>
                  <a:lnTo>
                    <a:pt x="30258" y="3312458"/>
                  </a:lnTo>
                  <a:lnTo>
                    <a:pt x="26203" y="3284348"/>
                  </a:lnTo>
                  <a:lnTo>
                    <a:pt x="21458" y="3245805"/>
                  </a:lnTo>
                  <a:lnTo>
                    <a:pt x="17207" y="3207263"/>
                  </a:lnTo>
                  <a:lnTo>
                    <a:pt x="13205" y="3169216"/>
                  </a:lnTo>
                  <a:lnTo>
                    <a:pt x="3169216" y="13205"/>
                  </a:lnTo>
                  <a:lnTo>
                    <a:pt x="3245805" y="21458"/>
                  </a:lnTo>
                  <a:lnTo>
                    <a:pt x="3284348" y="26203"/>
                  </a:lnTo>
                  <a:lnTo>
                    <a:pt x="3322395" y="31692"/>
                  </a:lnTo>
                  <a:lnTo>
                    <a:pt x="41628" y="3312458"/>
                  </a:lnTo>
                  <a:close/>
                </a:path>
                <a:path w="5797550" h="3312795">
                  <a:moveTo>
                    <a:pt x="382319" y="3312458"/>
                  </a:moveTo>
                  <a:lnTo>
                    <a:pt x="210653" y="3312458"/>
                  </a:lnTo>
                  <a:lnTo>
                    <a:pt x="3467651" y="55461"/>
                  </a:lnTo>
                  <a:lnTo>
                    <a:pt x="3607624" y="87153"/>
                  </a:lnTo>
                  <a:lnTo>
                    <a:pt x="382319" y="3312458"/>
                  </a:lnTo>
                  <a:close/>
                </a:path>
                <a:path w="5797550" h="3312795">
                  <a:moveTo>
                    <a:pt x="71307" y="2247502"/>
                  </a:moveTo>
                  <a:lnTo>
                    <a:pt x="82991" y="2198950"/>
                  </a:lnTo>
                  <a:lnTo>
                    <a:pt x="95689" y="2151285"/>
                  </a:lnTo>
                  <a:lnTo>
                    <a:pt x="109147" y="2104127"/>
                  </a:lnTo>
                  <a:lnTo>
                    <a:pt x="123113" y="2057096"/>
                  </a:lnTo>
                  <a:lnTo>
                    <a:pt x="137332" y="2009811"/>
                  </a:lnTo>
                  <a:lnTo>
                    <a:pt x="2009811" y="139973"/>
                  </a:lnTo>
                  <a:lnTo>
                    <a:pt x="2057349" y="124740"/>
                  </a:lnTo>
                  <a:lnTo>
                    <a:pt x="2104887" y="110647"/>
                  </a:lnTo>
                  <a:lnTo>
                    <a:pt x="2152426" y="97569"/>
                  </a:lnTo>
                  <a:lnTo>
                    <a:pt x="2199964" y="85378"/>
                  </a:lnTo>
                  <a:lnTo>
                    <a:pt x="2247502" y="73948"/>
                  </a:lnTo>
                  <a:lnTo>
                    <a:pt x="71307" y="2247502"/>
                  </a:lnTo>
                  <a:close/>
                </a:path>
                <a:path w="5797550" h="3312795">
                  <a:moveTo>
                    <a:pt x="728292" y="3312458"/>
                  </a:moveTo>
                  <a:lnTo>
                    <a:pt x="556626" y="3312458"/>
                  </a:lnTo>
                  <a:lnTo>
                    <a:pt x="3744957" y="124127"/>
                  </a:lnTo>
                  <a:lnTo>
                    <a:pt x="3809662" y="144265"/>
                  </a:lnTo>
                  <a:lnTo>
                    <a:pt x="3842262" y="154953"/>
                  </a:lnTo>
                  <a:lnTo>
                    <a:pt x="3874367" y="166384"/>
                  </a:lnTo>
                  <a:lnTo>
                    <a:pt x="728292" y="3312458"/>
                  </a:lnTo>
                  <a:close/>
                </a:path>
                <a:path w="5797550" h="3312795">
                  <a:moveTo>
                    <a:pt x="1071624" y="3312458"/>
                  </a:moveTo>
                  <a:lnTo>
                    <a:pt x="899958" y="3312458"/>
                  </a:lnTo>
                  <a:lnTo>
                    <a:pt x="3998494" y="213922"/>
                  </a:lnTo>
                  <a:lnTo>
                    <a:pt x="4028206" y="226260"/>
                  </a:lnTo>
                  <a:lnTo>
                    <a:pt x="4057917" y="239341"/>
                  </a:lnTo>
                  <a:lnTo>
                    <a:pt x="4117340" y="266742"/>
                  </a:lnTo>
                  <a:lnTo>
                    <a:pt x="1071624" y="3312458"/>
                  </a:lnTo>
                  <a:close/>
                </a:path>
                <a:path w="5797550" h="3312795">
                  <a:moveTo>
                    <a:pt x="242973" y="1735145"/>
                  </a:moveTo>
                  <a:lnTo>
                    <a:pt x="263276" y="1688727"/>
                  </a:lnTo>
                  <a:lnTo>
                    <a:pt x="284569" y="1642586"/>
                  </a:lnTo>
                  <a:lnTo>
                    <a:pt x="306852" y="1596755"/>
                  </a:lnTo>
                  <a:lnTo>
                    <a:pt x="330126" y="1551265"/>
                  </a:lnTo>
                  <a:lnTo>
                    <a:pt x="354391" y="1506146"/>
                  </a:lnTo>
                  <a:lnTo>
                    <a:pt x="379645" y="1461429"/>
                  </a:lnTo>
                  <a:lnTo>
                    <a:pt x="405890" y="1417146"/>
                  </a:lnTo>
                  <a:lnTo>
                    <a:pt x="433126" y="1373327"/>
                  </a:lnTo>
                  <a:lnTo>
                    <a:pt x="1373327" y="433126"/>
                  </a:lnTo>
                  <a:lnTo>
                    <a:pt x="1417146" y="406757"/>
                  </a:lnTo>
                  <a:lnTo>
                    <a:pt x="1461429" y="381131"/>
                  </a:lnTo>
                  <a:lnTo>
                    <a:pt x="1506146" y="356247"/>
                  </a:lnTo>
                  <a:lnTo>
                    <a:pt x="1551265" y="332107"/>
                  </a:lnTo>
                  <a:lnTo>
                    <a:pt x="1596755" y="308709"/>
                  </a:lnTo>
                  <a:lnTo>
                    <a:pt x="1642586" y="286054"/>
                  </a:lnTo>
                  <a:lnTo>
                    <a:pt x="1688727" y="264142"/>
                  </a:lnTo>
                  <a:lnTo>
                    <a:pt x="1735145" y="242973"/>
                  </a:lnTo>
                  <a:lnTo>
                    <a:pt x="242973" y="1735145"/>
                  </a:lnTo>
                  <a:close/>
                </a:path>
                <a:path w="5797550" h="3312795">
                  <a:moveTo>
                    <a:pt x="1414955" y="3312458"/>
                  </a:moveTo>
                  <a:lnTo>
                    <a:pt x="1243290" y="3312458"/>
                  </a:lnTo>
                  <a:lnTo>
                    <a:pt x="4230903" y="324844"/>
                  </a:lnTo>
                  <a:lnTo>
                    <a:pt x="4258634" y="339163"/>
                  </a:lnTo>
                  <a:lnTo>
                    <a:pt x="4286365" y="354225"/>
                  </a:lnTo>
                  <a:lnTo>
                    <a:pt x="4341826" y="385588"/>
                  </a:lnTo>
                  <a:lnTo>
                    <a:pt x="1414955" y="3312458"/>
                  </a:lnTo>
                  <a:close/>
                </a:path>
                <a:path w="5797550" h="3312795">
                  <a:moveTo>
                    <a:pt x="1758287" y="3312458"/>
                  </a:moveTo>
                  <a:lnTo>
                    <a:pt x="1586621" y="3312458"/>
                  </a:lnTo>
                  <a:lnTo>
                    <a:pt x="4450108" y="448972"/>
                  </a:lnTo>
                  <a:lnTo>
                    <a:pt x="4475857" y="465272"/>
                  </a:lnTo>
                  <a:lnTo>
                    <a:pt x="4501607" y="482315"/>
                  </a:lnTo>
                  <a:lnTo>
                    <a:pt x="4553107" y="517638"/>
                  </a:lnTo>
                  <a:lnTo>
                    <a:pt x="1758287" y="3312458"/>
                  </a:lnTo>
                  <a:close/>
                </a:path>
                <a:path w="5797550" h="3312795">
                  <a:moveTo>
                    <a:pt x="2104260" y="3312458"/>
                  </a:moveTo>
                  <a:lnTo>
                    <a:pt x="1932594" y="3312458"/>
                  </a:lnTo>
                  <a:lnTo>
                    <a:pt x="4653466" y="591586"/>
                  </a:lnTo>
                  <a:lnTo>
                    <a:pt x="4677235" y="609867"/>
                  </a:lnTo>
                  <a:lnTo>
                    <a:pt x="4701004" y="628891"/>
                  </a:lnTo>
                  <a:lnTo>
                    <a:pt x="4724773" y="648410"/>
                  </a:lnTo>
                  <a:lnTo>
                    <a:pt x="4748542" y="668176"/>
                  </a:lnTo>
                  <a:lnTo>
                    <a:pt x="2104260" y="3312458"/>
                  </a:lnTo>
                  <a:close/>
                </a:path>
                <a:path w="5797550" h="3312795">
                  <a:moveTo>
                    <a:pt x="2444951" y="3312458"/>
                  </a:moveTo>
                  <a:lnTo>
                    <a:pt x="2273285" y="3312458"/>
                  </a:lnTo>
                  <a:lnTo>
                    <a:pt x="4840978" y="744765"/>
                  </a:lnTo>
                  <a:lnTo>
                    <a:pt x="4862766" y="766141"/>
                  </a:lnTo>
                  <a:lnTo>
                    <a:pt x="4906343" y="807902"/>
                  </a:lnTo>
                  <a:lnTo>
                    <a:pt x="4928131" y="829278"/>
                  </a:lnTo>
                  <a:lnTo>
                    <a:pt x="2444951" y="3312458"/>
                  </a:lnTo>
                  <a:close/>
                </a:path>
                <a:path w="5797550" h="3312795">
                  <a:moveTo>
                    <a:pt x="2788283" y="3312458"/>
                  </a:moveTo>
                  <a:lnTo>
                    <a:pt x="2616617" y="3312458"/>
                  </a:lnTo>
                  <a:lnTo>
                    <a:pt x="5012644" y="916431"/>
                  </a:lnTo>
                  <a:lnTo>
                    <a:pt x="5033978" y="938261"/>
                  </a:lnTo>
                  <a:lnTo>
                    <a:pt x="5054570" y="960338"/>
                  </a:lnTo>
                  <a:lnTo>
                    <a:pt x="5074666" y="982911"/>
                  </a:lnTo>
                  <a:lnTo>
                    <a:pt x="5094515" y="1006226"/>
                  </a:lnTo>
                  <a:lnTo>
                    <a:pt x="2788283" y="3312458"/>
                  </a:lnTo>
                  <a:close/>
                </a:path>
                <a:path w="5797550" h="3312795">
                  <a:moveTo>
                    <a:pt x="3132876" y="3312458"/>
                  </a:moveTo>
                  <a:lnTo>
                    <a:pt x="2961155" y="3312458"/>
                  </a:lnTo>
                  <a:lnTo>
                    <a:pt x="5173745" y="1101302"/>
                  </a:lnTo>
                  <a:lnTo>
                    <a:pt x="5193099" y="1125484"/>
                  </a:lnTo>
                  <a:lnTo>
                    <a:pt x="5211710" y="1150161"/>
                  </a:lnTo>
                  <a:lnTo>
                    <a:pt x="5247694" y="1199020"/>
                  </a:lnTo>
                  <a:lnTo>
                    <a:pt x="3132876" y="3312458"/>
                  </a:lnTo>
                  <a:close/>
                </a:path>
                <a:path w="5797550" h="3312795">
                  <a:moveTo>
                    <a:pt x="3474946" y="3312458"/>
                  </a:moveTo>
                  <a:lnTo>
                    <a:pt x="3303280" y="3312458"/>
                  </a:lnTo>
                  <a:lnTo>
                    <a:pt x="5316360" y="1299378"/>
                  </a:lnTo>
                  <a:lnTo>
                    <a:pt x="5333733" y="1325541"/>
                  </a:lnTo>
                  <a:lnTo>
                    <a:pt x="5350363" y="1352199"/>
                  </a:lnTo>
                  <a:lnTo>
                    <a:pt x="5382385" y="1405019"/>
                  </a:lnTo>
                  <a:lnTo>
                    <a:pt x="3474946" y="3312458"/>
                  </a:lnTo>
                  <a:close/>
                </a:path>
                <a:path w="5797550" h="3312795">
                  <a:moveTo>
                    <a:pt x="3820919" y="3312458"/>
                  </a:moveTo>
                  <a:lnTo>
                    <a:pt x="3649253" y="3312458"/>
                  </a:lnTo>
                  <a:lnTo>
                    <a:pt x="5445770" y="1515942"/>
                  </a:lnTo>
                  <a:lnTo>
                    <a:pt x="5461162" y="1544085"/>
                  </a:lnTo>
                  <a:lnTo>
                    <a:pt x="5475812" y="1572723"/>
                  </a:lnTo>
                  <a:lnTo>
                    <a:pt x="5503872" y="1629505"/>
                  </a:lnTo>
                  <a:lnTo>
                    <a:pt x="3820919" y="3312458"/>
                  </a:lnTo>
                  <a:close/>
                </a:path>
                <a:path w="5797550" h="3312795">
                  <a:moveTo>
                    <a:pt x="4164251" y="3312458"/>
                  </a:moveTo>
                  <a:lnTo>
                    <a:pt x="3992585" y="3312458"/>
                  </a:lnTo>
                  <a:lnTo>
                    <a:pt x="5556693" y="1748351"/>
                  </a:lnTo>
                  <a:lnTo>
                    <a:pt x="5570104" y="1778103"/>
                  </a:lnTo>
                  <a:lnTo>
                    <a:pt x="5582773" y="1808104"/>
                  </a:lnTo>
                  <a:lnTo>
                    <a:pt x="5594946" y="1838599"/>
                  </a:lnTo>
                  <a:lnTo>
                    <a:pt x="5606872" y="1869837"/>
                  </a:lnTo>
                  <a:lnTo>
                    <a:pt x="4164251" y="3312458"/>
                  </a:lnTo>
                  <a:close/>
                </a:path>
                <a:path w="5797550" h="3312795">
                  <a:moveTo>
                    <a:pt x="4507583" y="3312458"/>
                  </a:moveTo>
                  <a:lnTo>
                    <a:pt x="4335917" y="3312458"/>
                  </a:lnTo>
                  <a:lnTo>
                    <a:pt x="5651769" y="1996606"/>
                  </a:lnTo>
                  <a:lnTo>
                    <a:pt x="5661673" y="2029866"/>
                  </a:lnTo>
                  <a:lnTo>
                    <a:pt x="5681480" y="2095396"/>
                  </a:lnTo>
                  <a:lnTo>
                    <a:pt x="5691384" y="2128657"/>
                  </a:lnTo>
                  <a:lnTo>
                    <a:pt x="4507583" y="3312458"/>
                  </a:lnTo>
                  <a:close/>
                </a:path>
                <a:path w="5797550" h="3312795">
                  <a:moveTo>
                    <a:pt x="4850201" y="3312458"/>
                  </a:moveTo>
                  <a:lnTo>
                    <a:pt x="4678449" y="3312458"/>
                  </a:lnTo>
                  <a:lnTo>
                    <a:pt x="5725717" y="2265989"/>
                  </a:lnTo>
                  <a:lnTo>
                    <a:pt x="5733599" y="2301643"/>
                  </a:lnTo>
                  <a:lnTo>
                    <a:pt x="5741233" y="2337297"/>
                  </a:lnTo>
                  <a:lnTo>
                    <a:pt x="5748373" y="2372950"/>
                  </a:lnTo>
                  <a:lnTo>
                    <a:pt x="5754769" y="2408604"/>
                  </a:lnTo>
                  <a:lnTo>
                    <a:pt x="4850201" y="3312458"/>
                  </a:lnTo>
                  <a:close/>
                </a:path>
                <a:path w="5797550" h="3312795">
                  <a:moveTo>
                    <a:pt x="5196376" y="3312458"/>
                  </a:moveTo>
                  <a:lnTo>
                    <a:pt x="5024603" y="3312458"/>
                  </a:lnTo>
                  <a:lnTo>
                    <a:pt x="5778538" y="2559142"/>
                  </a:lnTo>
                  <a:lnTo>
                    <a:pt x="5782458" y="2598757"/>
                  </a:lnTo>
                  <a:lnTo>
                    <a:pt x="5786130" y="2638372"/>
                  </a:lnTo>
                  <a:lnTo>
                    <a:pt x="5789308" y="2677987"/>
                  </a:lnTo>
                  <a:lnTo>
                    <a:pt x="5791743" y="2717602"/>
                  </a:lnTo>
                  <a:lnTo>
                    <a:pt x="5196376" y="3312458"/>
                  </a:lnTo>
                  <a:close/>
                </a:path>
                <a:path w="5797550" h="3312795">
                  <a:moveTo>
                    <a:pt x="5540219" y="3312458"/>
                  </a:moveTo>
                  <a:lnTo>
                    <a:pt x="5368553" y="3312458"/>
                  </a:lnTo>
                  <a:lnTo>
                    <a:pt x="5797025" y="2883986"/>
                  </a:lnTo>
                  <a:lnTo>
                    <a:pt x="5796570" y="2927976"/>
                  </a:lnTo>
                  <a:lnTo>
                    <a:pt x="5795374" y="2972461"/>
                  </a:lnTo>
                  <a:lnTo>
                    <a:pt x="5793682" y="3016945"/>
                  </a:lnTo>
                  <a:lnTo>
                    <a:pt x="5791742" y="3060934"/>
                  </a:lnTo>
                  <a:lnTo>
                    <a:pt x="5540219" y="3312458"/>
                  </a:lnTo>
                  <a:close/>
                </a:path>
                <a:path w="5797550" h="3312795">
                  <a:moveTo>
                    <a:pt x="5767561" y="3312458"/>
                  </a:moveTo>
                  <a:lnTo>
                    <a:pt x="5711885" y="3312458"/>
                  </a:lnTo>
                  <a:lnTo>
                    <a:pt x="5775897" y="3248446"/>
                  </a:lnTo>
                  <a:lnTo>
                    <a:pt x="5769459" y="3299533"/>
                  </a:lnTo>
                  <a:lnTo>
                    <a:pt x="5767561" y="3312458"/>
                  </a:lnTo>
                  <a:close/>
                </a:path>
              </a:pathLst>
            </a:custGeom>
            <a:solidFill>
              <a:srgbClr val="F5FAF9"/>
            </a:solidFill>
          </p:spPr>
          <p:txBody>
            <a:bodyPr wrap="square" lIns="0" tIns="0" rIns="0" bIns="0" rtlCol="0"/>
            <a:lstStyle/>
            <a:p>
              <a:endParaRPr/>
            </a:p>
          </p:txBody>
        </p:sp>
        <p:sp>
          <p:nvSpPr>
            <p:cNvPr id="7" name="object 7"/>
            <p:cNvSpPr/>
            <p:nvPr/>
          </p:nvSpPr>
          <p:spPr>
            <a:xfrm>
              <a:off x="10302406" y="6974540"/>
              <a:ext cx="5779770" cy="3302000"/>
            </a:xfrm>
            <a:custGeom>
              <a:avLst/>
              <a:gdLst/>
              <a:ahLst/>
              <a:cxnLst/>
              <a:rect l="l" t="t" r="r" b="b"/>
              <a:pathLst>
                <a:path w="5779769" h="3302000">
                  <a:moveTo>
                    <a:pt x="3188898" y="12699"/>
                  </a:moveTo>
                  <a:lnTo>
                    <a:pt x="2590328" y="12699"/>
                  </a:lnTo>
                  <a:lnTo>
                    <a:pt x="2639812" y="0"/>
                  </a:lnTo>
                  <a:lnTo>
                    <a:pt x="3139413" y="0"/>
                  </a:lnTo>
                  <a:lnTo>
                    <a:pt x="3188898" y="12699"/>
                  </a:lnTo>
                  <a:close/>
                </a:path>
                <a:path w="5779769" h="3302000">
                  <a:moveTo>
                    <a:pt x="3287324" y="25399"/>
                  </a:moveTo>
                  <a:lnTo>
                    <a:pt x="2491901" y="25399"/>
                  </a:lnTo>
                  <a:lnTo>
                    <a:pt x="2541021" y="12699"/>
                  </a:lnTo>
                  <a:lnTo>
                    <a:pt x="3238204" y="12699"/>
                  </a:lnTo>
                  <a:lnTo>
                    <a:pt x="3287324" y="25399"/>
                  </a:lnTo>
                  <a:close/>
                </a:path>
                <a:path w="5779769" h="3302000">
                  <a:moveTo>
                    <a:pt x="3384971" y="38099"/>
                  </a:moveTo>
                  <a:lnTo>
                    <a:pt x="2394255" y="38099"/>
                  </a:lnTo>
                  <a:lnTo>
                    <a:pt x="2442976" y="25399"/>
                  </a:lnTo>
                  <a:lnTo>
                    <a:pt x="3336249" y="25399"/>
                  </a:lnTo>
                  <a:lnTo>
                    <a:pt x="3384971" y="38099"/>
                  </a:lnTo>
                  <a:close/>
                </a:path>
                <a:path w="5779769" h="3302000">
                  <a:moveTo>
                    <a:pt x="205912" y="3301999"/>
                  </a:moveTo>
                  <a:lnTo>
                    <a:pt x="30616" y="3301999"/>
                  </a:lnTo>
                  <a:lnTo>
                    <a:pt x="26961" y="3276599"/>
                  </a:lnTo>
                  <a:lnTo>
                    <a:pt x="20669" y="3225799"/>
                  </a:lnTo>
                  <a:lnTo>
                    <a:pt x="15205" y="3187699"/>
                  </a:lnTo>
                  <a:lnTo>
                    <a:pt x="10573" y="3136899"/>
                  </a:lnTo>
                  <a:lnTo>
                    <a:pt x="6775" y="3086099"/>
                  </a:lnTo>
                  <a:lnTo>
                    <a:pt x="3816" y="3035299"/>
                  </a:lnTo>
                  <a:lnTo>
                    <a:pt x="1698" y="2984499"/>
                  </a:lnTo>
                  <a:lnTo>
                    <a:pt x="425" y="2933699"/>
                  </a:lnTo>
                  <a:lnTo>
                    <a:pt x="0" y="2882899"/>
                  </a:lnTo>
                  <a:lnTo>
                    <a:pt x="425" y="2832099"/>
                  </a:lnTo>
                  <a:lnTo>
                    <a:pt x="1698" y="2781299"/>
                  </a:lnTo>
                  <a:lnTo>
                    <a:pt x="3816" y="2730499"/>
                  </a:lnTo>
                  <a:lnTo>
                    <a:pt x="6775" y="2679699"/>
                  </a:lnTo>
                  <a:lnTo>
                    <a:pt x="10573" y="2628899"/>
                  </a:lnTo>
                  <a:lnTo>
                    <a:pt x="15205" y="2578099"/>
                  </a:lnTo>
                  <a:lnTo>
                    <a:pt x="20669" y="2539999"/>
                  </a:lnTo>
                  <a:lnTo>
                    <a:pt x="26961" y="2489199"/>
                  </a:lnTo>
                  <a:lnTo>
                    <a:pt x="34077" y="2438399"/>
                  </a:lnTo>
                  <a:lnTo>
                    <a:pt x="42015" y="2387599"/>
                  </a:lnTo>
                  <a:lnTo>
                    <a:pt x="50770" y="2336799"/>
                  </a:lnTo>
                  <a:lnTo>
                    <a:pt x="60341" y="2285999"/>
                  </a:lnTo>
                  <a:lnTo>
                    <a:pt x="70722" y="2247899"/>
                  </a:lnTo>
                  <a:lnTo>
                    <a:pt x="81912" y="2197099"/>
                  </a:lnTo>
                  <a:lnTo>
                    <a:pt x="93906" y="2146299"/>
                  </a:lnTo>
                  <a:lnTo>
                    <a:pt x="106701" y="2095499"/>
                  </a:lnTo>
                  <a:lnTo>
                    <a:pt x="120295" y="2057399"/>
                  </a:lnTo>
                  <a:lnTo>
                    <a:pt x="134683" y="2006599"/>
                  </a:lnTo>
                  <a:lnTo>
                    <a:pt x="149862" y="1955799"/>
                  </a:lnTo>
                  <a:lnTo>
                    <a:pt x="165829" y="1917699"/>
                  </a:lnTo>
                  <a:lnTo>
                    <a:pt x="182581" y="1866899"/>
                  </a:lnTo>
                  <a:lnTo>
                    <a:pt x="200113" y="1816099"/>
                  </a:lnTo>
                  <a:lnTo>
                    <a:pt x="218424" y="1777999"/>
                  </a:lnTo>
                  <a:lnTo>
                    <a:pt x="237509" y="1727199"/>
                  </a:lnTo>
                  <a:lnTo>
                    <a:pt x="257365" y="1689099"/>
                  </a:lnTo>
                  <a:lnTo>
                    <a:pt x="277989" y="1638299"/>
                  </a:lnTo>
                  <a:lnTo>
                    <a:pt x="299378" y="1600199"/>
                  </a:lnTo>
                  <a:lnTo>
                    <a:pt x="321528" y="1549399"/>
                  </a:lnTo>
                  <a:lnTo>
                    <a:pt x="344435" y="1511299"/>
                  </a:lnTo>
                  <a:lnTo>
                    <a:pt x="368097" y="1473199"/>
                  </a:lnTo>
                  <a:lnTo>
                    <a:pt x="392510" y="1422399"/>
                  </a:lnTo>
                  <a:lnTo>
                    <a:pt x="417670" y="1384299"/>
                  </a:lnTo>
                  <a:lnTo>
                    <a:pt x="443575" y="1346199"/>
                  </a:lnTo>
                  <a:lnTo>
                    <a:pt x="470221" y="1295399"/>
                  </a:lnTo>
                  <a:lnTo>
                    <a:pt x="497605" y="1257299"/>
                  </a:lnTo>
                  <a:lnTo>
                    <a:pt x="525723" y="1219199"/>
                  </a:lnTo>
                  <a:lnTo>
                    <a:pt x="554572" y="1181099"/>
                  </a:lnTo>
                  <a:lnTo>
                    <a:pt x="584149" y="1142999"/>
                  </a:lnTo>
                  <a:lnTo>
                    <a:pt x="614450" y="1104899"/>
                  </a:lnTo>
                  <a:lnTo>
                    <a:pt x="645472" y="1066799"/>
                  </a:lnTo>
                  <a:lnTo>
                    <a:pt x="677212" y="1028699"/>
                  </a:lnTo>
                  <a:lnTo>
                    <a:pt x="709666" y="990599"/>
                  </a:lnTo>
                  <a:lnTo>
                    <a:pt x="742830" y="952499"/>
                  </a:lnTo>
                  <a:lnTo>
                    <a:pt x="776703" y="914399"/>
                  </a:lnTo>
                  <a:lnTo>
                    <a:pt x="811279" y="876299"/>
                  </a:lnTo>
                  <a:lnTo>
                    <a:pt x="846557" y="838199"/>
                  </a:lnTo>
                  <a:lnTo>
                    <a:pt x="882364" y="800099"/>
                  </a:lnTo>
                  <a:lnTo>
                    <a:pt x="918677" y="774699"/>
                  </a:lnTo>
                  <a:lnTo>
                    <a:pt x="955487" y="736599"/>
                  </a:lnTo>
                  <a:lnTo>
                    <a:pt x="992786" y="698499"/>
                  </a:lnTo>
                  <a:lnTo>
                    <a:pt x="1030566" y="673099"/>
                  </a:lnTo>
                  <a:lnTo>
                    <a:pt x="1068818" y="634999"/>
                  </a:lnTo>
                  <a:lnTo>
                    <a:pt x="1107534" y="609599"/>
                  </a:lnTo>
                  <a:lnTo>
                    <a:pt x="1146705" y="571499"/>
                  </a:lnTo>
                  <a:lnTo>
                    <a:pt x="1186323" y="546099"/>
                  </a:lnTo>
                  <a:lnTo>
                    <a:pt x="1307774" y="469899"/>
                  </a:lnTo>
                  <a:lnTo>
                    <a:pt x="1349096" y="431799"/>
                  </a:lnTo>
                  <a:lnTo>
                    <a:pt x="1475457" y="355599"/>
                  </a:lnTo>
                  <a:lnTo>
                    <a:pt x="1518348" y="342899"/>
                  </a:lnTo>
                  <a:lnTo>
                    <a:pt x="1649215" y="266699"/>
                  </a:lnTo>
                  <a:lnTo>
                    <a:pt x="1693541" y="253999"/>
                  </a:lnTo>
                  <a:lnTo>
                    <a:pt x="1738205" y="228599"/>
                  </a:lnTo>
                  <a:lnTo>
                    <a:pt x="1783198" y="215899"/>
                  </a:lnTo>
                  <a:lnTo>
                    <a:pt x="1828512" y="190499"/>
                  </a:lnTo>
                  <a:lnTo>
                    <a:pt x="1920069" y="165099"/>
                  </a:lnTo>
                  <a:lnTo>
                    <a:pt x="1966296" y="139699"/>
                  </a:lnTo>
                  <a:lnTo>
                    <a:pt x="2345745" y="38099"/>
                  </a:lnTo>
                  <a:lnTo>
                    <a:pt x="3433481" y="38099"/>
                  </a:lnTo>
                  <a:lnTo>
                    <a:pt x="3812930" y="139699"/>
                  </a:lnTo>
                  <a:lnTo>
                    <a:pt x="3859156" y="165099"/>
                  </a:lnTo>
                  <a:lnTo>
                    <a:pt x="2738475" y="165099"/>
                  </a:lnTo>
                  <a:lnTo>
                    <a:pt x="2688418" y="177799"/>
                  </a:lnTo>
                  <a:lnTo>
                    <a:pt x="2588844" y="177799"/>
                  </a:lnTo>
                  <a:lnTo>
                    <a:pt x="2539346" y="190499"/>
                  </a:lnTo>
                  <a:lnTo>
                    <a:pt x="2490055" y="190499"/>
                  </a:lnTo>
                  <a:lnTo>
                    <a:pt x="2392127" y="215899"/>
                  </a:lnTo>
                  <a:lnTo>
                    <a:pt x="2343510" y="215899"/>
                  </a:lnTo>
                  <a:lnTo>
                    <a:pt x="2057272" y="292099"/>
                  </a:lnTo>
                  <a:lnTo>
                    <a:pt x="2010565" y="317499"/>
                  </a:lnTo>
                  <a:lnTo>
                    <a:pt x="1918095" y="342899"/>
                  </a:lnTo>
                  <a:lnTo>
                    <a:pt x="1872351" y="368299"/>
                  </a:lnTo>
                  <a:lnTo>
                    <a:pt x="1826947" y="380999"/>
                  </a:lnTo>
                  <a:lnTo>
                    <a:pt x="1781893" y="406399"/>
                  </a:lnTo>
                  <a:lnTo>
                    <a:pt x="1737197" y="419099"/>
                  </a:lnTo>
                  <a:lnTo>
                    <a:pt x="1648922" y="469899"/>
                  </a:lnTo>
                  <a:lnTo>
                    <a:pt x="1605362" y="482599"/>
                  </a:lnTo>
                  <a:lnTo>
                    <a:pt x="1477104" y="558799"/>
                  </a:lnTo>
                  <a:lnTo>
                    <a:pt x="1393715" y="609599"/>
                  </a:lnTo>
                  <a:lnTo>
                    <a:pt x="1352683" y="647699"/>
                  </a:lnTo>
                  <a:lnTo>
                    <a:pt x="1271995" y="698499"/>
                  </a:lnTo>
                  <a:lnTo>
                    <a:pt x="1232358" y="736599"/>
                  </a:lnTo>
                  <a:lnTo>
                    <a:pt x="1154544" y="787399"/>
                  </a:lnTo>
                  <a:lnTo>
                    <a:pt x="1116386" y="825499"/>
                  </a:lnTo>
                  <a:lnTo>
                    <a:pt x="1078742" y="863599"/>
                  </a:lnTo>
                  <a:lnTo>
                    <a:pt x="1041619" y="888999"/>
                  </a:lnTo>
                  <a:lnTo>
                    <a:pt x="1005028" y="927099"/>
                  </a:lnTo>
                  <a:lnTo>
                    <a:pt x="968979" y="965199"/>
                  </a:lnTo>
                  <a:lnTo>
                    <a:pt x="933576" y="1003299"/>
                  </a:lnTo>
                  <a:lnTo>
                    <a:pt x="898924" y="1041399"/>
                  </a:lnTo>
                  <a:lnTo>
                    <a:pt x="865026" y="1066799"/>
                  </a:lnTo>
                  <a:lnTo>
                    <a:pt x="831885" y="1104899"/>
                  </a:lnTo>
                  <a:lnTo>
                    <a:pt x="799506" y="1142999"/>
                  </a:lnTo>
                  <a:lnTo>
                    <a:pt x="767893" y="1181099"/>
                  </a:lnTo>
                  <a:lnTo>
                    <a:pt x="737050" y="1231899"/>
                  </a:lnTo>
                  <a:lnTo>
                    <a:pt x="706981" y="1269999"/>
                  </a:lnTo>
                  <a:lnTo>
                    <a:pt x="677689" y="1308099"/>
                  </a:lnTo>
                  <a:lnTo>
                    <a:pt x="649179" y="1346199"/>
                  </a:lnTo>
                  <a:lnTo>
                    <a:pt x="621456" y="1384299"/>
                  </a:lnTo>
                  <a:lnTo>
                    <a:pt x="594522" y="1435099"/>
                  </a:lnTo>
                  <a:lnTo>
                    <a:pt x="568382" y="1473199"/>
                  </a:lnTo>
                  <a:lnTo>
                    <a:pt x="543040" y="1511299"/>
                  </a:lnTo>
                  <a:lnTo>
                    <a:pt x="518500" y="1562099"/>
                  </a:lnTo>
                  <a:lnTo>
                    <a:pt x="494766" y="1600199"/>
                  </a:lnTo>
                  <a:lnTo>
                    <a:pt x="471842" y="1638299"/>
                  </a:lnTo>
                  <a:lnTo>
                    <a:pt x="449732" y="1689099"/>
                  </a:lnTo>
                  <a:lnTo>
                    <a:pt x="428439" y="1727199"/>
                  </a:lnTo>
                  <a:lnTo>
                    <a:pt x="407969" y="1777999"/>
                  </a:lnTo>
                  <a:lnTo>
                    <a:pt x="388325" y="1816099"/>
                  </a:lnTo>
                  <a:lnTo>
                    <a:pt x="369511" y="1866899"/>
                  </a:lnTo>
                  <a:lnTo>
                    <a:pt x="351530" y="1917699"/>
                  </a:lnTo>
                  <a:lnTo>
                    <a:pt x="334388" y="1955799"/>
                  </a:lnTo>
                  <a:lnTo>
                    <a:pt x="318088" y="2006599"/>
                  </a:lnTo>
                  <a:lnTo>
                    <a:pt x="302633" y="2044699"/>
                  </a:lnTo>
                  <a:lnTo>
                    <a:pt x="288029" y="2095499"/>
                  </a:lnTo>
                  <a:lnTo>
                    <a:pt x="274279" y="2146299"/>
                  </a:lnTo>
                  <a:lnTo>
                    <a:pt x="261387" y="2197099"/>
                  </a:lnTo>
                  <a:lnTo>
                    <a:pt x="249357" y="2235199"/>
                  </a:lnTo>
                  <a:lnTo>
                    <a:pt x="238193" y="2285999"/>
                  </a:lnTo>
                  <a:lnTo>
                    <a:pt x="227899" y="2336799"/>
                  </a:lnTo>
                  <a:lnTo>
                    <a:pt x="218479" y="2387599"/>
                  </a:lnTo>
                  <a:lnTo>
                    <a:pt x="209937" y="2438399"/>
                  </a:lnTo>
                  <a:lnTo>
                    <a:pt x="202278" y="2489199"/>
                  </a:lnTo>
                  <a:lnTo>
                    <a:pt x="195504" y="2527299"/>
                  </a:lnTo>
                  <a:lnTo>
                    <a:pt x="189621" y="2578099"/>
                  </a:lnTo>
                  <a:lnTo>
                    <a:pt x="184632" y="2628899"/>
                  </a:lnTo>
                  <a:lnTo>
                    <a:pt x="180540" y="2679699"/>
                  </a:lnTo>
                  <a:lnTo>
                    <a:pt x="177352" y="2730499"/>
                  </a:lnTo>
                  <a:lnTo>
                    <a:pt x="175069" y="2781299"/>
                  </a:lnTo>
                  <a:lnTo>
                    <a:pt x="173696" y="2832099"/>
                  </a:lnTo>
                  <a:lnTo>
                    <a:pt x="173238" y="2882899"/>
                  </a:lnTo>
                  <a:lnTo>
                    <a:pt x="173696" y="2933699"/>
                  </a:lnTo>
                  <a:lnTo>
                    <a:pt x="175069" y="2984499"/>
                  </a:lnTo>
                  <a:lnTo>
                    <a:pt x="177352" y="3035299"/>
                  </a:lnTo>
                  <a:lnTo>
                    <a:pt x="180540" y="3086099"/>
                  </a:lnTo>
                  <a:lnTo>
                    <a:pt x="184632" y="3136899"/>
                  </a:lnTo>
                  <a:lnTo>
                    <a:pt x="189621" y="3187699"/>
                  </a:lnTo>
                  <a:lnTo>
                    <a:pt x="195504" y="3238499"/>
                  </a:lnTo>
                  <a:lnTo>
                    <a:pt x="202278" y="3276599"/>
                  </a:lnTo>
                  <a:lnTo>
                    <a:pt x="205912" y="3301999"/>
                  </a:lnTo>
                  <a:close/>
                </a:path>
                <a:path w="5779769" h="3302000">
                  <a:moveTo>
                    <a:pt x="5748609" y="3301999"/>
                  </a:moveTo>
                  <a:lnTo>
                    <a:pt x="5573313" y="3301999"/>
                  </a:lnTo>
                  <a:lnTo>
                    <a:pt x="5576948" y="3276599"/>
                  </a:lnTo>
                  <a:lnTo>
                    <a:pt x="5583721" y="3238499"/>
                  </a:lnTo>
                  <a:lnTo>
                    <a:pt x="5589605" y="3187699"/>
                  </a:lnTo>
                  <a:lnTo>
                    <a:pt x="5594594" y="3136899"/>
                  </a:lnTo>
                  <a:lnTo>
                    <a:pt x="5598685" y="3086099"/>
                  </a:lnTo>
                  <a:lnTo>
                    <a:pt x="5601874" y="3035299"/>
                  </a:lnTo>
                  <a:lnTo>
                    <a:pt x="5604157" y="2984499"/>
                  </a:lnTo>
                  <a:lnTo>
                    <a:pt x="5605529" y="2933699"/>
                  </a:lnTo>
                  <a:lnTo>
                    <a:pt x="5605988" y="2882899"/>
                  </a:lnTo>
                  <a:lnTo>
                    <a:pt x="5605529" y="2832099"/>
                  </a:lnTo>
                  <a:lnTo>
                    <a:pt x="5604157" y="2781299"/>
                  </a:lnTo>
                  <a:lnTo>
                    <a:pt x="5601874" y="2730499"/>
                  </a:lnTo>
                  <a:lnTo>
                    <a:pt x="5598685" y="2679699"/>
                  </a:lnTo>
                  <a:lnTo>
                    <a:pt x="5594594" y="2628899"/>
                  </a:lnTo>
                  <a:lnTo>
                    <a:pt x="5589605" y="2578099"/>
                  </a:lnTo>
                  <a:lnTo>
                    <a:pt x="5583721" y="2527299"/>
                  </a:lnTo>
                  <a:lnTo>
                    <a:pt x="5576948" y="2489199"/>
                  </a:lnTo>
                  <a:lnTo>
                    <a:pt x="5569288" y="2438399"/>
                  </a:lnTo>
                  <a:lnTo>
                    <a:pt x="5560747" y="2387599"/>
                  </a:lnTo>
                  <a:lnTo>
                    <a:pt x="5551327" y="2336799"/>
                  </a:lnTo>
                  <a:lnTo>
                    <a:pt x="5541033" y="2285999"/>
                  </a:lnTo>
                  <a:lnTo>
                    <a:pt x="5529869" y="2235199"/>
                  </a:lnTo>
                  <a:lnTo>
                    <a:pt x="5517839" y="2197099"/>
                  </a:lnTo>
                  <a:lnTo>
                    <a:pt x="5504947" y="2146299"/>
                  </a:lnTo>
                  <a:lnTo>
                    <a:pt x="5491196" y="2095499"/>
                  </a:lnTo>
                  <a:lnTo>
                    <a:pt x="5476592" y="2044699"/>
                  </a:lnTo>
                  <a:lnTo>
                    <a:pt x="5461138" y="2006599"/>
                  </a:lnTo>
                  <a:lnTo>
                    <a:pt x="5444838" y="1955799"/>
                  </a:lnTo>
                  <a:lnTo>
                    <a:pt x="5427695" y="1917699"/>
                  </a:lnTo>
                  <a:lnTo>
                    <a:pt x="5409715" y="1866899"/>
                  </a:lnTo>
                  <a:lnTo>
                    <a:pt x="5390901" y="1816099"/>
                  </a:lnTo>
                  <a:lnTo>
                    <a:pt x="5371256" y="1777999"/>
                  </a:lnTo>
                  <a:lnTo>
                    <a:pt x="5350786" y="1727199"/>
                  </a:lnTo>
                  <a:lnTo>
                    <a:pt x="5329494" y="1689099"/>
                  </a:lnTo>
                  <a:lnTo>
                    <a:pt x="5307384" y="1638299"/>
                  </a:lnTo>
                  <a:lnTo>
                    <a:pt x="5284460" y="1600199"/>
                  </a:lnTo>
                  <a:lnTo>
                    <a:pt x="5260725" y="1562099"/>
                  </a:lnTo>
                  <a:lnTo>
                    <a:pt x="5236185" y="1511299"/>
                  </a:lnTo>
                  <a:lnTo>
                    <a:pt x="5210843" y="1473199"/>
                  </a:lnTo>
                  <a:lnTo>
                    <a:pt x="5184704" y="1435099"/>
                  </a:lnTo>
                  <a:lnTo>
                    <a:pt x="5157770" y="1384299"/>
                  </a:lnTo>
                  <a:lnTo>
                    <a:pt x="5130046" y="1346199"/>
                  </a:lnTo>
                  <a:lnTo>
                    <a:pt x="5101537" y="1308099"/>
                  </a:lnTo>
                  <a:lnTo>
                    <a:pt x="5072245" y="1269999"/>
                  </a:lnTo>
                  <a:lnTo>
                    <a:pt x="5042176" y="1231899"/>
                  </a:lnTo>
                  <a:lnTo>
                    <a:pt x="5011333" y="1181099"/>
                  </a:lnTo>
                  <a:lnTo>
                    <a:pt x="4979720" y="1142999"/>
                  </a:lnTo>
                  <a:lnTo>
                    <a:pt x="4947341" y="1104899"/>
                  </a:lnTo>
                  <a:lnTo>
                    <a:pt x="4914200" y="1066799"/>
                  </a:lnTo>
                  <a:lnTo>
                    <a:pt x="4880302" y="1041399"/>
                  </a:lnTo>
                  <a:lnTo>
                    <a:pt x="4845649" y="1003299"/>
                  </a:lnTo>
                  <a:lnTo>
                    <a:pt x="4810247" y="965199"/>
                  </a:lnTo>
                  <a:lnTo>
                    <a:pt x="4774198" y="927099"/>
                  </a:lnTo>
                  <a:lnTo>
                    <a:pt x="4737607" y="888999"/>
                  </a:lnTo>
                  <a:lnTo>
                    <a:pt x="4700484" y="863599"/>
                  </a:lnTo>
                  <a:lnTo>
                    <a:pt x="4662839" y="825499"/>
                  </a:lnTo>
                  <a:lnTo>
                    <a:pt x="4624682" y="787399"/>
                  </a:lnTo>
                  <a:lnTo>
                    <a:pt x="4546868" y="736599"/>
                  </a:lnTo>
                  <a:lnTo>
                    <a:pt x="4507230" y="698499"/>
                  </a:lnTo>
                  <a:lnTo>
                    <a:pt x="4426542" y="647699"/>
                  </a:lnTo>
                  <a:lnTo>
                    <a:pt x="4385511" y="609599"/>
                  </a:lnTo>
                  <a:lnTo>
                    <a:pt x="4302121" y="558799"/>
                  </a:lnTo>
                  <a:lnTo>
                    <a:pt x="4173864" y="482599"/>
                  </a:lnTo>
                  <a:lnTo>
                    <a:pt x="4130303" y="469899"/>
                  </a:lnTo>
                  <a:lnTo>
                    <a:pt x="4042028" y="419099"/>
                  </a:lnTo>
                  <a:lnTo>
                    <a:pt x="3997333" y="406399"/>
                  </a:lnTo>
                  <a:lnTo>
                    <a:pt x="3952279" y="380999"/>
                  </a:lnTo>
                  <a:lnTo>
                    <a:pt x="3906874" y="368299"/>
                  </a:lnTo>
                  <a:lnTo>
                    <a:pt x="3861130" y="342899"/>
                  </a:lnTo>
                  <a:lnTo>
                    <a:pt x="3768660" y="317499"/>
                  </a:lnTo>
                  <a:lnTo>
                    <a:pt x="3721954" y="292099"/>
                  </a:lnTo>
                  <a:lnTo>
                    <a:pt x="3435715" y="215899"/>
                  </a:lnTo>
                  <a:lnTo>
                    <a:pt x="3387098" y="215899"/>
                  </a:lnTo>
                  <a:lnTo>
                    <a:pt x="3289171" y="190499"/>
                  </a:lnTo>
                  <a:lnTo>
                    <a:pt x="3239879" y="190499"/>
                  </a:lnTo>
                  <a:lnTo>
                    <a:pt x="3190382" y="177799"/>
                  </a:lnTo>
                  <a:lnTo>
                    <a:pt x="3090808" y="177799"/>
                  </a:lnTo>
                  <a:lnTo>
                    <a:pt x="3040751" y="165099"/>
                  </a:lnTo>
                  <a:lnTo>
                    <a:pt x="3859156" y="165099"/>
                  </a:lnTo>
                  <a:lnTo>
                    <a:pt x="3950714" y="190499"/>
                  </a:lnTo>
                  <a:lnTo>
                    <a:pt x="3996027" y="215899"/>
                  </a:lnTo>
                  <a:lnTo>
                    <a:pt x="4041021" y="228599"/>
                  </a:lnTo>
                  <a:lnTo>
                    <a:pt x="4085684" y="253999"/>
                  </a:lnTo>
                  <a:lnTo>
                    <a:pt x="4130010" y="266699"/>
                  </a:lnTo>
                  <a:lnTo>
                    <a:pt x="4260878" y="342899"/>
                  </a:lnTo>
                  <a:lnTo>
                    <a:pt x="4303769" y="355599"/>
                  </a:lnTo>
                  <a:lnTo>
                    <a:pt x="4430130" y="431799"/>
                  </a:lnTo>
                  <a:lnTo>
                    <a:pt x="4471452" y="469899"/>
                  </a:lnTo>
                  <a:lnTo>
                    <a:pt x="4592903" y="546099"/>
                  </a:lnTo>
                  <a:lnTo>
                    <a:pt x="4632521" y="571499"/>
                  </a:lnTo>
                  <a:lnTo>
                    <a:pt x="4671692" y="609599"/>
                  </a:lnTo>
                  <a:lnTo>
                    <a:pt x="4710408" y="634999"/>
                  </a:lnTo>
                  <a:lnTo>
                    <a:pt x="4748660" y="673099"/>
                  </a:lnTo>
                  <a:lnTo>
                    <a:pt x="4786439" y="698499"/>
                  </a:lnTo>
                  <a:lnTo>
                    <a:pt x="4823739" y="736599"/>
                  </a:lnTo>
                  <a:lnTo>
                    <a:pt x="4860549" y="774699"/>
                  </a:lnTo>
                  <a:lnTo>
                    <a:pt x="4896862" y="800099"/>
                  </a:lnTo>
                  <a:lnTo>
                    <a:pt x="4932669" y="838199"/>
                  </a:lnTo>
                  <a:lnTo>
                    <a:pt x="4967946" y="876299"/>
                  </a:lnTo>
                  <a:lnTo>
                    <a:pt x="5002523" y="914399"/>
                  </a:lnTo>
                  <a:lnTo>
                    <a:pt x="5036395" y="952499"/>
                  </a:lnTo>
                  <a:lnTo>
                    <a:pt x="5069560" y="990599"/>
                  </a:lnTo>
                  <a:lnTo>
                    <a:pt x="5102014" y="1028699"/>
                  </a:lnTo>
                  <a:lnTo>
                    <a:pt x="5133754" y="1066799"/>
                  </a:lnTo>
                  <a:lnTo>
                    <a:pt x="5164776" y="1104899"/>
                  </a:lnTo>
                  <a:lnTo>
                    <a:pt x="5195077" y="1142999"/>
                  </a:lnTo>
                  <a:lnTo>
                    <a:pt x="5224653" y="1181099"/>
                  </a:lnTo>
                  <a:lnTo>
                    <a:pt x="5253502" y="1219199"/>
                  </a:lnTo>
                  <a:lnTo>
                    <a:pt x="5281620" y="1257299"/>
                  </a:lnTo>
                  <a:lnTo>
                    <a:pt x="5309004" y="1308099"/>
                  </a:lnTo>
                  <a:lnTo>
                    <a:pt x="5335650" y="1346199"/>
                  </a:lnTo>
                  <a:lnTo>
                    <a:pt x="5361555" y="1384299"/>
                  </a:lnTo>
                  <a:lnTo>
                    <a:pt x="5386716" y="1422399"/>
                  </a:lnTo>
                  <a:lnTo>
                    <a:pt x="5411129" y="1473199"/>
                  </a:lnTo>
                  <a:lnTo>
                    <a:pt x="5434791" y="1511299"/>
                  </a:lnTo>
                  <a:lnTo>
                    <a:pt x="5457698" y="1562099"/>
                  </a:lnTo>
                  <a:lnTo>
                    <a:pt x="5479848" y="1600199"/>
                  </a:lnTo>
                  <a:lnTo>
                    <a:pt x="5501236" y="1638299"/>
                  </a:lnTo>
                  <a:lnTo>
                    <a:pt x="5521860" y="1689099"/>
                  </a:lnTo>
                  <a:lnTo>
                    <a:pt x="5541716" y="1727199"/>
                  </a:lnTo>
                  <a:lnTo>
                    <a:pt x="5560802" y="1777999"/>
                  </a:lnTo>
                  <a:lnTo>
                    <a:pt x="5579112" y="1828799"/>
                  </a:lnTo>
                  <a:lnTo>
                    <a:pt x="5596645" y="1866899"/>
                  </a:lnTo>
                  <a:lnTo>
                    <a:pt x="5613397" y="1917699"/>
                  </a:lnTo>
                  <a:lnTo>
                    <a:pt x="5629364" y="1955799"/>
                  </a:lnTo>
                  <a:lnTo>
                    <a:pt x="5644543" y="2006599"/>
                  </a:lnTo>
                  <a:lnTo>
                    <a:pt x="5658931" y="2057399"/>
                  </a:lnTo>
                  <a:lnTo>
                    <a:pt x="5672524" y="2095499"/>
                  </a:lnTo>
                  <a:lnTo>
                    <a:pt x="5685320" y="2146299"/>
                  </a:lnTo>
                  <a:lnTo>
                    <a:pt x="5697314" y="2197099"/>
                  </a:lnTo>
                  <a:lnTo>
                    <a:pt x="5708503" y="2247899"/>
                  </a:lnTo>
                  <a:lnTo>
                    <a:pt x="5718885" y="2285999"/>
                  </a:lnTo>
                  <a:lnTo>
                    <a:pt x="5728455" y="2336799"/>
                  </a:lnTo>
                  <a:lnTo>
                    <a:pt x="5737211" y="2387599"/>
                  </a:lnTo>
                  <a:lnTo>
                    <a:pt x="5745149" y="2438399"/>
                  </a:lnTo>
                  <a:lnTo>
                    <a:pt x="5752265" y="2489199"/>
                  </a:lnTo>
                  <a:lnTo>
                    <a:pt x="5758557" y="2539999"/>
                  </a:lnTo>
                  <a:lnTo>
                    <a:pt x="5764020" y="2578099"/>
                  </a:lnTo>
                  <a:lnTo>
                    <a:pt x="5768653" y="2628899"/>
                  </a:lnTo>
                  <a:lnTo>
                    <a:pt x="5772450" y="2679699"/>
                  </a:lnTo>
                  <a:lnTo>
                    <a:pt x="5775410" y="2730499"/>
                  </a:lnTo>
                  <a:lnTo>
                    <a:pt x="5777528" y="2781299"/>
                  </a:lnTo>
                  <a:lnTo>
                    <a:pt x="5778801" y="2832099"/>
                  </a:lnTo>
                  <a:lnTo>
                    <a:pt x="5779226" y="2882899"/>
                  </a:lnTo>
                  <a:lnTo>
                    <a:pt x="5778801" y="2933699"/>
                  </a:lnTo>
                  <a:lnTo>
                    <a:pt x="5777528" y="2984499"/>
                  </a:lnTo>
                  <a:lnTo>
                    <a:pt x="5775410" y="3035299"/>
                  </a:lnTo>
                  <a:lnTo>
                    <a:pt x="5772450" y="3086099"/>
                  </a:lnTo>
                  <a:lnTo>
                    <a:pt x="5768653" y="3136899"/>
                  </a:lnTo>
                  <a:lnTo>
                    <a:pt x="5764020" y="3187699"/>
                  </a:lnTo>
                  <a:lnTo>
                    <a:pt x="5758557" y="3225799"/>
                  </a:lnTo>
                  <a:lnTo>
                    <a:pt x="5752265" y="3276599"/>
                  </a:lnTo>
                  <a:lnTo>
                    <a:pt x="5748609" y="3301999"/>
                  </a:lnTo>
                  <a:close/>
                </a:path>
              </a:pathLst>
            </a:custGeom>
            <a:solidFill>
              <a:srgbClr val="2E5872"/>
            </a:solidFill>
          </p:spPr>
          <p:txBody>
            <a:bodyPr wrap="square" lIns="0" tIns="0" rIns="0" bIns="0" rtlCol="0"/>
            <a:lstStyle/>
            <a:p>
              <a:endParaRPr/>
            </a:p>
          </p:txBody>
        </p:sp>
      </p:grpSp>
      <p:sp>
        <p:nvSpPr>
          <p:cNvPr id="8" name="object 8"/>
          <p:cNvSpPr txBox="1"/>
          <p:nvPr/>
        </p:nvSpPr>
        <p:spPr>
          <a:xfrm>
            <a:off x="5816200" y="987520"/>
            <a:ext cx="8475980" cy="482600"/>
          </a:xfrm>
          <a:prstGeom prst="rect">
            <a:avLst/>
          </a:prstGeom>
        </p:spPr>
        <p:txBody>
          <a:bodyPr vert="horz" wrap="square" lIns="0" tIns="12700" rIns="0" bIns="0" rtlCol="0">
            <a:spAutoFit/>
          </a:bodyPr>
          <a:lstStyle/>
          <a:p>
            <a:pPr marL="12700">
              <a:lnSpc>
                <a:spcPct val="100000"/>
              </a:lnSpc>
              <a:spcBef>
                <a:spcPts val="100"/>
              </a:spcBef>
              <a:tabLst>
                <a:tab pos="1033780" algn="l"/>
                <a:tab pos="2230755" algn="l"/>
                <a:tab pos="3530600" algn="l"/>
                <a:tab pos="5844540" algn="l"/>
                <a:tab pos="7144384" algn="l"/>
              </a:tabLst>
            </a:pPr>
            <a:r>
              <a:rPr sz="3000" spc="-95" dirty="0">
                <a:solidFill>
                  <a:srgbClr val="F2CC73"/>
                </a:solidFill>
                <a:latin typeface="Trebuchet MS"/>
                <a:cs typeface="Trebuchet MS"/>
              </a:rPr>
              <a:t>P</a:t>
            </a:r>
            <a:r>
              <a:rPr sz="3000" spc="125" dirty="0">
                <a:solidFill>
                  <a:srgbClr val="F2CC73"/>
                </a:solidFill>
                <a:latin typeface="Trebuchet MS"/>
                <a:cs typeface="Trebuchet MS"/>
              </a:rPr>
              <a:t>a</a:t>
            </a:r>
            <a:r>
              <a:rPr sz="3000" spc="-240" dirty="0">
                <a:solidFill>
                  <a:srgbClr val="F2CC73"/>
                </a:solidFill>
                <a:latin typeface="Trebuchet MS"/>
                <a:cs typeface="Trebuchet MS"/>
              </a:rPr>
              <a:t>r</a:t>
            </a:r>
            <a:r>
              <a:rPr sz="3000" spc="130" dirty="0">
                <a:solidFill>
                  <a:srgbClr val="F2CC73"/>
                </a:solidFill>
                <a:latin typeface="Trebuchet MS"/>
                <a:cs typeface="Trebuchet MS"/>
              </a:rPr>
              <a:t>a</a:t>
            </a:r>
            <a:r>
              <a:rPr sz="3000" dirty="0">
                <a:solidFill>
                  <a:srgbClr val="F2CC73"/>
                </a:solidFill>
                <a:latin typeface="Trebuchet MS"/>
                <a:cs typeface="Trebuchet MS"/>
              </a:rPr>
              <a:t>	</a:t>
            </a:r>
            <a:r>
              <a:rPr sz="3000" spc="30" dirty="0">
                <a:solidFill>
                  <a:srgbClr val="F2CC73"/>
                </a:solidFill>
                <a:latin typeface="Trebuchet MS"/>
                <a:cs typeface="Trebuchet MS"/>
              </a:rPr>
              <a:t>p</a:t>
            </a:r>
            <a:r>
              <a:rPr sz="3000" spc="125" dirty="0">
                <a:solidFill>
                  <a:srgbClr val="F2CC73"/>
                </a:solidFill>
                <a:latin typeface="Trebuchet MS"/>
                <a:cs typeface="Trebuchet MS"/>
              </a:rPr>
              <a:t>a</a:t>
            </a:r>
            <a:r>
              <a:rPr sz="3000" spc="-260" dirty="0">
                <a:solidFill>
                  <a:srgbClr val="F2CC73"/>
                </a:solidFill>
                <a:latin typeface="Trebuchet MS"/>
                <a:cs typeface="Trebuchet MS"/>
              </a:rPr>
              <a:t>k</a:t>
            </a:r>
            <a:r>
              <a:rPr sz="3000" spc="125" dirty="0">
                <a:solidFill>
                  <a:srgbClr val="F2CC73"/>
                </a:solidFill>
                <a:latin typeface="Trebuchet MS"/>
                <a:cs typeface="Trebuchet MS"/>
              </a:rPr>
              <a:t>a</a:t>
            </a:r>
            <a:r>
              <a:rPr sz="3000" spc="-235" dirty="0">
                <a:solidFill>
                  <a:srgbClr val="F2CC73"/>
                </a:solidFill>
                <a:latin typeface="Trebuchet MS"/>
                <a:cs typeface="Trebuchet MS"/>
              </a:rPr>
              <a:t>r</a:t>
            </a:r>
            <a:r>
              <a:rPr sz="3000" dirty="0">
                <a:solidFill>
                  <a:srgbClr val="F2CC73"/>
                </a:solidFill>
                <a:latin typeface="Trebuchet MS"/>
                <a:cs typeface="Trebuchet MS"/>
              </a:rPr>
              <a:t>	</a:t>
            </a:r>
            <a:r>
              <a:rPr sz="3000" spc="-120" dirty="0">
                <a:solidFill>
                  <a:srgbClr val="F2CC73"/>
                </a:solidFill>
                <a:latin typeface="Trebuchet MS"/>
                <a:cs typeface="Trebuchet MS"/>
              </a:rPr>
              <a:t>hu</a:t>
            </a:r>
            <a:r>
              <a:rPr sz="3000" spc="-260" dirty="0">
                <a:solidFill>
                  <a:srgbClr val="F2CC73"/>
                </a:solidFill>
                <a:latin typeface="Trebuchet MS"/>
                <a:cs typeface="Trebuchet MS"/>
              </a:rPr>
              <a:t>k</a:t>
            </a:r>
            <a:r>
              <a:rPr sz="3000" spc="-120" dirty="0">
                <a:solidFill>
                  <a:srgbClr val="F2CC73"/>
                </a:solidFill>
                <a:latin typeface="Trebuchet MS"/>
                <a:cs typeface="Trebuchet MS"/>
              </a:rPr>
              <a:t>u</a:t>
            </a:r>
            <a:r>
              <a:rPr sz="3000" spc="-204" dirty="0">
                <a:solidFill>
                  <a:srgbClr val="F2CC73"/>
                </a:solidFill>
                <a:latin typeface="Trebuchet MS"/>
                <a:cs typeface="Trebuchet MS"/>
              </a:rPr>
              <a:t>m</a:t>
            </a:r>
            <a:r>
              <a:rPr sz="3000" dirty="0">
                <a:solidFill>
                  <a:srgbClr val="F2CC73"/>
                </a:solidFill>
                <a:latin typeface="Trebuchet MS"/>
                <a:cs typeface="Trebuchet MS"/>
              </a:rPr>
              <a:t>	</a:t>
            </a:r>
            <a:r>
              <a:rPr sz="3000" spc="-210" dirty="0">
                <a:solidFill>
                  <a:srgbClr val="F2CC73"/>
                </a:solidFill>
                <a:latin typeface="Trebuchet MS"/>
                <a:cs typeface="Trebuchet MS"/>
              </a:rPr>
              <a:t>m</a:t>
            </a:r>
            <a:r>
              <a:rPr sz="3000" spc="-10" dirty="0">
                <a:solidFill>
                  <a:srgbClr val="F2CC73"/>
                </a:solidFill>
                <a:latin typeface="Trebuchet MS"/>
                <a:cs typeface="Trebuchet MS"/>
              </a:rPr>
              <a:t>e</a:t>
            </a:r>
            <a:r>
              <a:rPr sz="3000" spc="-210" dirty="0">
                <a:solidFill>
                  <a:srgbClr val="F2CC73"/>
                </a:solidFill>
                <a:latin typeface="Trebuchet MS"/>
                <a:cs typeface="Trebuchet MS"/>
              </a:rPr>
              <a:t>m</a:t>
            </a:r>
            <a:r>
              <a:rPr sz="3000" spc="125" dirty="0">
                <a:solidFill>
                  <a:srgbClr val="F2CC73"/>
                </a:solidFill>
                <a:latin typeface="Trebuchet MS"/>
                <a:cs typeface="Trebuchet MS"/>
              </a:rPr>
              <a:t>a</a:t>
            </a:r>
            <a:r>
              <a:rPr sz="3000" spc="-120" dirty="0">
                <a:solidFill>
                  <a:srgbClr val="F2CC73"/>
                </a:solidFill>
                <a:latin typeface="Trebuchet MS"/>
                <a:cs typeface="Trebuchet MS"/>
              </a:rPr>
              <a:t>n</a:t>
            </a:r>
            <a:r>
              <a:rPr sz="3000" spc="30" dirty="0">
                <a:solidFill>
                  <a:srgbClr val="F2CC73"/>
                </a:solidFill>
                <a:latin typeface="Trebuchet MS"/>
                <a:cs typeface="Trebuchet MS"/>
              </a:rPr>
              <a:t>d</a:t>
            </a:r>
            <a:r>
              <a:rPr sz="3000" spc="125" dirty="0">
                <a:solidFill>
                  <a:srgbClr val="F2CC73"/>
                </a:solidFill>
                <a:latin typeface="Trebuchet MS"/>
                <a:cs typeface="Trebuchet MS"/>
              </a:rPr>
              <a:t>a</a:t>
            </a:r>
            <a:r>
              <a:rPr sz="3000" spc="-120" dirty="0">
                <a:solidFill>
                  <a:srgbClr val="F2CC73"/>
                </a:solidFill>
                <a:latin typeface="Trebuchet MS"/>
                <a:cs typeface="Trebuchet MS"/>
              </a:rPr>
              <a:t>n</a:t>
            </a:r>
            <a:r>
              <a:rPr sz="3000" spc="220" dirty="0">
                <a:solidFill>
                  <a:srgbClr val="F2CC73"/>
                </a:solidFill>
                <a:latin typeface="Trebuchet MS"/>
                <a:cs typeface="Trebuchet MS"/>
              </a:rPr>
              <a:t>g</a:t>
            </a:r>
            <a:r>
              <a:rPr sz="3000" dirty="0">
                <a:solidFill>
                  <a:srgbClr val="F2CC73"/>
                </a:solidFill>
                <a:latin typeface="Trebuchet MS"/>
                <a:cs typeface="Trebuchet MS"/>
              </a:rPr>
              <a:t>	</a:t>
            </a:r>
            <a:r>
              <a:rPr sz="3000" spc="-120" dirty="0">
                <a:solidFill>
                  <a:srgbClr val="F2CC73"/>
                </a:solidFill>
                <a:latin typeface="Trebuchet MS"/>
                <a:cs typeface="Trebuchet MS"/>
              </a:rPr>
              <a:t>hu</a:t>
            </a:r>
            <a:r>
              <a:rPr sz="3000" spc="-260" dirty="0">
                <a:solidFill>
                  <a:srgbClr val="F2CC73"/>
                </a:solidFill>
                <a:latin typeface="Trebuchet MS"/>
                <a:cs typeface="Trebuchet MS"/>
              </a:rPr>
              <a:t>k</a:t>
            </a:r>
            <a:r>
              <a:rPr sz="3000" spc="-120" dirty="0">
                <a:solidFill>
                  <a:srgbClr val="F2CC73"/>
                </a:solidFill>
                <a:latin typeface="Trebuchet MS"/>
                <a:cs typeface="Trebuchet MS"/>
              </a:rPr>
              <a:t>u</a:t>
            </a:r>
            <a:r>
              <a:rPr sz="3000" spc="-204" dirty="0">
                <a:solidFill>
                  <a:srgbClr val="F2CC73"/>
                </a:solidFill>
                <a:latin typeface="Trebuchet MS"/>
                <a:cs typeface="Trebuchet MS"/>
              </a:rPr>
              <a:t>m</a:t>
            </a:r>
            <a:r>
              <a:rPr sz="3000" dirty="0">
                <a:solidFill>
                  <a:srgbClr val="F2CC73"/>
                </a:solidFill>
                <a:latin typeface="Trebuchet MS"/>
                <a:cs typeface="Trebuchet MS"/>
              </a:rPr>
              <a:t>	</a:t>
            </a:r>
            <a:r>
              <a:rPr sz="3000" spc="-15" dirty="0">
                <a:solidFill>
                  <a:srgbClr val="F2CC73"/>
                </a:solidFill>
                <a:latin typeface="Trebuchet MS"/>
                <a:cs typeface="Trebuchet MS"/>
              </a:rPr>
              <a:t>s</a:t>
            </a:r>
            <a:r>
              <a:rPr sz="3000" spc="-10" dirty="0">
                <a:solidFill>
                  <a:srgbClr val="F2CC73"/>
                </a:solidFill>
                <a:latin typeface="Trebuchet MS"/>
                <a:cs typeface="Trebuchet MS"/>
              </a:rPr>
              <a:t>e</a:t>
            </a:r>
            <a:r>
              <a:rPr sz="3000" spc="30" dirty="0">
                <a:solidFill>
                  <a:srgbClr val="F2CC73"/>
                </a:solidFill>
                <a:latin typeface="Trebuchet MS"/>
                <a:cs typeface="Trebuchet MS"/>
              </a:rPr>
              <a:t>b</a:t>
            </a:r>
            <a:r>
              <a:rPr sz="3000" spc="125" dirty="0">
                <a:solidFill>
                  <a:srgbClr val="F2CC73"/>
                </a:solidFill>
                <a:latin typeface="Trebuchet MS"/>
                <a:cs typeface="Trebuchet MS"/>
              </a:rPr>
              <a:t>a</a:t>
            </a:r>
            <a:r>
              <a:rPr sz="3000" spc="215" dirty="0">
                <a:solidFill>
                  <a:srgbClr val="F2CC73"/>
                </a:solidFill>
                <a:latin typeface="Trebuchet MS"/>
                <a:cs typeface="Trebuchet MS"/>
              </a:rPr>
              <a:t>g</a:t>
            </a:r>
            <a:r>
              <a:rPr sz="3000" spc="125" dirty="0">
                <a:solidFill>
                  <a:srgbClr val="F2CC73"/>
                </a:solidFill>
                <a:latin typeface="Trebuchet MS"/>
                <a:cs typeface="Trebuchet MS"/>
              </a:rPr>
              <a:t>a</a:t>
            </a:r>
            <a:r>
              <a:rPr sz="3000" spc="-170" dirty="0">
                <a:solidFill>
                  <a:srgbClr val="F2CC73"/>
                </a:solidFill>
                <a:latin typeface="Trebuchet MS"/>
                <a:cs typeface="Trebuchet MS"/>
              </a:rPr>
              <a:t>i</a:t>
            </a:r>
            <a:endParaRPr sz="3000">
              <a:latin typeface="Trebuchet MS"/>
              <a:cs typeface="Trebuchet MS"/>
            </a:endParaRPr>
          </a:p>
        </p:txBody>
      </p:sp>
      <p:sp>
        <p:nvSpPr>
          <p:cNvPr id="9" name="object 9"/>
          <p:cNvSpPr txBox="1"/>
          <p:nvPr/>
        </p:nvSpPr>
        <p:spPr>
          <a:xfrm>
            <a:off x="5816200" y="882630"/>
            <a:ext cx="11453495" cy="1149350"/>
          </a:xfrm>
          <a:prstGeom prst="rect">
            <a:avLst/>
          </a:prstGeom>
        </p:spPr>
        <p:txBody>
          <a:bodyPr vert="horz" wrap="square" lIns="0" tIns="12700" rIns="0" bIns="0" rtlCol="0">
            <a:spAutoFit/>
          </a:bodyPr>
          <a:lstStyle/>
          <a:p>
            <a:pPr marL="12700" marR="5080" indent="8717280">
              <a:lnSpc>
                <a:spcPct val="122900"/>
              </a:lnSpc>
              <a:spcBef>
                <a:spcPts val="100"/>
              </a:spcBef>
              <a:tabLst>
                <a:tab pos="1856739" algn="l"/>
                <a:tab pos="4973320" algn="l"/>
                <a:tab pos="6395085" algn="l"/>
                <a:tab pos="8488680" algn="l"/>
                <a:tab pos="9639935" algn="l"/>
                <a:tab pos="9660255" algn="l"/>
                <a:tab pos="10810875" algn="l"/>
              </a:tabLst>
            </a:pPr>
            <a:r>
              <a:rPr sz="3000" spc="125" dirty="0">
                <a:solidFill>
                  <a:srgbClr val="F2CC73"/>
                </a:solidFill>
                <a:latin typeface="Trebuchet MS"/>
                <a:cs typeface="Trebuchet MS"/>
              </a:rPr>
              <a:t>a</a:t>
            </a:r>
            <a:r>
              <a:rPr sz="3000" spc="-229" dirty="0">
                <a:solidFill>
                  <a:srgbClr val="F2CC73"/>
                </a:solidFill>
                <a:latin typeface="Trebuchet MS"/>
                <a:cs typeface="Trebuchet MS"/>
              </a:rPr>
              <a:t>l</a:t>
            </a:r>
            <a:r>
              <a:rPr sz="3000" spc="125" dirty="0">
                <a:solidFill>
                  <a:srgbClr val="F2CC73"/>
                </a:solidFill>
                <a:latin typeface="Trebuchet MS"/>
                <a:cs typeface="Trebuchet MS"/>
              </a:rPr>
              <a:t>a</a:t>
            </a:r>
            <a:r>
              <a:rPr sz="3000" spc="-204" dirty="0">
                <a:solidFill>
                  <a:srgbClr val="F2CC73"/>
                </a:solidFill>
                <a:latin typeface="Trebuchet MS"/>
                <a:cs typeface="Trebuchet MS"/>
              </a:rPr>
              <a:t>t</a:t>
            </a:r>
            <a:r>
              <a:rPr sz="3000" dirty="0">
                <a:solidFill>
                  <a:srgbClr val="F2CC73"/>
                </a:solidFill>
                <a:latin typeface="Trebuchet MS"/>
                <a:cs typeface="Trebuchet MS"/>
              </a:rPr>
              <a:t>	</a:t>
            </a:r>
            <a:r>
              <a:rPr sz="3000" spc="-15" dirty="0">
                <a:solidFill>
                  <a:srgbClr val="F2CC73"/>
                </a:solidFill>
                <a:latin typeface="Trebuchet MS"/>
                <a:cs typeface="Trebuchet MS"/>
              </a:rPr>
              <a:t>s</a:t>
            </a:r>
            <a:r>
              <a:rPr sz="3000" spc="35" dirty="0">
                <a:solidFill>
                  <a:srgbClr val="F2CC73"/>
                </a:solidFill>
                <a:latin typeface="Trebuchet MS"/>
                <a:cs typeface="Trebuchet MS"/>
              </a:rPr>
              <a:t>o</a:t>
            </a:r>
            <a:r>
              <a:rPr sz="3000" spc="-15" dirty="0">
                <a:solidFill>
                  <a:srgbClr val="F2CC73"/>
                </a:solidFill>
                <a:latin typeface="Trebuchet MS"/>
                <a:cs typeface="Trebuchet MS"/>
              </a:rPr>
              <a:t>s</a:t>
            </a:r>
            <a:r>
              <a:rPr sz="3000" spc="-175" dirty="0">
                <a:solidFill>
                  <a:srgbClr val="F2CC73"/>
                </a:solidFill>
                <a:latin typeface="Trebuchet MS"/>
                <a:cs typeface="Trebuchet MS"/>
              </a:rPr>
              <a:t>i</a:t>
            </a:r>
            <a:r>
              <a:rPr sz="3000" spc="125" dirty="0">
                <a:solidFill>
                  <a:srgbClr val="F2CC73"/>
                </a:solidFill>
                <a:latin typeface="Trebuchet MS"/>
                <a:cs typeface="Trebuchet MS"/>
              </a:rPr>
              <a:t>a</a:t>
            </a:r>
            <a:r>
              <a:rPr sz="3000" spc="-225" dirty="0">
                <a:solidFill>
                  <a:srgbClr val="F2CC73"/>
                </a:solidFill>
                <a:latin typeface="Trebuchet MS"/>
                <a:cs typeface="Trebuchet MS"/>
              </a:rPr>
              <a:t>l</a:t>
            </a:r>
            <a:r>
              <a:rPr sz="3000" dirty="0">
                <a:solidFill>
                  <a:srgbClr val="F2CC73"/>
                </a:solidFill>
                <a:latin typeface="Trebuchet MS"/>
                <a:cs typeface="Trebuchet MS"/>
              </a:rPr>
              <a:t>	</a:t>
            </a:r>
            <a:r>
              <a:rPr sz="3000" spc="30" dirty="0">
                <a:solidFill>
                  <a:srgbClr val="F2CC73"/>
                </a:solidFill>
                <a:latin typeface="Trebuchet MS"/>
                <a:cs typeface="Trebuchet MS"/>
              </a:rPr>
              <a:t>d</a:t>
            </a:r>
            <a:r>
              <a:rPr sz="3000" spc="125" dirty="0">
                <a:solidFill>
                  <a:srgbClr val="F2CC73"/>
                </a:solidFill>
                <a:latin typeface="Trebuchet MS"/>
                <a:cs typeface="Trebuchet MS"/>
              </a:rPr>
              <a:t>a</a:t>
            </a:r>
            <a:r>
              <a:rPr sz="3000" spc="-80" dirty="0">
                <a:solidFill>
                  <a:srgbClr val="F2CC73"/>
                </a:solidFill>
                <a:latin typeface="Trebuchet MS"/>
                <a:cs typeface="Trebuchet MS"/>
              </a:rPr>
              <a:t>n  </a:t>
            </a:r>
            <a:r>
              <a:rPr sz="3000" spc="-210" dirty="0">
                <a:solidFill>
                  <a:srgbClr val="F2CC73"/>
                </a:solidFill>
                <a:latin typeface="Trebuchet MS"/>
                <a:cs typeface="Trebuchet MS"/>
              </a:rPr>
              <a:t>m</a:t>
            </a:r>
            <a:r>
              <a:rPr sz="3000" spc="-10" dirty="0">
                <a:solidFill>
                  <a:srgbClr val="F2CC73"/>
                </a:solidFill>
                <a:latin typeface="Trebuchet MS"/>
                <a:cs typeface="Trebuchet MS"/>
              </a:rPr>
              <a:t>e</a:t>
            </a:r>
            <a:r>
              <a:rPr sz="3000" spc="-120" dirty="0">
                <a:solidFill>
                  <a:srgbClr val="F2CC73"/>
                </a:solidFill>
                <a:latin typeface="Trebuchet MS"/>
                <a:cs typeface="Trebuchet MS"/>
              </a:rPr>
              <a:t>n</a:t>
            </a:r>
            <a:r>
              <a:rPr sz="3000" spc="70" dirty="0">
                <a:solidFill>
                  <a:srgbClr val="F2CC73"/>
                </a:solidFill>
                <a:latin typeface="Trebuchet MS"/>
                <a:cs typeface="Trebuchet MS"/>
              </a:rPr>
              <a:t>c</a:t>
            </a:r>
            <a:r>
              <a:rPr sz="3000" spc="35" dirty="0">
                <a:solidFill>
                  <a:srgbClr val="F2CC73"/>
                </a:solidFill>
                <a:latin typeface="Trebuchet MS"/>
                <a:cs typeface="Trebuchet MS"/>
              </a:rPr>
              <a:t>o</a:t>
            </a:r>
            <a:r>
              <a:rPr sz="3000" spc="30" dirty="0">
                <a:solidFill>
                  <a:srgbClr val="F2CC73"/>
                </a:solidFill>
                <a:latin typeface="Trebuchet MS"/>
                <a:cs typeface="Trebuchet MS"/>
              </a:rPr>
              <a:t>b</a:t>
            </a:r>
            <a:r>
              <a:rPr sz="3000" spc="130" dirty="0">
                <a:solidFill>
                  <a:srgbClr val="F2CC73"/>
                </a:solidFill>
                <a:latin typeface="Trebuchet MS"/>
                <a:cs typeface="Trebuchet MS"/>
              </a:rPr>
              <a:t>a</a:t>
            </a:r>
            <a:r>
              <a:rPr sz="3000" dirty="0">
                <a:solidFill>
                  <a:srgbClr val="F2CC73"/>
                </a:solidFill>
                <a:latin typeface="Trebuchet MS"/>
                <a:cs typeface="Trebuchet MS"/>
              </a:rPr>
              <a:t>	</a:t>
            </a:r>
            <a:r>
              <a:rPr sz="3000" spc="-210" dirty="0">
                <a:solidFill>
                  <a:srgbClr val="F2CC73"/>
                </a:solidFill>
                <a:latin typeface="Trebuchet MS"/>
                <a:cs typeface="Trebuchet MS"/>
              </a:rPr>
              <a:t>m</a:t>
            </a:r>
            <a:r>
              <a:rPr sz="3000" spc="-10" dirty="0">
                <a:solidFill>
                  <a:srgbClr val="F2CC73"/>
                </a:solidFill>
                <a:latin typeface="Trebuchet MS"/>
                <a:cs typeface="Trebuchet MS"/>
              </a:rPr>
              <a:t>e</a:t>
            </a:r>
            <a:r>
              <a:rPr sz="3000" spc="-120" dirty="0">
                <a:solidFill>
                  <a:srgbClr val="F2CC73"/>
                </a:solidFill>
                <a:latin typeface="Trebuchet MS"/>
                <a:cs typeface="Trebuchet MS"/>
              </a:rPr>
              <a:t>n</a:t>
            </a:r>
            <a:r>
              <a:rPr sz="3000" spc="215" dirty="0">
                <a:solidFill>
                  <a:srgbClr val="F2CC73"/>
                </a:solidFill>
                <a:latin typeface="Trebuchet MS"/>
                <a:cs typeface="Trebuchet MS"/>
              </a:rPr>
              <a:t>g</a:t>
            </a:r>
            <a:r>
              <a:rPr sz="3000" spc="-10" dirty="0">
                <a:solidFill>
                  <a:srgbClr val="F2CC73"/>
                </a:solidFill>
                <a:latin typeface="Trebuchet MS"/>
                <a:cs typeface="Trebuchet MS"/>
              </a:rPr>
              <a:t>e</a:t>
            </a:r>
            <a:r>
              <a:rPr sz="3000" spc="-200" dirty="0">
                <a:solidFill>
                  <a:srgbClr val="F2CC73"/>
                </a:solidFill>
                <a:latin typeface="Trebuchet MS"/>
                <a:cs typeface="Trebuchet MS"/>
              </a:rPr>
              <a:t>v</a:t>
            </a:r>
            <a:r>
              <a:rPr sz="3000" spc="125" dirty="0">
                <a:solidFill>
                  <a:srgbClr val="F2CC73"/>
                </a:solidFill>
                <a:latin typeface="Trebuchet MS"/>
                <a:cs typeface="Trebuchet MS"/>
              </a:rPr>
              <a:t>a</a:t>
            </a:r>
            <a:r>
              <a:rPr sz="3000" spc="-229" dirty="0">
                <a:solidFill>
                  <a:srgbClr val="F2CC73"/>
                </a:solidFill>
                <a:latin typeface="Trebuchet MS"/>
                <a:cs typeface="Trebuchet MS"/>
              </a:rPr>
              <a:t>l</a:t>
            </a:r>
            <a:r>
              <a:rPr sz="3000" spc="-120" dirty="0">
                <a:solidFill>
                  <a:srgbClr val="F2CC73"/>
                </a:solidFill>
                <a:latin typeface="Trebuchet MS"/>
                <a:cs typeface="Trebuchet MS"/>
              </a:rPr>
              <a:t>u</a:t>
            </a:r>
            <a:r>
              <a:rPr sz="3000" spc="125" dirty="0">
                <a:solidFill>
                  <a:srgbClr val="F2CC73"/>
                </a:solidFill>
                <a:latin typeface="Trebuchet MS"/>
                <a:cs typeface="Trebuchet MS"/>
              </a:rPr>
              <a:t>a</a:t>
            </a:r>
            <a:r>
              <a:rPr sz="3000" spc="-15" dirty="0">
                <a:solidFill>
                  <a:srgbClr val="F2CC73"/>
                </a:solidFill>
                <a:latin typeface="Trebuchet MS"/>
                <a:cs typeface="Trebuchet MS"/>
              </a:rPr>
              <a:t>s</a:t>
            </a:r>
            <a:r>
              <a:rPr sz="3000" spc="-175" dirty="0">
                <a:solidFill>
                  <a:srgbClr val="F2CC73"/>
                </a:solidFill>
                <a:latin typeface="Trebuchet MS"/>
                <a:cs typeface="Trebuchet MS"/>
              </a:rPr>
              <a:t>i</a:t>
            </a:r>
            <a:r>
              <a:rPr sz="3000" spc="-120" dirty="0">
                <a:solidFill>
                  <a:srgbClr val="F2CC73"/>
                </a:solidFill>
                <a:latin typeface="Trebuchet MS"/>
                <a:cs typeface="Trebuchet MS"/>
              </a:rPr>
              <a:t>n</a:t>
            </a:r>
            <a:r>
              <a:rPr sz="3000" spc="-210" dirty="0">
                <a:solidFill>
                  <a:srgbClr val="F2CC73"/>
                </a:solidFill>
                <a:latin typeface="Trebuchet MS"/>
                <a:cs typeface="Trebuchet MS"/>
              </a:rPr>
              <a:t>y</a:t>
            </a:r>
            <a:r>
              <a:rPr sz="3000" spc="130" dirty="0">
                <a:solidFill>
                  <a:srgbClr val="F2CC73"/>
                </a:solidFill>
                <a:latin typeface="Trebuchet MS"/>
                <a:cs typeface="Trebuchet MS"/>
              </a:rPr>
              <a:t>a</a:t>
            </a:r>
            <a:r>
              <a:rPr sz="3000" dirty="0">
                <a:solidFill>
                  <a:srgbClr val="F2CC73"/>
                </a:solidFill>
                <a:latin typeface="Trebuchet MS"/>
                <a:cs typeface="Trebuchet MS"/>
              </a:rPr>
              <a:t>	</a:t>
            </a:r>
            <a:r>
              <a:rPr sz="3000" spc="-15" dirty="0">
                <a:solidFill>
                  <a:srgbClr val="F2CC73"/>
                </a:solidFill>
                <a:latin typeface="Trebuchet MS"/>
                <a:cs typeface="Trebuchet MS"/>
              </a:rPr>
              <a:t>s</a:t>
            </a:r>
            <a:r>
              <a:rPr sz="3000" spc="-10" dirty="0">
                <a:solidFill>
                  <a:srgbClr val="F2CC73"/>
                </a:solidFill>
                <a:latin typeface="Trebuchet MS"/>
                <a:cs typeface="Trebuchet MS"/>
              </a:rPr>
              <a:t>e</a:t>
            </a:r>
            <a:r>
              <a:rPr sz="3000" spc="70" dirty="0">
                <a:solidFill>
                  <a:srgbClr val="F2CC73"/>
                </a:solidFill>
                <a:latin typeface="Trebuchet MS"/>
                <a:cs typeface="Trebuchet MS"/>
              </a:rPr>
              <a:t>c</a:t>
            </a:r>
            <a:r>
              <a:rPr sz="3000" spc="125" dirty="0">
                <a:solidFill>
                  <a:srgbClr val="F2CC73"/>
                </a:solidFill>
                <a:latin typeface="Trebuchet MS"/>
                <a:cs typeface="Trebuchet MS"/>
              </a:rPr>
              <a:t>a</a:t>
            </a:r>
            <a:r>
              <a:rPr sz="3000" spc="-240" dirty="0">
                <a:solidFill>
                  <a:srgbClr val="F2CC73"/>
                </a:solidFill>
                <a:latin typeface="Trebuchet MS"/>
                <a:cs typeface="Trebuchet MS"/>
              </a:rPr>
              <a:t>r</a:t>
            </a:r>
            <a:r>
              <a:rPr sz="3000" spc="130" dirty="0">
                <a:solidFill>
                  <a:srgbClr val="F2CC73"/>
                </a:solidFill>
                <a:latin typeface="Trebuchet MS"/>
                <a:cs typeface="Trebuchet MS"/>
              </a:rPr>
              <a:t>a</a:t>
            </a:r>
            <a:r>
              <a:rPr sz="3000" dirty="0">
                <a:solidFill>
                  <a:srgbClr val="F2CC73"/>
                </a:solidFill>
                <a:latin typeface="Trebuchet MS"/>
                <a:cs typeface="Trebuchet MS"/>
              </a:rPr>
              <a:t>	</a:t>
            </a:r>
            <a:r>
              <a:rPr sz="3000" spc="-95" dirty="0">
                <a:solidFill>
                  <a:srgbClr val="F2CC73"/>
                </a:solidFill>
                <a:latin typeface="Trebuchet MS"/>
                <a:cs typeface="Trebuchet MS"/>
              </a:rPr>
              <a:t>f</a:t>
            </a:r>
            <a:r>
              <a:rPr sz="3000" spc="-120" dirty="0">
                <a:solidFill>
                  <a:srgbClr val="F2CC73"/>
                </a:solidFill>
                <a:latin typeface="Trebuchet MS"/>
                <a:cs typeface="Trebuchet MS"/>
              </a:rPr>
              <a:t>un</a:t>
            </a:r>
            <a:r>
              <a:rPr sz="3000" spc="215" dirty="0">
                <a:solidFill>
                  <a:srgbClr val="F2CC73"/>
                </a:solidFill>
                <a:latin typeface="Trebuchet MS"/>
                <a:cs typeface="Trebuchet MS"/>
              </a:rPr>
              <a:t>g</a:t>
            </a:r>
            <a:r>
              <a:rPr sz="3000" spc="-15" dirty="0">
                <a:solidFill>
                  <a:srgbClr val="F2CC73"/>
                </a:solidFill>
                <a:latin typeface="Trebuchet MS"/>
                <a:cs typeface="Trebuchet MS"/>
              </a:rPr>
              <a:t>s</a:t>
            </a:r>
            <a:r>
              <a:rPr sz="3000" spc="-175" dirty="0">
                <a:solidFill>
                  <a:srgbClr val="F2CC73"/>
                </a:solidFill>
                <a:latin typeface="Trebuchet MS"/>
                <a:cs typeface="Trebuchet MS"/>
              </a:rPr>
              <a:t>i</a:t>
            </a:r>
            <a:r>
              <a:rPr sz="3000" spc="35" dirty="0">
                <a:solidFill>
                  <a:srgbClr val="F2CC73"/>
                </a:solidFill>
                <a:latin typeface="Trebuchet MS"/>
                <a:cs typeface="Trebuchet MS"/>
              </a:rPr>
              <a:t>o</a:t>
            </a:r>
            <a:r>
              <a:rPr sz="3000" spc="-120" dirty="0">
                <a:solidFill>
                  <a:srgbClr val="F2CC73"/>
                </a:solidFill>
                <a:latin typeface="Trebuchet MS"/>
                <a:cs typeface="Trebuchet MS"/>
              </a:rPr>
              <a:t>n</a:t>
            </a:r>
            <a:r>
              <a:rPr sz="3000" spc="125" dirty="0">
                <a:solidFill>
                  <a:srgbClr val="F2CC73"/>
                </a:solidFill>
                <a:latin typeface="Trebuchet MS"/>
                <a:cs typeface="Trebuchet MS"/>
              </a:rPr>
              <a:t>a</a:t>
            </a:r>
            <a:r>
              <a:rPr sz="3000" spc="-229" dirty="0">
                <a:solidFill>
                  <a:srgbClr val="F2CC73"/>
                </a:solidFill>
                <a:latin typeface="Trebuchet MS"/>
                <a:cs typeface="Trebuchet MS"/>
              </a:rPr>
              <a:t>l</a:t>
            </a:r>
            <a:r>
              <a:rPr sz="3000" spc="-305" dirty="0">
                <a:solidFill>
                  <a:srgbClr val="F2CC73"/>
                </a:solidFill>
                <a:latin typeface="Trebuchet MS"/>
                <a:cs typeface="Trebuchet MS"/>
              </a:rPr>
              <a:t>.</a:t>
            </a:r>
            <a:r>
              <a:rPr sz="3000" dirty="0">
                <a:solidFill>
                  <a:srgbClr val="F2CC73"/>
                </a:solidFill>
                <a:latin typeface="Trebuchet MS"/>
                <a:cs typeface="Trebuchet MS"/>
              </a:rPr>
              <a:t>	</a:t>
            </a:r>
            <a:r>
              <a:rPr sz="3000" spc="95" dirty="0">
                <a:solidFill>
                  <a:srgbClr val="F2CC73"/>
                </a:solidFill>
                <a:latin typeface="Trebuchet MS"/>
                <a:cs typeface="Trebuchet MS"/>
              </a:rPr>
              <a:t>Y</a:t>
            </a:r>
            <a:r>
              <a:rPr sz="3000" spc="125" dirty="0">
                <a:solidFill>
                  <a:srgbClr val="F2CC73"/>
                </a:solidFill>
                <a:latin typeface="Trebuchet MS"/>
                <a:cs typeface="Trebuchet MS"/>
              </a:rPr>
              <a:t>a</a:t>
            </a:r>
            <a:r>
              <a:rPr sz="3000" spc="-120" dirty="0">
                <a:solidFill>
                  <a:srgbClr val="F2CC73"/>
                </a:solidFill>
                <a:latin typeface="Trebuchet MS"/>
                <a:cs typeface="Trebuchet MS"/>
              </a:rPr>
              <a:t>n</a:t>
            </a:r>
            <a:r>
              <a:rPr sz="3000" spc="220" dirty="0">
                <a:solidFill>
                  <a:srgbClr val="F2CC73"/>
                </a:solidFill>
                <a:latin typeface="Trebuchet MS"/>
                <a:cs typeface="Trebuchet MS"/>
              </a:rPr>
              <a:t>g</a:t>
            </a:r>
            <a:r>
              <a:rPr sz="3000" dirty="0">
                <a:solidFill>
                  <a:srgbClr val="F2CC73"/>
                </a:solidFill>
                <a:latin typeface="Trebuchet MS"/>
                <a:cs typeface="Trebuchet MS"/>
              </a:rPr>
              <a:t>		</a:t>
            </a:r>
            <a:r>
              <a:rPr sz="3000" spc="30" dirty="0">
                <a:solidFill>
                  <a:srgbClr val="F2CC73"/>
                </a:solidFill>
                <a:latin typeface="Trebuchet MS"/>
                <a:cs typeface="Trebuchet MS"/>
              </a:rPr>
              <a:t>d</a:t>
            </a:r>
            <a:r>
              <a:rPr sz="3000" spc="-175" dirty="0">
                <a:solidFill>
                  <a:srgbClr val="F2CC73"/>
                </a:solidFill>
                <a:latin typeface="Trebuchet MS"/>
                <a:cs typeface="Trebuchet MS"/>
              </a:rPr>
              <a:t>i</a:t>
            </a:r>
            <a:r>
              <a:rPr sz="3000" spc="-210" dirty="0">
                <a:solidFill>
                  <a:srgbClr val="F2CC73"/>
                </a:solidFill>
                <a:latin typeface="Trebuchet MS"/>
                <a:cs typeface="Trebuchet MS"/>
              </a:rPr>
              <a:t>t</a:t>
            </a:r>
            <a:r>
              <a:rPr sz="3000" spc="-10" dirty="0">
                <a:solidFill>
                  <a:srgbClr val="F2CC73"/>
                </a:solidFill>
                <a:latin typeface="Trebuchet MS"/>
                <a:cs typeface="Trebuchet MS"/>
              </a:rPr>
              <a:t>e</a:t>
            </a:r>
            <a:r>
              <a:rPr sz="3000" spc="-260" dirty="0">
                <a:solidFill>
                  <a:srgbClr val="F2CC73"/>
                </a:solidFill>
                <a:latin typeface="Trebuchet MS"/>
                <a:cs typeface="Trebuchet MS"/>
              </a:rPr>
              <a:t>k</a:t>
            </a:r>
            <a:r>
              <a:rPr sz="3000" spc="125" dirty="0">
                <a:solidFill>
                  <a:srgbClr val="F2CC73"/>
                </a:solidFill>
                <a:latin typeface="Trebuchet MS"/>
                <a:cs typeface="Trebuchet MS"/>
              </a:rPr>
              <a:t>a</a:t>
            </a:r>
            <a:r>
              <a:rPr sz="3000" spc="-120" dirty="0">
                <a:solidFill>
                  <a:srgbClr val="F2CC73"/>
                </a:solidFill>
                <a:latin typeface="Trebuchet MS"/>
                <a:cs typeface="Trebuchet MS"/>
              </a:rPr>
              <a:t>n</a:t>
            </a:r>
            <a:r>
              <a:rPr sz="3000" spc="-260" dirty="0">
                <a:solidFill>
                  <a:srgbClr val="F2CC73"/>
                </a:solidFill>
                <a:latin typeface="Trebuchet MS"/>
                <a:cs typeface="Trebuchet MS"/>
              </a:rPr>
              <a:t>k</a:t>
            </a:r>
            <a:r>
              <a:rPr sz="3000" spc="125" dirty="0">
                <a:solidFill>
                  <a:srgbClr val="F2CC73"/>
                </a:solidFill>
                <a:latin typeface="Trebuchet MS"/>
                <a:cs typeface="Trebuchet MS"/>
              </a:rPr>
              <a:t>a</a:t>
            </a:r>
            <a:r>
              <a:rPr sz="3000" spc="-114" dirty="0">
                <a:solidFill>
                  <a:srgbClr val="F2CC73"/>
                </a:solidFill>
                <a:latin typeface="Trebuchet MS"/>
                <a:cs typeface="Trebuchet MS"/>
              </a:rPr>
              <a:t>n</a:t>
            </a:r>
            <a:endParaRPr sz="3000">
              <a:latin typeface="Trebuchet MS"/>
              <a:cs typeface="Trebuchet MS"/>
            </a:endParaRPr>
          </a:p>
        </p:txBody>
      </p:sp>
      <p:sp>
        <p:nvSpPr>
          <p:cNvPr id="10" name="object 10"/>
          <p:cNvSpPr txBox="1"/>
          <p:nvPr/>
        </p:nvSpPr>
        <p:spPr>
          <a:xfrm>
            <a:off x="5816200" y="2006581"/>
            <a:ext cx="11456035" cy="3959225"/>
          </a:xfrm>
          <a:prstGeom prst="rect">
            <a:avLst/>
          </a:prstGeom>
        </p:spPr>
        <p:txBody>
          <a:bodyPr vert="horz" wrap="square" lIns="0" tIns="12700" rIns="0" bIns="0" rtlCol="0">
            <a:spAutoFit/>
          </a:bodyPr>
          <a:lstStyle/>
          <a:p>
            <a:pPr marL="12700" marR="5080" algn="just">
              <a:lnSpc>
                <a:spcPct val="122900"/>
              </a:lnSpc>
              <a:spcBef>
                <a:spcPts val="100"/>
              </a:spcBef>
            </a:pPr>
            <a:r>
              <a:rPr sz="3000" spc="-70" dirty="0">
                <a:solidFill>
                  <a:srgbClr val="F2CC73"/>
                </a:solidFill>
                <a:latin typeface="Trebuchet MS"/>
                <a:cs typeface="Trebuchet MS"/>
              </a:rPr>
              <a:t>bukanlah</a:t>
            </a:r>
            <a:r>
              <a:rPr sz="3000" spc="-65" dirty="0">
                <a:solidFill>
                  <a:srgbClr val="F2CC73"/>
                </a:solidFill>
                <a:latin typeface="Trebuchet MS"/>
                <a:cs typeface="Trebuchet MS"/>
              </a:rPr>
              <a:t> </a:t>
            </a:r>
            <a:r>
              <a:rPr sz="3000" spc="-114" dirty="0">
                <a:solidFill>
                  <a:srgbClr val="F2CC73"/>
                </a:solidFill>
                <a:latin typeface="Trebuchet MS"/>
                <a:cs typeface="Trebuchet MS"/>
              </a:rPr>
              <a:t>keunikan</a:t>
            </a:r>
            <a:r>
              <a:rPr sz="3000" spc="-110" dirty="0">
                <a:solidFill>
                  <a:srgbClr val="F2CC73"/>
                </a:solidFill>
                <a:latin typeface="Trebuchet MS"/>
                <a:cs typeface="Trebuchet MS"/>
              </a:rPr>
              <a:t> </a:t>
            </a:r>
            <a:r>
              <a:rPr sz="3000" spc="-65" dirty="0">
                <a:solidFill>
                  <a:srgbClr val="F2CC73"/>
                </a:solidFill>
                <a:latin typeface="Trebuchet MS"/>
                <a:cs typeface="Trebuchet MS"/>
              </a:rPr>
              <a:t>nya </a:t>
            </a:r>
            <a:r>
              <a:rPr sz="3000" spc="45" dirty="0">
                <a:solidFill>
                  <a:srgbClr val="F2CC73"/>
                </a:solidFill>
                <a:latin typeface="Trebuchet MS"/>
                <a:cs typeface="Trebuchet MS"/>
              </a:rPr>
              <a:t>sebagai </a:t>
            </a:r>
            <a:r>
              <a:rPr sz="3000" spc="-15" dirty="0">
                <a:solidFill>
                  <a:srgbClr val="F2CC73"/>
                </a:solidFill>
                <a:latin typeface="Trebuchet MS"/>
                <a:cs typeface="Trebuchet MS"/>
              </a:rPr>
              <a:t>sebuah </a:t>
            </a:r>
            <a:r>
              <a:rPr sz="3000" spc="-165" dirty="0">
                <a:solidFill>
                  <a:srgbClr val="F2CC73"/>
                </a:solidFill>
                <a:latin typeface="Trebuchet MS"/>
                <a:cs typeface="Trebuchet MS"/>
              </a:rPr>
              <a:t>institusi,</a:t>
            </a:r>
            <a:r>
              <a:rPr sz="3000" spc="-160" dirty="0">
                <a:solidFill>
                  <a:srgbClr val="F2CC73"/>
                </a:solidFill>
                <a:latin typeface="Trebuchet MS"/>
                <a:cs typeface="Trebuchet MS"/>
              </a:rPr>
              <a:t> </a:t>
            </a:r>
            <a:r>
              <a:rPr sz="3000" spc="-75" dirty="0">
                <a:solidFill>
                  <a:srgbClr val="F2CC73"/>
                </a:solidFill>
                <a:latin typeface="Trebuchet MS"/>
                <a:cs typeface="Trebuchet MS"/>
              </a:rPr>
              <a:t>tetapi</a:t>
            </a:r>
            <a:r>
              <a:rPr sz="3000" spc="-70" dirty="0">
                <a:solidFill>
                  <a:srgbClr val="F2CC73"/>
                </a:solidFill>
                <a:latin typeface="Trebuchet MS"/>
                <a:cs typeface="Trebuchet MS"/>
              </a:rPr>
              <a:t> </a:t>
            </a:r>
            <a:r>
              <a:rPr sz="3000" spc="-75" dirty="0">
                <a:solidFill>
                  <a:srgbClr val="F2CC73"/>
                </a:solidFill>
                <a:latin typeface="Trebuchet MS"/>
                <a:cs typeface="Trebuchet MS"/>
              </a:rPr>
              <a:t>tempatnya </a:t>
            </a:r>
            <a:r>
              <a:rPr sz="3000" spc="-70" dirty="0">
                <a:solidFill>
                  <a:srgbClr val="F2CC73"/>
                </a:solidFill>
                <a:latin typeface="Trebuchet MS"/>
                <a:cs typeface="Trebuchet MS"/>
              </a:rPr>
              <a:t> </a:t>
            </a:r>
            <a:r>
              <a:rPr sz="3000" spc="-30" dirty="0">
                <a:solidFill>
                  <a:srgbClr val="F2CC73"/>
                </a:solidFill>
                <a:latin typeface="Trebuchet MS"/>
                <a:cs typeface="Trebuchet MS"/>
              </a:rPr>
              <a:t>dalam </a:t>
            </a:r>
            <a:r>
              <a:rPr sz="3000" spc="-175" dirty="0">
                <a:solidFill>
                  <a:srgbClr val="F2CC73"/>
                </a:solidFill>
                <a:latin typeface="Trebuchet MS"/>
                <a:cs typeface="Trebuchet MS"/>
              </a:rPr>
              <a:t>struktur </a:t>
            </a:r>
            <a:r>
              <a:rPr sz="3000" spc="-100" dirty="0">
                <a:solidFill>
                  <a:srgbClr val="F2CC73"/>
                </a:solidFill>
                <a:latin typeface="Trebuchet MS"/>
                <a:cs typeface="Trebuchet MS"/>
              </a:rPr>
              <a:t>ekonomi </a:t>
            </a:r>
            <a:r>
              <a:rPr sz="3000" spc="5" dirty="0">
                <a:solidFill>
                  <a:srgbClr val="F2CC73"/>
                </a:solidFill>
                <a:latin typeface="Trebuchet MS"/>
                <a:cs typeface="Trebuchet MS"/>
              </a:rPr>
              <a:t>yang </a:t>
            </a:r>
            <a:r>
              <a:rPr sz="3000" spc="-100" dirty="0">
                <a:solidFill>
                  <a:srgbClr val="F2CC73"/>
                </a:solidFill>
                <a:latin typeface="Trebuchet MS"/>
                <a:cs typeface="Trebuchet MS"/>
              </a:rPr>
              <a:t>berlaku </a:t>
            </a:r>
            <a:r>
              <a:rPr sz="3000" spc="-165" dirty="0">
                <a:solidFill>
                  <a:srgbClr val="F2CC73"/>
                </a:solidFill>
                <a:latin typeface="Trebuchet MS"/>
                <a:cs typeface="Trebuchet MS"/>
              </a:rPr>
              <a:t>umum </a:t>
            </a:r>
            <a:r>
              <a:rPr sz="3000" spc="-30" dirty="0">
                <a:solidFill>
                  <a:srgbClr val="F2CC73"/>
                </a:solidFill>
                <a:latin typeface="Trebuchet MS"/>
                <a:cs typeface="Trebuchet MS"/>
              </a:rPr>
              <a:t>dalam </a:t>
            </a:r>
            <a:r>
              <a:rPr sz="3000" spc="-85" dirty="0">
                <a:solidFill>
                  <a:srgbClr val="F2CC73"/>
                </a:solidFill>
                <a:latin typeface="Trebuchet MS"/>
                <a:cs typeface="Trebuchet MS"/>
              </a:rPr>
              <a:t>masyarakat. </a:t>
            </a:r>
            <a:r>
              <a:rPr sz="3000" spc="-160" dirty="0">
                <a:solidFill>
                  <a:srgbClr val="F2CC73"/>
                </a:solidFill>
                <a:latin typeface="Trebuchet MS"/>
                <a:cs typeface="Trebuchet MS"/>
              </a:rPr>
              <a:t>Klaim </a:t>
            </a:r>
            <a:r>
              <a:rPr sz="3000" spc="-155" dirty="0">
                <a:solidFill>
                  <a:srgbClr val="F2CC73"/>
                </a:solidFill>
                <a:latin typeface="Trebuchet MS"/>
                <a:cs typeface="Trebuchet MS"/>
              </a:rPr>
              <a:t> </a:t>
            </a:r>
            <a:r>
              <a:rPr sz="3000" spc="-110" dirty="0">
                <a:solidFill>
                  <a:srgbClr val="F2CC73"/>
                </a:solidFill>
                <a:latin typeface="Trebuchet MS"/>
                <a:cs typeface="Trebuchet MS"/>
              </a:rPr>
              <a:t>deskriptif </a:t>
            </a:r>
            <a:r>
              <a:rPr sz="3000" spc="5" dirty="0">
                <a:solidFill>
                  <a:srgbClr val="F2CC73"/>
                </a:solidFill>
                <a:latin typeface="Trebuchet MS"/>
                <a:cs typeface="Trebuchet MS"/>
              </a:rPr>
              <a:t>yang </a:t>
            </a:r>
            <a:r>
              <a:rPr sz="3000" spc="-25" dirty="0">
                <a:solidFill>
                  <a:srgbClr val="F2CC73"/>
                </a:solidFill>
                <a:latin typeface="Trebuchet MS"/>
                <a:cs typeface="Trebuchet MS"/>
              </a:rPr>
              <a:t>paling </a:t>
            </a:r>
            <a:r>
              <a:rPr sz="3000" spc="-55" dirty="0">
                <a:solidFill>
                  <a:srgbClr val="F2CC73"/>
                </a:solidFill>
                <a:latin typeface="Trebuchet MS"/>
                <a:cs typeface="Trebuchet MS"/>
              </a:rPr>
              <a:t>sering </a:t>
            </a:r>
            <a:r>
              <a:rPr sz="3000" spc="-100" dirty="0">
                <a:solidFill>
                  <a:srgbClr val="F2CC73"/>
                </a:solidFill>
                <a:latin typeface="Trebuchet MS"/>
                <a:cs typeface="Trebuchet MS"/>
              </a:rPr>
              <a:t>dikaitkan </a:t>
            </a:r>
            <a:r>
              <a:rPr sz="3000" spc="20" dirty="0">
                <a:solidFill>
                  <a:srgbClr val="F2CC73"/>
                </a:solidFill>
                <a:latin typeface="Trebuchet MS"/>
                <a:cs typeface="Trebuchet MS"/>
              </a:rPr>
              <a:t>dengan </a:t>
            </a:r>
            <a:r>
              <a:rPr sz="3000" spc="-165" dirty="0">
                <a:solidFill>
                  <a:srgbClr val="F2CC73"/>
                </a:solidFill>
                <a:latin typeface="Trebuchet MS"/>
                <a:cs typeface="Trebuchet MS"/>
              </a:rPr>
              <a:t>hukum </a:t>
            </a:r>
            <a:r>
              <a:rPr sz="3000" spc="15" dirty="0">
                <a:solidFill>
                  <a:srgbClr val="F2CC73"/>
                </a:solidFill>
                <a:latin typeface="Trebuchet MS"/>
                <a:cs typeface="Trebuchet MS"/>
              </a:rPr>
              <a:t>dan </a:t>
            </a:r>
            <a:r>
              <a:rPr sz="3000" spc="-100" dirty="0">
                <a:solidFill>
                  <a:srgbClr val="F2CC73"/>
                </a:solidFill>
                <a:latin typeface="Trebuchet MS"/>
                <a:cs typeface="Trebuchet MS"/>
              </a:rPr>
              <a:t>ekonomi </a:t>
            </a:r>
            <a:r>
              <a:rPr sz="3000" spc="-95" dirty="0">
                <a:solidFill>
                  <a:srgbClr val="F2CC73"/>
                </a:solidFill>
                <a:latin typeface="Trebuchet MS"/>
                <a:cs typeface="Trebuchet MS"/>
              </a:rPr>
              <a:t> </a:t>
            </a:r>
            <a:r>
              <a:rPr sz="3000" spc="10" dirty="0">
                <a:solidFill>
                  <a:srgbClr val="F2CC73"/>
                </a:solidFill>
                <a:latin typeface="Trebuchet MS"/>
                <a:cs typeface="Trebuchet MS"/>
              </a:rPr>
              <a:t>adalah </a:t>
            </a:r>
            <a:r>
              <a:rPr sz="3000" spc="20" dirty="0">
                <a:solidFill>
                  <a:srgbClr val="F2CC73"/>
                </a:solidFill>
                <a:latin typeface="Trebuchet MS"/>
                <a:cs typeface="Trebuchet MS"/>
              </a:rPr>
              <a:t>bahwa </a:t>
            </a:r>
            <a:r>
              <a:rPr sz="3000" spc="-140" dirty="0">
                <a:solidFill>
                  <a:srgbClr val="F2CC73"/>
                </a:solidFill>
                <a:latin typeface="Trebuchet MS"/>
                <a:cs typeface="Trebuchet MS"/>
              </a:rPr>
              <a:t>praktik </a:t>
            </a:r>
            <a:r>
              <a:rPr sz="3000" spc="-165" dirty="0">
                <a:solidFill>
                  <a:srgbClr val="F2CC73"/>
                </a:solidFill>
                <a:latin typeface="Trebuchet MS"/>
                <a:cs typeface="Trebuchet MS"/>
              </a:rPr>
              <a:t>hukum </a:t>
            </a:r>
            <a:r>
              <a:rPr sz="3000" spc="-25" dirty="0">
                <a:solidFill>
                  <a:srgbClr val="F2CC73"/>
                </a:solidFill>
                <a:latin typeface="Trebuchet MS"/>
                <a:cs typeface="Trebuchet MS"/>
              </a:rPr>
              <a:t>paling </a:t>
            </a:r>
            <a:r>
              <a:rPr sz="3000" spc="-70" dirty="0">
                <a:solidFill>
                  <a:srgbClr val="F2CC73"/>
                </a:solidFill>
                <a:latin typeface="Trebuchet MS"/>
                <a:cs typeface="Trebuchet MS"/>
              </a:rPr>
              <a:t>baik </a:t>
            </a:r>
            <a:r>
              <a:rPr sz="3000" spc="-100" dirty="0">
                <a:solidFill>
                  <a:srgbClr val="F2CC73"/>
                </a:solidFill>
                <a:latin typeface="Trebuchet MS"/>
                <a:cs typeface="Trebuchet MS"/>
              </a:rPr>
              <a:t>dicirikan </a:t>
            </a:r>
            <a:r>
              <a:rPr sz="3000" spc="45" dirty="0">
                <a:solidFill>
                  <a:srgbClr val="F2CC73"/>
                </a:solidFill>
                <a:latin typeface="Trebuchet MS"/>
                <a:cs typeface="Trebuchet MS"/>
              </a:rPr>
              <a:t>sebagai </a:t>
            </a:r>
            <a:r>
              <a:rPr sz="3000" spc="-45" dirty="0">
                <a:solidFill>
                  <a:srgbClr val="F2CC73"/>
                </a:solidFill>
                <a:latin typeface="Trebuchet MS"/>
                <a:cs typeface="Trebuchet MS"/>
              </a:rPr>
              <a:t>alat </a:t>
            </a:r>
            <a:r>
              <a:rPr sz="3000" spc="-165" dirty="0">
                <a:solidFill>
                  <a:srgbClr val="F2CC73"/>
                </a:solidFill>
                <a:latin typeface="Trebuchet MS"/>
                <a:cs typeface="Trebuchet MS"/>
              </a:rPr>
              <a:t>untuk </a:t>
            </a:r>
            <a:r>
              <a:rPr sz="3000" spc="-160" dirty="0">
                <a:solidFill>
                  <a:srgbClr val="F2CC73"/>
                </a:solidFill>
                <a:latin typeface="Trebuchet MS"/>
                <a:cs typeface="Trebuchet MS"/>
              </a:rPr>
              <a:t> </a:t>
            </a:r>
            <a:r>
              <a:rPr sz="3000" spc="-40" dirty="0">
                <a:solidFill>
                  <a:srgbClr val="F2CC73"/>
                </a:solidFill>
                <a:latin typeface="Trebuchet MS"/>
                <a:cs typeface="Trebuchet MS"/>
              </a:rPr>
              <a:t>mendorong</a:t>
            </a:r>
            <a:r>
              <a:rPr sz="3000" spc="-35" dirty="0">
                <a:solidFill>
                  <a:srgbClr val="F2CC73"/>
                </a:solidFill>
                <a:latin typeface="Trebuchet MS"/>
                <a:cs typeface="Trebuchet MS"/>
              </a:rPr>
              <a:t> </a:t>
            </a:r>
            <a:r>
              <a:rPr sz="3000" spc="-30" dirty="0">
                <a:solidFill>
                  <a:srgbClr val="F2CC73"/>
                </a:solidFill>
                <a:latin typeface="Trebuchet MS"/>
                <a:cs typeface="Trebuchet MS"/>
              </a:rPr>
              <a:t>hubungan</a:t>
            </a:r>
            <a:r>
              <a:rPr sz="3000" spc="-25" dirty="0">
                <a:solidFill>
                  <a:srgbClr val="F2CC73"/>
                </a:solidFill>
                <a:latin typeface="Trebuchet MS"/>
                <a:cs typeface="Trebuchet MS"/>
              </a:rPr>
              <a:t> </a:t>
            </a:r>
            <a:r>
              <a:rPr sz="3000" spc="-45" dirty="0">
                <a:solidFill>
                  <a:srgbClr val="F2CC73"/>
                </a:solidFill>
                <a:latin typeface="Trebuchet MS"/>
                <a:cs typeface="Trebuchet MS"/>
              </a:rPr>
              <a:t>sosial</a:t>
            </a:r>
            <a:r>
              <a:rPr sz="3000" spc="-40" dirty="0">
                <a:solidFill>
                  <a:srgbClr val="F2CC73"/>
                </a:solidFill>
                <a:latin typeface="Trebuchet MS"/>
                <a:cs typeface="Trebuchet MS"/>
              </a:rPr>
              <a:t> </a:t>
            </a:r>
            <a:r>
              <a:rPr sz="3000" spc="5" dirty="0">
                <a:solidFill>
                  <a:srgbClr val="F2CC73"/>
                </a:solidFill>
                <a:latin typeface="Trebuchet MS"/>
                <a:cs typeface="Trebuchet MS"/>
              </a:rPr>
              <a:t>yang</a:t>
            </a:r>
            <a:r>
              <a:rPr sz="3000" spc="10" dirty="0">
                <a:solidFill>
                  <a:srgbClr val="F2CC73"/>
                </a:solidFill>
                <a:latin typeface="Trebuchet MS"/>
                <a:cs typeface="Trebuchet MS"/>
              </a:rPr>
              <a:t> </a:t>
            </a:r>
            <a:r>
              <a:rPr sz="3000" spc="-85" dirty="0">
                <a:solidFill>
                  <a:srgbClr val="F2CC73"/>
                </a:solidFill>
                <a:latin typeface="Trebuchet MS"/>
                <a:cs typeface="Trebuchet MS"/>
              </a:rPr>
              <a:t>efisien</a:t>
            </a:r>
            <a:r>
              <a:rPr sz="3000" spc="-80" dirty="0">
                <a:solidFill>
                  <a:srgbClr val="F2CC73"/>
                </a:solidFill>
                <a:latin typeface="Trebuchet MS"/>
                <a:cs typeface="Trebuchet MS"/>
              </a:rPr>
              <a:t> </a:t>
            </a:r>
            <a:r>
              <a:rPr sz="3000" spc="10" dirty="0">
                <a:solidFill>
                  <a:srgbClr val="F2CC73"/>
                </a:solidFill>
                <a:latin typeface="Trebuchet MS"/>
                <a:cs typeface="Trebuchet MS"/>
              </a:rPr>
              <a:t>secara</a:t>
            </a:r>
            <a:r>
              <a:rPr sz="3000" spc="15" dirty="0">
                <a:solidFill>
                  <a:srgbClr val="F2CC73"/>
                </a:solidFill>
                <a:latin typeface="Trebuchet MS"/>
                <a:cs typeface="Trebuchet MS"/>
              </a:rPr>
              <a:t> </a:t>
            </a:r>
            <a:r>
              <a:rPr sz="3000" spc="-125" dirty="0">
                <a:solidFill>
                  <a:srgbClr val="F2CC73"/>
                </a:solidFill>
                <a:latin typeface="Trebuchet MS"/>
                <a:cs typeface="Trebuchet MS"/>
              </a:rPr>
              <a:t>ekonomi.</a:t>
            </a:r>
            <a:r>
              <a:rPr sz="3000" spc="-120" dirty="0">
                <a:solidFill>
                  <a:srgbClr val="F2CC73"/>
                </a:solidFill>
                <a:latin typeface="Trebuchet MS"/>
                <a:cs typeface="Trebuchet MS"/>
              </a:rPr>
              <a:t> </a:t>
            </a:r>
            <a:r>
              <a:rPr sz="3000" spc="-155" dirty="0">
                <a:solidFill>
                  <a:srgbClr val="F2CC73"/>
                </a:solidFill>
                <a:latin typeface="Trebuchet MS"/>
                <a:cs typeface="Trebuchet MS"/>
              </a:rPr>
              <a:t>Untuk </a:t>
            </a:r>
            <a:r>
              <a:rPr sz="3000" spc="-150" dirty="0">
                <a:solidFill>
                  <a:srgbClr val="F2CC73"/>
                </a:solidFill>
                <a:latin typeface="Trebuchet MS"/>
                <a:cs typeface="Trebuchet MS"/>
              </a:rPr>
              <a:t> </a:t>
            </a:r>
            <a:r>
              <a:rPr sz="3000" spc="-85" dirty="0">
                <a:solidFill>
                  <a:srgbClr val="F2CC73"/>
                </a:solidFill>
                <a:latin typeface="Trebuchet MS"/>
                <a:cs typeface="Trebuchet MS"/>
              </a:rPr>
              <a:t>memahami</a:t>
            </a:r>
            <a:r>
              <a:rPr sz="3000" spc="-80" dirty="0">
                <a:solidFill>
                  <a:srgbClr val="F2CC73"/>
                </a:solidFill>
                <a:latin typeface="Trebuchet MS"/>
                <a:cs typeface="Trebuchet MS"/>
              </a:rPr>
              <a:t> </a:t>
            </a:r>
            <a:r>
              <a:rPr sz="3000" spc="-150" dirty="0">
                <a:solidFill>
                  <a:srgbClr val="F2CC73"/>
                </a:solidFill>
                <a:latin typeface="Trebuchet MS"/>
                <a:cs typeface="Trebuchet MS"/>
              </a:rPr>
              <a:t>klaim</a:t>
            </a:r>
            <a:r>
              <a:rPr sz="3000" spc="-145" dirty="0">
                <a:solidFill>
                  <a:srgbClr val="F2CC73"/>
                </a:solidFill>
                <a:latin typeface="Trebuchet MS"/>
                <a:cs typeface="Trebuchet MS"/>
              </a:rPr>
              <a:t> </a:t>
            </a:r>
            <a:r>
              <a:rPr sz="3000" spc="-220" dirty="0">
                <a:solidFill>
                  <a:srgbClr val="F2CC73"/>
                </a:solidFill>
                <a:latin typeface="Trebuchet MS"/>
                <a:cs typeface="Trebuchet MS"/>
              </a:rPr>
              <a:t>ini,</a:t>
            </a:r>
            <a:r>
              <a:rPr sz="3000" spc="-215" dirty="0">
                <a:solidFill>
                  <a:srgbClr val="F2CC73"/>
                </a:solidFill>
                <a:latin typeface="Trebuchet MS"/>
                <a:cs typeface="Trebuchet MS"/>
              </a:rPr>
              <a:t> </a:t>
            </a:r>
            <a:r>
              <a:rPr sz="3000" spc="-55" dirty="0">
                <a:solidFill>
                  <a:srgbClr val="F2CC73"/>
                </a:solidFill>
                <a:latin typeface="Trebuchet MS"/>
                <a:cs typeface="Trebuchet MS"/>
              </a:rPr>
              <a:t>penting</a:t>
            </a:r>
            <a:r>
              <a:rPr sz="3000" spc="-50" dirty="0">
                <a:solidFill>
                  <a:srgbClr val="F2CC73"/>
                </a:solidFill>
                <a:latin typeface="Trebuchet MS"/>
                <a:cs typeface="Trebuchet MS"/>
              </a:rPr>
              <a:t> </a:t>
            </a:r>
            <a:r>
              <a:rPr sz="3000" spc="-165" dirty="0">
                <a:solidFill>
                  <a:srgbClr val="F2CC73"/>
                </a:solidFill>
                <a:latin typeface="Trebuchet MS"/>
                <a:cs typeface="Trebuchet MS"/>
              </a:rPr>
              <a:t>untuk</a:t>
            </a:r>
            <a:r>
              <a:rPr sz="3000" spc="-160" dirty="0">
                <a:solidFill>
                  <a:srgbClr val="F2CC73"/>
                </a:solidFill>
                <a:latin typeface="Trebuchet MS"/>
                <a:cs typeface="Trebuchet MS"/>
              </a:rPr>
              <a:t> </a:t>
            </a:r>
            <a:r>
              <a:rPr sz="3000" spc="-110" dirty="0">
                <a:solidFill>
                  <a:srgbClr val="F2CC73"/>
                </a:solidFill>
                <a:latin typeface="Trebuchet MS"/>
                <a:cs typeface="Trebuchet MS"/>
              </a:rPr>
              <a:t>memeriksa</a:t>
            </a:r>
            <a:r>
              <a:rPr sz="3000" spc="680" dirty="0">
                <a:solidFill>
                  <a:srgbClr val="F2CC73"/>
                </a:solidFill>
                <a:latin typeface="Trebuchet MS"/>
                <a:cs typeface="Trebuchet MS"/>
              </a:rPr>
              <a:t> </a:t>
            </a:r>
            <a:r>
              <a:rPr sz="3000" spc="10" dirty="0">
                <a:solidFill>
                  <a:srgbClr val="F2CC73"/>
                </a:solidFill>
                <a:latin typeface="Trebuchet MS"/>
                <a:cs typeface="Trebuchet MS"/>
              </a:rPr>
              <a:t>beberapa  </a:t>
            </a:r>
            <a:r>
              <a:rPr sz="3000" spc="-55" dirty="0">
                <a:solidFill>
                  <a:srgbClr val="F2CC73"/>
                </a:solidFill>
                <a:latin typeface="Trebuchet MS"/>
                <a:cs typeface="Trebuchet MS"/>
              </a:rPr>
              <a:t>konsep </a:t>
            </a:r>
            <a:r>
              <a:rPr sz="3000" spc="-50" dirty="0">
                <a:solidFill>
                  <a:srgbClr val="F2CC73"/>
                </a:solidFill>
                <a:latin typeface="Trebuchet MS"/>
                <a:cs typeface="Trebuchet MS"/>
              </a:rPr>
              <a:t> </a:t>
            </a:r>
            <a:r>
              <a:rPr sz="3000" spc="5" dirty="0">
                <a:solidFill>
                  <a:srgbClr val="F2CC73"/>
                </a:solidFill>
                <a:latin typeface="Trebuchet MS"/>
                <a:cs typeface="Trebuchet MS"/>
              </a:rPr>
              <a:t>dasar</a:t>
            </a:r>
            <a:r>
              <a:rPr sz="3000" spc="-95" dirty="0">
                <a:solidFill>
                  <a:srgbClr val="F2CC73"/>
                </a:solidFill>
                <a:latin typeface="Trebuchet MS"/>
                <a:cs typeface="Trebuchet MS"/>
              </a:rPr>
              <a:t> </a:t>
            </a:r>
            <a:r>
              <a:rPr sz="3000" spc="5" dirty="0">
                <a:solidFill>
                  <a:srgbClr val="F2CC73"/>
                </a:solidFill>
                <a:latin typeface="Trebuchet MS"/>
                <a:cs typeface="Trebuchet MS"/>
              </a:rPr>
              <a:t>yang</a:t>
            </a:r>
            <a:r>
              <a:rPr sz="3000" spc="-95" dirty="0">
                <a:solidFill>
                  <a:srgbClr val="F2CC73"/>
                </a:solidFill>
                <a:latin typeface="Trebuchet MS"/>
                <a:cs typeface="Trebuchet MS"/>
              </a:rPr>
              <a:t> </a:t>
            </a:r>
            <a:r>
              <a:rPr sz="3000" spc="-30" dirty="0">
                <a:solidFill>
                  <a:srgbClr val="F2CC73"/>
                </a:solidFill>
                <a:latin typeface="Trebuchet MS"/>
                <a:cs typeface="Trebuchet MS"/>
              </a:rPr>
              <a:t>digunakan</a:t>
            </a:r>
            <a:r>
              <a:rPr sz="3000" spc="-95" dirty="0">
                <a:solidFill>
                  <a:srgbClr val="F2CC73"/>
                </a:solidFill>
                <a:latin typeface="Trebuchet MS"/>
                <a:cs typeface="Trebuchet MS"/>
              </a:rPr>
              <a:t> </a:t>
            </a:r>
            <a:r>
              <a:rPr sz="3000" spc="-30" dirty="0">
                <a:solidFill>
                  <a:srgbClr val="F2CC73"/>
                </a:solidFill>
                <a:latin typeface="Trebuchet MS"/>
                <a:cs typeface="Trebuchet MS"/>
              </a:rPr>
              <a:t>dalam</a:t>
            </a:r>
            <a:r>
              <a:rPr sz="3000" spc="-95" dirty="0">
                <a:solidFill>
                  <a:srgbClr val="F2CC73"/>
                </a:solidFill>
                <a:latin typeface="Trebuchet MS"/>
                <a:cs typeface="Trebuchet MS"/>
              </a:rPr>
              <a:t> </a:t>
            </a:r>
            <a:r>
              <a:rPr sz="3000" spc="-75" dirty="0">
                <a:solidFill>
                  <a:srgbClr val="F2CC73"/>
                </a:solidFill>
                <a:latin typeface="Trebuchet MS"/>
                <a:cs typeface="Trebuchet MS"/>
              </a:rPr>
              <a:t>model</a:t>
            </a:r>
            <a:r>
              <a:rPr sz="3000" spc="-95" dirty="0">
                <a:solidFill>
                  <a:srgbClr val="F2CC73"/>
                </a:solidFill>
                <a:latin typeface="Trebuchet MS"/>
                <a:cs typeface="Trebuchet MS"/>
              </a:rPr>
              <a:t> </a:t>
            </a:r>
            <a:r>
              <a:rPr sz="3000" spc="-35" dirty="0">
                <a:solidFill>
                  <a:srgbClr val="F2CC73"/>
                </a:solidFill>
                <a:latin typeface="Trebuchet MS"/>
                <a:cs typeface="Trebuchet MS"/>
              </a:rPr>
              <a:t>penalaran</a:t>
            </a:r>
            <a:r>
              <a:rPr sz="3000" spc="-95" dirty="0">
                <a:solidFill>
                  <a:srgbClr val="F2CC73"/>
                </a:solidFill>
                <a:latin typeface="Trebuchet MS"/>
                <a:cs typeface="Trebuchet MS"/>
              </a:rPr>
              <a:t> </a:t>
            </a:r>
            <a:r>
              <a:rPr sz="3000" spc="-165" dirty="0">
                <a:solidFill>
                  <a:srgbClr val="F2CC73"/>
                </a:solidFill>
                <a:latin typeface="Trebuchet MS"/>
                <a:cs typeface="Trebuchet MS"/>
              </a:rPr>
              <a:t>hukum</a:t>
            </a:r>
            <a:r>
              <a:rPr sz="3000" spc="-95" dirty="0">
                <a:solidFill>
                  <a:srgbClr val="F2CC73"/>
                </a:solidFill>
                <a:latin typeface="Trebuchet MS"/>
                <a:cs typeface="Trebuchet MS"/>
              </a:rPr>
              <a:t> </a:t>
            </a:r>
            <a:r>
              <a:rPr sz="3000" spc="-125" dirty="0">
                <a:solidFill>
                  <a:srgbClr val="F2CC73"/>
                </a:solidFill>
                <a:latin typeface="Trebuchet MS"/>
                <a:cs typeface="Trebuchet MS"/>
              </a:rPr>
              <a:t>ekonomi.</a:t>
            </a:r>
            <a:endParaRPr sz="3000">
              <a:latin typeface="Trebuchet MS"/>
              <a:cs typeface="Trebuchet MS"/>
            </a:endParaRPr>
          </a:p>
        </p:txBody>
      </p:sp>
      <p:sp>
        <p:nvSpPr>
          <p:cNvPr id="11" name="object 11"/>
          <p:cNvSpPr txBox="1"/>
          <p:nvPr/>
        </p:nvSpPr>
        <p:spPr>
          <a:xfrm>
            <a:off x="1106208" y="4802317"/>
            <a:ext cx="545465" cy="2546350"/>
          </a:xfrm>
          <a:prstGeom prst="rect">
            <a:avLst/>
          </a:prstGeom>
        </p:spPr>
        <p:txBody>
          <a:bodyPr vert="vert270" wrap="square" lIns="0" tIns="0" rIns="0" bIns="0" rtlCol="0">
            <a:spAutoFit/>
          </a:bodyPr>
          <a:lstStyle/>
          <a:p>
            <a:pPr marL="12700">
              <a:lnSpc>
                <a:spcPts val="4110"/>
              </a:lnSpc>
            </a:pPr>
            <a:r>
              <a:rPr sz="4100" spc="515" dirty="0">
                <a:solidFill>
                  <a:srgbClr val="F5FAF9"/>
                </a:solidFill>
                <a:latin typeface="Tahoma"/>
                <a:cs typeface="Tahoma"/>
              </a:rPr>
              <a:t>SEBAGAI</a:t>
            </a:r>
            <a:endParaRPr sz="4100">
              <a:latin typeface="Tahoma"/>
              <a:cs typeface="Tahoma"/>
            </a:endParaRPr>
          </a:p>
        </p:txBody>
      </p:sp>
      <p:sp>
        <p:nvSpPr>
          <p:cNvPr id="12" name="object 12"/>
          <p:cNvSpPr txBox="1"/>
          <p:nvPr/>
        </p:nvSpPr>
        <p:spPr>
          <a:xfrm>
            <a:off x="1106208" y="3114423"/>
            <a:ext cx="545465" cy="1473835"/>
          </a:xfrm>
          <a:prstGeom prst="rect">
            <a:avLst/>
          </a:prstGeom>
        </p:spPr>
        <p:txBody>
          <a:bodyPr vert="vert270" wrap="square" lIns="0" tIns="0" rIns="0" bIns="0" rtlCol="0">
            <a:spAutoFit/>
          </a:bodyPr>
          <a:lstStyle/>
          <a:p>
            <a:pPr marL="12700">
              <a:lnSpc>
                <a:spcPts val="4110"/>
              </a:lnSpc>
            </a:pPr>
            <a:r>
              <a:rPr sz="4100" spc="415" dirty="0">
                <a:solidFill>
                  <a:srgbClr val="F5FAF9"/>
                </a:solidFill>
                <a:latin typeface="Tahoma"/>
                <a:cs typeface="Tahoma"/>
              </a:rPr>
              <a:t>ALA</a:t>
            </a:r>
            <a:r>
              <a:rPr sz="4100" dirty="0">
                <a:solidFill>
                  <a:srgbClr val="F5FAF9"/>
                </a:solidFill>
                <a:latin typeface="Tahoma"/>
                <a:cs typeface="Tahoma"/>
              </a:rPr>
              <a:t>T</a:t>
            </a:r>
            <a:endParaRPr sz="4100">
              <a:latin typeface="Tahoma"/>
              <a:cs typeface="Tahoma"/>
            </a:endParaRPr>
          </a:p>
        </p:txBody>
      </p:sp>
      <p:sp>
        <p:nvSpPr>
          <p:cNvPr id="13" name="object 13"/>
          <p:cNvSpPr txBox="1"/>
          <p:nvPr/>
        </p:nvSpPr>
        <p:spPr>
          <a:xfrm>
            <a:off x="1106208" y="7563098"/>
            <a:ext cx="1174750" cy="2099310"/>
          </a:xfrm>
          <a:prstGeom prst="rect">
            <a:avLst/>
          </a:prstGeom>
        </p:spPr>
        <p:txBody>
          <a:bodyPr vert="vert270" wrap="square" lIns="0" tIns="0" rIns="0" bIns="0" rtlCol="0">
            <a:spAutoFit/>
          </a:bodyPr>
          <a:lstStyle/>
          <a:p>
            <a:pPr marL="12700">
              <a:lnSpc>
                <a:spcPts val="4110"/>
              </a:lnSpc>
            </a:pPr>
            <a:r>
              <a:rPr sz="4100" spc="415" dirty="0">
                <a:solidFill>
                  <a:srgbClr val="F5FAF9"/>
                </a:solidFill>
                <a:latin typeface="Tahoma"/>
                <a:cs typeface="Tahoma"/>
              </a:rPr>
              <a:t>HUKU</a:t>
            </a:r>
            <a:r>
              <a:rPr sz="4100" dirty="0">
                <a:solidFill>
                  <a:srgbClr val="F5FAF9"/>
                </a:solidFill>
                <a:latin typeface="Tahoma"/>
                <a:cs typeface="Tahoma"/>
              </a:rPr>
              <a:t>M</a:t>
            </a:r>
            <a:endParaRPr sz="4100">
              <a:latin typeface="Tahoma"/>
              <a:cs typeface="Tahoma"/>
            </a:endParaRPr>
          </a:p>
          <a:p>
            <a:pPr marL="12700">
              <a:lnSpc>
                <a:spcPct val="100000"/>
              </a:lnSpc>
              <a:spcBef>
                <a:spcPts val="35"/>
              </a:spcBef>
            </a:pPr>
            <a:r>
              <a:rPr sz="4100" spc="370" dirty="0">
                <a:solidFill>
                  <a:srgbClr val="F5FAF9"/>
                </a:solidFill>
                <a:latin typeface="Tahoma"/>
                <a:cs typeface="Tahoma"/>
              </a:rPr>
              <a:t>UNTUK</a:t>
            </a:r>
            <a:endParaRPr sz="4100">
              <a:latin typeface="Tahoma"/>
              <a:cs typeface="Tahoma"/>
            </a:endParaRPr>
          </a:p>
        </p:txBody>
      </p:sp>
      <p:sp>
        <p:nvSpPr>
          <p:cNvPr id="14" name="object 14"/>
          <p:cNvSpPr txBox="1"/>
          <p:nvPr/>
        </p:nvSpPr>
        <p:spPr>
          <a:xfrm>
            <a:off x="1735751" y="3760764"/>
            <a:ext cx="545465" cy="3782695"/>
          </a:xfrm>
          <a:prstGeom prst="rect">
            <a:avLst/>
          </a:prstGeom>
        </p:spPr>
        <p:txBody>
          <a:bodyPr vert="vert270" wrap="square" lIns="0" tIns="0" rIns="0" bIns="0" rtlCol="0">
            <a:spAutoFit/>
          </a:bodyPr>
          <a:lstStyle/>
          <a:p>
            <a:pPr marL="12700">
              <a:lnSpc>
                <a:spcPts val="4110"/>
              </a:lnSpc>
            </a:pPr>
            <a:r>
              <a:rPr sz="4100" spc="525" dirty="0">
                <a:solidFill>
                  <a:srgbClr val="F5FAF9"/>
                </a:solidFill>
                <a:latin typeface="Tahoma"/>
                <a:cs typeface="Tahoma"/>
              </a:rPr>
              <a:t>MENDORONG</a:t>
            </a:r>
            <a:endParaRPr sz="4100">
              <a:latin typeface="Tahoma"/>
              <a:cs typeface="Tahoma"/>
            </a:endParaRPr>
          </a:p>
        </p:txBody>
      </p:sp>
      <p:sp>
        <p:nvSpPr>
          <p:cNvPr id="15" name="object 15"/>
          <p:cNvSpPr txBox="1"/>
          <p:nvPr/>
        </p:nvSpPr>
        <p:spPr>
          <a:xfrm>
            <a:off x="2365294" y="6940251"/>
            <a:ext cx="545465" cy="2722245"/>
          </a:xfrm>
          <a:prstGeom prst="rect">
            <a:avLst/>
          </a:prstGeom>
        </p:spPr>
        <p:txBody>
          <a:bodyPr vert="vert270" wrap="square" lIns="0" tIns="0" rIns="0" bIns="0" rtlCol="0">
            <a:spAutoFit/>
          </a:bodyPr>
          <a:lstStyle/>
          <a:p>
            <a:pPr marL="12700">
              <a:lnSpc>
                <a:spcPts val="4110"/>
              </a:lnSpc>
            </a:pPr>
            <a:r>
              <a:rPr sz="4100" spc="280" dirty="0">
                <a:solidFill>
                  <a:srgbClr val="F5FAF9"/>
                </a:solidFill>
                <a:latin typeface="Tahoma"/>
                <a:cs typeface="Tahoma"/>
              </a:rPr>
              <a:t>EFISIENSI</a:t>
            </a:r>
            <a:endParaRPr sz="4100">
              <a:latin typeface="Tahoma"/>
              <a:cs typeface="Tahoma"/>
            </a:endParaRPr>
          </a:p>
        </p:txBody>
      </p:sp>
      <p:sp>
        <p:nvSpPr>
          <p:cNvPr id="16" name="object 16"/>
          <p:cNvSpPr txBox="1"/>
          <p:nvPr/>
        </p:nvSpPr>
        <p:spPr>
          <a:xfrm>
            <a:off x="2365294" y="3976229"/>
            <a:ext cx="545465" cy="2749550"/>
          </a:xfrm>
          <a:prstGeom prst="rect">
            <a:avLst/>
          </a:prstGeom>
        </p:spPr>
        <p:txBody>
          <a:bodyPr vert="vert270" wrap="square" lIns="0" tIns="0" rIns="0" bIns="0" rtlCol="0">
            <a:spAutoFit/>
          </a:bodyPr>
          <a:lstStyle/>
          <a:p>
            <a:pPr marL="12700">
              <a:lnSpc>
                <a:spcPts val="4110"/>
              </a:lnSpc>
            </a:pPr>
            <a:r>
              <a:rPr sz="4100" spc="495" dirty="0">
                <a:solidFill>
                  <a:srgbClr val="F5FAF9"/>
                </a:solidFill>
                <a:latin typeface="Tahoma"/>
                <a:cs typeface="Tahoma"/>
              </a:rPr>
              <a:t>EKONOMI</a:t>
            </a:r>
            <a:endParaRPr sz="4100">
              <a:latin typeface="Tahoma"/>
              <a:cs typeface="Tahom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304239" y="1"/>
            <a:ext cx="4984115" cy="6523355"/>
            <a:chOff x="13304239" y="1"/>
            <a:chExt cx="4984115" cy="6523355"/>
          </a:xfrm>
        </p:grpSpPr>
        <p:sp>
          <p:nvSpPr>
            <p:cNvPr id="3" name="object 3"/>
            <p:cNvSpPr/>
            <p:nvPr/>
          </p:nvSpPr>
          <p:spPr>
            <a:xfrm>
              <a:off x="13304239" y="1"/>
              <a:ext cx="4960620" cy="6523355"/>
            </a:xfrm>
            <a:custGeom>
              <a:avLst/>
              <a:gdLst/>
              <a:ahLst/>
              <a:cxnLst/>
              <a:rect l="l" t="t" r="r" b="b"/>
              <a:pathLst>
                <a:path w="4960619" h="6523355">
                  <a:moveTo>
                    <a:pt x="101050" y="2938138"/>
                  </a:moveTo>
                  <a:lnTo>
                    <a:pt x="0" y="2837087"/>
                  </a:lnTo>
                  <a:lnTo>
                    <a:pt x="0" y="2801631"/>
                  </a:lnTo>
                  <a:lnTo>
                    <a:pt x="101050" y="2700580"/>
                  </a:lnTo>
                  <a:lnTo>
                    <a:pt x="101050" y="2938138"/>
                  </a:lnTo>
                  <a:close/>
                </a:path>
                <a:path w="4960619" h="6523355">
                  <a:moveTo>
                    <a:pt x="303152" y="3140240"/>
                  </a:moveTo>
                  <a:lnTo>
                    <a:pt x="202101" y="3039189"/>
                  </a:lnTo>
                  <a:lnTo>
                    <a:pt x="203874" y="2597756"/>
                  </a:lnTo>
                  <a:lnTo>
                    <a:pt x="304925" y="2496705"/>
                  </a:lnTo>
                  <a:lnTo>
                    <a:pt x="303152" y="3140240"/>
                  </a:lnTo>
                  <a:close/>
                </a:path>
                <a:path w="4960619" h="6523355">
                  <a:moveTo>
                    <a:pt x="507027" y="3344115"/>
                  </a:moveTo>
                  <a:lnTo>
                    <a:pt x="405976" y="3243064"/>
                  </a:lnTo>
                  <a:lnTo>
                    <a:pt x="405976" y="2395654"/>
                  </a:lnTo>
                  <a:lnTo>
                    <a:pt x="507027" y="2294603"/>
                  </a:lnTo>
                  <a:lnTo>
                    <a:pt x="507027" y="3344115"/>
                  </a:lnTo>
                  <a:close/>
                </a:path>
                <a:path w="4960619" h="6523355">
                  <a:moveTo>
                    <a:pt x="709129" y="3546217"/>
                  </a:moveTo>
                  <a:lnTo>
                    <a:pt x="608078" y="3445166"/>
                  </a:lnTo>
                  <a:lnTo>
                    <a:pt x="608078" y="2193552"/>
                  </a:lnTo>
                  <a:lnTo>
                    <a:pt x="709129" y="2092501"/>
                  </a:lnTo>
                  <a:lnTo>
                    <a:pt x="709129" y="3546217"/>
                  </a:lnTo>
                  <a:close/>
                </a:path>
                <a:path w="4960619" h="6523355">
                  <a:moveTo>
                    <a:pt x="911231" y="3748319"/>
                  </a:moveTo>
                  <a:lnTo>
                    <a:pt x="810180" y="3647268"/>
                  </a:lnTo>
                  <a:lnTo>
                    <a:pt x="810180" y="1991450"/>
                  </a:lnTo>
                  <a:lnTo>
                    <a:pt x="911231" y="1890399"/>
                  </a:lnTo>
                  <a:lnTo>
                    <a:pt x="911231" y="3748319"/>
                  </a:lnTo>
                  <a:close/>
                </a:path>
                <a:path w="4960619" h="6523355">
                  <a:moveTo>
                    <a:pt x="1113333" y="3950421"/>
                  </a:moveTo>
                  <a:lnTo>
                    <a:pt x="1012282" y="3849370"/>
                  </a:lnTo>
                  <a:lnTo>
                    <a:pt x="1012282" y="1789348"/>
                  </a:lnTo>
                  <a:lnTo>
                    <a:pt x="1113333" y="1688297"/>
                  </a:lnTo>
                  <a:lnTo>
                    <a:pt x="1113333" y="3950421"/>
                  </a:lnTo>
                  <a:close/>
                </a:path>
                <a:path w="4960619" h="6523355">
                  <a:moveTo>
                    <a:pt x="1317208" y="4154295"/>
                  </a:moveTo>
                  <a:lnTo>
                    <a:pt x="1214384" y="4051472"/>
                  </a:lnTo>
                  <a:lnTo>
                    <a:pt x="1216157" y="1585473"/>
                  </a:lnTo>
                  <a:lnTo>
                    <a:pt x="1317208" y="1484422"/>
                  </a:lnTo>
                  <a:lnTo>
                    <a:pt x="1317208" y="4154295"/>
                  </a:lnTo>
                  <a:close/>
                </a:path>
                <a:path w="4960619" h="6523355">
                  <a:moveTo>
                    <a:pt x="1519310" y="4356397"/>
                  </a:moveTo>
                  <a:lnTo>
                    <a:pt x="1418259" y="4255346"/>
                  </a:lnTo>
                  <a:lnTo>
                    <a:pt x="1418259" y="1383371"/>
                  </a:lnTo>
                  <a:lnTo>
                    <a:pt x="1519310" y="1282320"/>
                  </a:lnTo>
                  <a:lnTo>
                    <a:pt x="1519310" y="4356397"/>
                  </a:lnTo>
                  <a:close/>
                </a:path>
                <a:path w="4960619" h="6523355">
                  <a:moveTo>
                    <a:pt x="1721412" y="4558499"/>
                  </a:moveTo>
                  <a:lnTo>
                    <a:pt x="1620361" y="4457448"/>
                  </a:lnTo>
                  <a:lnTo>
                    <a:pt x="1620361" y="1181269"/>
                  </a:lnTo>
                  <a:lnTo>
                    <a:pt x="1721412" y="1080218"/>
                  </a:lnTo>
                  <a:lnTo>
                    <a:pt x="1721412" y="4558499"/>
                  </a:lnTo>
                  <a:close/>
                </a:path>
                <a:path w="4960619" h="6523355">
                  <a:moveTo>
                    <a:pt x="1923514" y="4760601"/>
                  </a:moveTo>
                  <a:lnTo>
                    <a:pt x="1822463" y="4659550"/>
                  </a:lnTo>
                  <a:lnTo>
                    <a:pt x="1822463" y="979168"/>
                  </a:lnTo>
                  <a:lnTo>
                    <a:pt x="1923514" y="878116"/>
                  </a:lnTo>
                  <a:lnTo>
                    <a:pt x="1923514" y="4760601"/>
                  </a:lnTo>
                  <a:close/>
                </a:path>
                <a:path w="4960619" h="6523355">
                  <a:moveTo>
                    <a:pt x="2125616" y="4962703"/>
                  </a:moveTo>
                  <a:lnTo>
                    <a:pt x="2024565" y="4861652"/>
                  </a:lnTo>
                  <a:lnTo>
                    <a:pt x="2024565" y="777066"/>
                  </a:lnTo>
                  <a:lnTo>
                    <a:pt x="2125615" y="676015"/>
                  </a:lnTo>
                  <a:lnTo>
                    <a:pt x="2125616" y="4962703"/>
                  </a:lnTo>
                  <a:close/>
                </a:path>
                <a:path w="4960619" h="6523355">
                  <a:moveTo>
                    <a:pt x="2327718" y="5164805"/>
                  </a:moveTo>
                  <a:lnTo>
                    <a:pt x="2226667" y="5063754"/>
                  </a:lnTo>
                  <a:lnTo>
                    <a:pt x="2228439" y="573191"/>
                  </a:lnTo>
                  <a:lnTo>
                    <a:pt x="2329490" y="472140"/>
                  </a:lnTo>
                  <a:lnTo>
                    <a:pt x="2327718" y="5164805"/>
                  </a:lnTo>
                  <a:close/>
                </a:path>
                <a:path w="4960619" h="6523355">
                  <a:moveTo>
                    <a:pt x="2531592" y="5368680"/>
                  </a:moveTo>
                  <a:lnTo>
                    <a:pt x="2430541" y="5267629"/>
                  </a:lnTo>
                  <a:lnTo>
                    <a:pt x="2430541" y="371089"/>
                  </a:lnTo>
                  <a:lnTo>
                    <a:pt x="2531592" y="270038"/>
                  </a:lnTo>
                  <a:lnTo>
                    <a:pt x="2531592" y="5368680"/>
                  </a:lnTo>
                  <a:close/>
                </a:path>
                <a:path w="4960619" h="6523355">
                  <a:moveTo>
                    <a:pt x="2733694" y="5570782"/>
                  </a:moveTo>
                  <a:lnTo>
                    <a:pt x="2632643" y="5469731"/>
                  </a:lnTo>
                  <a:lnTo>
                    <a:pt x="2632644" y="168987"/>
                  </a:lnTo>
                  <a:lnTo>
                    <a:pt x="2733694" y="67936"/>
                  </a:lnTo>
                  <a:lnTo>
                    <a:pt x="2733694" y="5570782"/>
                  </a:lnTo>
                  <a:close/>
                </a:path>
                <a:path w="4960619" h="6523355">
                  <a:moveTo>
                    <a:pt x="2935796" y="5772884"/>
                  </a:moveTo>
                  <a:lnTo>
                    <a:pt x="2834745" y="5671833"/>
                  </a:lnTo>
                  <a:lnTo>
                    <a:pt x="2834745" y="0"/>
                  </a:lnTo>
                  <a:lnTo>
                    <a:pt x="2935796" y="0"/>
                  </a:lnTo>
                  <a:lnTo>
                    <a:pt x="2935796" y="5772884"/>
                  </a:lnTo>
                  <a:close/>
                </a:path>
                <a:path w="4960619" h="6523355">
                  <a:moveTo>
                    <a:pt x="3137898" y="5974986"/>
                  </a:moveTo>
                  <a:lnTo>
                    <a:pt x="3036847" y="5873935"/>
                  </a:lnTo>
                  <a:lnTo>
                    <a:pt x="3036847" y="0"/>
                  </a:lnTo>
                  <a:lnTo>
                    <a:pt x="3137898" y="0"/>
                  </a:lnTo>
                  <a:lnTo>
                    <a:pt x="3137898" y="5974986"/>
                  </a:lnTo>
                  <a:close/>
                </a:path>
                <a:path w="4960619" h="6523355">
                  <a:moveTo>
                    <a:pt x="3340000" y="6177087"/>
                  </a:moveTo>
                  <a:lnTo>
                    <a:pt x="3238949" y="6076037"/>
                  </a:lnTo>
                  <a:lnTo>
                    <a:pt x="3238949" y="0"/>
                  </a:lnTo>
                  <a:lnTo>
                    <a:pt x="3340000" y="0"/>
                  </a:lnTo>
                  <a:lnTo>
                    <a:pt x="3340000" y="6177087"/>
                  </a:lnTo>
                  <a:close/>
                </a:path>
                <a:path w="4960619" h="6523355">
                  <a:moveTo>
                    <a:pt x="3543875" y="6380962"/>
                  </a:moveTo>
                  <a:lnTo>
                    <a:pt x="3442824" y="6279911"/>
                  </a:lnTo>
                  <a:lnTo>
                    <a:pt x="3442824" y="0"/>
                  </a:lnTo>
                  <a:lnTo>
                    <a:pt x="3543875" y="0"/>
                  </a:lnTo>
                  <a:lnTo>
                    <a:pt x="3543875" y="6380962"/>
                  </a:lnTo>
                  <a:close/>
                </a:path>
                <a:path w="4960619" h="6523355">
                  <a:moveTo>
                    <a:pt x="3745977" y="6462512"/>
                  </a:moveTo>
                  <a:lnTo>
                    <a:pt x="3685701" y="6522789"/>
                  </a:lnTo>
                  <a:lnTo>
                    <a:pt x="3644926" y="6482014"/>
                  </a:lnTo>
                  <a:lnTo>
                    <a:pt x="3644926" y="0"/>
                  </a:lnTo>
                  <a:lnTo>
                    <a:pt x="3745977" y="0"/>
                  </a:lnTo>
                  <a:lnTo>
                    <a:pt x="3745977" y="6462512"/>
                  </a:lnTo>
                  <a:close/>
                </a:path>
                <a:path w="4960619" h="6523355">
                  <a:moveTo>
                    <a:pt x="3948079" y="6260410"/>
                  </a:moveTo>
                  <a:lnTo>
                    <a:pt x="3847028" y="6361461"/>
                  </a:lnTo>
                  <a:lnTo>
                    <a:pt x="3847028" y="0"/>
                  </a:lnTo>
                  <a:lnTo>
                    <a:pt x="3948079" y="0"/>
                  </a:lnTo>
                  <a:lnTo>
                    <a:pt x="3948079" y="6260410"/>
                  </a:lnTo>
                  <a:close/>
                </a:path>
                <a:path w="4960619" h="6523355">
                  <a:moveTo>
                    <a:pt x="4150181" y="6058308"/>
                  </a:moveTo>
                  <a:lnTo>
                    <a:pt x="4049130" y="6159359"/>
                  </a:lnTo>
                  <a:lnTo>
                    <a:pt x="4049130" y="0"/>
                  </a:lnTo>
                  <a:lnTo>
                    <a:pt x="4150181" y="0"/>
                  </a:lnTo>
                  <a:lnTo>
                    <a:pt x="4150181" y="6058308"/>
                  </a:lnTo>
                  <a:close/>
                </a:path>
                <a:path w="4960619" h="6523355">
                  <a:moveTo>
                    <a:pt x="4352283" y="5856206"/>
                  </a:moveTo>
                  <a:lnTo>
                    <a:pt x="4251232" y="5957257"/>
                  </a:lnTo>
                  <a:lnTo>
                    <a:pt x="4251232" y="0"/>
                  </a:lnTo>
                  <a:lnTo>
                    <a:pt x="4352282" y="0"/>
                  </a:lnTo>
                  <a:lnTo>
                    <a:pt x="4352283" y="5856206"/>
                  </a:lnTo>
                  <a:close/>
                </a:path>
                <a:path w="4960619" h="6523355">
                  <a:moveTo>
                    <a:pt x="4554384" y="5654104"/>
                  </a:moveTo>
                  <a:lnTo>
                    <a:pt x="4453333" y="5755155"/>
                  </a:lnTo>
                  <a:lnTo>
                    <a:pt x="4453334" y="0"/>
                  </a:lnTo>
                  <a:lnTo>
                    <a:pt x="4554384" y="0"/>
                  </a:lnTo>
                  <a:lnTo>
                    <a:pt x="4554384" y="5654104"/>
                  </a:lnTo>
                  <a:close/>
                </a:path>
                <a:path w="4960619" h="6523355">
                  <a:moveTo>
                    <a:pt x="4756486" y="5452002"/>
                  </a:moveTo>
                  <a:lnTo>
                    <a:pt x="4655435" y="5553053"/>
                  </a:lnTo>
                  <a:lnTo>
                    <a:pt x="4655436" y="85664"/>
                  </a:lnTo>
                  <a:lnTo>
                    <a:pt x="4756487" y="186715"/>
                  </a:lnTo>
                  <a:lnTo>
                    <a:pt x="4756486" y="5452002"/>
                  </a:lnTo>
                  <a:close/>
                </a:path>
                <a:path w="4960619" h="6523355">
                  <a:moveTo>
                    <a:pt x="4960361" y="5248128"/>
                  </a:moveTo>
                  <a:lnTo>
                    <a:pt x="4859310" y="5349179"/>
                  </a:lnTo>
                  <a:lnTo>
                    <a:pt x="4859311" y="289539"/>
                  </a:lnTo>
                  <a:lnTo>
                    <a:pt x="4960362" y="390590"/>
                  </a:lnTo>
                  <a:lnTo>
                    <a:pt x="4960361" y="5248128"/>
                  </a:lnTo>
                  <a:close/>
                </a:path>
              </a:pathLst>
            </a:custGeom>
            <a:solidFill>
              <a:srgbClr val="5CCAD0"/>
            </a:solidFill>
          </p:spPr>
          <p:txBody>
            <a:bodyPr wrap="square" lIns="0" tIns="0" rIns="0" bIns="0" rtlCol="0"/>
            <a:lstStyle/>
            <a:p>
              <a:endParaRPr/>
            </a:p>
          </p:txBody>
        </p:sp>
        <p:sp>
          <p:nvSpPr>
            <p:cNvPr id="4" name="object 4"/>
            <p:cNvSpPr/>
            <p:nvPr/>
          </p:nvSpPr>
          <p:spPr>
            <a:xfrm>
              <a:off x="14209804" y="4"/>
              <a:ext cx="4078604" cy="6522084"/>
            </a:xfrm>
            <a:custGeom>
              <a:avLst/>
              <a:gdLst/>
              <a:ahLst/>
              <a:cxnLst/>
              <a:rect l="l" t="t" r="r" b="b"/>
              <a:pathLst>
                <a:path w="4078605" h="6522084">
                  <a:moveTo>
                    <a:pt x="4078193" y="6146551"/>
                  </a:moveTo>
                  <a:lnTo>
                    <a:pt x="3702693" y="6522050"/>
                  </a:lnTo>
                  <a:lnTo>
                    <a:pt x="0" y="2819357"/>
                  </a:lnTo>
                  <a:lnTo>
                    <a:pt x="2819357" y="0"/>
                  </a:lnTo>
                  <a:lnTo>
                    <a:pt x="3050314" y="0"/>
                  </a:lnTo>
                  <a:lnTo>
                    <a:pt x="230957" y="2819357"/>
                  </a:lnTo>
                  <a:lnTo>
                    <a:pt x="3700236" y="6288636"/>
                  </a:lnTo>
                  <a:lnTo>
                    <a:pt x="4078193" y="5910679"/>
                  </a:lnTo>
                  <a:lnTo>
                    <a:pt x="4078193" y="6146551"/>
                  </a:lnTo>
                  <a:close/>
                </a:path>
              </a:pathLst>
            </a:custGeom>
            <a:solidFill>
              <a:srgbClr val="F2CC73"/>
            </a:solidFill>
          </p:spPr>
          <p:txBody>
            <a:bodyPr wrap="square" lIns="0" tIns="0" rIns="0" bIns="0" rtlCol="0"/>
            <a:lstStyle/>
            <a:p>
              <a:endParaRPr/>
            </a:p>
          </p:txBody>
        </p:sp>
      </p:grpSp>
      <p:grpSp>
        <p:nvGrpSpPr>
          <p:cNvPr id="5" name="object 5"/>
          <p:cNvGrpSpPr/>
          <p:nvPr/>
        </p:nvGrpSpPr>
        <p:grpSpPr>
          <a:xfrm>
            <a:off x="0" y="7333528"/>
            <a:ext cx="3624579" cy="2954020"/>
            <a:chOff x="0" y="7333528"/>
            <a:chExt cx="3624579" cy="2954020"/>
          </a:xfrm>
        </p:grpSpPr>
        <p:sp>
          <p:nvSpPr>
            <p:cNvPr id="6" name="object 6"/>
            <p:cNvSpPr/>
            <p:nvPr/>
          </p:nvSpPr>
          <p:spPr>
            <a:xfrm>
              <a:off x="53317" y="7333528"/>
              <a:ext cx="2955290" cy="2954020"/>
            </a:xfrm>
            <a:custGeom>
              <a:avLst/>
              <a:gdLst/>
              <a:ahLst/>
              <a:cxnLst/>
              <a:rect l="l" t="t" r="r" b="b"/>
              <a:pathLst>
                <a:path w="2955290" h="2954020">
                  <a:moveTo>
                    <a:pt x="53646" y="2953471"/>
                  </a:moveTo>
                  <a:lnTo>
                    <a:pt x="10419" y="2953471"/>
                  </a:lnTo>
                  <a:lnTo>
                    <a:pt x="0" y="2943052"/>
                  </a:lnTo>
                  <a:lnTo>
                    <a:pt x="0" y="989174"/>
                  </a:lnTo>
                  <a:lnTo>
                    <a:pt x="53646" y="935527"/>
                  </a:lnTo>
                  <a:lnTo>
                    <a:pt x="53646" y="2953471"/>
                  </a:lnTo>
                  <a:close/>
                </a:path>
                <a:path w="2955290" h="2954020">
                  <a:moveTo>
                    <a:pt x="160940" y="2953471"/>
                  </a:moveTo>
                  <a:lnTo>
                    <a:pt x="107293" y="2953471"/>
                  </a:lnTo>
                  <a:lnTo>
                    <a:pt x="107293" y="881880"/>
                  </a:lnTo>
                  <a:lnTo>
                    <a:pt x="160940" y="828233"/>
                  </a:lnTo>
                  <a:lnTo>
                    <a:pt x="160940" y="2953471"/>
                  </a:lnTo>
                  <a:close/>
                </a:path>
                <a:path w="2955290" h="2954020">
                  <a:moveTo>
                    <a:pt x="268332" y="2953471"/>
                  </a:moveTo>
                  <a:lnTo>
                    <a:pt x="214668" y="2953471"/>
                  </a:lnTo>
                  <a:lnTo>
                    <a:pt x="215528" y="773645"/>
                  </a:lnTo>
                  <a:lnTo>
                    <a:pt x="269175" y="719998"/>
                  </a:lnTo>
                  <a:lnTo>
                    <a:pt x="268332" y="2953471"/>
                  </a:lnTo>
                  <a:close/>
                </a:path>
                <a:path w="2955290" h="2954020">
                  <a:moveTo>
                    <a:pt x="376469" y="2953471"/>
                  </a:moveTo>
                  <a:lnTo>
                    <a:pt x="322822" y="2953471"/>
                  </a:lnTo>
                  <a:lnTo>
                    <a:pt x="322822" y="666351"/>
                  </a:lnTo>
                  <a:lnTo>
                    <a:pt x="376469" y="612704"/>
                  </a:lnTo>
                  <a:lnTo>
                    <a:pt x="376469" y="2953471"/>
                  </a:lnTo>
                  <a:close/>
                </a:path>
                <a:path w="2955290" h="2954020">
                  <a:moveTo>
                    <a:pt x="483763" y="2953471"/>
                  </a:moveTo>
                  <a:lnTo>
                    <a:pt x="430116" y="2953471"/>
                  </a:lnTo>
                  <a:lnTo>
                    <a:pt x="430116" y="559057"/>
                  </a:lnTo>
                  <a:lnTo>
                    <a:pt x="483763" y="505410"/>
                  </a:lnTo>
                  <a:lnTo>
                    <a:pt x="483763" y="2953471"/>
                  </a:lnTo>
                  <a:close/>
                </a:path>
                <a:path w="2955290" h="2954020">
                  <a:moveTo>
                    <a:pt x="591057" y="2953471"/>
                  </a:moveTo>
                  <a:lnTo>
                    <a:pt x="537410" y="2953471"/>
                  </a:lnTo>
                  <a:lnTo>
                    <a:pt x="537410" y="451763"/>
                  </a:lnTo>
                  <a:lnTo>
                    <a:pt x="591057" y="398116"/>
                  </a:lnTo>
                  <a:lnTo>
                    <a:pt x="591057" y="2953471"/>
                  </a:lnTo>
                  <a:close/>
                </a:path>
                <a:path w="2955290" h="2954020">
                  <a:moveTo>
                    <a:pt x="698351" y="2953471"/>
                  </a:moveTo>
                  <a:lnTo>
                    <a:pt x="644704" y="2953471"/>
                  </a:lnTo>
                  <a:lnTo>
                    <a:pt x="644704" y="344469"/>
                  </a:lnTo>
                  <a:lnTo>
                    <a:pt x="698351" y="290822"/>
                  </a:lnTo>
                  <a:lnTo>
                    <a:pt x="698351" y="2953471"/>
                  </a:lnTo>
                  <a:close/>
                </a:path>
                <a:path w="2955290" h="2954020">
                  <a:moveTo>
                    <a:pt x="805645" y="2953471"/>
                  </a:moveTo>
                  <a:lnTo>
                    <a:pt x="751998" y="2953471"/>
                  </a:lnTo>
                  <a:lnTo>
                    <a:pt x="751998" y="237175"/>
                  </a:lnTo>
                  <a:lnTo>
                    <a:pt x="805645" y="183529"/>
                  </a:lnTo>
                  <a:lnTo>
                    <a:pt x="805645" y="2953471"/>
                  </a:lnTo>
                  <a:close/>
                </a:path>
                <a:path w="2955290" h="2954020">
                  <a:moveTo>
                    <a:pt x="913880" y="2953471"/>
                  </a:moveTo>
                  <a:lnTo>
                    <a:pt x="860233" y="2953471"/>
                  </a:lnTo>
                  <a:lnTo>
                    <a:pt x="860233" y="128940"/>
                  </a:lnTo>
                  <a:lnTo>
                    <a:pt x="913880" y="75293"/>
                  </a:lnTo>
                  <a:lnTo>
                    <a:pt x="913880" y="2953471"/>
                  </a:lnTo>
                  <a:close/>
                </a:path>
                <a:path w="2955290" h="2954020">
                  <a:moveTo>
                    <a:pt x="1021174" y="2953471"/>
                  </a:moveTo>
                  <a:lnTo>
                    <a:pt x="967527" y="2953471"/>
                  </a:lnTo>
                  <a:lnTo>
                    <a:pt x="967527" y="21647"/>
                  </a:lnTo>
                  <a:lnTo>
                    <a:pt x="989174" y="0"/>
                  </a:lnTo>
                  <a:lnTo>
                    <a:pt x="1021174" y="31999"/>
                  </a:lnTo>
                  <a:lnTo>
                    <a:pt x="1021174" y="2953471"/>
                  </a:lnTo>
                  <a:close/>
                </a:path>
                <a:path w="2955290" h="2954020">
                  <a:moveTo>
                    <a:pt x="1128468" y="2953471"/>
                  </a:moveTo>
                  <a:lnTo>
                    <a:pt x="1074821" y="2953471"/>
                  </a:lnTo>
                  <a:lnTo>
                    <a:pt x="1074821" y="85646"/>
                  </a:lnTo>
                  <a:lnTo>
                    <a:pt x="1128468" y="139293"/>
                  </a:lnTo>
                  <a:lnTo>
                    <a:pt x="1128468" y="2953471"/>
                  </a:lnTo>
                  <a:close/>
                </a:path>
                <a:path w="2955290" h="2954020">
                  <a:moveTo>
                    <a:pt x="1235761" y="2953471"/>
                  </a:moveTo>
                  <a:lnTo>
                    <a:pt x="1182115" y="2953471"/>
                  </a:lnTo>
                  <a:lnTo>
                    <a:pt x="1182115" y="192940"/>
                  </a:lnTo>
                  <a:lnTo>
                    <a:pt x="1235762" y="246587"/>
                  </a:lnTo>
                  <a:lnTo>
                    <a:pt x="1235761" y="2953471"/>
                  </a:lnTo>
                  <a:close/>
                </a:path>
                <a:path w="2955290" h="2954020">
                  <a:moveTo>
                    <a:pt x="1343056" y="2953471"/>
                  </a:moveTo>
                  <a:lnTo>
                    <a:pt x="1289409" y="2953471"/>
                  </a:lnTo>
                  <a:lnTo>
                    <a:pt x="1289409" y="300234"/>
                  </a:lnTo>
                  <a:lnTo>
                    <a:pt x="1343056" y="353881"/>
                  </a:lnTo>
                  <a:lnTo>
                    <a:pt x="1343056" y="2953471"/>
                  </a:lnTo>
                  <a:close/>
                </a:path>
                <a:path w="2955290" h="2954020">
                  <a:moveTo>
                    <a:pt x="1450349" y="2953471"/>
                  </a:moveTo>
                  <a:lnTo>
                    <a:pt x="1396702" y="2953471"/>
                  </a:lnTo>
                  <a:lnTo>
                    <a:pt x="1396703" y="407528"/>
                  </a:lnTo>
                  <a:lnTo>
                    <a:pt x="1450349" y="461175"/>
                  </a:lnTo>
                  <a:lnTo>
                    <a:pt x="1450349" y="2953471"/>
                  </a:lnTo>
                  <a:close/>
                </a:path>
                <a:path w="2955290" h="2954020">
                  <a:moveTo>
                    <a:pt x="1557643" y="2953471"/>
                  </a:moveTo>
                  <a:lnTo>
                    <a:pt x="1503996" y="2953471"/>
                  </a:lnTo>
                  <a:lnTo>
                    <a:pt x="1503996" y="514822"/>
                  </a:lnTo>
                  <a:lnTo>
                    <a:pt x="1557643" y="568469"/>
                  </a:lnTo>
                  <a:lnTo>
                    <a:pt x="1557643" y="2953471"/>
                  </a:lnTo>
                  <a:close/>
                </a:path>
                <a:path w="2955290" h="2954020">
                  <a:moveTo>
                    <a:pt x="1665878" y="2953471"/>
                  </a:moveTo>
                  <a:lnTo>
                    <a:pt x="1612231" y="2953471"/>
                  </a:lnTo>
                  <a:lnTo>
                    <a:pt x="1612231" y="623057"/>
                  </a:lnTo>
                  <a:lnTo>
                    <a:pt x="1665878" y="676704"/>
                  </a:lnTo>
                  <a:lnTo>
                    <a:pt x="1665878" y="2953471"/>
                  </a:lnTo>
                  <a:close/>
                </a:path>
                <a:path w="2955290" h="2954020">
                  <a:moveTo>
                    <a:pt x="1773172" y="2953471"/>
                  </a:moveTo>
                  <a:lnTo>
                    <a:pt x="1719525" y="2953471"/>
                  </a:lnTo>
                  <a:lnTo>
                    <a:pt x="1719525" y="730351"/>
                  </a:lnTo>
                  <a:lnTo>
                    <a:pt x="1773172" y="783998"/>
                  </a:lnTo>
                  <a:lnTo>
                    <a:pt x="1773172" y="2953471"/>
                  </a:lnTo>
                  <a:close/>
                </a:path>
                <a:path w="2955290" h="2954020">
                  <a:moveTo>
                    <a:pt x="1880466" y="2953471"/>
                  </a:moveTo>
                  <a:lnTo>
                    <a:pt x="1826819" y="2953471"/>
                  </a:lnTo>
                  <a:lnTo>
                    <a:pt x="1826819" y="837645"/>
                  </a:lnTo>
                  <a:lnTo>
                    <a:pt x="1880466" y="891292"/>
                  </a:lnTo>
                  <a:lnTo>
                    <a:pt x="1880466" y="2953471"/>
                  </a:lnTo>
                  <a:close/>
                </a:path>
                <a:path w="2955290" h="2954020">
                  <a:moveTo>
                    <a:pt x="1987760" y="2933640"/>
                  </a:moveTo>
                  <a:lnTo>
                    <a:pt x="1967928" y="2953471"/>
                  </a:lnTo>
                  <a:lnTo>
                    <a:pt x="1934113" y="2953471"/>
                  </a:lnTo>
                  <a:lnTo>
                    <a:pt x="1934113" y="944939"/>
                  </a:lnTo>
                  <a:lnTo>
                    <a:pt x="1987760" y="998586"/>
                  </a:lnTo>
                  <a:lnTo>
                    <a:pt x="1987760" y="2933640"/>
                  </a:lnTo>
                  <a:close/>
                </a:path>
                <a:path w="2955290" h="2954020">
                  <a:moveTo>
                    <a:pt x="1987760" y="998585"/>
                  </a:moveTo>
                  <a:close/>
                </a:path>
                <a:path w="2955290" h="2954020">
                  <a:moveTo>
                    <a:pt x="2095054" y="2826346"/>
                  </a:moveTo>
                  <a:lnTo>
                    <a:pt x="2041407" y="2879993"/>
                  </a:lnTo>
                  <a:lnTo>
                    <a:pt x="2041407" y="1052232"/>
                  </a:lnTo>
                  <a:lnTo>
                    <a:pt x="2095054" y="1105879"/>
                  </a:lnTo>
                  <a:lnTo>
                    <a:pt x="2095054" y="2826346"/>
                  </a:lnTo>
                  <a:close/>
                </a:path>
                <a:path w="2955290" h="2954020">
                  <a:moveTo>
                    <a:pt x="2203289" y="2719993"/>
                  </a:moveTo>
                  <a:lnTo>
                    <a:pt x="2149642" y="2773640"/>
                  </a:lnTo>
                  <a:lnTo>
                    <a:pt x="2149642" y="1160467"/>
                  </a:lnTo>
                  <a:lnTo>
                    <a:pt x="2203289" y="1214114"/>
                  </a:lnTo>
                  <a:lnTo>
                    <a:pt x="2203289" y="2719993"/>
                  </a:lnTo>
                  <a:close/>
                </a:path>
                <a:path w="2955290" h="2954020">
                  <a:moveTo>
                    <a:pt x="2310583" y="2610817"/>
                  </a:moveTo>
                  <a:lnTo>
                    <a:pt x="2256936" y="2664464"/>
                  </a:lnTo>
                  <a:lnTo>
                    <a:pt x="2256936" y="1267761"/>
                  </a:lnTo>
                  <a:lnTo>
                    <a:pt x="2310583" y="1321408"/>
                  </a:lnTo>
                  <a:lnTo>
                    <a:pt x="2310583" y="2610817"/>
                  </a:lnTo>
                  <a:close/>
                </a:path>
                <a:path w="2955290" h="2954020">
                  <a:moveTo>
                    <a:pt x="2417876" y="2503523"/>
                  </a:moveTo>
                  <a:lnTo>
                    <a:pt x="2364230" y="2557170"/>
                  </a:lnTo>
                  <a:lnTo>
                    <a:pt x="2364230" y="1375055"/>
                  </a:lnTo>
                  <a:lnTo>
                    <a:pt x="2417876" y="1428702"/>
                  </a:lnTo>
                  <a:lnTo>
                    <a:pt x="2417876" y="2503523"/>
                  </a:lnTo>
                  <a:close/>
                </a:path>
                <a:path w="2955290" h="2954020">
                  <a:moveTo>
                    <a:pt x="2525170" y="2396229"/>
                  </a:moveTo>
                  <a:lnTo>
                    <a:pt x="2471523" y="2449876"/>
                  </a:lnTo>
                  <a:lnTo>
                    <a:pt x="2471523" y="1482349"/>
                  </a:lnTo>
                  <a:lnTo>
                    <a:pt x="2525170" y="1535996"/>
                  </a:lnTo>
                  <a:lnTo>
                    <a:pt x="2525170" y="2396229"/>
                  </a:lnTo>
                  <a:close/>
                </a:path>
                <a:path w="2955290" h="2954020">
                  <a:moveTo>
                    <a:pt x="2632464" y="2288935"/>
                  </a:moveTo>
                  <a:lnTo>
                    <a:pt x="2578817" y="2342582"/>
                  </a:lnTo>
                  <a:lnTo>
                    <a:pt x="2578817" y="1589643"/>
                  </a:lnTo>
                  <a:lnTo>
                    <a:pt x="2632464" y="1643290"/>
                  </a:lnTo>
                  <a:lnTo>
                    <a:pt x="2632464" y="2288935"/>
                  </a:lnTo>
                  <a:close/>
                </a:path>
                <a:path w="2955290" h="2954020">
                  <a:moveTo>
                    <a:pt x="2740700" y="2180700"/>
                  </a:moveTo>
                  <a:lnTo>
                    <a:pt x="2687053" y="2234347"/>
                  </a:lnTo>
                  <a:lnTo>
                    <a:pt x="2687053" y="1697878"/>
                  </a:lnTo>
                  <a:lnTo>
                    <a:pt x="2740700" y="1751525"/>
                  </a:lnTo>
                  <a:lnTo>
                    <a:pt x="2740700" y="2180700"/>
                  </a:lnTo>
                  <a:close/>
                </a:path>
                <a:path w="2955290" h="2954020">
                  <a:moveTo>
                    <a:pt x="2847993" y="2073407"/>
                  </a:moveTo>
                  <a:lnTo>
                    <a:pt x="2794346" y="2127054"/>
                  </a:lnTo>
                  <a:lnTo>
                    <a:pt x="2794346" y="1805172"/>
                  </a:lnTo>
                  <a:lnTo>
                    <a:pt x="2847993" y="1858819"/>
                  </a:lnTo>
                  <a:lnTo>
                    <a:pt x="2847993" y="2073407"/>
                  </a:lnTo>
                  <a:close/>
                </a:path>
                <a:path w="2955290" h="2954020">
                  <a:moveTo>
                    <a:pt x="2955287" y="1966112"/>
                  </a:moveTo>
                  <a:lnTo>
                    <a:pt x="2901640" y="2019759"/>
                  </a:lnTo>
                  <a:lnTo>
                    <a:pt x="2901640" y="1912466"/>
                  </a:lnTo>
                  <a:lnTo>
                    <a:pt x="2955287" y="1966112"/>
                  </a:lnTo>
                  <a:close/>
                </a:path>
              </a:pathLst>
            </a:custGeom>
            <a:solidFill>
              <a:srgbClr val="5CCAD0"/>
            </a:solidFill>
          </p:spPr>
          <p:txBody>
            <a:bodyPr wrap="square" lIns="0" tIns="0" rIns="0" bIns="0" rtlCol="0"/>
            <a:lstStyle/>
            <a:p>
              <a:endParaRPr/>
            </a:p>
          </p:txBody>
        </p:sp>
        <p:sp>
          <p:nvSpPr>
            <p:cNvPr id="7" name="object 7"/>
            <p:cNvSpPr/>
            <p:nvPr/>
          </p:nvSpPr>
          <p:spPr>
            <a:xfrm>
              <a:off x="0" y="7334468"/>
              <a:ext cx="3624579" cy="2952750"/>
            </a:xfrm>
            <a:custGeom>
              <a:avLst/>
              <a:gdLst/>
              <a:ahLst/>
              <a:cxnLst/>
              <a:rect l="l" t="t" r="r" b="b"/>
              <a:pathLst>
                <a:path w="3624579" h="2952750">
                  <a:moveTo>
                    <a:pt x="3624318" y="1965172"/>
                  </a:moveTo>
                  <a:lnTo>
                    <a:pt x="2636959" y="2952531"/>
                  </a:lnTo>
                  <a:lnTo>
                    <a:pt x="2511773" y="2952531"/>
                  </a:lnTo>
                  <a:lnTo>
                    <a:pt x="3499131" y="1965172"/>
                  </a:lnTo>
                  <a:lnTo>
                    <a:pt x="1657841" y="123882"/>
                  </a:lnTo>
                  <a:lnTo>
                    <a:pt x="0" y="1781724"/>
                  </a:lnTo>
                  <a:lnTo>
                    <a:pt x="0" y="1659145"/>
                  </a:lnTo>
                  <a:lnTo>
                    <a:pt x="1659145" y="0"/>
                  </a:lnTo>
                  <a:lnTo>
                    <a:pt x="3624318" y="1965172"/>
                  </a:lnTo>
                  <a:close/>
                </a:path>
                <a:path w="3624579" h="2952750">
                  <a:moveTo>
                    <a:pt x="803910" y="2952531"/>
                  </a:moveTo>
                  <a:lnTo>
                    <a:pt x="681331" y="2952531"/>
                  </a:lnTo>
                  <a:lnTo>
                    <a:pt x="0" y="2271199"/>
                  </a:lnTo>
                  <a:lnTo>
                    <a:pt x="0" y="2148621"/>
                  </a:lnTo>
                  <a:lnTo>
                    <a:pt x="803910" y="2952531"/>
                  </a:lnTo>
                  <a:close/>
                </a:path>
              </a:pathLst>
            </a:custGeom>
            <a:solidFill>
              <a:srgbClr val="F2CC73"/>
            </a:solidFill>
          </p:spPr>
          <p:txBody>
            <a:bodyPr wrap="square" lIns="0" tIns="0" rIns="0" bIns="0" rtlCol="0"/>
            <a:lstStyle/>
            <a:p>
              <a:endParaRPr/>
            </a:p>
          </p:txBody>
        </p:sp>
      </p:grpSp>
      <p:sp>
        <p:nvSpPr>
          <p:cNvPr id="8" name="object 8"/>
          <p:cNvSpPr txBox="1">
            <a:spLocks noGrp="1"/>
          </p:cNvSpPr>
          <p:nvPr>
            <p:ph type="title"/>
          </p:nvPr>
        </p:nvSpPr>
        <p:spPr>
          <a:xfrm>
            <a:off x="1016000" y="1494753"/>
            <a:ext cx="10463530" cy="2969260"/>
          </a:xfrm>
          <a:prstGeom prst="rect">
            <a:avLst/>
          </a:prstGeom>
        </p:spPr>
        <p:txBody>
          <a:bodyPr vert="horz" wrap="square" lIns="0" tIns="178435" rIns="0" bIns="0" rtlCol="0">
            <a:spAutoFit/>
          </a:bodyPr>
          <a:lstStyle/>
          <a:p>
            <a:pPr marL="12700" marR="5080">
              <a:lnSpc>
                <a:spcPts val="7300"/>
              </a:lnSpc>
              <a:spcBef>
                <a:spcPts val="1405"/>
              </a:spcBef>
            </a:pPr>
            <a:r>
              <a:rPr sz="7150" spc="1140" dirty="0">
                <a:solidFill>
                  <a:srgbClr val="F2CC73"/>
                </a:solidFill>
              </a:rPr>
              <a:t>BAGAIMANA </a:t>
            </a:r>
            <a:r>
              <a:rPr sz="7150" spc="915" dirty="0">
                <a:solidFill>
                  <a:srgbClr val="F2CC73"/>
                </a:solidFill>
              </a:rPr>
              <a:t>HUKUM </a:t>
            </a:r>
            <a:r>
              <a:rPr sz="7150" spc="-2220" dirty="0">
                <a:solidFill>
                  <a:srgbClr val="F2CC73"/>
                </a:solidFill>
              </a:rPr>
              <a:t> </a:t>
            </a:r>
            <a:r>
              <a:rPr sz="7150" spc="819" dirty="0">
                <a:solidFill>
                  <a:srgbClr val="F2CC73"/>
                </a:solidFill>
              </a:rPr>
              <a:t>DAPAT</a:t>
            </a:r>
            <a:r>
              <a:rPr sz="7150" spc="1019" dirty="0">
                <a:solidFill>
                  <a:srgbClr val="F2CC73"/>
                </a:solidFill>
              </a:rPr>
              <a:t> </a:t>
            </a:r>
            <a:r>
              <a:rPr sz="7150" spc="935" dirty="0">
                <a:solidFill>
                  <a:srgbClr val="F2CC73"/>
                </a:solidFill>
              </a:rPr>
              <a:t>MENDORONG </a:t>
            </a:r>
            <a:r>
              <a:rPr sz="7150" spc="-2220" dirty="0">
                <a:solidFill>
                  <a:srgbClr val="F2CC73"/>
                </a:solidFill>
              </a:rPr>
              <a:t> </a:t>
            </a:r>
            <a:r>
              <a:rPr sz="7150" spc="505" dirty="0">
                <a:solidFill>
                  <a:srgbClr val="F2CC73"/>
                </a:solidFill>
              </a:rPr>
              <a:t>EFISIENSI</a:t>
            </a:r>
            <a:r>
              <a:rPr sz="7150" spc="1010" dirty="0">
                <a:solidFill>
                  <a:srgbClr val="F2CC73"/>
                </a:solidFill>
              </a:rPr>
              <a:t> </a:t>
            </a:r>
            <a:r>
              <a:rPr sz="7150" spc="885" dirty="0">
                <a:solidFill>
                  <a:srgbClr val="F2CC73"/>
                </a:solidFill>
              </a:rPr>
              <a:t>EKONOMI?</a:t>
            </a:r>
            <a:endParaRPr sz="7150"/>
          </a:p>
        </p:txBody>
      </p:sp>
      <p:sp>
        <p:nvSpPr>
          <p:cNvPr id="9" name="object 9"/>
          <p:cNvSpPr txBox="1"/>
          <p:nvPr/>
        </p:nvSpPr>
        <p:spPr>
          <a:xfrm>
            <a:off x="3760782" y="5474682"/>
            <a:ext cx="12119610" cy="2797175"/>
          </a:xfrm>
          <a:prstGeom prst="rect">
            <a:avLst/>
          </a:prstGeom>
        </p:spPr>
        <p:txBody>
          <a:bodyPr vert="horz" wrap="square" lIns="0" tIns="144145" rIns="0" bIns="0" rtlCol="0">
            <a:spAutoFit/>
          </a:bodyPr>
          <a:lstStyle/>
          <a:p>
            <a:pPr marL="660400" indent="-431800">
              <a:lnSpc>
                <a:spcPct val="100000"/>
              </a:lnSpc>
              <a:spcBef>
                <a:spcPts val="1135"/>
              </a:spcBef>
              <a:buAutoNum type="arabicPeriod"/>
              <a:tabLst>
                <a:tab pos="661035" algn="l"/>
              </a:tabLst>
            </a:pPr>
            <a:r>
              <a:rPr sz="5200" spc="-535" dirty="0">
                <a:solidFill>
                  <a:srgbClr val="5CCAD0"/>
                </a:solidFill>
                <a:latin typeface="Trebuchet MS"/>
                <a:cs typeface="Trebuchet MS"/>
              </a:rPr>
              <a:t>K</a:t>
            </a:r>
            <a:r>
              <a:rPr sz="5200" spc="60" dirty="0">
                <a:solidFill>
                  <a:srgbClr val="5CCAD0"/>
                </a:solidFill>
                <a:latin typeface="Trebuchet MS"/>
                <a:cs typeface="Trebuchet MS"/>
              </a:rPr>
              <a:t>o</a:t>
            </a:r>
            <a:r>
              <a:rPr sz="5200" spc="-200" dirty="0">
                <a:solidFill>
                  <a:srgbClr val="5CCAD0"/>
                </a:solidFill>
                <a:latin typeface="Trebuchet MS"/>
                <a:cs typeface="Trebuchet MS"/>
              </a:rPr>
              <a:t>n</a:t>
            </a:r>
            <a:r>
              <a:rPr sz="5200" spc="-355" dirty="0">
                <a:solidFill>
                  <a:srgbClr val="5CCAD0"/>
                </a:solidFill>
                <a:latin typeface="Trebuchet MS"/>
                <a:cs typeface="Trebuchet MS"/>
              </a:rPr>
              <a:t>t</a:t>
            </a:r>
            <a:r>
              <a:rPr sz="5200" spc="-405" dirty="0">
                <a:solidFill>
                  <a:srgbClr val="5CCAD0"/>
                </a:solidFill>
                <a:latin typeface="Trebuchet MS"/>
                <a:cs typeface="Trebuchet MS"/>
              </a:rPr>
              <a:t>r</a:t>
            </a:r>
            <a:r>
              <a:rPr sz="5200" spc="60" dirty="0">
                <a:solidFill>
                  <a:srgbClr val="5CCAD0"/>
                </a:solidFill>
                <a:latin typeface="Trebuchet MS"/>
                <a:cs typeface="Trebuchet MS"/>
              </a:rPr>
              <a:t>o</a:t>
            </a:r>
            <a:r>
              <a:rPr sz="5200" spc="-390" dirty="0">
                <a:solidFill>
                  <a:srgbClr val="5CCAD0"/>
                </a:solidFill>
                <a:latin typeface="Trebuchet MS"/>
                <a:cs typeface="Trebuchet MS"/>
              </a:rPr>
              <a:t>l</a:t>
            </a:r>
            <a:r>
              <a:rPr sz="5200" spc="-165" dirty="0">
                <a:solidFill>
                  <a:srgbClr val="5CCAD0"/>
                </a:solidFill>
                <a:latin typeface="Trebuchet MS"/>
                <a:cs typeface="Trebuchet MS"/>
              </a:rPr>
              <a:t> </a:t>
            </a:r>
            <a:r>
              <a:rPr sz="5200" spc="-355" dirty="0">
                <a:solidFill>
                  <a:srgbClr val="5CCAD0"/>
                </a:solidFill>
                <a:latin typeface="Trebuchet MS"/>
                <a:cs typeface="Trebuchet MS"/>
              </a:rPr>
              <a:t>t</a:t>
            </a:r>
            <a:r>
              <a:rPr sz="5200" spc="-10" dirty="0">
                <a:solidFill>
                  <a:srgbClr val="5CCAD0"/>
                </a:solidFill>
                <a:latin typeface="Trebuchet MS"/>
                <a:cs typeface="Trebuchet MS"/>
              </a:rPr>
              <a:t>e</a:t>
            </a:r>
            <a:r>
              <a:rPr sz="5200" spc="-405" dirty="0">
                <a:solidFill>
                  <a:srgbClr val="5CCAD0"/>
                </a:solidFill>
                <a:latin typeface="Trebuchet MS"/>
                <a:cs typeface="Trebuchet MS"/>
              </a:rPr>
              <a:t>r</a:t>
            </a:r>
            <a:r>
              <a:rPr sz="5200" spc="-200" dirty="0">
                <a:solidFill>
                  <a:srgbClr val="5CCAD0"/>
                </a:solidFill>
                <a:latin typeface="Trebuchet MS"/>
                <a:cs typeface="Trebuchet MS"/>
              </a:rPr>
              <a:t>h</a:t>
            </a:r>
            <a:r>
              <a:rPr sz="5200" spc="225" dirty="0">
                <a:solidFill>
                  <a:srgbClr val="5CCAD0"/>
                </a:solidFill>
                <a:latin typeface="Trebuchet MS"/>
                <a:cs typeface="Trebuchet MS"/>
              </a:rPr>
              <a:t>a</a:t>
            </a:r>
            <a:r>
              <a:rPr sz="5200" spc="60" dirty="0">
                <a:solidFill>
                  <a:srgbClr val="5CCAD0"/>
                </a:solidFill>
                <a:latin typeface="Trebuchet MS"/>
                <a:cs typeface="Trebuchet MS"/>
              </a:rPr>
              <a:t>d</a:t>
            </a:r>
            <a:r>
              <a:rPr sz="5200" spc="225" dirty="0">
                <a:solidFill>
                  <a:srgbClr val="5CCAD0"/>
                </a:solidFill>
                <a:latin typeface="Trebuchet MS"/>
                <a:cs typeface="Trebuchet MS"/>
              </a:rPr>
              <a:t>a</a:t>
            </a:r>
            <a:r>
              <a:rPr sz="5200" spc="65" dirty="0">
                <a:solidFill>
                  <a:srgbClr val="5CCAD0"/>
                </a:solidFill>
                <a:latin typeface="Trebuchet MS"/>
                <a:cs typeface="Trebuchet MS"/>
              </a:rPr>
              <a:t>p</a:t>
            </a:r>
            <a:r>
              <a:rPr sz="5200" spc="-165" dirty="0">
                <a:solidFill>
                  <a:srgbClr val="5CCAD0"/>
                </a:solidFill>
                <a:latin typeface="Trebuchet MS"/>
                <a:cs typeface="Trebuchet MS"/>
              </a:rPr>
              <a:t> </a:t>
            </a:r>
            <a:r>
              <a:rPr sz="5200" spc="60" dirty="0">
                <a:solidFill>
                  <a:srgbClr val="5CCAD0"/>
                </a:solidFill>
                <a:latin typeface="Trebuchet MS"/>
                <a:cs typeface="Trebuchet MS"/>
              </a:rPr>
              <a:t>p</a:t>
            </a:r>
            <a:r>
              <a:rPr sz="5200" spc="-405" dirty="0">
                <a:solidFill>
                  <a:srgbClr val="5CCAD0"/>
                </a:solidFill>
                <a:latin typeface="Trebuchet MS"/>
                <a:cs typeface="Trebuchet MS"/>
              </a:rPr>
              <a:t>r</a:t>
            </a:r>
            <a:r>
              <a:rPr sz="5200" spc="225" dirty="0">
                <a:solidFill>
                  <a:srgbClr val="5CCAD0"/>
                </a:solidFill>
                <a:latin typeface="Trebuchet MS"/>
                <a:cs typeface="Trebuchet MS"/>
              </a:rPr>
              <a:t>a</a:t>
            </a:r>
            <a:r>
              <a:rPr sz="5200" spc="-440" dirty="0">
                <a:solidFill>
                  <a:srgbClr val="5CCAD0"/>
                </a:solidFill>
                <a:latin typeface="Trebuchet MS"/>
                <a:cs typeface="Trebuchet MS"/>
              </a:rPr>
              <a:t>k</a:t>
            </a:r>
            <a:r>
              <a:rPr sz="5200" spc="-355" dirty="0">
                <a:solidFill>
                  <a:srgbClr val="5CCAD0"/>
                </a:solidFill>
                <a:latin typeface="Trebuchet MS"/>
                <a:cs typeface="Trebuchet MS"/>
              </a:rPr>
              <a:t>t</a:t>
            </a:r>
            <a:r>
              <a:rPr sz="5200" spc="-295" dirty="0">
                <a:solidFill>
                  <a:srgbClr val="5CCAD0"/>
                </a:solidFill>
                <a:latin typeface="Trebuchet MS"/>
                <a:cs typeface="Trebuchet MS"/>
              </a:rPr>
              <a:t>i</a:t>
            </a:r>
            <a:r>
              <a:rPr sz="5200" spc="-434" dirty="0">
                <a:solidFill>
                  <a:srgbClr val="5CCAD0"/>
                </a:solidFill>
                <a:latin typeface="Trebuchet MS"/>
                <a:cs typeface="Trebuchet MS"/>
              </a:rPr>
              <a:t>k</a:t>
            </a:r>
            <a:r>
              <a:rPr sz="5200" spc="-165" dirty="0">
                <a:solidFill>
                  <a:srgbClr val="5CCAD0"/>
                </a:solidFill>
                <a:latin typeface="Trebuchet MS"/>
                <a:cs typeface="Trebuchet MS"/>
              </a:rPr>
              <a:t> </a:t>
            </a:r>
            <a:r>
              <a:rPr sz="5200" spc="-355" dirty="0">
                <a:solidFill>
                  <a:srgbClr val="5CCAD0"/>
                </a:solidFill>
                <a:latin typeface="Trebuchet MS"/>
                <a:cs typeface="Trebuchet MS"/>
              </a:rPr>
              <a:t>m</a:t>
            </a:r>
            <a:r>
              <a:rPr sz="5200" spc="60" dirty="0">
                <a:solidFill>
                  <a:srgbClr val="5CCAD0"/>
                </a:solidFill>
                <a:latin typeface="Trebuchet MS"/>
                <a:cs typeface="Trebuchet MS"/>
              </a:rPr>
              <a:t>o</a:t>
            </a:r>
            <a:r>
              <a:rPr sz="5200" spc="-200" dirty="0">
                <a:solidFill>
                  <a:srgbClr val="5CCAD0"/>
                </a:solidFill>
                <a:latin typeface="Trebuchet MS"/>
                <a:cs typeface="Trebuchet MS"/>
              </a:rPr>
              <a:t>n</a:t>
            </a:r>
            <a:r>
              <a:rPr sz="5200" spc="60" dirty="0">
                <a:solidFill>
                  <a:srgbClr val="5CCAD0"/>
                </a:solidFill>
                <a:latin typeface="Trebuchet MS"/>
                <a:cs typeface="Trebuchet MS"/>
              </a:rPr>
              <a:t>opo</a:t>
            </a:r>
            <a:r>
              <a:rPr sz="5200" spc="-390" dirty="0">
                <a:solidFill>
                  <a:srgbClr val="5CCAD0"/>
                </a:solidFill>
                <a:latin typeface="Trebuchet MS"/>
                <a:cs typeface="Trebuchet MS"/>
              </a:rPr>
              <a:t>l</a:t>
            </a:r>
            <a:r>
              <a:rPr sz="5200" spc="-295" dirty="0">
                <a:solidFill>
                  <a:srgbClr val="5CCAD0"/>
                </a:solidFill>
                <a:latin typeface="Trebuchet MS"/>
                <a:cs typeface="Trebuchet MS"/>
              </a:rPr>
              <a:t>i</a:t>
            </a:r>
            <a:endParaRPr sz="5200">
              <a:latin typeface="Trebuchet MS"/>
              <a:cs typeface="Trebuchet MS"/>
            </a:endParaRPr>
          </a:p>
          <a:p>
            <a:pPr marL="660400" indent="-648335">
              <a:lnSpc>
                <a:spcPct val="100000"/>
              </a:lnSpc>
              <a:spcBef>
                <a:spcPts val="1035"/>
              </a:spcBef>
              <a:buAutoNum type="arabicPeriod"/>
              <a:tabLst>
                <a:tab pos="661035" algn="l"/>
              </a:tabLst>
            </a:pPr>
            <a:r>
              <a:rPr sz="5200" spc="-535" dirty="0">
                <a:solidFill>
                  <a:srgbClr val="5CCAD0"/>
                </a:solidFill>
                <a:latin typeface="Trebuchet MS"/>
                <a:cs typeface="Trebuchet MS"/>
              </a:rPr>
              <a:t>K</a:t>
            </a:r>
            <a:r>
              <a:rPr sz="5200" spc="60" dirty="0">
                <a:solidFill>
                  <a:srgbClr val="5CCAD0"/>
                </a:solidFill>
                <a:latin typeface="Trebuchet MS"/>
                <a:cs typeface="Trebuchet MS"/>
              </a:rPr>
              <a:t>o</a:t>
            </a:r>
            <a:r>
              <a:rPr sz="5200" spc="-200" dirty="0">
                <a:solidFill>
                  <a:srgbClr val="5CCAD0"/>
                </a:solidFill>
                <a:latin typeface="Trebuchet MS"/>
                <a:cs typeface="Trebuchet MS"/>
              </a:rPr>
              <a:t>n</a:t>
            </a:r>
            <a:r>
              <a:rPr sz="5200" spc="-355" dirty="0">
                <a:solidFill>
                  <a:srgbClr val="5CCAD0"/>
                </a:solidFill>
                <a:latin typeface="Trebuchet MS"/>
                <a:cs typeface="Trebuchet MS"/>
              </a:rPr>
              <a:t>t</a:t>
            </a:r>
            <a:r>
              <a:rPr sz="5200" spc="-405" dirty="0">
                <a:solidFill>
                  <a:srgbClr val="5CCAD0"/>
                </a:solidFill>
                <a:latin typeface="Trebuchet MS"/>
                <a:cs typeface="Trebuchet MS"/>
              </a:rPr>
              <a:t>r</a:t>
            </a:r>
            <a:r>
              <a:rPr sz="5200" spc="60" dirty="0">
                <a:solidFill>
                  <a:srgbClr val="5CCAD0"/>
                </a:solidFill>
                <a:latin typeface="Trebuchet MS"/>
                <a:cs typeface="Trebuchet MS"/>
              </a:rPr>
              <a:t>o</a:t>
            </a:r>
            <a:r>
              <a:rPr sz="5200" spc="-390" dirty="0">
                <a:solidFill>
                  <a:srgbClr val="5CCAD0"/>
                </a:solidFill>
                <a:latin typeface="Trebuchet MS"/>
                <a:cs typeface="Trebuchet MS"/>
              </a:rPr>
              <a:t>l</a:t>
            </a:r>
            <a:r>
              <a:rPr sz="5200" spc="-165" dirty="0">
                <a:solidFill>
                  <a:srgbClr val="5CCAD0"/>
                </a:solidFill>
                <a:latin typeface="Trebuchet MS"/>
                <a:cs typeface="Trebuchet MS"/>
              </a:rPr>
              <a:t> </a:t>
            </a:r>
            <a:r>
              <a:rPr sz="5200" spc="60" dirty="0">
                <a:solidFill>
                  <a:srgbClr val="5CCAD0"/>
                </a:solidFill>
                <a:latin typeface="Trebuchet MS"/>
                <a:cs typeface="Trebuchet MS"/>
              </a:rPr>
              <a:t>d</a:t>
            </a:r>
            <a:r>
              <a:rPr sz="5200" spc="225" dirty="0">
                <a:solidFill>
                  <a:srgbClr val="5CCAD0"/>
                </a:solidFill>
                <a:latin typeface="Trebuchet MS"/>
                <a:cs typeface="Trebuchet MS"/>
              </a:rPr>
              <a:t>a</a:t>
            </a:r>
            <a:r>
              <a:rPr sz="5200" spc="-390" dirty="0">
                <a:solidFill>
                  <a:srgbClr val="5CCAD0"/>
                </a:solidFill>
                <a:latin typeface="Trebuchet MS"/>
                <a:cs typeface="Trebuchet MS"/>
              </a:rPr>
              <a:t>l</a:t>
            </a:r>
            <a:r>
              <a:rPr sz="5200" spc="225" dirty="0">
                <a:solidFill>
                  <a:srgbClr val="5CCAD0"/>
                </a:solidFill>
                <a:latin typeface="Trebuchet MS"/>
                <a:cs typeface="Trebuchet MS"/>
              </a:rPr>
              <a:t>a</a:t>
            </a:r>
            <a:r>
              <a:rPr sz="5200" spc="-350" dirty="0">
                <a:solidFill>
                  <a:srgbClr val="5CCAD0"/>
                </a:solidFill>
                <a:latin typeface="Trebuchet MS"/>
                <a:cs typeface="Trebuchet MS"/>
              </a:rPr>
              <a:t>m</a:t>
            </a:r>
            <a:r>
              <a:rPr sz="5200" spc="-165" dirty="0">
                <a:solidFill>
                  <a:srgbClr val="5CCAD0"/>
                </a:solidFill>
                <a:latin typeface="Trebuchet MS"/>
                <a:cs typeface="Trebuchet MS"/>
              </a:rPr>
              <a:t> </a:t>
            </a:r>
            <a:r>
              <a:rPr sz="5200" spc="60" dirty="0">
                <a:solidFill>
                  <a:srgbClr val="5CCAD0"/>
                </a:solidFill>
                <a:latin typeface="Trebuchet MS"/>
                <a:cs typeface="Trebuchet MS"/>
              </a:rPr>
              <a:t>p</a:t>
            </a:r>
            <a:r>
              <a:rPr sz="5200" spc="-405" dirty="0">
                <a:solidFill>
                  <a:srgbClr val="5CCAD0"/>
                </a:solidFill>
                <a:latin typeface="Trebuchet MS"/>
                <a:cs typeface="Trebuchet MS"/>
              </a:rPr>
              <a:t>r</a:t>
            </a:r>
            <a:r>
              <a:rPr sz="5200" spc="225" dirty="0">
                <a:solidFill>
                  <a:srgbClr val="5CCAD0"/>
                </a:solidFill>
                <a:latin typeface="Trebuchet MS"/>
                <a:cs typeface="Trebuchet MS"/>
              </a:rPr>
              <a:t>a</a:t>
            </a:r>
            <a:r>
              <a:rPr sz="5200" spc="-440" dirty="0">
                <a:solidFill>
                  <a:srgbClr val="5CCAD0"/>
                </a:solidFill>
                <a:latin typeface="Trebuchet MS"/>
                <a:cs typeface="Trebuchet MS"/>
              </a:rPr>
              <a:t>k</a:t>
            </a:r>
            <a:r>
              <a:rPr sz="5200" spc="-360" dirty="0">
                <a:solidFill>
                  <a:srgbClr val="5CCAD0"/>
                </a:solidFill>
                <a:latin typeface="Trebuchet MS"/>
                <a:cs typeface="Trebuchet MS"/>
              </a:rPr>
              <a:t>t</a:t>
            </a:r>
            <a:r>
              <a:rPr sz="5200" spc="-295" dirty="0">
                <a:solidFill>
                  <a:srgbClr val="5CCAD0"/>
                </a:solidFill>
                <a:latin typeface="Trebuchet MS"/>
                <a:cs typeface="Trebuchet MS"/>
              </a:rPr>
              <a:t>i</a:t>
            </a:r>
            <a:r>
              <a:rPr sz="5200" spc="-434" dirty="0">
                <a:solidFill>
                  <a:srgbClr val="5CCAD0"/>
                </a:solidFill>
                <a:latin typeface="Trebuchet MS"/>
                <a:cs typeface="Trebuchet MS"/>
              </a:rPr>
              <a:t>k</a:t>
            </a:r>
            <a:r>
              <a:rPr sz="5200" spc="-165" dirty="0">
                <a:solidFill>
                  <a:srgbClr val="5CCAD0"/>
                </a:solidFill>
                <a:latin typeface="Trebuchet MS"/>
                <a:cs typeface="Trebuchet MS"/>
              </a:rPr>
              <a:t> </a:t>
            </a:r>
            <a:r>
              <a:rPr sz="5200" spc="-440" dirty="0">
                <a:solidFill>
                  <a:srgbClr val="5CCAD0"/>
                </a:solidFill>
                <a:latin typeface="Trebuchet MS"/>
                <a:cs typeface="Trebuchet MS"/>
              </a:rPr>
              <a:t>k</a:t>
            </a:r>
            <a:r>
              <a:rPr sz="5200" spc="-10" dirty="0">
                <a:solidFill>
                  <a:srgbClr val="5CCAD0"/>
                </a:solidFill>
                <a:latin typeface="Trebuchet MS"/>
                <a:cs typeface="Trebuchet MS"/>
              </a:rPr>
              <a:t>e</a:t>
            </a:r>
            <a:r>
              <a:rPr sz="5200" spc="-405" dirty="0">
                <a:solidFill>
                  <a:srgbClr val="5CCAD0"/>
                </a:solidFill>
                <a:latin typeface="Trebuchet MS"/>
                <a:cs typeface="Trebuchet MS"/>
              </a:rPr>
              <a:t>r</a:t>
            </a:r>
            <a:r>
              <a:rPr sz="5200" spc="-685" dirty="0">
                <a:solidFill>
                  <a:srgbClr val="5CCAD0"/>
                </a:solidFill>
                <a:latin typeface="Trebuchet MS"/>
                <a:cs typeface="Trebuchet MS"/>
              </a:rPr>
              <a:t>j</a:t>
            </a:r>
            <a:r>
              <a:rPr sz="5200" spc="225" dirty="0">
                <a:solidFill>
                  <a:srgbClr val="5CCAD0"/>
                </a:solidFill>
                <a:latin typeface="Trebuchet MS"/>
                <a:cs typeface="Trebuchet MS"/>
              </a:rPr>
              <a:t>a</a:t>
            </a:r>
            <a:r>
              <a:rPr sz="5200" spc="-20" dirty="0">
                <a:solidFill>
                  <a:srgbClr val="5CCAD0"/>
                </a:solidFill>
                <a:latin typeface="Trebuchet MS"/>
                <a:cs typeface="Trebuchet MS"/>
              </a:rPr>
              <a:t>s</a:t>
            </a:r>
            <a:r>
              <a:rPr sz="5200" spc="225" dirty="0">
                <a:solidFill>
                  <a:srgbClr val="5CCAD0"/>
                </a:solidFill>
                <a:latin typeface="Trebuchet MS"/>
                <a:cs typeface="Trebuchet MS"/>
              </a:rPr>
              <a:t>a</a:t>
            </a:r>
            <a:r>
              <a:rPr sz="5200" spc="-355" dirty="0">
                <a:solidFill>
                  <a:srgbClr val="5CCAD0"/>
                </a:solidFill>
                <a:latin typeface="Trebuchet MS"/>
                <a:cs typeface="Trebuchet MS"/>
              </a:rPr>
              <a:t>m</a:t>
            </a:r>
            <a:r>
              <a:rPr sz="5200" spc="225" dirty="0">
                <a:solidFill>
                  <a:srgbClr val="5CCAD0"/>
                </a:solidFill>
                <a:latin typeface="Trebuchet MS"/>
                <a:cs typeface="Trebuchet MS"/>
              </a:rPr>
              <a:t>a</a:t>
            </a:r>
            <a:r>
              <a:rPr sz="5200" spc="65" dirty="0">
                <a:solidFill>
                  <a:srgbClr val="5CCAD0"/>
                </a:solidFill>
                <a:latin typeface="Trebuchet MS"/>
                <a:cs typeface="Trebuchet MS"/>
              </a:rPr>
              <a:t>/</a:t>
            </a:r>
            <a:r>
              <a:rPr sz="5200" spc="-440" dirty="0">
                <a:solidFill>
                  <a:srgbClr val="5CCAD0"/>
                </a:solidFill>
                <a:latin typeface="Trebuchet MS"/>
                <a:cs typeface="Trebuchet MS"/>
              </a:rPr>
              <a:t>k</a:t>
            </a:r>
            <a:r>
              <a:rPr sz="5200" spc="60" dirty="0">
                <a:solidFill>
                  <a:srgbClr val="5CCAD0"/>
                </a:solidFill>
                <a:latin typeface="Trebuchet MS"/>
                <a:cs typeface="Trebuchet MS"/>
              </a:rPr>
              <a:t>o</a:t>
            </a:r>
            <a:r>
              <a:rPr sz="5200" spc="-200" dirty="0">
                <a:solidFill>
                  <a:srgbClr val="5CCAD0"/>
                </a:solidFill>
                <a:latin typeface="Trebuchet MS"/>
                <a:cs typeface="Trebuchet MS"/>
              </a:rPr>
              <a:t>n</a:t>
            </a:r>
            <a:r>
              <a:rPr sz="5200" spc="-355" dirty="0">
                <a:solidFill>
                  <a:srgbClr val="5CCAD0"/>
                </a:solidFill>
                <a:latin typeface="Trebuchet MS"/>
                <a:cs typeface="Trebuchet MS"/>
              </a:rPr>
              <a:t>t</a:t>
            </a:r>
            <a:r>
              <a:rPr sz="5200" spc="-405" dirty="0">
                <a:solidFill>
                  <a:srgbClr val="5CCAD0"/>
                </a:solidFill>
                <a:latin typeface="Trebuchet MS"/>
                <a:cs typeface="Trebuchet MS"/>
              </a:rPr>
              <a:t>r</a:t>
            </a:r>
            <a:r>
              <a:rPr sz="5200" spc="225" dirty="0">
                <a:solidFill>
                  <a:srgbClr val="5CCAD0"/>
                </a:solidFill>
                <a:latin typeface="Trebuchet MS"/>
                <a:cs typeface="Trebuchet MS"/>
              </a:rPr>
              <a:t>a</a:t>
            </a:r>
            <a:r>
              <a:rPr sz="5200" spc="-434" dirty="0">
                <a:solidFill>
                  <a:srgbClr val="5CCAD0"/>
                </a:solidFill>
                <a:latin typeface="Trebuchet MS"/>
                <a:cs typeface="Trebuchet MS"/>
              </a:rPr>
              <a:t>k</a:t>
            </a:r>
            <a:endParaRPr sz="5200">
              <a:latin typeface="Trebuchet MS"/>
              <a:cs typeface="Trebuchet MS"/>
            </a:endParaRPr>
          </a:p>
          <a:p>
            <a:pPr marL="660400" indent="-586105">
              <a:lnSpc>
                <a:spcPct val="100000"/>
              </a:lnSpc>
              <a:spcBef>
                <a:spcPts val="1035"/>
              </a:spcBef>
              <a:buAutoNum type="arabicPeriod"/>
              <a:tabLst>
                <a:tab pos="661035" algn="l"/>
              </a:tabLst>
            </a:pPr>
            <a:r>
              <a:rPr sz="5200" spc="-535" dirty="0">
                <a:solidFill>
                  <a:srgbClr val="5CCAD0"/>
                </a:solidFill>
                <a:latin typeface="Trebuchet MS"/>
                <a:cs typeface="Trebuchet MS"/>
              </a:rPr>
              <a:t>K</a:t>
            </a:r>
            <a:r>
              <a:rPr sz="5200" spc="60" dirty="0">
                <a:solidFill>
                  <a:srgbClr val="5CCAD0"/>
                </a:solidFill>
                <a:latin typeface="Trebuchet MS"/>
                <a:cs typeface="Trebuchet MS"/>
              </a:rPr>
              <a:t>o</a:t>
            </a:r>
            <a:r>
              <a:rPr sz="5200" spc="-200" dirty="0">
                <a:solidFill>
                  <a:srgbClr val="5CCAD0"/>
                </a:solidFill>
                <a:latin typeface="Trebuchet MS"/>
                <a:cs typeface="Trebuchet MS"/>
              </a:rPr>
              <a:t>n</a:t>
            </a:r>
            <a:r>
              <a:rPr sz="5200" spc="-355" dirty="0">
                <a:solidFill>
                  <a:srgbClr val="5CCAD0"/>
                </a:solidFill>
                <a:latin typeface="Trebuchet MS"/>
                <a:cs typeface="Trebuchet MS"/>
              </a:rPr>
              <a:t>t</a:t>
            </a:r>
            <a:r>
              <a:rPr sz="5200" spc="-405" dirty="0">
                <a:solidFill>
                  <a:srgbClr val="5CCAD0"/>
                </a:solidFill>
                <a:latin typeface="Trebuchet MS"/>
                <a:cs typeface="Trebuchet MS"/>
              </a:rPr>
              <a:t>r</a:t>
            </a:r>
            <a:r>
              <a:rPr sz="5200" spc="60" dirty="0">
                <a:solidFill>
                  <a:srgbClr val="5CCAD0"/>
                </a:solidFill>
                <a:latin typeface="Trebuchet MS"/>
                <a:cs typeface="Trebuchet MS"/>
              </a:rPr>
              <a:t>o</a:t>
            </a:r>
            <a:r>
              <a:rPr sz="5200" spc="-390" dirty="0">
                <a:solidFill>
                  <a:srgbClr val="5CCAD0"/>
                </a:solidFill>
                <a:latin typeface="Trebuchet MS"/>
                <a:cs typeface="Trebuchet MS"/>
              </a:rPr>
              <a:t>l</a:t>
            </a:r>
            <a:r>
              <a:rPr sz="5200" spc="-165" dirty="0">
                <a:solidFill>
                  <a:srgbClr val="5CCAD0"/>
                </a:solidFill>
                <a:latin typeface="Trebuchet MS"/>
                <a:cs typeface="Trebuchet MS"/>
              </a:rPr>
              <a:t> </a:t>
            </a:r>
            <a:r>
              <a:rPr sz="5200" spc="-355" dirty="0">
                <a:solidFill>
                  <a:srgbClr val="5CCAD0"/>
                </a:solidFill>
                <a:latin typeface="Trebuchet MS"/>
                <a:cs typeface="Trebuchet MS"/>
              </a:rPr>
              <a:t>m</a:t>
            </a:r>
            <a:r>
              <a:rPr sz="5200" spc="-10" dirty="0">
                <a:solidFill>
                  <a:srgbClr val="5CCAD0"/>
                </a:solidFill>
                <a:latin typeface="Trebuchet MS"/>
                <a:cs typeface="Trebuchet MS"/>
              </a:rPr>
              <a:t>e</a:t>
            </a:r>
            <a:r>
              <a:rPr sz="5200" spc="-390" dirty="0">
                <a:solidFill>
                  <a:srgbClr val="5CCAD0"/>
                </a:solidFill>
                <a:latin typeface="Trebuchet MS"/>
                <a:cs typeface="Trebuchet MS"/>
              </a:rPr>
              <a:t>l</a:t>
            </a:r>
            <a:r>
              <a:rPr sz="5200" spc="225" dirty="0">
                <a:solidFill>
                  <a:srgbClr val="5CCAD0"/>
                </a:solidFill>
                <a:latin typeface="Trebuchet MS"/>
                <a:cs typeface="Trebuchet MS"/>
              </a:rPr>
              <a:t>a</a:t>
            </a:r>
            <a:r>
              <a:rPr sz="5200" spc="-390" dirty="0">
                <a:solidFill>
                  <a:srgbClr val="5CCAD0"/>
                </a:solidFill>
                <a:latin typeface="Trebuchet MS"/>
                <a:cs typeface="Trebuchet MS"/>
              </a:rPr>
              <a:t>l</a:t>
            </a:r>
            <a:r>
              <a:rPr sz="5200" spc="-200" dirty="0">
                <a:solidFill>
                  <a:srgbClr val="5CCAD0"/>
                </a:solidFill>
                <a:latin typeface="Trebuchet MS"/>
                <a:cs typeface="Trebuchet MS"/>
              </a:rPr>
              <a:t>u</a:t>
            </a:r>
            <a:r>
              <a:rPr sz="5200" spc="-295" dirty="0">
                <a:solidFill>
                  <a:srgbClr val="5CCAD0"/>
                </a:solidFill>
                <a:latin typeface="Trebuchet MS"/>
                <a:cs typeface="Trebuchet MS"/>
              </a:rPr>
              <a:t>i</a:t>
            </a:r>
            <a:r>
              <a:rPr sz="5200" spc="-165" dirty="0">
                <a:solidFill>
                  <a:srgbClr val="5CCAD0"/>
                </a:solidFill>
                <a:latin typeface="Trebuchet MS"/>
                <a:cs typeface="Trebuchet MS"/>
              </a:rPr>
              <a:t> </a:t>
            </a:r>
            <a:r>
              <a:rPr sz="5200" spc="-440" dirty="0">
                <a:solidFill>
                  <a:srgbClr val="5CCAD0"/>
                </a:solidFill>
                <a:latin typeface="Trebuchet MS"/>
                <a:cs typeface="Trebuchet MS"/>
              </a:rPr>
              <a:t>k</a:t>
            </a:r>
            <a:r>
              <a:rPr sz="5200" spc="-10" dirty="0">
                <a:solidFill>
                  <a:srgbClr val="5CCAD0"/>
                </a:solidFill>
                <a:latin typeface="Trebuchet MS"/>
                <a:cs typeface="Trebuchet MS"/>
              </a:rPr>
              <a:t>e</a:t>
            </a:r>
            <a:r>
              <a:rPr sz="5200" spc="60" dirty="0">
                <a:solidFill>
                  <a:srgbClr val="5CCAD0"/>
                </a:solidFill>
                <a:latin typeface="Trebuchet MS"/>
                <a:cs typeface="Trebuchet MS"/>
              </a:rPr>
              <a:t>b</a:t>
            </a:r>
            <a:r>
              <a:rPr sz="5200" spc="-295" dirty="0">
                <a:solidFill>
                  <a:srgbClr val="5CCAD0"/>
                </a:solidFill>
                <a:latin typeface="Trebuchet MS"/>
                <a:cs typeface="Trebuchet MS"/>
              </a:rPr>
              <a:t>i</a:t>
            </a:r>
            <a:r>
              <a:rPr sz="5200" spc="225" dirty="0">
                <a:solidFill>
                  <a:srgbClr val="5CCAD0"/>
                </a:solidFill>
                <a:latin typeface="Trebuchet MS"/>
                <a:cs typeface="Trebuchet MS"/>
              </a:rPr>
              <a:t>a</a:t>
            </a:r>
            <a:r>
              <a:rPr sz="5200" spc="-685" dirty="0">
                <a:solidFill>
                  <a:srgbClr val="5CCAD0"/>
                </a:solidFill>
                <a:latin typeface="Trebuchet MS"/>
                <a:cs typeface="Trebuchet MS"/>
              </a:rPr>
              <a:t>j</a:t>
            </a:r>
            <a:r>
              <a:rPr sz="5200" spc="225" dirty="0">
                <a:solidFill>
                  <a:srgbClr val="5CCAD0"/>
                </a:solidFill>
                <a:latin typeface="Trebuchet MS"/>
                <a:cs typeface="Trebuchet MS"/>
              </a:rPr>
              <a:t>a</a:t>
            </a:r>
            <a:r>
              <a:rPr sz="5200" spc="-440" dirty="0">
                <a:solidFill>
                  <a:srgbClr val="5CCAD0"/>
                </a:solidFill>
                <a:latin typeface="Trebuchet MS"/>
                <a:cs typeface="Trebuchet MS"/>
              </a:rPr>
              <a:t>k</a:t>
            </a:r>
            <a:r>
              <a:rPr sz="5200" spc="225" dirty="0">
                <a:solidFill>
                  <a:srgbClr val="5CCAD0"/>
                </a:solidFill>
                <a:latin typeface="Trebuchet MS"/>
                <a:cs typeface="Trebuchet MS"/>
              </a:rPr>
              <a:t>a</a:t>
            </a:r>
            <a:r>
              <a:rPr sz="5200" spc="-195" dirty="0">
                <a:solidFill>
                  <a:srgbClr val="5CCAD0"/>
                </a:solidFill>
                <a:latin typeface="Trebuchet MS"/>
                <a:cs typeface="Trebuchet MS"/>
              </a:rPr>
              <a:t>n</a:t>
            </a:r>
            <a:r>
              <a:rPr sz="5200" spc="-165" dirty="0">
                <a:solidFill>
                  <a:srgbClr val="5CCAD0"/>
                </a:solidFill>
                <a:latin typeface="Trebuchet MS"/>
                <a:cs typeface="Trebuchet MS"/>
              </a:rPr>
              <a:t> </a:t>
            </a:r>
            <a:r>
              <a:rPr sz="5200" spc="-10" dirty="0">
                <a:solidFill>
                  <a:srgbClr val="5CCAD0"/>
                </a:solidFill>
                <a:latin typeface="Trebuchet MS"/>
                <a:cs typeface="Trebuchet MS"/>
              </a:rPr>
              <a:t>e</a:t>
            </a:r>
            <a:r>
              <a:rPr sz="5200" spc="-440" dirty="0">
                <a:solidFill>
                  <a:srgbClr val="5CCAD0"/>
                </a:solidFill>
                <a:latin typeface="Trebuchet MS"/>
                <a:cs typeface="Trebuchet MS"/>
              </a:rPr>
              <a:t>k</a:t>
            </a:r>
            <a:r>
              <a:rPr sz="5200" spc="60" dirty="0">
                <a:solidFill>
                  <a:srgbClr val="5CCAD0"/>
                </a:solidFill>
                <a:latin typeface="Trebuchet MS"/>
                <a:cs typeface="Trebuchet MS"/>
              </a:rPr>
              <a:t>o</a:t>
            </a:r>
            <a:r>
              <a:rPr sz="5200" spc="-200" dirty="0">
                <a:solidFill>
                  <a:srgbClr val="5CCAD0"/>
                </a:solidFill>
                <a:latin typeface="Trebuchet MS"/>
                <a:cs typeface="Trebuchet MS"/>
              </a:rPr>
              <a:t>n</a:t>
            </a:r>
            <a:r>
              <a:rPr sz="5200" spc="60" dirty="0">
                <a:solidFill>
                  <a:srgbClr val="5CCAD0"/>
                </a:solidFill>
                <a:latin typeface="Trebuchet MS"/>
                <a:cs typeface="Trebuchet MS"/>
              </a:rPr>
              <a:t>o</a:t>
            </a:r>
            <a:r>
              <a:rPr sz="5200" spc="-355" dirty="0">
                <a:solidFill>
                  <a:srgbClr val="5CCAD0"/>
                </a:solidFill>
                <a:latin typeface="Trebuchet MS"/>
                <a:cs typeface="Trebuchet MS"/>
              </a:rPr>
              <a:t>m</a:t>
            </a:r>
            <a:r>
              <a:rPr sz="5200" spc="-295" dirty="0">
                <a:solidFill>
                  <a:srgbClr val="5CCAD0"/>
                </a:solidFill>
                <a:latin typeface="Trebuchet MS"/>
                <a:cs typeface="Trebuchet MS"/>
              </a:rPr>
              <a:t>i</a:t>
            </a:r>
            <a:endParaRPr sz="5200">
              <a:latin typeface="Trebuchet MS"/>
              <a:cs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5502910" cy="3640454"/>
            <a:chOff x="0" y="0"/>
            <a:chExt cx="5502910" cy="3640454"/>
          </a:xfrm>
        </p:grpSpPr>
        <p:pic>
          <p:nvPicPr>
            <p:cNvPr id="3" name="object 3"/>
            <p:cNvPicPr/>
            <p:nvPr/>
          </p:nvPicPr>
          <p:blipFill>
            <a:blip r:embed="rId2" cstate="print"/>
            <a:stretch>
              <a:fillRect/>
            </a:stretch>
          </p:blipFill>
          <p:spPr>
            <a:xfrm>
              <a:off x="5369092" y="2592555"/>
              <a:ext cx="133350" cy="133349"/>
            </a:xfrm>
            <a:prstGeom prst="rect">
              <a:avLst/>
            </a:prstGeom>
          </p:spPr>
        </p:pic>
        <p:pic>
          <p:nvPicPr>
            <p:cNvPr id="4" name="object 4"/>
            <p:cNvPicPr/>
            <p:nvPr/>
          </p:nvPicPr>
          <p:blipFill>
            <a:blip r:embed="rId3" cstate="print"/>
            <a:stretch>
              <a:fillRect/>
            </a:stretch>
          </p:blipFill>
          <p:spPr>
            <a:xfrm>
              <a:off x="0" y="0"/>
              <a:ext cx="5326563" cy="3640008"/>
            </a:xfrm>
            <a:prstGeom prst="rect">
              <a:avLst/>
            </a:prstGeom>
          </p:spPr>
        </p:pic>
      </p:grpSp>
      <p:sp>
        <p:nvSpPr>
          <p:cNvPr id="5" name="object 5"/>
          <p:cNvSpPr txBox="1">
            <a:spLocks noGrp="1"/>
          </p:cNvSpPr>
          <p:nvPr>
            <p:ph type="title"/>
          </p:nvPr>
        </p:nvSpPr>
        <p:spPr>
          <a:xfrm>
            <a:off x="7582345" y="904878"/>
            <a:ext cx="9690100" cy="635000"/>
          </a:xfrm>
          <a:prstGeom prst="rect">
            <a:avLst/>
          </a:prstGeom>
        </p:spPr>
        <p:txBody>
          <a:bodyPr vert="horz" wrap="square" lIns="0" tIns="12700" rIns="0" bIns="0" rtlCol="0">
            <a:spAutoFit/>
          </a:bodyPr>
          <a:lstStyle/>
          <a:p>
            <a:pPr marL="12700">
              <a:lnSpc>
                <a:spcPct val="100000"/>
              </a:lnSpc>
              <a:spcBef>
                <a:spcPts val="100"/>
              </a:spcBef>
              <a:tabLst>
                <a:tab pos="3208655" algn="l"/>
                <a:tab pos="5229860" algn="l"/>
                <a:tab pos="7232650" algn="l"/>
              </a:tabLst>
            </a:pPr>
            <a:r>
              <a:rPr sz="4000" spc="-15" dirty="0">
                <a:solidFill>
                  <a:srgbClr val="F5FAF9"/>
                </a:solidFill>
                <a:latin typeface="Trebuchet MS"/>
                <a:cs typeface="Trebuchet MS"/>
              </a:rPr>
              <a:t>K</a:t>
            </a:r>
            <a:r>
              <a:rPr sz="4000" spc="855" dirty="0">
                <a:solidFill>
                  <a:srgbClr val="F5FAF9"/>
                </a:solidFill>
                <a:latin typeface="Trebuchet MS"/>
                <a:cs typeface="Trebuchet MS"/>
              </a:rPr>
              <a:t>O</a:t>
            </a:r>
            <a:r>
              <a:rPr sz="4000" spc="685" dirty="0">
                <a:solidFill>
                  <a:srgbClr val="F5FAF9"/>
                </a:solidFill>
                <a:latin typeface="Trebuchet MS"/>
                <a:cs typeface="Trebuchet MS"/>
              </a:rPr>
              <a:t>M</a:t>
            </a:r>
            <a:r>
              <a:rPr sz="4000" spc="280" dirty="0">
                <a:solidFill>
                  <a:srgbClr val="F5FAF9"/>
                </a:solidFill>
                <a:latin typeface="Trebuchet MS"/>
                <a:cs typeface="Trebuchet MS"/>
              </a:rPr>
              <a:t>P</a:t>
            </a:r>
            <a:r>
              <a:rPr sz="4000" spc="855" dirty="0">
                <a:solidFill>
                  <a:srgbClr val="F5FAF9"/>
                </a:solidFill>
                <a:latin typeface="Trebuchet MS"/>
                <a:cs typeface="Trebuchet MS"/>
              </a:rPr>
              <a:t>O</a:t>
            </a:r>
            <a:r>
              <a:rPr sz="4000" spc="250" dirty="0">
                <a:solidFill>
                  <a:srgbClr val="F5FAF9"/>
                </a:solidFill>
                <a:latin typeface="Trebuchet MS"/>
                <a:cs typeface="Trebuchet MS"/>
              </a:rPr>
              <a:t>N</a:t>
            </a:r>
            <a:r>
              <a:rPr sz="4000" spc="465" dirty="0">
                <a:solidFill>
                  <a:srgbClr val="F5FAF9"/>
                </a:solidFill>
                <a:latin typeface="Trebuchet MS"/>
                <a:cs typeface="Trebuchet MS"/>
              </a:rPr>
              <a:t>E</a:t>
            </a:r>
            <a:r>
              <a:rPr sz="4000" spc="-145" dirty="0">
                <a:solidFill>
                  <a:srgbClr val="F5FAF9"/>
                </a:solidFill>
                <a:latin typeface="Trebuchet MS"/>
                <a:cs typeface="Trebuchet MS"/>
              </a:rPr>
              <a:t>N</a:t>
            </a:r>
            <a:r>
              <a:rPr sz="4000" dirty="0">
                <a:solidFill>
                  <a:srgbClr val="F5FAF9"/>
                </a:solidFill>
                <a:latin typeface="Trebuchet MS"/>
                <a:cs typeface="Trebuchet MS"/>
              </a:rPr>
              <a:t>	</a:t>
            </a:r>
            <a:r>
              <a:rPr sz="4000" spc="170" dirty="0">
                <a:solidFill>
                  <a:srgbClr val="F5FAF9"/>
                </a:solidFill>
                <a:latin typeface="Trebuchet MS"/>
                <a:cs typeface="Trebuchet MS"/>
              </a:rPr>
              <a:t>H</a:t>
            </a:r>
            <a:r>
              <a:rPr sz="4000" spc="305" dirty="0">
                <a:solidFill>
                  <a:srgbClr val="F5FAF9"/>
                </a:solidFill>
                <a:latin typeface="Trebuchet MS"/>
                <a:cs typeface="Trebuchet MS"/>
              </a:rPr>
              <a:t>U</a:t>
            </a:r>
            <a:r>
              <a:rPr sz="4000" spc="-15" dirty="0">
                <a:solidFill>
                  <a:srgbClr val="F5FAF9"/>
                </a:solidFill>
                <a:latin typeface="Trebuchet MS"/>
                <a:cs typeface="Trebuchet MS"/>
              </a:rPr>
              <a:t>K</a:t>
            </a:r>
            <a:r>
              <a:rPr sz="4000" spc="305" dirty="0">
                <a:solidFill>
                  <a:srgbClr val="F5FAF9"/>
                </a:solidFill>
                <a:latin typeface="Trebuchet MS"/>
                <a:cs typeface="Trebuchet MS"/>
              </a:rPr>
              <a:t>U</a:t>
            </a:r>
            <a:r>
              <a:rPr sz="4000" spc="290" dirty="0">
                <a:solidFill>
                  <a:srgbClr val="F5FAF9"/>
                </a:solidFill>
                <a:latin typeface="Trebuchet MS"/>
                <a:cs typeface="Trebuchet MS"/>
              </a:rPr>
              <a:t>M</a:t>
            </a:r>
            <a:r>
              <a:rPr sz="4000" dirty="0">
                <a:solidFill>
                  <a:srgbClr val="F5FAF9"/>
                </a:solidFill>
                <a:latin typeface="Trebuchet MS"/>
                <a:cs typeface="Trebuchet MS"/>
              </a:rPr>
              <a:t>	</a:t>
            </a:r>
            <a:r>
              <a:rPr sz="4000" spc="530" dirty="0">
                <a:solidFill>
                  <a:srgbClr val="F5FAF9"/>
                </a:solidFill>
                <a:latin typeface="Trebuchet MS"/>
                <a:cs typeface="Trebuchet MS"/>
              </a:rPr>
              <a:t>D</a:t>
            </a:r>
            <a:r>
              <a:rPr sz="4000" spc="500" dirty="0">
                <a:solidFill>
                  <a:srgbClr val="F5FAF9"/>
                </a:solidFill>
                <a:latin typeface="Trebuchet MS"/>
                <a:cs typeface="Trebuchet MS"/>
              </a:rPr>
              <a:t>A</a:t>
            </a:r>
            <a:r>
              <a:rPr sz="4000" dirty="0">
                <a:solidFill>
                  <a:srgbClr val="F5FAF9"/>
                </a:solidFill>
                <a:latin typeface="Trebuchet MS"/>
                <a:cs typeface="Trebuchet MS"/>
              </a:rPr>
              <a:t>L</a:t>
            </a:r>
            <a:r>
              <a:rPr sz="4000" spc="500" dirty="0">
                <a:solidFill>
                  <a:srgbClr val="F5FAF9"/>
                </a:solidFill>
                <a:latin typeface="Trebuchet MS"/>
                <a:cs typeface="Trebuchet MS"/>
              </a:rPr>
              <a:t>A</a:t>
            </a:r>
            <a:r>
              <a:rPr sz="4000" spc="290" dirty="0">
                <a:solidFill>
                  <a:srgbClr val="F5FAF9"/>
                </a:solidFill>
                <a:latin typeface="Trebuchet MS"/>
                <a:cs typeface="Trebuchet MS"/>
              </a:rPr>
              <a:t>M</a:t>
            </a:r>
            <a:r>
              <a:rPr sz="4000" dirty="0">
                <a:solidFill>
                  <a:srgbClr val="F5FAF9"/>
                </a:solidFill>
                <a:latin typeface="Trebuchet MS"/>
                <a:cs typeface="Trebuchet MS"/>
              </a:rPr>
              <a:t>	</a:t>
            </a:r>
            <a:r>
              <a:rPr sz="4000" spc="465" dirty="0">
                <a:solidFill>
                  <a:srgbClr val="F5FAF9"/>
                </a:solidFill>
                <a:latin typeface="Trebuchet MS"/>
                <a:cs typeface="Trebuchet MS"/>
              </a:rPr>
              <a:t>E</a:t>
            </a:r>
            <a:r>
              <a:rPr sz="4000" spc="-15" dirty="0">
                <a:solidFill>
                  <a:srgbClr val="F5FAF9"/>
                </a:solidFill>
                <a:latin typeface="Trebuchet MS"/>
                <a:cs typeface="Trebuchet MS"/>
              </a:rPr>
              <a:t>K</a:t>
            </a:r>
            <a:r>
              <a:rPr sz="4000" spc="855" dirty="0">
                <a:solidFill>
                  <a:srgbClr val="F5FAF9"/>
                </a:solidFill>
                <a:latin typeface="Trebuchet MS"/>
                <a:cs typeface="Trebuchet MS"/>
              </a:rPr>
              <a:t>O</a:t>
            </a:r>
            <a:r>
              <a:rPr sz="4000" spc="250" dirty="0">
                <a:solidFill>
                  <a:srgbClr val="F5FAF9"/>
                </a:solidFill>
                <a:latin typeface="Trebuchet MS"/>
                <a:cs typeface="Trebuchet MS"/>
              </a:rPr>
              <a:t>N</a:t>
            </a:r>
            <a:r>
              <a:rPr sz="4000" spc="855" dirty="0">
                <a:solidFill>
                  <a:srgbClr val="F5FAF9"/>
                </a:solidFill>
                <a:latin typeface="Trebuchet MS"/>
                <a:cs typeface="Trebuchet MS"/>
              </a:rPr>
              <a:t>O</a:t>
            </a:r>
            <a:r>
              <a:rPr sz="4000" spc="685" dirty="0">
                <a:solidFill>
                  <a:srgbClr val="F5FAF9"/>
                </a:solidFill>
                <a:latin typeface="Trebuchet MS"/>
                <a:cs typeface="Trebuchet MS"/>
              </a:rPr>
              <a:t>M</a:t>
            </a:r>
            <a:r>
              <a:rPr sz="4000" spc="-235" dirty="0">
                <a:solidFill>
                  <a:srgbClr val="F5FAF9"/>
                </a:solidFill>
                <a:latin typeface="Trebuchet MS"/>
                <a:cs typeface="Trebuchet MS"/>
              </a:rPr>
              <a:t>I</a:t>
            </a:r>
            <a:endParaRPr sz="4000">
              <a:latin typeface="Trebuchet MS"/>
              <a:cs typeface="Trebuchet MS"/>
            </a:endParaRPr>
          </a:p>
        </p:txBody>
      </p:sp>
      <p:pic>
        <p:nvPicPr>
          <p:cNvPr id="6" name="object 6"/>
          <p:cNvPicPr/>
          <p:nvPr/>
        </p:nvPicPr>
        <p:blipFill>
          <a:blip r:embed="rId4" cstate="print"/>
          <a:stretch>
            <a:fillRect/>
          </a:stretch>
        </p:blipFill>
        <p:spPr>
          <a:xfrm>
            <a:off x="1810752" y="7526505"/>
            <a:ext cx="133350" cy="133349"/>
          </a:xfrm>
          <a:prstGeom prst="rect">
            <a:avLst/>
          </a:prstGeom>
        </p:spPr>
      </p:pic>
      <p:sp>
        <p:nvSpPr>
          <p:cNvPr id="7" name="object 7"/>
          <p:cNvSpPr txBox="1"/>
          <p:nvPr/>
        </p:nvSpPr>
        <p:spPr>
          <a:xfrm>
            <a:off x="2132320" y="2349445"/>
            <a:ext cx="15521940" cy="6988809"/>
          </a:xfrm>
          <a:prstGeom prst="rect">
            <a:avLst/>
          </a:prstGeom>
        </p:spPr>
        <p:txBody>
          <a:bodyPr vert="horz" wrap="square" lIns="0" tIns="13970" rIns="0" bIns="0" rtlCol="0">
            <a:spAutoFit/>
          </a:bodyPr>
          <a:lstStyle/>
          <a:p>
            <a:pPr marL="3568065" marR="5080">
              <a:lnSpc>
                <a:spcPct val="100699"/>
              </a:lnSpc>
              <a:spcBef>
                <a:spcPts val="110"/>
              </a:spcBef>
            </a:pPr>
            <a:r>
              <a:rPr sz="3350" spc="-35" dirty="0">
                <a:solidFill>
                  <a:srgbClr val="F2CC73"/>
                </a:solidFill>
                <a:latin typeface="Trebuchet MS"/>
                <a:cs typeface="Trebuchet MS"/>
              </a:rPr>
              <a:t>Dari </a:t>
            </a:r>
            <a:r>
              <a:rPr sz="3350" spc="-90" dirty="0">
                <a:solidFill>
                  <a:srgbClr val="F2CC73"/>
                </a:solidFill>
                <a:latin typeface="Trebuchet MS"/>
                <a:cs typeface="Trebuchet MS"/>
              </a:rPr>
              <a:t>sisi pelakunya. Pelaku ekonomi </a:t>
            </a:r>
            <a:r>
              <a:rPr sz="3350" spc="-60" dirty="0">
                <a:solidFill>
                  <a:srgbClr val="F2CC73"/>
                </a:solidFill>
                <a:latin typeface="Trebuchet MS"/>
                <a:cs typeface="Trebuchet MS"/>
              </a:rPr>
              <a:t>merupakan </a:t>
            </a:r>
            <a:r>
              <a:rPr sz="3350" spc="-125" dirty="0">
                <a:solidFill>
                  <a:srgbClr val="F2CC73"/>
                </a:solidFill>
                <a:latin typeface="Trebuchet MS"/>
                <a:cs typeface="Trebuchet MS"/>
              </a:rPr>
              <a:t>subjek </a:t>
            </a:r>
            <a:r>
              <a:rPr sz="3350" spc="-160" dirty="0">
                <a:solidFill>
                  <a:srgbClr val="F2CC73"/>
                </a:solidFill>
                <a:latin typeface="Trebuchet MS"/>
                <a:cs typeface="Trebuchet MS"/>
              </a:rPr>
              <a:t>hukum </a:t>
            </a:r>
            <a:r>
              <a:rPr sz="3350" spc="-155" dirty="0">
                <a:solidFill>
                  <a:srgbClr val="F2CC73"/>
                </a:solidFill>
                <a:latin typeface="Trebuchet MS"/>
                <a:cs typeface="Trebuchet MS"/>
              </a:rPr>
              <a:t> </a:t>
            </a:r>
            <a:r>
              <a:rPr sz="3350" spc="25" dirty="0">
                <a:solidFill>
                  <a:srgbClr val="F2CC73"/>
                </a:solidFill>
                <a:latin typeface="Trebuchet MS"/>
                <a:cs typeface="Trebuchet MS"/>
              </a:rPr>
              <a:t>yang </a:t>
            </a:r>
            <a:r>
              <a:rPr sz="3350" spc="-90" dirty="0">
                <a:solidFill>
                  <a:srgbClr val="F2CC73"/>
                </a:solidFill>
                <a:latin typeface="Trebuchet MS"/>
                <a:cs typeface="Trebuchet MS"/>
              </a:rPr>
              <a:t>menjalankan </a:t>
            </a:r>
            <a:r>
              <a:rPr sz="3350" spc="-105" dirty="0">
                <a:solidFill>
                  <a:srgbClr val="F2CC73"/>
                </a:solidFill>
                <a:latin typeface="Trebuchet MS"/>
                <a:cs typeface="Trebuchet MS"/>
              </a:rPr>
              <a:t>perilaku </a:t>
            </a:r>
            <a:r>
              <a:rPr sz="3350" spc="-90" dirty="0">
                <a:solidFill>
                  <a:srgbClr val="F2CC73"/>
                </a:solidFill>
                <a:latin typeface="Trebuchet MS"/>
                <a:cs typeface="Trebuchet MS"/>
              </a:rPr>
              <a:t>ekonomi </a:t>
            </a:r>
            <a:r>
              <a:rPr sz="3350" spc="-55" dirty="0">
                <a:solidFill>
                  <a:srgbClr val="F2CC73"/>
                </a:solidFill>
                <a:latin typeface="Trebuchet MS"/>
                <a:cs typeface="Trebuchet MS"/>
              </a:rPr>
              <a:t>baik </a:t>
            </a:r>
            <a:r>
              <a:rPr sz="3350" spc="-170" dirty="0">
                <a:solidFill>
                  <a:srgbClr val="F2CC73"/>
                </a:solidFill>
                <a:latin typeface="Trebuchet MS"/>
                <a:cs typeface="Trebuchet MS"/>
              </a:rPr>
              <a:t>itu </a:t>
            </a:r>
            <a:r>
              <a:rPr sz="3350" spc="20" dirty="0">
                <a:solidFill>
                  <a:srgbClr val="F2CC73"/>
                </a:solidFill>
                <a:latin typeface="Trebuchet MS"/>
                <a:cs typeface="Trebuchet MS"/>
              </a:rPr>
              <a:t>seorang </a:t>
            </a:r>
            <a:r>
              <a:rPr sz="3350" dirty="0">
                <a:solidFill>
                  <a:srgbClr val="F2CC73"/>
                </a:solidFill>
                <a:latin typeface="Trebuchet MS"/>
                <a:cs typeface="Trebuchet MS"/>
              </a:rPr>
              <a:t>atau </a:t>
            </a:r>
            <a:r>
              <a:rPr sz="3350" spc="65" dirty="0">
                <a:solidFill>
                  <a:srgbClr val="F2CC73"/>
                </a:solidFill>
                <a:latin typeface="Trebuchet MS"/>
                <a:cs typeface="Trebuchet MS"/>
              </a:rPr>
              <a:t>badan </a:t>
            </a:r>
            <a:r>
              <a:rPr sz="3350" spc="-994" dirty="0">
                <a:solidFill>
                  <a:srgbClr val="F2CC73"/>
                </a:solidFill>
                <a:latin typeface="Trebuchet MS"/>
                <a:cs typeface="Trebuchet MS"/>
              </a:rPr>
              <a:t> </a:t>
            </a:r>
            <a:r>
              <a:rPr sz="3350" spc="25" dirty="0">
                <a:solidFill>
                  <a:srgbClr val="F2CC73"/>
                </a:solidFill>
                <a:latin typeface="Trebuchet MS"/>
                <a:cs typeface="Trebuchet MS"/>
              </a:rPr>
              <a:t>yang </a:t>
            </a:r>
            <a:r>
              <a:rPr sz="3350" spc="-90" dirty="0">
                <a:solidFill>
                  <a:srgbClr val="F2CC73"/>
                </a:solidFill>
                <a:latin typeface="Trebuchet MS"/>
                <a:cs typeface="Trebuchet MS"/>
              </a:rPr>
              <a:t>menjalankan </a:t>
            </a:r>
            <a:r>
              <a:rPr sz="3350" spc="-65" dirty="0">
                <a:solidFill>
                  <a:srgbClr val="F2CC73"/>
                </a:solidFill>
                <a:latin typeface="Trebuchet MS"/>
                <a:cs typeface="Trebuchet MS"/>
              </a:rPr>
              <a:t>kewajibannya </a:t>
            </a:r>
            <a:r>
              <a:rPr sz="3350" spc="-20" dirty="0">
                <a:solidFill>
                  <a:srgbClr val="F2CC73"/>
                </a:solidFill>
                <a:latin typeface="Trebuchet MS"/>
                <a:cs typeface="Trebuchet MS"/>
              </a:rPr>
              <a:t>sesuai </a:t>
            </a:r>
            <a:r>
              <a:rPr sz="3350" spc="45" dirty="0">
                <a:solidFill>
                  <a:srgbClr val="F2CC73"/>
                </a:solidFill>
                <a:latin typeface="Trebuchet MS"/>
                <a:cs typeface="Trebuchet MS"/>
              </a:rPr>
              <a:t>dengan </a:t>
            </a:r>
            <a:r>
              <a:rPr sz="3350" spc="-60" dirty="0">
                <a:solidFill>
                  <a:srgbClr val="F2CC73"/>
                </a:solidFill>
                <a:latin typeface="Trebuchet MS"/>
                <a:cs typeface="Trebuchet MS"/>
              </a:rPr>
              <a:t>strata </a:t>
            </a:r>
            <a:r>
              <a:rPr sz="3350" spc="25" dirty="0">
                <a:solidFill>
                  <a:srgbClr val="F2CC73"/>
                </a:solidFill>
                <a:latin typeface="Trebuchet MS"/>
                <a:cs typeface="Trebuchet MS"/>
              </a:rPr>
              <a:t>yang </a:t>
            </a:r>
            <a:r>
              <a:rPr sz="3350" spc="30" dirty="0">
                <a:solidFill>
                  <a:srgbClr val="F2CC73"/>
                </a:solidFill>
                <a:latin typeface="Trebuchet MS"/>
                <a:cs typeface="Trebuchet MS"/>
              </a:rPr>
              <a:t> </a:t>
            </a:r>
            <a:r>
              <a:rPr sz="3350" spc="-114" dirty="0">
                <a:solidFill>
                  <a:srgbClr val="F2CC73"/>
                </a:solidFill>
                <a:latin typeface="Trebuchet MS"/>
                <a:cs typeface="Trebuchet MS"/>
              </a:rPr>
              <a:t>dipilihnya. </a:t>
            </a:r>
            <a:r>
              <a:rPr sz="3350" spc="-30" dirty="0">
                <a:solidFill>
                  <a:srgbClr val="F2CC73"/>
                </a:solidFill>
                <a:latin typeface="Trebuchet MS"/>
                <a:cs typeface="Trebuchet MS"/>
              </a:rPr>
              <a:t>Kegiatan </a:t>
            </a:r>
            <a:r>
              <a:rPr sz="3350" spc="-65" dirty="0">
                <a:solidFill>
                  <a:srgbClr val="F2CC73"/>
                </a:solidFill>
                <a:latin typeface="Trebuchet MS"/>
                <a:cs typeface="Trebuchet MS"/>
              </a:rPr>
              <a:t>pelaku </a:t>
            </a:r>
            <a:r>
              <a:rPr sz="3350" spc="-90" dirty="0">
                <a:solidFill>
                  <a:srgbClr val="F2CC73"/>
                </a:solidFill>
                <a:latin typeface="Trebuchet MS"/>
                <a:cs typeface="Trebuchet MS"/>
              </a:rPr>
              <a:t>ekonomi </a:t>
            </a:r>
            <a:r>
              <a:rPr sz="3350" spc="70" dirty="0">
                <a:solidFill>
                  <a:srgbClr val="F2CC73"/>
                </a:solidFill>
                <a:latin typeface="Trebuchet MS"/>
                <a:cs typeface="Trebuchet MS"/>
              </a:rPr>
              <a:t>sebagai </a:t>
            </a:r>
            <a:r>
              <a:rPr sz="3350" spc="-125" dirty="0">
                <a:solidFill>
                  <a:srgbClr val="F2CC73"/>
                </a:solidFill>
                <a:latin typeface="Trebuchet MS"/>
                <a:cs typeface="Trebuchet MS"/>
              </a:rPr>
              <a:t>subjek </a:t>
            </a:r>
            <a:r>
              <a:rPr sz="3350" spc="-160" dirty="0">
                <a:solidFill>
                  <a:srgbClr val="F2CC73"/>
                </a:solidFill>
                <a:latin typeface="Trebuchet MS"/>
                <a:cs typeface="Trebuchet MS"/>
              </a:rPr>
              <a:t>hukum </a:t>
            </a:r>
            <a:r>
              <a:rPr sz="3350" spc="-70" dirty="0">
                <a:solidFill>
                  <a:srgbClr val="F2CC73"/>
                </a:solidFill>
                <a:latin typeface="Trebuchet MS"/>
                <a:cs typeface="Trebuchet MS"/>
              </a:rPr>
              <a:t>selalu </a:t>
            </a:r>
            <a:r>
              <a:rPr sz="3350" spc="-994" dirty="0">
                <a:solidFill>
                  <a:srgbClr val="F2CC73"/>
                </a:solidFill>
                <a:latin typeface="Trebuchet MS"/>
                <a:cs typeface="Trebuchet MS"/>
              </a:rPr>
              <a:t> </a:t>
            </a:r>
            <a:r>
              <a:rPr sz="3350" spc="-140" dirty="0">
                <a:solidFill>
                  <a:srgbClr val="F2CC73"/>
                </a:solidFill>
                <a:latin typeface="Trebuchet MS"/>
                <a:cs typeface="Trebuchet MS"/>
              </a:rPr>
              <a:t>menunjukkan</a:t>
            </a:r>
            <a:r>
              <a:rPr sz="3350" spc="-100" dirty="0">
                <a:solidFill>
                  <a:srgbClr val="F2CC73"/>
                </a:solidFill>
                <a:latin typeface="Trebuchet MS"/>
                <a:cs typeface="Trebuchet MS"/>
              </a:rPr>
              <a:t> </a:t>
            </a:r>
            <a:r>
              <a:rPr sz="3350" spc="-25" dirty="0">
                <a:solidFill>
                  <a:srgbClr val="F2CC73"/>
                </a:solidFill>
                <a:latin typeface="Trebuchet MS"/>
                <a:cs typeface="Trebuchet MS"/>
              </a:rPr>
              <a:t>kecenderungan</a:t>
            </a:r>
            <a:r>
              <a:rPr sz="3350" spc="-95" dirty="0">
                <a:solidFill>
                  <a:srgbClr val="F2CC73"/>
                </a:solidFill>
                <a:latin typeface="Trebuchet MS"/>
                <a:cs typeface="Trebuchet MS"/>
              </a:rPr>
              <a:t> </a:t>
            </a:r>
            <a:r>
              <a:rPr sz="3350" spc="-55" dirty="0">
                <a:solidFill>
                  <a:srgbClr val="F2CC73"/>
                </a:solidFill>
                <a:latin typeface="Trebuchet MS"/>
                <a:cs typeface="Trebuchet MS"/>
              </a:rPr>
              <a:t>nya</a:t>
            </a:r>
            <a:r>
              <a:rPr sz="3350" spc="-100" dirty="0">
                <a:solidFill>
                  <a:srgbClr val="F2CC73"/>
                </a:solidFill>
                <a:latin typeface="Trebuchet MS"/>
                <a:cs typeface="Trebuchet MS"/>
              </a:rPr>
              <a:t> </a:t>
            </a:r>
            <a:r>
              <a:rPr sz="3350" spc="70" dirty="0">
                <a:solidFill>
                  <a:srgbClr val="F2CC73"/>
                </a:solidFill>
                <a:latin typeface="Trebuchet MS"/>
                <a:cs typeface="Trebuchet MS"/>
              </a:rPr>
              <a:t>sebagai</a:t>
            </a:r>
            <a:r>
              <a:rPr sz="3350" spc="-95" dirty="0">
                <a:solidFill>
                  <a:srgbClr val="F2CC73"/>
                </a:solidFill>
                <a:latin typeface="Trebuchet MS"/>
                <a:cs typeface="Trebuchet MS"/>
              </a:rPr>
              <a:t> </a:t>
            </a:r>
            <a:r>
              <a:rPr sz="3350" spc="-65" dirty="0">
                <a:solidFill>
                  <a:srgbClr val="F2CC73"/>
                </a:solidFill>
                <a:latin typeface="Trebuchet MS"/>
                <a:cs typeface="Trebuchet MS"/>
              </a:rPr>
              <a:t>pelaku</a:t>
            </a:r>
            <a:r>
              <a:rPr sz="3350" spc="-100" dirty="0">
                <a:solidFill>
                  <a:srgbClr val="F2CC73"/>
                </a:solidFill>
                <a:latin typeface="Trebuchet MS"/>
                <a:cs typeface="Trebuchet MS"/>
              </a:rPr>
              <a:t> </a:t>
            </a:r>
            <a:r>
              <a:rPr sz="3350" spc="-120" dirty="0">
                <a:solidFill>
                  <a:srgbClr val="F2CC73"/>
                </a:solidFill>
                <a:latin typeface="Trebuchet MS"/>
                <a:cs typeface="Trebuchet MS"/>
              </a:rPr>
              <a:t>ekonomi.</a:t>
            </a:r>
            <a:endParaRPr sz="3350">
              <a:latin typeface="Trebuchet MS"/>
              <a:cs typeface="Trebuchet MS"/>
            </a:endParaRPr>
          </a:p>
          <a:p>
            <a:pPr marL="3568065" marR="542290">
              <a:lnSpc>
                <a:spcPct val="100699"/>
              </a:lnSpc>
            </a:pPr>
            <a:r>
              <a:rPr sz="3350" spc="60" dirty="0">
                <a:solidFill>
                  <a:srgbClr val="F2CC73"/>
                </a:solidFill>
                <a:latin typeface="Trebuchet MS"/>
                <a:cs typeface="Trebuchet MS"/>
              </a:rPr>
              <a:t>Dengan </a:t>
            </a:r>
            <a:r>
              <a:rPr sz="3350" spc="-90" dirty="0">
                <a:solidFill>
                  <a:srgbClr val="F2CC73"/>
                </a:solidFill>
                <a:latin typeface="Trebuchet MS"/>
                <a:cs typeface="Trebuchet MS"/>
              </a:rPr>
              <a:t>demikian </a:t>
            </a:r>
            <a:r>
              <a:rPr sz="3350" spc="45" dirty="0">
                <a:solidFill>
                  <a:srgbClr val="F2CC73"/>
                </a:solidFill>
                <a:latin typeface="Trebuchet MS"/>
                <a:cs typeface="Trebuchet MS"/>
              </a:rPr>
              <a:t>dapat </a:t>
            </a:r>
            <a:r>
              <a:rPr sz="3350" spc="-125" dirty="0">
                <a:solidFill>
                  <a:srgbClr val="F2CC73"/>
                </a:solidFill>
                <a:latin typeface="Trebuchet MS"/>
                <a:cs typeface="Trebuchet MS"/>
              </a:rPr>
              <a:t>kita </a:t>
            </a:r>
            <a:r>
              <a:rPr sz="3350" spc="-20" dirty="0">
                <a:solidFill>
                  <a:srgbClr val="F2CC73"/>
                </a:solidFill>
                <a:latin typeface="Trebuchet MS"/>
                <a:cs typeface="Trebuchet MS"/>
              </a:rPr>
              <a:t>pahami </a:t>
            </a:r>
            <a:r>
              <a:rPr sz="3350" spc="-160" dirty="0">
                <a:solidFill>
                  <a:srgbClr val="F2CC73"/>
                </a:solidFill>
                <a:latin typeface="Trebuchet MS"/>
                <a:cs typeface="Trebuchet MS"/>
              </a:rPr>
              <a:t>hukum </a:t>
            </a:r>
            <a:r>
              <a:rPr sz="3350" spc="-90" dirty="0">
                <a:solidFill>
                  <a:srgbClr val="F2CC73"/>
                </a:solidFill>
                <a:latin typeface="Trebuchet MS"/>
                <a:cs typeface="Trebuchet MS"/>
              </a:rPr>
              <a:t>ekonomi </a:t>
            </a:r>
            <a:r>
              <a:rPr sz="3350" spc="70" dirty="0">
                <a:solidFill>
                  <a:srgbClr val="F2CC73"/>
                </a:solidFill>
                <a:latin typeface="Trebuchet MS"/>
                <a:cs typeface="Trebuchet MS"/>
              </a:rPr>
              <a:t>sebagai </a:t>
            </a:r>
            <a:r>
              <a:rPr sz="3350" spc="-994" dirty="0">
                <a:solidFill>
                  <a:srgbClr val="F2CC73"/>
                </a:solidFill>
                <a:latin typeface="Trebuchet MS"/>
                <a:cs typeface="Trebuchet MS"/>
              </a:rPr>
              <a:t> </a:t>
            </a:r>
            <a:r>
              <a:rPr sz="3350" spc="-185" dirty="0">
                <a:solidFill>
                  <a:srgbClr val="F2CC73"/>
                </a:solidFill>
                <a:latin typeface="Trebuchet MS"/>
                <a:cs typeface="Trebuchet MS"/>
              </a:rPr>
              <a:t>ilmu </a:t>
            </a:r>
            <a:r>
              <a:rPr sz="3350" spc="-15" dirty="0">
                <a:solidFill>
                  <a:srgbClr val="F2CC73"/>
                </a:solidFill>
                <a:latin typeface="Trebuchet MS"/>
                <a:cs typeface="Trebuchet MS"/>
              </a:rPr>
              <a:t>social </a:t>
            </a:r>
            <a:r>
              <a:rPr sz="3350" spc="25" dirty="0">
                <a:solidFill>
                  <a:srgbClr val="F2CC73"/>
                </a:solidFill>
                <a:latin typeface="Trebuchet MS"/>
                <a:cs typeface="Trebuchet MS"/>
              </a:rPr>
              <a:t>yang </a:t>
            </a:r>
            <a:r>
              <a:rPr sz="3350" spc="-25" dirty="0">
                <a:solidFill>
                  <a:srgbClr val="F2CC73"/>
                </a:solidFill>
                <a:latin typeface="Trebuchet MS"/>
                <a:cs typeface="Trebuchet MS"/>
              </a:rPr>
              <a:t>berkembang </a:t>
            </a:r>
            <a:r>
              <a:rPr sz="3350" spc="-75" dirty="0">
                <a:solidFill>
                  <a:srgbClr val="F2CC73"/>
                </a:solidFill>
                <a:latin typeface="Trebuchet MS"/>
                <a:cs typeface="Trebuchet MS"/>
              </a:rPr>
              <a:t>siring </a:t>
            </a:r>
            <a:r>
              <a:rPr sz="3350" spc="-20" dirty="0">
                <a:solidFill>
                  <a:srgbClr val="F2CC73"/>
                </a:solidFill>
                <a:latin typeface="Trebuchet MS"/>
                <a:cs typeface="Trebuchet MS"/>
              </a:rPr>
              <a:t>perkembangan </a:t>
            </a:r>
            <a:r>
              <a:rPr sz="3350" spc="5" dirty="0">
                <a:solidFill>
                  <a:srgbClr val="F2CC73"/>
                </a:solidFill>
                <a:latin typeface="Trebuchet MS"/>
                <a:cs typeface="Trebuchet MS"/>
              </a:rPr>
              <a:t>peluang </a:t>
            </a:r>
            <a:r>
              <a:rPr sz="3350" spc="10" dirty="0">
                <a:solidFill>
                  <a:srgbClr val="F2CC73"/>
                </a:solidFill>
                <a:latin typeface="Trebuchet MS"/>
                <a:cs typeface="Trebuchet MS"/>
              </a:rPr>
              <a:t> </a:t>
            </a:r>
            <a:r>
              <a:rPr sz="3350" spc="-125" dirty="0">
                <a:solidFill>
                  <a:srgbClr val="F2CC73"/>
                </a:solidFill>
                <a:latin typeface="Trebuchet MS"/>
                <a:cs typeface="Trebuchet MS"/>
              </a:rPr>
              <a:t>bisnis,</a:t>
            </a:r>
            <a:r>
              <a:rPr sz="3350" spc="-90" dirty="0">
                <a:solidFill>
                  <a:srgbClr val="F2CC73"/>
                </a:solidFill>
                <a:latin typeface="Trebuchet MS"/>
                <a:cs typeface="Trebuchet MS"/>
              </a:rPr>
              <a:t> </a:t>
            </a:r>
            <a:r>
              <a:rPr sz="3350" spc="-240" dirty="0">
                <a:solidFill>
                  <a:srgbClr val="F2CC73"/>
                </a:solidFill>
                <a:latin typeface="Trebuchet MS"/>
                <a:cs typeface="Trebuchet MS"/>
              </a:rPr>
              <a:t>IPTEK,</a:t>
            </a:r>
            <a:r>
              <a:rPr sz="3350" spc="-85" dirty="0">
                <a:solidFill>
                  <a:srgbClr val="F2CC73"/>
                </a:solidFill>
                <a:latin typeface="Trebuchet MS"/>
                <a:cs typeface="Trebuchet MS"/>
              </a:rPr>
              <a:t> </a:t>
            </a:r>
            <a:r>
              <a:rPr sz="3350" spc="-80" dirty="0">
                <a:solidFill>
                  <a:srgbClr val="F2CC73"/>
                </a:solidFill>
                <a:latin typeface="Trebuchet MS"/>
                <a:cs typeface="Trebuchet MS"/>
              </a:rPr>
              <a:t>kebutuhan</a:t>
            </a:r>
            <a:r>
              <a:rPr sz="3350" spc="-85" dirty="0">
                <a:solidFill>
                  <a:srgbClr val="F2CC73"/>
                </a:solidFill>
                <a:latin typeface="Trebuchet MS"/>
                <a:cs typeface="Trebuchet MS"/>
              </a:rPr>
              <a:t> </a:t>
            </a:r>
            <a:r>
              <a:rPr sz="3350" spc="-55" dirty="0">
                <a:solidFill>
                  <a:srgbClr val="F2CC73"/>
                </a:solidFill>
                <a:latin typeface="Trebuchet MS"/>
                <a:cs typeface="Trebuchet MS"/>
              </a:rPr>
              <a:t>pasar,</a:t>
            </a:r>
            <a:r>
              <a:rPr sz="3350" spc="-85" dirty="0">
                <a:solidFill>
                  <a:srgbClr val="F2CC73"/>
                </a:solidFill>
                <a:latin typeface="Trebuchet MS"/>
                <a:cs typeface="Trebuchet MS"/>
              </a:rPr>
              <a:t> </a:t>
            </a:r>
            <a:r>
              <a:rPr sz="3350" spc="-140" dirty="0">
                <a:solidFill>
                  <a:srgbClr val="F2CC73"/>
                </a:solidFill>
                <a:latin typeface="Trebuchet MS"/>
                <a:cs typeface="Trebuchet MS"/>
              </a:rPr>
              <a:t>politik</a:t>
            </a:r>
            <a:r>
              <a:rPr sz="3350" spc="-85" dirty="0">
                <a:solidFill>
                  <a:srgbClr val="F2CC73"/>
                </a:solidFill>
                <a:latin typeface="Trebuchet MS"/>
                <a:cs typeface="Trebuchet MS"/>
              </a:rPr>
              <a:t> </a:t>
            </a:r>
            <a:r>
              <a:rPr sz="3350" spc="-120" dirty="0">
                <a:solidFill>
                  <a:srgbClr val="F2CC73"/>
                </a:solidFill>
                <a:latin typeface="Trebuchet MS"/>
                <a:cs typeface="Trebuchet MS"/>
              </a:rPr>
              <a:t>ekonomis,</a:t>
            </a:r>
            <a:r>
              <a:rPr sz="3350" spc="-85" dirty="0">
                <a:solidFill>
                  <a:srgbClr val="F2CC73"/>
                </a:solidFill>
                <a:latin typeface="Trebuchet MS"/>
                <a:cs typeface="Trebuchet MS"/>
              </a:rPr>
              <a:t> </a:t>
            </a:r>
            <a:r>
              <a:rPr sz="3350" spc="-15" dirty="0">
                <a:solidFill>
                  <a:srgbClr val="F2CC73"/>
                </a:solidFill>
                <a:latin typeface="Trebuchet MS"/>
                <a:cs typeface="Trebuchet MS"/>
              </a:rPr>
              <a:t>social</a:t>
            </a:r>
            <a:r>
              <a:rPr sz="3350" spc="-85" dirty="0">
                <a:solidFill>
                  <a:srgbClr val="F2CC73"/>
                </a:solidFill>
                <a:latin typeface="Trebuchet MS"/>
                <a:cs typeface="Trebuchet MS"/>
              </a:rPr>
              <a:t> </a:t>
            </a:r>
            <a:r>
              <a:rPr sz="3350" spc="20" dirty="0">
                <a:solidFill>
                  <a:srgbClr val="F2CC73"/>
                </a:solidFill>
                <a:latin typeface="Trebuchet MS"/>
                <a:cs typeface="Trebuchet MS"/>
              </a:rPr>
              <a:t>budaya </a:t>
            </a:r>
            <a:r>
              <a:rPr sz="3350" spc="-994" dirty="0">
                <a:solidFill>
                  <a:srgbClr val="F2CC73"/>
                </a:solidFill>
                <a:latin typeface="Trebuchet MS"/>
                <a:cs typeface="Trebuchet MS"/>
              </a:rPr>
              <a:t> </a:t>
            </a:r>
            <a:r>
              <a:rPr sz="3350" spc="-60" dirty="0">
                <a:solidFill>
                  <a:srgbClr val="F2CC73"/>
                </a:solidFill>
                <a:latin typeface="Trebuchet MS"/>
                <a:cs typeface="Trebuchet MS"/>
              </a:rPr>
              <a:t>serta</a:t>
            </a:r>
            <a:r>
              <a:rPr sz="3350" spc="-100" dirty="0">
                <a:solidFill>
                  <a:srgbClr val="F2CC73"/>
                </a:solidFill>
                <a:latin typeface="Trebuchet MS"/>
                <a:cs typeface="Trebuchet MS"/>
              </a:rPr>
              <a:t> </a:t>
            </a:r>
            <a:r>
              <a:rPr sz="3350" spc="35" dirty="0">
                <a:solidFill>
                  <a:srgbClr val="F2CC73"/>
                </a:solidFill>
                <a:latin typeface="Trebuchet MS"/>
                <a:cs typeface="Trebuchet MS"/>
              </a:rPr>
              <a:t>berbagai</a:t>
            </a:r>
            <a:r>
              <a:rPr sz="3350" spc="-95" dirty="0">
                <a:solidFill>
                  <a:srgbClr val="F2CC73"/>
                </a:solidFill>
                <a:latin typeface="Trebuchet MS"/>
                <a:cs typeface="Trebuchet MS"/>
              </a:rPr>
              <a:t> </a:t>
            </a:r>
            <a:r>
              <a:rPr sz="3350" spc="-10" dirty="0">
                <a:solidFill>
                  <a:srgbClr val="F2CC73"/>
                </a:solidFill>
                <a:latin typeface="Trebuchet MS"/>
                <a:cs typeface="Trebuchet MS"/>
              </a:rPr>
              <a:t>pengaruh</a:t>
            </a:r>
            <a:r>
              <a:rPr sz="3350" spc="-95" dirty="0">
                <a:solidFill>
                  <a:srgbClr val="F2CC73"/>
                </a:solidFill>
                <a:latin typeface="Trebuchet MS"/>
                <a:cs typeface="Trebuchet MS"/>
              </a:rPr>
              <a:t> </a:t>
            </a:r>
            <a:r>
              <a:rPr sz="3350" spc="-15" dirty="0">
                <a:solidFill>
                  <a:srgbClr val="F2CC73"/>
                </a:solidFill>
                <a:latin typeface="Trebuchet MS"/>
                <a:cs typeface="Trebuchet MS"/>
              </a:rPr>
              <a:t>social</a:t>
            </a:r>
            <a:r>
              <a:rPr sz="3350" spc="-95" dirty="0">
                <a:solidFill>
                  <a:srgbClr val="F2CC73"/>
                </a:solidFill>
                <a:latin typeface="Trebuchet MS"/>
                <a:cs typeface="Trebuchet MS"/>
              </a:rPr>
              <a:t> </a:t>
            </a:r>
            <a:r>
              <a:rPr sz="3350" spc="-110" dirty="0">
                <a:solidFill>
                  <a:srgbClr val="F2CC73"/>
                </a:solidFill>
                <a:latin typeface="Trebuchet MS"/>
                <a:cs typeface="Trebuchet MS"/>
              </a:rPr>
              <a:t>lainnya.</a:t>
            </a:r>
            <a:endParaRPr sz="3350">
              <a:latin typeface="Trebuchet MS"/>
              <a:cs typeface="Trebuchet MS"/>
            </a:endParaRPr>
          </a:p>
          <a:p>
            <a:pPr marL="12700" marR="2115185" algn="just">
              <a:lnSpc>
                <a:spcPct val="100400"/>
              </a:lnSpc>
              <a:spcBef>
                <a:spcPts val="2465"/>
              </a:spcBef>
            </a:pPr>
            <a:r>
              <a:rPr sz="3300" spc="-45" dirty="0">
                <a:solidFill>
                  <a:srgbClr val="F2CC73"/>
                </a:solidFill>
                <a:latin typeface="Trebuchet MS"/>
                <a:cs typeface="Trebuchet MS"/>
              </a:rPr>
              <a:t>Dari </a:t>
            </a:r>
            <a:r>
              <a:rPr sz="3300" spc="-100" dirty="0">
                <a:solidFill>
                  <a:srgbClr val="F2CC73"/>
                </a:solidFill>
                <a:latin typeface="Trebuchet MS"/>
                <a:cs typeface="Trebuchet MS"/>
              </a:rPr>
              <a:t>sisi </a:t>
            </a:r>
            <a:r>
              <a:rPr sz="3300" spc="-70" dirty="0">
                <a:solidFill>
                  <a:srgbClr val="F2CC73"/>
                </a:solidFill>
                <a:latin typeface="Trebuchet MS"/>
                <a:cs typeface="Trebuchet MS"/>
              </a:rPr>
              <a:t>kegiatannya. </a:t>
            </a:r>
            <a:r>
              <a:rPr sz="3300" spc="60" dirty="0">
                <a:solidFill>
                  <a:srgbClr val="F2CC73"/>
                </a:solidFill>
                <a:latin typeface="Trebuchet MS"/>
                <a:cs typeface="Trebuchet MS"/>
              </a:rPr>
              <a:t>Pada </a:t>
            </a:r>
            <a:r>
              <a:rPr sz="3300" spc="-125" dirty="0">
                <a:solidFill>
                  <a:srgbClr val="F2CC73"/>
                </a:solidFill>
                <a:latin typeface="Trebuchet MS"/>
                <a:cs typeface="Trebuchet MS"/>
              </a:rPr>
              <a:t>umumnya </a:t>
            </a:r>
            <a:r>
              <a:rPr sz="3300" spc="-35" dirty="0">
                <a:solidFill>
                  <a:srgbClr val="F2CC73"/>
                </a:solidFill>
                <a:latin typeface="Trebuchet MS"/>
                <a:cs typeface="Trebuchet MS"/>
              </a:rPr>
              <a:t>kegiatan </a:t>
            </a:r>
            <a:r>
              <a:rPr sz="3300" spc="-100" dirty="0">
                <a:solidFill>
                  <a:srgbClr val="F2CC73"/>
                </a:solidFill>
                <a:latin typeface="Trebuchet MS"/>
                <a:cs typeface="Trebuchet MS"/>
              </a:rPr>
              <a:t>ekonomi </a:t>
            </a:r>
            <a:r>
              <a:rPr sz="3300" spc="-35" dirty="0">
                <a:solidFill>
                  <a:srgbClr val="F2CC73"/>
                </a:solidFill>
                <a:latin typeface="Trebuchet MS"/>
                <a:cs typeface="Trebuchet MS"/>
              </a:rPr>
              <a:t>terbagi </a:t>
            </a:r>
            <a:r>
              <a:rPr sz="3300" spc="-110" dirty="0">
                <a:solidFill>
                  <a:srgbClr val="F2CC73"/>
                </a:solidFill>
                <a:latin typeface="Trebuchet MS"/>
                <a:cs typeface="Trebuchet MS"/>
              </a:rPr>
              <a:t>menjadi </a:t>
            </a:r>
            <a:r>
              <a:rPr sz="3300" spc="-10" dirty="0">
                <a:solidFill>
                  <a:srgbClr val="F2CC73"/>
                </a:solidFill>
                <a:latin typeface="Trebuchet MS"/>
                <a:cs typeface="Trebuchet MS"/>
              </a:rPr>
              <a:t>3 </a:t>
            </a:r>
            <a:r>
              <a:rPr sz="3300" spc="-980" dirty="0">
                <a:solidFill>
                  <a:srgbClr val="F2CC73"/>
                </a:solidFill>
                <a:latin typeface="Trebuchet MS"/>
                <a:cs typeface="Trebuchet MS"/>
              </a:rPr>
              <a:t> </a:t>
            </a:r>
            <a:r>
              <a:rPr sz="3300" spc="-20" dirty="0">
                <a:solidFill>
                  <a:srgbClr val="F2CC73"/>
                </a:solidFill>
                <a:latin typeface="Trebuchet MS"/>
                <a:cs typeface="Trebuchet MS"/>
              </a:rPr>
              <a:t>segmen </a:t>
            </a:r>
            <a:r>
              <a:rPr sz="3300" spc="-165" dirty="0">
                <a:solidFill>
                  <a:srgbClr val="F2CC73"/>
                </a:solidFill>
                <a:latin typeface="Trebuchet MS"/>
                <a:cs typeface="Trebuchet MS"/>
              </a:rPr>
              <a:t>yakni; </a:t>
            </a:r>
            <a:r>
              <a:rPr sz="3300" spc="-35" dirty="0">
                <a:solidFill>
                  <a:srgbClr val="F2CC73"/>
                </a:solidFill>
                <a:latin typeface="Trebuchet MS"/>
                <a:cs typeface="Trebuchet MS"/>
              </a:rPr>
              <a:t>kegiatan </a:t>
            </a:r>
            <a:r>
              <a:rPr sz="3300" spc="-130" dirty="0">
                <a:solidFill>
                  <a:srgbClr val="F2CC73"/>
                </a:solidFill>
                <a:latin typeface="Trebuchet MS"/>
                <a:cs typeface="Trebuchet MS"/>
              </a:rPr>
              <a:t>produksi, </a:t>
            </a:r>
            <a:r>
              <a:rPr sz="3300" spc="-110" dirty="0">
                <a:solidFill>
                  <a:srgbClr val="F2CC73"/>
                </a:solidFill>
                <a:latin typeface="Trebuchet MS"/>
                <a:cs typeface="Trebuchet MS"/>
              </a:rPr>
              <a:t>distribusi </a:t>
            </a:r>
            <a:r>
              <a:rPr sz="3300" spc="25" dirty="0">
                <a:solidFill>
                  <a:srgbClr val="F2CC73"/>
                </a:solidFill>
                <a:latin typeface="Trebuchet MS"/>
                <a:cs typeface="Trebuchet MS"/>
              </a:rPr>
              <a:t>dan </a:t>
            </a:r>
            <a:r>
              <a:rPr sz="3300" spc="-140" dirty="0">
                <a:solidFill>
                  <a:srgbClr val="F2CC73"/>
                </a:solidFill>
                <a:latin typeface="Trebuchet MS"/>
                <a:cs typeface="Trebuchet MS"/>
              </a:rPr>
              <a:t>konsumsi. </a:t>
            </a:r>
            <a:r>
              <a:rPr sz="3300" spc="-60" dirty="0">
                <a:solidFill>
                  <a:srgbClr val="F2CC73"/>
                </a:solidFill>
                <a:latin typeface="Trebuchet MS"/>
                <a:cs typeface="Trebuchet MS"/>
              </a:rPr>
              <a:t>Ketiga </a:t>
            </a:r>
            <a:r>
              <a:rPr sz="3300" spc="-35" dirty="0">
                <a:solidFill>
                  <a:srgbClr val="F2CC73"/>
                </a:solidFill>
                <a:latin typeface="Trebuchet MS"/>
                <a:cs typeface="Trebuchet MS"/>
              </a:rPr>
              <a:t>kegiatan </a:t>
            </a:r>
            <a:r>
              <a:rPr sz="3300" spc="-30" dirty="0">
                <a:solidFill>
                  <a:srgbClr val="F2CC73"/>
                </a:solidFill>
                <a:latin typeface="Trebuchet MS"/>
                <a:cs typeface="Trebuchet MS"/>
              </a:rPr>
              <a:t> </a:t>
            </a:r>
            <a:r>
              <a:rPr sz="3300" spc="-100" dirty="0">
                <a:solidFill>
                  <a:srgbClr val="F2CC73"/>
                </a:solidFill>
                <a:latin typeface="Trebuchet MS"/>
                <a:cs typeface="Trebuchet MS"/>
              </a:rPr>
              <a:t>tersebut </a:t>
            </a:r>
            <a:r>
              <a:rPr sz="3300" spc="-80" dirty="0">
                <a:solidFill>
                  <a:srgbClr val="F2CC73"/>
                </a:solidFill>
                <a:latin typeface="Trebuchet MS"/>
                <a:cs typeface="Trebuchet MS"/>
              </a:rPr>
              <a:t>selalu </a:t>
            </a:r>
            <a:r>
              <a:rPr sz="3300" spc="-95" dirty="0">
                <a:solidFill>
                  <a:srgbClr val="F2CC73"/>
                </a:solidFill>
                <a:latin typeface="Trebuchet MS"/>
                <a:cs typeface="Trebuchet MS"/>
              </a:rPr>
              <a:t>melibatkan </a:t>
            </a:r>
            <a:r>
              <a:rPr sz="3300" spc="-45" dirty="0">
                <a:solidFill>
                  <a:srgbClr val="F2CC73"/>
                </a:solidFill>
                <a:latin typeface="Trebuchet MS"/>
                <a:cs typeface="Trebuchet MS"/>
              </a:rPr>
              <a:t>banyak </a:t>
            </a:r>
            <a:r>
              <a:rPr sz="3300" spc="10" dirty="0">
                <a:solidFill>
                  <a:srgbClr val="F2CC73"/>
                </a:solidFill>
                <a:latin typeface="Trebuchet MS"/>
                <a:cs typeface="Trebuchet MS"/>
              </a:rPr>
              <a:t>orang </a:t>
            </a:r>
            <a:r>
              <a:rPr sz="3300" spc="-175" dirty="0">
                <a:solidFill>
                  <a:srgbClr val="F2CC73"/>
                </a:solidFill>
                <a:latin typeface="Trebuchet MS"/>
                <a:cs typeface="Trebuchet MS"/>
              </a:rPr>
              <a:t>untuk </a:t>
            </a:r>
            <a:r>
              <a:rPr sz="3300" spc="-65" dirty="0">
                <a:solidFill>
                  <a:srgbClr val="F2CC73"/>
                </a:solidFill>
                <a:latin typeface="Trebuchet MS"/>
                <a:cs typeface="Trebuchet MS"/>
              </a:rPr>
              <a:t>berkecimpung </a:t>
            </a:r>
            <a:r>
              <a:rPr sz="3300" spc="-70" dirty="0">
                <a:solidFill>
                  <a:srgbClr val="F2CC73"/>
                </a:solidFill>
                <a:latin typeface="Trebuchet MS"/>
                <a:cs typeface="Trebuchet MS"/>
              </a:rPr>
              <a:t>di </a:t>
            </a:r>
            <a:r>
              <a:rPr sz="3300" spc="-40" dirty="0">
                <a:solidFill>
                  <a:srgbClr val="F2CC73"/>
                </a:solidFill>
                <a:latin typeface="Trebuchet MS"/>
                <a:cs typeface="Trebuchet MS"/>
              </a:rPr>
              <a:t>dalamnya </a:t>
            </a:r>
            <a:r>
              <a:rPr sz="3300" spc="-980" dirty="0">
                <a:solidFill>
                  <a:srgbClr val="F2CC73"/>
                </a:solidFill>
                <a:latin typeface="Trebuchet MS"/>
                <a:cs typeface="Trebuchet MS"/>
              </a:rPr>
              <a:t> </a:t>
            </a:r>
            <a:r>
              <a:rPr sz="3300" spc="55" dirty="0">
                <a:solidFill>
                  <a:srgbClr val="F2CC73"/>
                </a:solidFill>
                <a:latin typeface="Trebuchet MS"/>
                <a:cs typeface="Trebuchet MS"/>
              </a:rPr>
              <a:t>sebagai</a:t>
            </a:r>
            <a:r>
              <a:rPr sz="3300" spc="-105" dirty="0">
                <a:solidFill>
                  <a:srgbClr val="F2CC73"/>
                </a:solidFill>
                <a:latin typeface="Trebuchet MS"/>
                <a:cs typeface="Trebuchet MS"/>
              </a:rPr>
              <a:t> </a:t>
            </a:r>
            <a:r>
              <a:rPr sz="3300" spc="-75" dirty="0">
                <a:solidFill>
                  <a:srgbClr val="F2CC73"/>
                </a:solidFill>
                <a:latin typeface="Trebuchet MS"/>
                <a:cs typeface="Trebuchet MS"/>
              </a:rPr>
              <a:t>pelaku</a:t>
            </a:r>
            <a:r>
              <a:rPr sz="3300" spc="-100" dirty="0">
                <a:solidFill>
                  <a:srgbClr val="F2CC73"/>
                </a:solidFill>
                <a:latin typeface="Trebuchet MS"/>
                <a:cs typeface="Trebuchet MS"/>
              </a:rPr>
              <a:t> ekonomi </a:t>
            </a:r>
            <a:r>
              <a:rPr sz="3300" spc="25" dirty="0">
                <a:solidFill>
                  <a:srgbClr val="F2CC73"/>
                </a:solidFill>
                <a:latin typeface="Trebuchet MS"/>
                <a:cs typeface="Trebuchet MS"/>
              </a:rPr>
              <a:t>dan</a:t>
            </a:r>
            <a:r>
              <a:rPr sz="3300" spc="-100" dirty="0">
                <a:solidFill>
                  <a:srgbClr val="F2CC73"/>
                </a:solidFill>
                <a:latin typeface="Trebuchet MS"/>
                <a:cs typeface="Trebuchet MS"/>
              </a:rPr>
              <a:t> </a:t>
            </a:r>
            <a:r>
              <a:rPr sz="3300" spc="-135" dirty="0">
                <a:solidFill>
                  <a:srgbClr val="F2CC73"/>
                </a:solidFill>
                <a:latin typeface="Trebuchet MS"/>
                <a:cs typeface="Trebuchet MS"/>
              </a:rPr>
              <a:t>subjek</a:t>
            </a:r>
            <a:r>
              <a:rPr sz="3300" spc="-100" dirty="0">
                <a:solidFill>
                  <a:srgbClr val="F2CC73"/>
                </a:solidFill>
                <a:latin typeface="Trebuchet MS"/>
                <a:cs typeface="Trebuchet MS"/>
              </a:rPr>
              <a:t> </a:t>
            </a:r>
            <a:r>
              <a:rPr sz="3300" spc="-200" dirty="0">
                <a:solidFill>
                  <a:srgbClr val="F2CC73"/>
                </a:solidFill>
                <a:latin typeface="Trebuchet MS"/>
                <a:cs typeface="Trebuchet MS"/>
              </a:rPr>
              <a:t>hukum.</a:t>
            </a:r>
            <a:endParaRPr sz="3300">
              <a:latin typeface="Trebuchet MS"/>
              <a:cs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5FAF9"/>
          </a:solidFill>
        </p:spPr>
        <p:txBody>
          <a:bodyPr wrap="square" lIns="0" tIns="0" rIns="0" bIns="0" rtlCol="0"/>
          <a:lstStyle/>
          <a:p>
            <a:endParaRPr/>
          </a:p>
        </p:txBody>
      </p:sp>
      <p:sp>
        <p:nvSpPr>
          <p:cNvPr id="3" name="object 3"/>
          <p:cNvSpPr/>
          <p:nvPr/>
        </p:nvSpPr>
        <p:spPr>
          <a:xfrm>
            <a:off x="0" y="1"/>
            <a:ext cx="5929630" cy="4181475"/>
          </a:xfrm>
          <a:custGeom>
            <a:avLst/>
            <a:gdLst/>
            <a:ahLst/>
            <a:cxnLst/>
            <a:rect l="l" t="t" r="r" b="b"/>
            <a:pathLst>
              <a:path w="5929630" h="4181475">
                <a:moveTo>
                  <a:pt x="0" y="46231"/>
                </a:moveTo>
                <a:lnTo>
                  <a:pt x="0" y="0"/>
                </a:lnTo>
                <a:lnTo>
                  <a:pt x="46288" y="0"/>
                </a:lnTo>
                <a:lnTo>
                  <a:pt x="0" y="46231"/>
                </a:lnTo>
                <a:close/>
              </a:path>
              <a:path w="5929630" h="4181475">
                <a:moveTo>
                  <a:pt x="0" y="421287"/>
                </a:moveTo>
                <a:lnTo>
                  <a:pt x="0" y="235020"/>
                </a:lnTo>
                <a:lnTo>
                  <a:pt x="235020" y="0"/>
                </a:lnTo>
                <a:lnTo>
                  <a:pt x="421287" y="0"/>
                </a:lnTo>
                <a:lnTo>
                  <a:pt x="0" y="421287"/>
                </a:lnTo>
                <a:close/>
              </a:path>
              <a:path w="5929630" h="4181475">
                <a:moveTo>
                  <a:pt x="0" y="796371"/>
                </a:moveTo>
                <a:lnTo>
                  <a:pt x="0" y="607553"/>
                </a:lnTo>
                <a:lnTo>
                  <a:pt x="607553" y="0"/>
                </a:lnTo>
                <a:lnTo>
                  <a:pt x="795671" y="0"/>
                </a:lnTo>
                <a:lnTo>
                  <a:pt x="0" y="796371"/>
                </a:lnTo>
                <a:close/>
              </a:path>
              <a:path w="5929630" h="4181475">
                <a:moveTo>
                  <a:pt x="0" y="1169219"/>
                </a:moveTo>
                <a:lnTo>
                  <a:pt x="0" y="982953"/>
                </a:lnTo>
                <a:lnTo>
                  <a:pt x="982953" y="0"/>
                </a:lnTo>
                <a:lnTo>
                  <a:pt x="1169219" y="0"/>
                </a:lnTo>
                <a:lnTo>
                  <a:pt x="0" y="1169219"/>
                </a:lnTo>
                <a:close/>
              </a:path>
              <a:path w="5929630" h="4181475">
                <a:moveTo>
                  <a:pt x="0" y="1538887"/>
                </a:moveTo>
                <a:lnTo>
                  <a:pt x="0" y="1352621"/>
                </a:lnTo>
                <a:lnTo>
                  <a:pt x="1352621" y="0"/>
                </a:lnTo>
                <a:lnTo>
                  <a:pt x="1538887" y="0"/>
                </a:lnTo>
                <a:lnTo>
                  <a:pt x="0" y="1538887"/>
                </a:lnTo>
                <a:close/>
              </a:path>
              <a:path w="5929630" h="4181475">
                <a:moveTo>
                  <a:pt x="0" y="1914287"/>
                </a:moveTo>
                <a:lnTo>
                  <a:pt x="0" y="1728020"/>
                </a:lnTo>
                <a:lnTo>
                  <a:pt x="1728020" y="0"/>
                </a:lnTo>
                <a:lnTo>
                  <a:pt x="1914287" y="0"/>
                </a:lnTo>
                <a:lnTo>
                  <a:pt x="0" y="1914287"/>
                </a:lnTo>
                <a:close/>
              </a:path>
              <a:path w="5929630" h="4181475">
                <a:moveTo>
                  <a:pt x="0" y="2286820"/>
                </a:moveTo>
                <a:lnTo>
                  <a:pt x="0" y="2100553"/>
                </a:lnTo>
                <a:lnTo>
                  <a:pt x="2100553" y="0"/>
                </a:lnTo>
                <a:lnTo>
                  <a:pt x="2286820" y="0"/>
                </a:lnTo>
                <a:lnTo>
                  <a:pt x="0" y="2286820"/>
                </a:lnTo>
                <a:close/>
              </a:path>
              <a:path w="5929630" h="4181475">
                <a:moveTo>
                  <a:pt x="54570" y="2604783"/>
                </a:moveTo>
                <a:lnTo>
                  <a:pt x="20541" y="2544604"/>
                </a:lnTo>
                <a:lnTo>
                  <a:pt x="0" y="2506385"/>
                </a:lnTo>
                <a:lnTo>
                  <a:pt x="0" y="2473087"/>
                </a:lnTo>
                <a:lnTo>
                  <a:pt x="2473087" y="0"/>
                </a:lnTo>
                <a:lnTo>
                  <a:pt x="2659353" y="0"/>
                </a:lnTo>
                <a:lnTo>
                  <a:pt x="54570" y="2604783"/>
                </a:lnTo>
                <a:close/>
              </a:path>
              <a:path w="5929630" h="4181475">
                <a:moveTo>
                  <a:pt x="200718" y="2831168"/>
                </a:moveTo>
                <a:lnTo>
                  <a:pt x="181420" y="2803228"/>
                </a:lnTo>
                <a:lnTo>
                  <a:pt x="162390" y="2775289"/>
                </a:lnTo>
                <a:lnTo>
                  <a:pt x="143898" y="2747348"/>
                </a:lnTo>
                <a:lnTo>
                  <a:pt x="126211" y="2719408"/>
                </a:lnTo>
                <a:lnTo>
                  <a:pt x="2845620" y="0"/>
                </a:lnTo>
                <a:lnTo>
                  <a:pt x="3031887" y="0"/>
                </a:lnTo>
                <a:lnTo>
                  <a:pt x="200718" y="2831168"/>
                </a:lnTo>
                <a:close/>
              </a:path>
              <a:path w="5929630" h="4181475">
                <a:moveTo>
                  <a:pt x="364060" y="3043226"/>
                </a:moveTo>
                <a:lnTo>
                  <a:pt x="342612" y="3017435"/>
                </a:lnTo>
                <a:lnTo>
                  <a:pt x="321433" y="2991644"/>
                </a:lnTo>
                <a:lnTo>
                  <a:pt x="300792" y="2965854"/>
                </a:lnTo>
                <a:lnTo>
                  <a:pt x="280956" y="2940063"/>
                </a:lnTo>
                <a:lnTo>
                  <a:pt x="3221019" y="0"/>
                </a:lnTo>
                <a:lnTo>
                  <a:pt x="3407286" y="0"/>
                </a:lnTo>
                <a:lnTo>
                  <a:pt x="364060" y="3043226"/>
                </a:lnTo>
                <a:close/>
              </a:path>
              <a:path w="5929630" h="4181475">
                <a:moveTo>
                  <a:pt x="541730" y="3235224"/>
                </a:moveTo>
                <a:lnTo>
                  <a:pt x="518133" y="3211582"/>
                </a:lnTo>
                <a:lnTo>
                  <a:pt x="494805" y="3187941"/>
                </a:lnTo>
                <a:lnTo>
                  <a:pt x="472014" y="3164299"/>
                </a:lnTo>
                <a:lnTo>
                  <a:pt x="450029" y="3140658"/>
                </a:lnTo>
                <a:lnTo>
                  <a:pt x="3590687" y="0"/>
                </a:lnTo>
                <a:lnTo>
                  <a:pt x="3776954" y="0"/>
                </a:lnTo>
                <a:lnTo>
                  <a:pt x="541730" y="3235224"/>
                </a:lnTo>
                <a:close/>
              </a:path>
              <a:path w="5929630" h="4181475">
                <a:moveTo>
                  <a:pt x="730862" y="3418626"/>
                </a:moveTo>
                <a:lnTo>
                  <a:pt x="682146" y="3375283"/>
                </a:lnTo>
                <a:lnTo>
                  <a:pt x="657519" y="3352940"/>
                </a:lnTo>
                <a:lnTo>
                  <a:pt x="633430" y="3329790"/>
                </a:lnTo>
                <a:lnTo>
                  <a:pt x="3963221" y="0"/>
                </a:lnTo>
                <a:lnTo>
                  <a:pt x="4149488" y="0"/>
                </a:lnTo>
                <a:lnTo>
                  <a:pt x="730862" y="3418626"/>
                </a:lnTo>
                <a:close/>
              </a:path>
              <a:path w="5929630" h="4181475">
                <a:moveTo>
                  <a:pt x="940054" y="3581967"/>
                </a:moveTo>
                <a:lnTo>
                  <a:pt x="887040" y="3542923"/>
                </a:lnTo>
                <a:lnTo>
                  <a:pt x="860264" y="3522729"/>
                </a:lnTo>
                <a:lnTo>
                  <a:pt x="834025" y="3501729"/>
                </a:lnTo>
                <a:lnTo>
                  <a:pt x="4338027" y="0"/>
                </a:lnTo>
                <a:lnTo>
                  <a:pt x="4524360" y="0"/>
                </a:lnTo>
                <a:lnTo>
                  <a:pt x="940054" y="3581967"/>
                </a:lnTo>
                <a:close/>
              </a:path>
              <a:path w="5929630" h="4181475">
                <a:moveTo>
                  <a:pt x="1163574" y="3730980"/>
                </a:moveTo>
                <a:lnTo>
                  <a:pt x="1133977" y="3713742"/>
                </a:lnTo>
                <a:lnTo>
                  <a:pt x="1105187" y="3696234"/>
                </a:lnTo>
                <a:lnTo>
                  <a:pt x="1076933" y="3678190"/>
                </a:lnTo>
                <a:lnTo>
                  <a:pt x="1048948" y="3659339"/>
                </a:lnTo>
                <a:lnTo>
                  <a:pt x="4708288" y="0"/>
                </a:lnTo>
                <a:lnTo>
                  <a:pt x="4894555" y="0"/>
                </a:lnTo>
                <a:lnTo>
                  <a:pt x="1163574" y="3730980"/>
                </a:lnTo>
                <a:close/>
              </a:path>
              <a:path w="5929630" h="4181475">
                <a:moveTo>
                  <a:pt x="1407154" y="3862800"/>
                </a:moveTo>
                <a:lnTo>
                  <a:pt x="1375408" y="3847710"/>
                </a:lnTo>
                <a:lnTo>
                  <a:pt x="1344468" y="3832352"/>
                </a:lnTo>
                <a:lnTo>
                  <a:pt x="1314065" y="3816457"/>
                </a:lnTo>
                <a:lnTo>
                  <a:pt x="1283931" y="3799756"/>
                </a:lnTo>
                <a:lnTo>
                  <a:pt x="5083688" y="0"/>
                </a:lnTo>
                <a:lnTo>
                  <a:pt x="5269954" y="0"/>
                </a:lnTo>
                <a:lnTo>
                  <a:pt x="1407154" y="3862800"/>
                </a:lnTo>
                <a:close/>
              </a:path>
              <a:path w="5929630" h="4181475">
                <a:moveTo>
                  <a:pt x="1665061" y="3977425"/>
                </a:moveTo>
                <a:lnTo>
                  <a:pt x="1599152" y="3951277"/>
                </a:lnTo>
                <a:lnTo>
                  <a:pt x="1565928" y="3937530"/>
                </a:lnTo>
                <a:lnTo>
                  <a:pt x="1533242" y="3922978"/>
                </a:lnTo>
                <a:lnTo>
                  <a:pt x="5456221" y="0"/>
                </a:lnTo>
                <a:lnTo>
                  <a:pt x="5642488" y="0"/>
                </a:lnTo>
                <a:lnTo>
                  <a:pt x="1665061" y="3977425"/>
                </a:lnTo>
                <a:close/>
              </a:path>
              <a:path w="5929630" h="4181475">
                <a:moveTo>
                  <a:pt x="1948760" y="4066261"/>
                </a:moveTo>
                <a:lnTo>
                  <a:pt x="1805478" y="4023276"/>
                </a:lnTo>
                <a:lnTo>
                  <a:pt x="5771528" y="57226"/>
                </a:lnTo>
                <a:lnTo>
                  <a:pt x="5782274" y="93315"/>
                </a:lnTo>
                <a:lnTo>
                  <a:pt x="5803766" y="164419"/>
                </a:lnTo>
                <a:lnTo>
                  <a:pt x="5814512" y="200508"/>
                </a:lnTo>
                <a:lnTo>
                  <a:pt x="1948760" y="4066261"/>
                </a:lnTo>
                <a:close/>
              </a:path>
              <a:path w="5929630" h="4181475">
                <a:moveTo>
                  <a:pt x="2249653" y="4135036"/>
                </a:moveTo>
                <a:lnTo>
                  <a:pt x="2210966" y="4128095"/>
                </a:lnTo>
                <a:lnTo>
                  <a:pt x="2172280" y="4120349"/>
                </a:lnTo>
                <a:lnTo>
                  <a:pt x="2094908" y="4103514"/>
                </a:lnTo>
                <a:lnTo>
                  <a:pt x="5851766" y="349522"/>
                </a:lnTo>
                <a:lnTo>
                  <a:pt x="5860318" y="388208"/>
                </a:lnTo>
                <a:lnTo>
                  <a:pt x="5868602" y="426894"/>
                </a:lnTo>
                <a:lnTo>
                  <a:pt x="5876348" y="465580"/>
                </a:lnTo>
                <a:lnTo>
                  <a:pt x="5883288" y="504267"/>
                </a:lnTo>
                <a:lnTo>
                  <a:pt x="2249653" y="4135036"/>
                </a:lnTo>
                <a:close/>
              </a:path>
              <a:path w="5929630" h="4181475">
                <a:moveTo>
                  <a:pt x="2587799" y="4172289"/>
                </a:moveTo>
                <a:lnTo>
                  <a:pt x="2544814" y="4169647"/>
                </a:lnTo>
                <a:lnTo>
                  <a:pt x="2501829" y="4166200"/>
                </a:lnTo>
                <a:lnTo>
                  <a:pt x="2415860" y="4157961"/>
                </a:lnTo>
                <a:lnTo>
                  <a:pt x="5909078" y="667608"/>
                </a:lnTo>
                <a:lnTo>
                  <a:pt x="5913332" y="710593"/>
                </a:lnTo>
                <a:lnTo>
                  <a:pt x="5917317" y="753577"/>
                </a:lnTo>
                <a:lnTo>
                  <a:pt x="5920765" y="796562"/>
                </a:lnTo>
                <a:lnTo>
                  <a:pt x="5923407" y="839547"/>
                </a:lnTo>
                <a:lnTo>
                  <a:pt x="2587799" y="4172289"/>
                </a:lnTo>
                <a:close/>
              </a:path>
              <a:path w="5929630" h="4181475">
                <a:moveTo>
                  <a:pt x="2768334" y="4180886"/>
                </a:moveTo>
                <a:lnTo>
                  <a:pt x="5929138" y="1020082"/>
                </a:lnTo>
                <a:lnTo>
                  <a:pt x="5928645" y="1067813"/>
                </a:lnTo>
                <a:lnTo>
                  <a:pt x="5927347" y="1116081"/>
                </a:lnTo>
                <a:lnTo>
                  <a:pt x="5925511" y="1164350"/>
                </a:lnTo>
                <a:lnTo>
                  <a:pt x="5923406" y="1212080"/>
                </a:lnTo>
                <a:lnTo>
                  <a:pt x="2960332" y="4175155"/>
                </a:lnTo>
                <a:lnTo>
                  <a:pt x="2912601" y="4178468"/>
                </a:lnTo>
                <a:lnTo>
                  <a:pt x="2864333" y="4180170"/>
                </a:lnTo>
                <a:lnTo>
                  <a:pt x="2816065" y="4180797"/>
                </a:lnTo>
                <a:lnTo>
                  <a:pt x="2768334" y="4180886"/>
                </a:lnTo>
                <a:close/>
              </a:path>
              <a:path w="5929630" h="4181475">
                <a:moveTo>
                  <a:pt x="3163793" y="4157961"/>
                </a:moveTo>
                <a:lnTo>
                  <a:pt x="5906213" y="1415541"/>
                </a:lnTo>
                <a:lnTo>
                  <a:pt x="5899228" y="1470973"/>
                </a:lnTo>
                <a:lnTo>
                  <a:pt x="5891168" y="1525868"/>
                </a:lnTo>
                <a:lnTo>
                  <a:pt x="5882034" y="1580763"/>
                </a:lnTo>
                <a:lnTo>
                  <a:pt x="5871825" y="1636195"/>
                </a:lnTo>
                <a:lnTo>
                  <a:pt x="3384447" y="4123573"/>
                </a:lnTo>
                <a:lnTo>
                  <a:pt x="3330224" y="4133782"/>
                </a:lnTo>
                <a:lnTo>
                  <a:pt x="3275195" y="4142916"/>
                </a:lnTo>
                <a:lnTo>
                  <a:pt x="3219628" y="4150976"/>
                </a:lnTo>
                <a:lnTo>
                  <a:pt x="3163793" y="4157961"/>
                </a:lnTo>
                <a:close/>
              </a:path>
              <a:path w="5929630" h="4181475">
                <a:moveTo>
                  <a:pt x="3630893" y="4066261"/>
                </a:moveTo>
                <a:lnTo>
                  <a:pt x="5814512" y="1882641"/>
                </a:lnTo>
                <a:lnTo>
                  <a:pt x="5801153" y="1929698"/>
                </a:lnTo>
                <a:lnTo>
                  <a:pt x="5786917" y="1976358"/>
                </a:lnTo>
                <a:lnTo>
                  <a:pt x="5771886" y="2022699"/>
                </a:lnTo>
                <a:lnTo>
                  <a:pt x="5756138" y="2068801"/>
                </a:lnTo>
                <a:lnTo>
                  <a:pt x="5739753" y="2114745"/>
                </a:lnTo>
                <a:lnTo>
                  <a:pt x="5722812" y="2160608"/>
                </a:lnTo>
                <a:lnTo>
                  <a:pt x="3908860" y="3974560"/>
                </a:lnTo>
                <a:lnTo>
                  <a:pt x="3862996" y="3991502"/>
                </a:lnTo>
                <a:lnTo>
                  <a:pt x="3817053" y="4007886"/>
                </a:lnTo>
                <a:lnTo>
                  <a:pt x="3770951" y="4023634"/>
                </a:lnTo>
                <a:lnTo>
                  <a:pt x="3724610" y="4038666"/>
                </a:lnTo>
                <a:lnTo>
                  <a:pt x="3677950" y="4052901"/>
                </a:lnTo>
                <a:lnTo>
                  <a:pt x="3630893" y="4066261"/>
                </a:lnTo>
                <a:close/>
              </a:path>
              <a:path w="5929630" h="4181475">
                <a:moveTo>
                  <a:pt x="4247005" y="3819815"/>
                </a:moveTo>
                <a:lnTo>
                  <a:pt x="5568067" y="2498754"/>
                </a:lnTo>
                <a:lnTo>
                  <a:pt x="5544380" y="2542791"/>
                </a:lnTo>
                <a:lnTo>
                  <a:pt x="5519986" y="2586478"/>
                </a:lnTo>
                <a:lnTo>
                  <a:pt x="5494877" y="2629813"/>
                </a:lnTo>
                <a:lnTo>
                  <a:pt x="5469048" y="2672798"/>
                </a:lnTo>
                <a:lnTo>
                  <a:pt x="5442492" y="2715432"/>
                </a:lnTo>
                <a:lnTo>
                  <a:pt x="5415202" y="2757714"/>
                </a:lnTo>
                <a:lnTo>
                  <a:pt x="5387173" y="2799646"/>
                </a:lnTo>
                <a:lnTo>
                  <a:pt x="5358399" y="2841228"/>
                </a:lnTo>
                <a:lnTo>
                  <a:pt x="5328873" y="2882458"/>
                </a:lnTo>
                <a:lnTo>
                  <a:pt x="5298588" y="2923337"/>
                </a:lnTo>
                <a:lnTo>
                  <a:pt x="5267539" y="2963865"/>
                </a:lnTo>
                <a:lnTo>
                  <a:pt x="5235719" y="3004043"/>
                </a:lnTo>
                <a:lnTo>
                  <a:pt x="5203123" y="3043869"/>
                </a:lnTo>
                <a:lnTo>
                  <a:pt x="5169743" y="3083345"/>
                </a:lnTo>
                <a:lnTo>
                  <a:pt x="4831596" y="3421491"/>
                </a:lnTo>
                <a:lnTo>
                  <a:pt x="4792121" y="3454871"/>
                </a:lnTo>
                <a:lnTo>
                  <a:pt x="4752294" y="3487468"/>
                </a:lnTo>
                <a:lnTo>
                  <a:pt x="4712117" y="3519287"/>
                </a:lnTo>
                <a:lnTo>
                  <a:pt x="4671588" y="3550336"/>
                </a:lnTo>
                <a:lnTo>
                  <a:pt x="4630709" y="3580621"/>
                </a:lnTo>
                <a:lnTo>
                  <a:pt x="4589479" y="3610147"/>
                </a:lnTo>
                <a:lnTo>
                  <a:pt x="4547898" y="3638921"/>
                </a:lnTo>
                <a:lnTo>
                  <a:pt x="4505966" y="3666950"/>
                </a:lnTo>
                <a:lnTo>
                  <a:pt x="4463683" y="3694240"/>
                </a:lnTo>
                <a:lnTo>
                  <a:pt x="4421049" y="3720796"/>
                </a:lnTo>
                <a:lnTo>
                  <a:pt x="4378065" y="3746625"/>
                </a:lnTo>
                <a:lnTo>
                  <a:pt x="4334729" y="3771734"/>
                </a:lnTo>
                <a:lnTo>
                  <a:pt x="4291043" y="3796129"/>
                </a:lnTo>
                <a:lnTo>
                  <a:pt x="4247005" y="3819815"/>
                </a:lnTo>
                <a:close/>
              </a:path>
            </a:pathLst>
          </a:custGeom>
          <a:solidFill>
            <a:srgbClr val="F2CC73"/>
          </a:solidFill>
        </p:spPr>
        <p:txBody>
          <a:bodyPr wrap="square" lIns="0" tIns="0" rIns="0" bIns="0" rtlCol="0"/>
          <a:lstStyle/>
          <a:p>
            <a:endParaRPr/>
          </a:p>
        </p:txBody>
      </p:sp>
      <p:sp>
        <p:nvSpPr>
          <p:cNvPr id="4" name="object 4"/>
          <p:cNvSpPr/>
          <p:nvPr/>
        </p:nvSpPr>
        <p:spPr>
          <a:xfrm>
            <a:off x="0" y="6379784"/>
            <a:ext cx="3886835" cy="3907790"/>
          </a:xfrm>
          <a:custGeom>
            <a:avLst/>
            <a:gdLst/>
            <a:ahLst/>
            <a:cxnLst/>
            <a:rect l="l" t="t" r="r" b="b"/>
            <a:pathLst>
              <a:path w="3886835" h="3907790">
                <a:moveTo>
                  <a:pt x="68310" y="3907215"/>
                </a:moveTo>
                <a:lnTo>
                  <a:pt x="0" y="3907215"/>
                </a:lnTo>
                <a:lnTo>
                  <a:pt x="0" y="1199935"/>
                </a:lnTo>
                <a:lnTo>
                  <a:pt x="68309" y="1131625"/>
                </a:lnTo>
                <a:lnTo>
                  <a:pt x="68310" y="3907215"/>
                </a:lnTo>
                <a:close/>
              </a:path>
              <a:path w="3886835" h="3907790">
                <a:moveTo>
                  <a:pt x="215088" y="3907215"/>
                </a:moveTo>
                <a:lnTo>
                  <a:pt x="141769" y="3907215"/>
                </a:lnTo>
                <a:lnTo>
                  <a:pt x="142894" y="1057041"/>
                </a:lnTo>
                <a:lnTo>
                  <a:pt x="216192" y="983742"/>
                </a:lnTo>
                <a:lnTo>
                  <a:pt x="215088" y="3907215"/>
                </a:lnTo>
                <a:close/>
              </a:path>
              <a:path w="3886835" h="3907790">
                <a:moveTo>
                  <a:pt x="362789" y="3907215"/>
                </a:moveTo>
                <a:lnTo>
                  <a:pt x="289491" y="3907215"/>
                </a:lnTo>
                <a:lnTo>
                  <a:pt x="289491" y="910444"/>
                </a:lnTo>
                <a:lnTo>
                  <a:pt x="362789" y="837145"/>
                </a:lnTo>
                <a:lnTo>
                  <a:pt x="362789" y="3907215"/>
                </a:lnTo>
                <a:close/>
              </a:path>
              <a:path w="3886835" h="3907790">
                <a:moveTo>
                  <a:pt x="509386" y="3907215"/>
                </a:moveTo>
                <a:lnTo>
                  <a:pt x="436088" y="3907215"/>
                </a:lnTo>
                <a:lnTo>
                  <a:pt x="436088" y="763846"/>
                </a:lnTo>
                <a:lnTo>
                  <a:pt x="509386" y="690548"/>
                </a:lnTo>
                <a:lnTo>
                  <a:pt x="509386" y="3907215"/>
                </a:lnTo>
                <a:close/>
              </a:path>
              <a:path w="3886835" h="3907790">
                <a:moveTo>
                  <a:pt x="655983" y="3907215"/>
                </a:moveTo>
                <a:lnTo>
                  <a:pt x="582685" y="3907215"/>
                </a:lnTo>
                <a:lnTo>
                  <a:pt x="582685" y="617250"/>
                </a:lnTo>
                <a:lnTo>
                  <a:pt x="655983" y="543951"/>
                </a:lnTo>
                <a:lnTo>
                  <a:pt x="655983" y="3907215"/>
                </a:lnTo>
                <a:close/>
              </a:path>
              <a:path w="3886835" h="3907790">
                <a:moveTo>
                  <a:pt x="802580" y="3907215"/>
                </a:moveTo>
                <a:lnTo>
                  <a:pt x="729282" y="3907215"/>
                </a:lnTo>
                <a:lnTo>
                  <a:pt x="729282" y="470653"/>
                </a:lnTo>
                <a:lnTo>
                  <a:pt x="802580" y="397354"/>
                </a:lnTo>
                <a:lnTo>
                  <a:pt x="802580" y="3907215"/>
                </a:lnTo>
                <a:close/>
              </a:path>
              <a:path w="3886835" h="3907790">
                <a:moveTo>
                  <a:pt x="949177" y="3907215"/>
                </a:moveTo>
                <a:lnTo>
                  <a:pt x="875879" y="3907215"/>
                </a:lnTo>
                <a:lnTo>
                  <a:pt x="875879" y="324056"/>
                </a:lnTo>
                <a:lnTo>
                  <a:pt x="949177" y="250757"/>
                </a:lnTo>
                <a:lnTo>
                  <a:pt x="949177" y="3907215"/>
                </a:lnTo>
                <a:close/>
              </a:path>
              <a:path w="3886835" h="3907790">
                <a:moveTo>
                  <a:pt x="1097060" y="3907215"/>
                </a:moveTo>
                <a:lnTo>
                  <a:pt x="1023762" y="3907215"/>
                </a:lnTo>
                <a:lnTo>
                  <a:pt x="1023762" y="176173"/>
                </a:lnTo>
                <a:lnTo>
                  <a:pt x="1097060" y="102875"/>
                </a:lnTo>
                <a:lnTo>
                  <a:pt x="1097060" y="3907215"/>
                </a:lnTo>
                <a:close/>
              </a:path>
              <a:path w="3886835" h="3907790">
                <a:moveTo>
                  <a:pt x="1243657" y="3907215"/>
                </a:moveTo>
                <a:lnTo>
                  <a:pt x="1170359" y="3907215"/>
                </a:lnTo>
                <a:lnTo>
                  <a:pt x="1170358" y="29576"/>
                </a:lnTo>
                <a:lnTo>
                  <a:pt x="1199935" y="0"/>
                </a:lnTo>
                <a:lnTo>
                  <a:pt x="1243657" y="43721"/>
                </a:lnTo>
                <a:lnTo>
                  <a:pt x="1243657" y="3907215"/>
                </a:lnTo>
                <a:close/>
              </a:path>
              <a:path w="3886835" h="3907790">
                <a:moveTo>
                  <a:pt x="1390254" y="3907215"/>
                </a:moveTo>
                <a:lnTo>
                  <a:pt x="1316955" y="3907215"/>
                </a:lnTo>
                <a:lnTo>
                  <a:pt x="1316956" y="117020"/>
                </a:lnTo>
                <a:lnTo>
                  <a:pt x="1390254" y="190318"/>
                </a:lnTo>
                <a:lnTo>
                  <a:pt x="1390254" y="3907215"/>
                </a:lnTo>
                <a:close/>
              </a:path>
              <a:path w="3886835" h="3907790">
                <a:moveTo>
                  <a:pt x="1536851" y="3907215"/>
                </a:moveTo>
                <a:lnTo>
                  <a:pt x="1463552" y="3907215"/>
                </a:lnTo>
                <a:lnTo>
                  <a:pt x="1463553" y="263617"/>
                </a:lnTo>
                <a:lnTo>
                  <a:pt x="1536851" y="336915"/>
                </a:lnTo>
                <a:lnTo>
                  <a:pt x="1536851" y="3907215"/>
                </a:lnTo>
                <a:close/>
              </a:path>
              <a:path w="3886835" h="3907790">
                <a:moveTo>
                  <a:pt x="1683448" y="3907215"/>
                </a:moveTo>
                <a:lnTo>
                  <a:pt x="1610150" y="3907215"/>
                </a:lnTo>
                <a:lnTo>
                  <a:pt x="1610150" y="410214"/>
                </a:lnTo>
                <a:lnTo>
                  <a:pt x="1683448" y="483512"/>
                </a:lnTo>
                <a:lnTo>
                  <a:pt x="1683448" y="3907215"/>
                </a:lnTo>
                <a:close/>
              </a:path>
              <a:path w="3886835" h="3907790">
                <a:moveTo>
                  <a:pt x="1830045" y="3907215"/>
                </a:moveTo>
                <a:lnTo>
                  <a:pt x="1756746" y="3907215"/>
                </a:lnTo>
                <a:lnTo>
                  <a:pt x="1756747" y="556811"/>
                </a:lnTo>
                <a:lnTo>
                  <a:pt x="1830045" y="630109"/>
                </a:lnTo>
                <a:lnTo>
                  <a:pt x="1830045" y="3907215"/>
                </a:lnTo>
                <a:close/>
              </a:path>
              <a:path w="3886835" h="3907790">
                <a:moveTo>
                  <a:pt x="1976642" y="3907215"/>
                </a:moveTo>
                <a:lnTo>
                  <a:pt x="1903343" y="3907215"/>
                </a:lnTo>
                <a:lnTo>
                  <a:pt x="1903344" y="703408"/>
                </a:lnTo>
                <a:lnTo>
                  <a:pt x="1976642" y="776706"/>
                </a:lnTo>
                <a:lnTo>
                  <a:pt x="1976642" y="3907215"/>
                </a:lnTo>
                <a:close/>
              </a:path>
              <a:path w="3886835" h="3907790">
                <a:moveTo>
                  <a:pt x="2124525" y="3907215"/>
                </a:moveTo>
                <a:lnTo>
                  <a:pt x="2051226" y="3907215"/>
                </a:lnTo>
                <a:lnTo>
                  <a:pt x="2051227" y="851291"/>
                </a:lnTo>
                <a:lnTo>
                  <a:pt x="2124525" y="924589"/>
                </a:lnTo>
                <a:lnTo>
                  <a:pt x="2124525" y="3907215"/>
                </a:lnTo>
                <a:close/>
              </a:path>
              <a:path w="3886835" h="3907790">
                <a:moveTo>
                  <a:pt x="2271122" y="3907215"/>
                </a:moveTo>
                <a:lnTo>
                  <a:pt x="2197823" y="3907215"/>
                </a:lnTo>
                <a:lnTo>
                  <a:pt x="2197824" y="997887"/>
                </a:lnTo>
                <a:lnTo>
                  <a:pt x="2271122" y="1071186"/>
                </a:lnTo>
                <a:lnTo>
                  <a:pt x="2271122" y="3907215"/>
                </a:lnTo>
                <a:close/>
              </a:path>
              <a:path w="3886835" h="3907790">
                <a:moveTo>
                  <a:pt x="2417718" y="3907215"/>
                </a:moveTo>
                <a:lnTo>
                  <a:pt x="2344420" y="3907215"/>
                </a:lnTo>
                <a:lnTo>
                  <a:pt x="2344420" y="1144484"/>
                </a:lnTo>
                <a:lnTo>
                  <a:pt x="2417719" y="1217783"/>
                </a:lnTo>
                <a:lnTo>
                  <a:pt x="2417718" y="3907215"/>
                </a:lnTo>
                <a:close/>
              </a:path>
              <a:path w="3886835" h="3907790">
                <a:moveTo>
                  <a:pt x="2564315" y="3907215"/>
                </a:moveTo>
                <a:lnTo>
                  <a:pt x="2491017" y="3907215"/>
                </a:lnTo>
                <a:lnTo>
                  <a:pt x="2491017" y="1291081"/>
                </a:lnTo>
                <a:lnTo>
                  <a:pt x="2564315" y="1364380"/>
                </a:lnTo>
                <a:lnTo>
                  <a:pt x="2564315" y="3907215"/>
                </a:lnTo>
                <a:close/>
              </a:path>
              <a:path w="3886835" h="3907790">
                <a:moveTo>
                  <a:pt x="2564316" y="1364380"/>
                </a:moveTo>
                <a:close/>
              </a:path>
              <a:path w="3886835" h="3907790">
                <a:moveTo>
                  <a:pt x="2710913" y="3861672"/>
                </a:moveTo>
                <a:lnTo>
                  <a:pt x="2665369" y="3907215"/>
                </a:lnTo>
                <a:lnTo>
                  <a:pt x="2637614" y="3907215"/>
                </a:lnTo>
                <a:lnTo>
                  <a:pt x="2637614" y="1437678"/>
                </a:lnTo>
                <a:lnTo>
                  <a:pt x="2710913" y="1510977"/>
                </a:lnTo>
                <a:lnTo>
                  <a:pt x="2710913" y="3861672"/>
                </a:lnTo>
                <a:close/>
              </a:path>
              <a:path w="3886835" h="3907790">
                <a:moveTo>
                  <a:pt x="2858795" y="3716361"/>
                </a:moveTo>
                <a:lnTo>
                  <a:pt x="2785497" y="3789659"/>
                </a:lnTo>
                <a:lnTo>
                  <a:pt x="2785497" y="1585561"/>
                </a:lnTo>
                <a:lnTo>
                  <a:pt x="2858795" y="1658859"/>
                </a:lnTo>
                <a:lnTo>
                  <a:pt x="2858795" y="3716361"/>
                </a:lnTo>
                <a:close/>
              </a:path>
              <a:path w="3886835" h="3907790">
                <a:moveTo>
                  <a:pt x="3005392" y="3567192"/>
                </a:moveTo>
                <a:lnTo>
                  <a:pt x="2932094" y="3640490"/>
                </a:lnTo>
                <a:lnTo>
                  <a:pt x="2932094" y="1732158"/>
                </a:lnTo>
                <a:lnTo>
                  <a:pt x="3005392" y="1805456"/>
                </a:lnTo>
                <a:lnTo>
                  <a:pt x="3005392" y="3567192"/>
                </a:lnTo>
                <a:close/>
              </a:path>
              <a:path w="3886835" h="3907790">
                <a:moveTo>
                  <a:pt x="3151989" y="3420595"/>
                </a:moveTo>
                <a:lnTo>
                  <a:pt x="3078691" y="3493893"/>
                </a:lnTo>
                <a:lnTo>
                  <a:pt x="3078691" y="1878755"/>
                </a:lnTo>
                <a:lnTo>
                  <a:pt x="3151989" y="1952054"/>
                </a:lnTo>
                <a:lnTo>
                  <a:pt x="3151989" y="3420595"/>
                </a:lnTo>
                <a:close/>
              </a:path>
              <a:path w="3886835" h="3907790">
                <a:moveTo>
                  <a:pt x="3298586" y="3273998"/>
                </a:moveTo>
                <a:lnTo>
                  <a:pt x="3225288" y="3347296"/>
                </a:lnTo>
                <a:lnTo>
                  <a:pt x="3225288" y="2025352"/>
                </a:lnTo>
                <a:lnTo>
                  <a:pt x="3298586" y="2098650"/>
                </a:lnTo>
                <a:lnTo>
                  <a:pt x="3298586" y="3273998"/>
                </a:lnTo>
                <a:close/>
              </a:path>
              <a:path w="3886835" h="3907790">
                <a:moveTo>
                  <a:pt x="3445183" y="3127401"/>
                </a:moveTo>
                <a:lnTo>
                  <a:pt x="3371885" y="3200699"/>
                </a:lnTo>
                <a:lnTo>
                  <a:pt x="3371885" y="2171949"/>
                </a:lnTo>
                <a:lnTo>
                  <a:pt x="3445183" y="2245247"/>
                </a:lnTo>
                <a:lnTo>
                  <a:pt x="3445183" y="3127401"/>
                </a:lnTo>
                <a:close/>
              </a:path>
              <a:path w="3886835" h="3907790">
                <a:moveTo>
                  <a:pt x="3593066" y="2979518"/>
                </a:moveTo>
                <a:lnTo>
                  <a:pt x="3519768" y="3052817"/>
                </a:lnTo>
                <a:lnTo>
                  <a:pt x="3519768" y="2319832"/>
                </a:lnTo>
                <a:lnTo>
                  <a:pt x="3593066" y="2393130"/>
                </a:lnTo>
                <a:lnTo>
                  <a:pt x="3593066" y="2979518"/>
                </a:lnTo>
                <a:close/>
              </a:path>
              <a:path w="3886835" h="3907790">
                <a:moveTo>
                  <a:pt x="3739663" y="2832921"/>
                </a:moveTo>
                <a:lnTo>
                  <a:pt x="3666365" y="2906220"/>
                </a:lnTo>
                <a:lnTo>
                  <a:pt x="3666365" y="2466429"/>
                </a:lnTo>
                <a:lnTo>
                  <a:pt x="3739663" y="2539727"/>
                </a:lnTo>
                <a:lnTo>
                  <a:pt x="3739663" y="2832921"/>
                </a:lnTo>
                <a:close/>
              </a:path>
              <a:path w="3886835" h="3907790">
                <a:moveTo>
                  <a:pt x="3886260" y="2686324"/>
                </a:moveTo>
                <a:lnTo>
                  <a:pt x="3812962" y="2759623"/>
                </a:lnTo>
                <a:lnTo>
                  <a:pt x="3812962" y="2613026"/>
                </a:lnTo>
                <a:lnTo>
                  <a:pt x="3886260" y="2686324"/>
                </a:lnTo>
                <a:close/>
              </a:path>
            </a:pathLst>
          </a:custGeom>
          <a:solidFill>
            <a:srgbClr val="5CCAD0"/>
          </a:solidFill>
        </p:spPr>
        <p:txBody>
          <a:bodyPr wrap="square" lIns="0" tIns="0" rIns="0" bIns="0" rtlCol="0"/>
          <a:lstStyle/>
          <a:p>
            <a:endParaRPr/>
          </a:p>
        </p:txBody>
      </p:sp>
      <p:sp>
        <p:nvSpPr>
          <p:cNvPr id="5" name="object 5"/>
          <p:cNvSpPr/>
          <p:nvPr/>
        </p:nvSpPr>
        <p:spPr>
          <a:xfrm>
            <a:off x="0" y="0"/>
            <a:ext cx="5628640" cy="3873500"/>
          </a:xfrm>
          <a:custGeom>
            <a:avLst/>
            <a:gdLst/>
            <a:ahLst/>
            <a:cxnLst/>
            <a:rect l="l" t="t" r="r" b="b"/>
            <a:pathLst>
              <a:path w="5628640" h="3873500">
                <a:moveTo>
                  <a:pt x="3556817" y="3682999"/>
                </a:moveTo>
                <a:lnTo>
                  <a:pt x="2642915" y="3682999"/>
                </a:lnTo>
                <a:lnTo>
                  <a:pt x="2692658" y="3670299"/>
                </a:lnTo>
                <a:lnTo>
                  <a:pt x="2791662" y="3670299"/>
                </a:lnTo>
                <a:lnTo>
                  <a:pt x="2840908" y="3657599"/>
                </a:lnTo>
                <a:lnTo>
                  <a:pt x="2889972" y="3657599"/>
                </a:lnTo>
                <a:lnTo>
                  <a:pt x="2938846" y="3644899"/>
                </a:lnTo>
                <a:lnTo>
                  <a:pt x="2987522" y="3644899"/>
                </a:lnTo>
                <a:lnTo>
                  <a:pt x="3132287" y="3606799"/>
                </a:lnTo>
                <a:lnTo>
                  <a:pt x="3180093" y="3606799"/>
                </a:lnTo>
                <a:lnTo>
                  <a:pt x="3322055" y="3568699"/>
                </a:lnTo>
                <a:lnTo>
                  <a:pt x="3368864" y="3543299"/>
                </a:lnTo>
                <a:lnTo>
                  <a:pt x="3507642" y="3505199"/>
                </a:lnTo>
                <a:lnTo>
                  <a:pt x="3553325" y="3479799"/>
                </a:lnTo>
                <a:lnTo>
                  <a:pt x="3643781" y="3454399"/>
                </a:lnTo>
                <a:lnTo>
                  <a:pt x="3732968" y="3403599"/>
                </a:lnTo>
                <a:lnTo>
                  <a:pt x="3777066" y="3390899"/>
                </a:lnTo>
                <a:lnTo>
                  <a:pt x="3907281" y="3314699"/>
                </a:lnTo>
                <a:lnTo>
                  <a:pt x="3949967" y="3301999"/>
                </a:lnTo>
                <a:lnTo>
                  <a:pt x="3992280" y="3276599"/>
                </a:lnTo>
                <a:lnTo>
                  <a:pt x="4116902" y="3200399"/>
                </a:lnTo>
                <a:lnTo>
                  <a:pt x="4157644" y="3162299"/>
                </a:lnTo>
                <a:lnTo>
                  <a:pt x="4197973" y="3136899"/>
                </a:lnTo>
                <a:lnTo>
                  <a:pt x="4277361" y="3086099"/>
                </a:lnTo>
                <a:lnTo>
                  <a:pt x="4316405" y="3047999"/>
                </a:lnTo>
                <a:lnTo>
                  <a:pt x="4355003" y="3022599"/>
                </a:lnTo>
                <a:lnTo>
                  <a:pt x="4393149" y="2984499"/>
                </a:lnTo>
                <a:lnTo>
                  <a:pt x="4430835" y="2959099"/>
                </a:lnTo>
                <a:lnTo>
                  <a:pt x="4468052" y="2920999"/>
                </a:lnTo>
                <a:lnTo>
                  <a:pt x="4504792" y="2882899"/>
                </a:lnTo>
                <a:lnTo>
                  <a:pt x="4541048" y="2857499"/>
                </a:lnTo>
                <a:lnTo>
                  <a:pt x="4576812" y="2819399"/>
                </a:lnTo>
                <a:lnTo>
                  <a:pt x="4611987" y="2781299"/>
                </a:lnTo>
                <a:lnTo>
                  <a:pt x="4646482" y="2743199"/>
                </a:lnTo>
                <a:lnTo>
                  <a:pt x="4680293" y="2705099"/>
                </a:lnTo>
                <a:lnTo>
                  <a:pt x="4713417" y="2666999"/>
                </a:lnTo>
                <a:lnTo>
                  <a:pt x="4745850" y="2628899"/>
                </a:lnTo>
                <a:lnTo>
                  <a:pt x="4777589" y="2590799"/>
                </a:lnTo>
                <a:lnTo>
                  <a:pt x="4808630" y="2552699"/>
                </a:lnTo>
                <a:lnTo>
                  <a:pt x="4838971" y="2514599"/>
                </a:lnTo>
                <a:lnTo>
                  <a:pt x="4868608" y="2476499"/>
                </a:lnTo>
                <a:lnTo>
                  <a:pt x="4897538" y="2438399"/>
                </a:lnTo>
                <a:lnTo>
                  <a:pt x="4925757" y="2400299"/>
                </a:lnTo>
                <a:lnTo>
                  <a:pt x="4953262" y="2362199"/>
                </a:lnTo>
                <a:lnTo>
                  <a:pt x="4980049" y="2311399"/>
                </a:lnTo>
                <a:lnTo>
                  <a:pt x="5006116" y="2273299"/>
                </a:lnTo>
                <a:lnTo>
                  <a:pt x="5031459" y="2235199"/>
                </a:lnTo>
                <a:lnTo>
                  <a:pt x="5056075" y="2197099"/>
                </a:lnTo>
                <a:lnTo>
                  <a:pt x="5079960" y="2146299"/>
                </a:lnTo>
                <a:lnTo>
                  <a:pt x="5103111" y="2108199"/>
                </a:lnTo>
                <a:lnTo>
                  <a:pt x="5125524" y="2057399"/>
                </a:lnTo>
                <a:lnTo>
                  <a:pt x="5147197" y="2019299"/>
                </a:lnTo>
                <a:lnTo>
                  <a:pt x="5168127" y="1968499"/>
                </a:lnTo>
                <a:lnTo>
                  <a:pt x="5188308" y="1930399"/>
                </a:lnTo>
                <a:lnTo>
                  <a:pt x="5207739" y="1879599"/>
                </a:lnTo>
                <a:lnTo>
                  <a:pt x="5226417" y="1841499"/>
                </a:lnTo>
                <a:lnTo>
                  <a:pt x="5244336" y="1790699"/>
                </a:lnTo>
                <a:lnTo>
                  <a:pt x="5261496" y="1752599"/>
                </a:lnTo>
                <a:lnTo>
                  <a:pt x="5277891" y="1701799"/>
                </a:lnTo>
                <a:lnTo>
                  <a:pt x="5293519" y="1650999"/>
                </a:lnTo>
                <a:lnTo>
                  <a:pt x="5308376" y="1612899"/>
                </a:lnTo>
                <a:lnTo>
                  <a:pt x="5322460" y="1562099"/>
                </a:lnTo>
                <a:lnTo>
                  <a:pt x="5335766" y="1511299"/>
                </a:lnTo>
                <a:lnTo>
                  <a:pt x="5348291" y="1473199"/>
                </a:lnTo>
                <a:lnTo>
                  <a:pt x="5360033" y="1422399"/>
                </a:lnTo>
                <a:lnTo>
                  <a:pt x="5370987" y="1371599"/>
                </a:lnTo>
                <a:lnTo>
                  <a:pt x="5381151" y="1320799"/>
                </a:lnTo>
                <a:lnTo>
                  <a:pt x="5390520" y="1282699"/>
                </a:lnTo>
                <a:lnTo>
                  <a:pt x="5399093" y="1231899"/>
                </a:lnTo>
                <a:lnTo>
                  <a:pt x="5406864" y="1181099"/>
                </a:lnTo>
                <a:lnTo>
                  <a:pt x="5413832" y="1130299"/>
                </a:lnTo>
                <a:lnTo>
                  <a:pt x="5419993" y="1079499"/>
                </a:lnTo>
                <a:lnTo>
                  <a:pt x="5425343" y="1028699"/>
                </a:lnTo>
                <a:lnTo>
                  <a:pt x="5429879" y="977899"/>
                </a:lnTo>
                <a:lnTo>
                  <a:pt x="5433598" y="939799"/>
                </a:lnTo>
                <a:lnTo>
                  <a:pt x="5436496" y="888999"/>
                </a:lnTo>
                <a:lnTo>
                  <a:pt x="5438570" y="838199"/>
                </a:lnTo>
                <a:lnTo>
                  <a:pt x="5439817" y="787399"/>
                </a:lnTo>
                <a:lnTo>
                  <a:pt x="5440234" y="736599"/>
                </a:lnTo>
                <a:lnTo>
                  <a:pt x="5439817" y="685799"/>
                </a:lnTo>
                <a:lnTo>
                  <a:pt x="5438570" y="634999"/>
                </a:lnTo>
                <a:lnTo>
                  <a:pt x="5436496" y="584199"/>
                </a:lnTo>
                <a:lnTo>
                  <a:pt x="5433598" y="533399"/>
                </a:lnTo>
                <a:lnTo>
                  <a:pt x="5429879" y="482599"/>
                </a:lnTo>
                <a:lnTo>
                  <a:pt x="5425343" y="431799"/>
                </a:lnTo>
                <a:lnTo>
                  <a:pt x="5419993" y="380999"/>
                </a:lnTo>
                <a:lnTo>
                  <a:pt x="5413832" y="342899"/>
                </a:lnTo>
                <a:lnTo>
                  <a:pt x="5406864" y="292099"/>
                </a:lnTo>
                <a:lnTo>
                  <a:pt x="5399093" y="241299"/>
                </a:lnTo>
                <a:lnTo>
                  <a:pt x="5390520" y="190499"/>
                </a:lnTo>
                <a:lnTo>
                  <a:pt x="5381151" y="139699"/>
                </a:lnTo>
                <a:lnTo>
                  <a:pt x="5370987" y="88899"/>
                </a:lnTo>
                <a:lnTo>
                  <a:pt x="5360033" y="50799"/>
                </a:lnTo>
                <a:lnTo>
                  <a:pt x="5348291" y="0"/>
                </a:lnTo>
                <a:lnTo>
                  <a:pt x="5541825" y="0"/>
                </a:lnTo>
                <a:lnTo>
                  <a:pt x="5552867" y="50799"/>
                </a:lnTo>
                <a:lnTo>
                  <a:pt x="5563165" y="88899"/>
                </a:lnTo>
                <a:lnTo>
                  <a:pt x="5572719" y="139699"/>
                </a:lnTo>
                <a:lnTo>
                  <a:pt x="5581525" y="190499"/>
                </a:lnTo>
                <a:lnTo>
                  <a:pt x="5589579" y="241299"/>
                </a:lnTo>
                <a:lnTo>
                  <a:pt x="5596880" y="292099"/>
                </a:lnTo>
                <a:lnTo>
                  <a:pt x="5603425" y="330199"/>
                </a:lnTo>
                <a:lnTo>
                  <a:pt x="5609210" y="380999"/>
                </a:lnTo>
                <a:lnTo>
                  <a:pt x="5614233" y="431799"/>
                </a:lnTo>
                <a:lnTo>
                  <a:pt x="5618491" y="482599"/>
                </a:lnTo>
                <a:lnTo>
                  <a:pt x="5621981" y="533399"/>
                </a:lnTo>
                <a:lnTo>
                  <a:pt x="5624700" y="584199"/>
                </a:lnTo>
                <a:lnTo>
                  <a:pt x="5626646" y="634999"/>
                </a:lnTo>
                <a:lnTo>
                  <a:pt x="5627816" y="685799"/>
                </a:lnTo>
                <a:lnTo>
                  <a:pt x="5628206" y="736599"/>
                </a:lnTo>
                <a:lnTo>
                  <a:pt x="5627816" y="787399"/>
                </a:lnTo>
                <a:lnTo>
                  <a:pt x="5626646" y="838199"/>
                </a:lnTo>
                <a:lnTo>
                  <a:pt x="5624700" y="888999"/>
                </a:lnTo>
                <a:lnTo>
                  <a:pt x="5621981" y="939799"/>
                </a:lnTo>
                <a:lnTo>
                  <a:pt x="5618491" y="977899"/>
                </a:lnTo>
                <a:lnTo>
                  <a:pt x="5614233" y="1028699"/>
                </a:lnTo>
                <a:lnTo>
                  <a:pt x="5609210" y="1079499"/>
                </a:lnTo>
                <a:lnTo>
                  <a:pt x="5603425" y="1130299"/>
                </a:lnTo>
                <a:lnTo>
                  <a:pt x="5596880" y="1181099"/>
                </a:lnTo>
                <a:lnTo>
                  <a:pt x="5589579" y="1231899"/>
                </a:lnTo>
                <a:lnTo>
                  <a:pt x="5581525" y="1282699"/>
                </a:lnTo>
                <a:lnTo>
                  <a:pt x="5572719" y="1320799"/>
                </a:lnTo>
                <a:lnTo>
                  <a:pt x="5563165" y="1371599"/>
                </a:lnTo>
                <a:lnTo>
                  <a:pt x="5552867" y="1422399"/>
                </a:lnTo>
                <a:lnTo>
                  <a:pt x="5541825" y="1473199"/>
                </a:lnTo>
                <a:lnTo>
                  <a:pt x="5530045" y="1511299"/>
                </a:lnTo>
                <a:lnTo>
                  <a:pt x="5517527" y="1562099"/>
                </a:lnTo>
                <a:lnTo>
                  <a:pt x="5504276" y="1612899"/>
                </a:lnTo>
                <a:lnTo>
                  <a:pt x="5490293" y="1663699"/>
                </a:lnTo>
                <a:lnTo>
                  <a:pt x="5475583" y="1701799"/>
                </a:lnTo>
                <a:lnTo>
                  <a:pt x="5460146" y="1752599"/>
                </a:lnTo>
                <a:lnTo>
                  <a:pt x="5443988" y="1803399"/>
                </a:lnTo>
                <a:lnTo>
                  <a:pt x="5427109" y="1841499"/>
                </a:lnTo>
                <a:lnTo>
                  <a:pt x="5409514" y="1892299"/>
                </a:lnTo>
                <a:lnTo>
                  <a:pt x="5391204" y="1930399"/>
                </a:lnTo>
                <a:lnTo>
                  <a:pt x="5372183" y="1981199"/>
                </a:lnTo>
                <a:lnTo>
                  <a:pt x="5352454" y="2019299"/>
                </a:lnTo>
                <a:lnTo>
                  <a:pt x="5332019" y="2070099"/>
                </a:lnTo>
                <a:lnTo>
                  <a:pt x="5310881" y="2108199"/>
                </a:lnTo>
                <a:lnTo>
                  <a:pt x="5289043" y="2158999"/>
                </a:lnTo>
                <a:lnTo>
                  <a:pt x="5266508" y="2197099"/>
                </a:lnTo>
                <a:lnTo>
                  <a:pt x="5243279" y="2247899"/>
                </a:lnTo>
                <a:lnTo>
                  <a:pt x="5219358" y="2285999"/>
                </a:lnTo>
                <a:lnTo>
                  <a:pt x="5194749" y="2324099"/>
                </a:lnTo>
                <a:lnTo>
                  <a:pt x="5169454" y="2374899"/>
                </a:lnTo>
                <a:lnTo>
                  <a:pt x="5143476" y="2412999"/>
                </a:lnTo>
                <a:lnTo>
                  <a:pt x="5116817" y="2451099"/>
                </a:lnTo>
                <a:lnTo>
                  <a:pt x="5089481" y="2489199"/>
                </a:lnTo>
                <a:lnTo>
                  <a:pt x="5061471" y="2527299"/>
                </a:lnTo>
                <a:lnTo>
                  <a:pt x="5032789" y="2578099"/>
                </a:lnTo>
                <a:lnTo>
                  <a:pt x="5003438" y="2616199"/>
                </a:lnTo>
                <a:lnTo>
                  <a:pt x="4973421" y="2654299"/>
                </a:lnTo>
                <a:lnTo>
                  <a:pt x="4942741" y="2692399"/>
                </a:lnTo>
                <a:lnTo>
                  <a:pt x="4911400" y="2730499"/>
                </a:lnTo>
                <a:lnTo>
                  <a:pt x="4879402" y="2768599"/>
                </a:lnTo>
                <a:lnTo>
                  <a:pt x="4846749" y="2806699"/>
                </a:lnTo>
                <a:lnTo>
                  <a:pt x="4813444" y="2844799"/>
                </a:lnTo>
                <a:lnTo>
                  <a:pt x="4779490" y="2882899"/>
                </a:lnTo>
                <a:lnTo>
                  <a:pt x="4744890" y="2920999"/>
                </a:lnTo>
                <a:lnTo>
                  <a:pt x="4709646" y="2946399"/>
                </a:lnTo>
                <a:lnTo>
                  <a:pt x="4673922" y="2984499"/>
                </a:lnTo>
                <a:lnTo>
                  <a:pt x="4637733" y="3022599"/>
                </a:lnTo>
                <a:lnTo>
                  <a:pt x="4601085" y="3060699"/>
                </a:lnTo>
                <a:lnTo>
                  <a:pt x="4563987" y="3086099"/>
                </a:lnTo>
                <a:lnTo>
                  <a:pt x="4526445" y="3124199"/>
                </a:lnTo>
                <a:lnTo>
                  <a:pt x="4488467" y="3149599"/>
                </a:lnTo>
                <a:lnTo>
                  <a:pt x="4450058" y="3187699"/>
                </a:lnTo>
                <a:lnTo>
                  <a:pt x="4371981" y="3238499"/>
                </a:lnTo>
                <a:lnTo>
                  <a:pt x="4332327" y="3276599"/>
                </a:lnTo>
                <a:lnTo>
                  <a:pt x="4210985" y="3352799"/>
                </a:lnTo>
                <a:lnTo>
                  <a:pt x="4169768" y="3378199"/>
                </a:lnTo>
                <a:lnTo>
                  <a:pt x="4128178" y="3416299"/>
                </a:lnTo>
                <a:lnTo>
                  <a:pt x="4086223" y="3441699"/>
                </a:lnTo>
                <a:lnTo>
                  <a:pt x="4043909" y="3454399"/>
                </a:lnTo>
                <a:lnTo>
                  <a:pt x="3871209" y="3555999"/>
                </a:lnTo>
                <a:lnTo>
                  <a:pt x="3827209" y="3568699"/>
                </a:lnTo>
                <a:lnTo>
                  <a:pt x="3738267" y="3619499"/>
                </a:lnTo>
                <a:lnTo>
                  <a:pt x="3648117" y="3644899"/>
                </a:lnTo>
                <a:lnTo>
                  <a:pt x="3602608" y="3670299"/>
                </a:lnTo>
                <a:lnTo>
                  <a:pt x="3556817" y="3682999"/>
                </a:lnTo>
                <a:close/>
              </a:path>
              <a:path w="5628640" h="3873500">
                <a:moveTo>
                  <a:pt x="3133252" y="3809999"/>
                </a:moveTo>
                <a:lnTo>
                  <a:pt x="1852388" y="3809999"/>
                </a:lnTo>
                <a:lnTo>
                  <a:pt x="1521216" y="3721099"/>
                </a:lnTo>
                <a:lnTo>
                  <a:pt x="1474886" y="3695699"/>
                </a:lnTo>
                <a:lnTo>
                  <a:pt x="1383032" y="3670299"/>
                </a:lnTo>
                <a:lnTo>
                  <a:pt x="1337522" y="3644899"/>
                </a:lnTo>
                <a:lnTo>
                  <a:pt x="1247373" y="3619499"/>
                </a:lnTo>
                <a:lnTo>
                  <a:pt x="1158430" y="3568699"/>
                </a:lnTo>
                <a:lnTo>
                  <a:pt x="1114430" y="3555999"/>
                </a:lnTo>
                <a:lnTo>
                  <a:pt x="941730" y="3454399"/>
                </a:lnTo>
                <a:lnTo>
                  <a:pt x="899416" y="3441699"/>
                </a:lnTo>
                <a:lnTo>
                  <a:pt x="857461" y="3416299"/>
                </a:lnTo>
                <a:lnTo>
                  <a:pt x="815872" y="3378199"/>
                </a:lnTo>
                <a:lnTo>
                  <a:pt x="774655" y="3352799"/>
                </a:lnTo>
                <a:lnTo>
                  <a:pt x="653313" y="3276599"/>
                </a:lnTo>
                <a:lnTo>
                  <a:pt x="613658" y="3238499"/>
                </a:lnTo>
                <a:lnTo>
                  <a:pt x="535581" y="3187699"/>
                </a:lnTo>
                <a:lnTo>
                  <a:pt x="497173" y="3149599"/>
                </a:lnTo>
                <a:lnTo>
                  <a:pt x="459194" y="3124199"/>
                </a:lnTo>
                <a:lnTo>
                  <a:pt x="421652" y="3086099"/>
                </a:lnTo>
                <a:lnTo>
                  <a:pt x="384554" y="3060699"/>
                </a:lnTo>
                <a:lnTo>
                  <a:pt x="347907" y="3022599"/>
                </a:lnTo>
                <a:lnTo>
                  <a:pt x="311718" y="2984499"/>
                </a:lnTo>
                <a:lnTo>
                  <a:pt x="275994" y="2946399"/>
                </a:lnTo>
                <a:lnTo>
                  <a:pt x="240750" y="2920999"/>
                </a:lnTo>
                <a:lnTo>
                  <a:pt x="206150" y="2882899"/>
                </a:lnTo>
                <a:lnTo>
                  <a:pt x="172196" y="2844799"/>
                </a:lnTo>
                <a:lnTo>
                  <a:pt x="138891" y="2806699"/>
                </a:lnTo>
                <a:lnTo>
                  <a:pt x="106238" y="2768599"/>
                </a:lnTo>
                <a:lnTo>
                  <a:pt x="74240" y="2730499"/>
                </a:lnTo>
                <a:lnTo>
                  <a:pt x="42899" y="2692399"/>
                </a:lnTo>
                <a:lnTo>
                  <a:pt x="12219" y="2654299"/>
                </a:lnTo>
                <a:lnTo>
                  <a:pt x="0" y="2641599"/>
                </a:lnTo>
                <a:lnTo>
                  <a:pt x="0" y="2311399"/>
                </a:lnTo>
                <a:lnTo>
                  <a:pt x="5590" y="2311399"/>
                </a:lnTo>
                <a:lnTo>
                  <a:pt x="32378" y="2362199"/>
                </a:lnTo>
                <a:lnTo>
                  <a:pt x="59883" y="2400299"/>
                </a:lnTo>
                <a:lnTo>
                  <a:pt x="88102" y="2438399"/>
                </a:lnTo>
                <a:lnTo>
                  <a:pt x="117031" y="2476499"/>
                </a:lnTo>
                <a:lnTo>
                  <a:pt x="146668" y="2514599"/>
                </a:lnTo>
                <a:lnTo>
                  <a:pt x="177009" y="2552699"/>
                </a:lnTo>
                <a:lnTo>
                  <a:pt x="208051" y="2590799"/>
                </a:lnTo>
                <a:lnTo>
                  <a:pt x="239790" y="2628899"/>
                </a:lnTo>
                <a:lnTo>
                  <a:pt x="272222" y="2666999"/>
                </a:lnTo>
                <a:lnTo>
                  <a:pt x="305346" y="2705099"/>
                </a:lnTo>
                <a:lnTo>
                  <a:pt x="339157" y="2743199"/>
                </a:lnTo>
                <a:lnTo>
                  <a:pt x="373652" y="2781299"/>
                </a:lnTo>
                <a:lnTo>
                  <a:pt x="408828" y="2819399"/>
                </a:lnTo>
                <a:lnTo>
                  <a:pt x="444591" y="2857499"/>
                </a:lnTo>
                <a:lnTo>
                  <a:pt x="480847" y="2882899"/>
                </a:lnTo>
                <a:lnTo>
                  <a:pt x="517588" y="2920999"/>
                </a:lnTo>
                <a:lnTo>
                  <a:pt x="554805" y="2959099"/>
                </a:lnTo>
                <a:lnTo>
                  <a:pt x="592490" y="2984499"/>
                </a:lnTo>
                <a:lnTo>
                  <a:pt x="630636" y="3022599"/>
                </a:lnTo>
                <a:lnTo>
                  <a:pt x="669235" y="3047999"/>
                </a:lnTo>
                <a:lnTo>
                  <a:pt x="708278" y="3086099"/>
                </a:lnTo>
                <a:lnTo>
                  <a:pt x="787666" y="3136899"/>
                </a:lnTo>
                <a:lnTo>
                  <a:pt x="827995" y="3162299"/>
                </a:lnTo>
                <a:lnTo>
                  <a:pt x="868737" y="3200399"/>
                </a:lnTo>
                <a:lnTo>
                  <a:pt x="993359" y="3276599"/>
                </a:lnTo>
                <a:lnTo>
                  <a:pt x="1035672" y="3301999"/>
                </a:lnTo>
                <a:lnTo>
                  <a:pt x="1078358" y="3314699"/>
                </a:lnTo>
                <a:lnTo>
                  <a:pt x="1208574" y="3390899"/>
                </a:lnTo>
                <a:lnTo>
                  <a:pt x="1252672" y="3403599"/>
                </a:lnTo>
                <a:lnTo>
                  <a:pt x="1341859" y="3454399"/>
                </a:lnTo>
                <a:lnTo>
                  <a:pt x="1432314" y="3479799"/>
                </a:lnTo>
                <a:lnTo>
                  <a:pt x="1477998" y="3505199"/>
                </a:lnTo>
                <a:lnTo>
                  <a:pt x="1616776" y="3543299"/>
                </a:lnTo>
                <a:lnTo>
                  <a:pt x="1663584" y="3568699"/>
                </a:lnTo>
                <a:lnTo>
                  <a:pt x="1805547" y="3606799"/>
                </a:lnTo>
                <a:lnTo>
                  <a:pt x="1853353" y="3606799"/>
                </a:lnTo>
                <a:lnTo>
                  <a:pt x="1998117" y="3644899"/>
                </a:lnTo>
                <a:lnTo>
                  <a:pt x="2046793" y="3644899"/>
                </a:lnTo>
                <a:lnTo>
                  <a:pt x="2095668" y="3657599"/>
                </a:lnTo>
                <a:lnTo>
                  <a:pt x="2144731" y="3657599"/>
                </a:lnTo>
                <a:lnTo>
                  <a:pt x="2193977" y="3670299"/>
                </a:lnTo>
                <a:lnTo>
                  <a:pt x="2292981" y="3670299"/>
                </a:lnTo>
                <a:lnTo>
                  <a:pt x="2342724" y="3682999"/>
                </a:lnTo>
                <a:lnTo>
                  <a:pt x="3556817" y="3682999"/>
                </a:lnTo>
                <a:lnTo>
                  <a:pt x="3510754" y="3695699"/>
                </a:lnTo>
                <a:lnTo>
                  <a:pt x="3464424" y="3721099"/>
                </a:lnTo>
                <a:lnTo>
                  <a:pt x="3133252" y="3809999"/>
                </a:lnTo>
                <a:close/>
              </a:path>
              <a:path w="5628640" h="3873500">
                <a:moveTo>
                  <a:pt x="2988035" y="3835399"/>
                </a:moveTo>
                <a:lnTo>
                  <a:pt x="1997604" y="3835399"/>
                </a:lnTo>
                <a:lnTo>
                  <a:pt x="1900593" y="3809999"/>
                </a:lnTo>
                <a:lnTo>
                  <a:pt x="3085046" y="3809999"/>
                </a:lnTo>
                <a:lnTo>
                  <a:pt x="2988035" y="3835399"/>
                </a:lnTo>
                <a:close/>
              </a:path>
              <a:path w="5628640" h="3873500">
                <a:moveTo>
                  <a:pt x="2890271" y="3848099"/>
                </a:moveTo>
                <a:lnTo>
                  <a:pt x="2095368" y="3848099"/>
                </a:lnTo>
                <a:lnTo>
                  <a:pt x="2046395" y="3835399"/>
                </a:lnTo>
                <a:lnTo>
                  <a:pt x="2939244" y="3835399"/>
                </a:lnTo>
                <a:lnTo>
                  <a:pt x="2890271" y="3848099"/>
                </a:lnTo>
                <a:close/>
              </a:path>
              <a:path w="5628640" h="3873500">
                <a:moveTo>
                  <a:pt x="2791811" y="3860799"/>
                </a:moveTo>
                <a:lnTo>
                  <a:pt x="2193828" y="3860799"/>
                </a:lnTo>
                <a:lnTo>
                  <a:pt x="2144515" y="3848099"/>
                </a:lnTo>
                <a:lnTo>
                  <a:pt x="2841125" y="3848099"/>
                </a:lnTo>
                <a:lnTo>
                  <a:pt x="2791811" y="3860799"/>
                </a:lnTo>
                <a:close/>
              </a:path>
              <a:path w="5628640" h="3873500">
                <a:moveTo>
                  <a:pt x="2593028" y="3873499"/>
                </a:moveTo>
                <a:lnTo>
                  <a:pt x="2392611" y="3873499"/>
                </a:lnTo>
                <a:lnTo>
                  <a:pt x="2342700" y="3860799"/>
                </a:lnTo>
                <a:lnTo>
                  <a:pt x="2642939" y="3860799"/>
                </a:lnTo>
                <a:lnTo>
                  <a:pt x="2593028" y="3873499"/>
                </a:lnTo>
                <a:close/>
              </a:path>
            </a:pathLst>
          </a:custGeom>
          <a:solidFill>
            <a:srgbClr val="5CCAD0"/>
          </a:solidFill>
        </p:spPr>
        <p:txBody>
          <a:bodyPr wrap="square" lIns="0" tIns="0" rIns="0" bIns="0" rtlCol="0"/>
          <a:lstStyle/>
          <a:p>
            <a:endParaRPr/>
          </a:p>
        </p:txBody>
      </p:sp>
      <p:sp>
        <p:nvSpPr>
          <p:cNvPr id="6" name="object 6"/>
          <p:cNvSpPr/>
          <p:nvPr/>
        </p:nvSpPr>
        <p:spPr>
          <a:xfrm>
            <a:off x="12570159" y="5370709"/>
            <a:ext cx="3879215" cy="3888740"/>
          </a:xfrm>
          <a:custGeom>
            <a:avLst/>
            <a:gdLst/>
            <a:ahLst/>
            <a:cxnLst/>
            <a:rect l="l" t="t" r="r" b="b"/>
            <a:pathLst>
              <a:path w="3879215" h="3888740">
                <a:moveTo>
                  <a:pt x="53049" y="2006585"/>
                </a:moveTo>
                <a:lnTo>
                  <a:pt x="0" y="1953535"/>
                </a:lnTo>
                <a:lnTo>
                  <a:pt x="0" y="1934921"/>
                </a:lnTo>
                <a:lnTo>
                  <a:pt x="53049" y="1881871"/>
                </a:lnTo>
                <a:lnTo>
                  <a:pt x="53049" y="2006585"/>
                </a:lnTo>
                <a:close/>
              </a:path>
              <a:path w="3879215" h="3888740">
                <a:moveTo>
                  <a:pt x="159149" y="2112684"/>
                </a:moveTo>
                <a:lnTo>
                  <a:pt x="106099" y="2059635"/>
                </a:lnTo>
                <a:lnTo>
                  <a:pt x="107030" y="1827891"/>
                </a:lnTo>
                <a:lnTo>
                  <a:pt x="160080" y="1774841"/>
                </a:lnTo>
                <a:lnTo>
                  <a:pt x="159149" y="2112684"/>
                </a:lnTo>
                <a:close/>
              </a:path>
              <a:path w="3879215" h="3888740">
                <a:moveTo>
                  <a:pt x="266179" y="2219715"/>
                </a:moveTo>
                <a:lnTo>
                  <a:pt x="213129" y="2166665"/>
                </a:lnTo>
                <a:lnTo>
                  <a:pt x="213129" y="1721791"/>
                </a:lnTo>
                <a:lnTo>
                  <a:pt x="266179" y="1668741"/>
                </a:lnTo>
                <a:lnTo>
                  <a:pt x="266179" y="2219715"/>
                </a:lnTo>
                <a:close/>
              </a:path>
              <a:path w="3879215" h="3888740">
                <a:moveTo>
                  <a:pt x="372279" y="2325814"/>
                </a:moveTo>
                <a:lnTo>
                  <a:pt x="319229" y="2272765"/>
                </a:lnTo>
                <a:lnTo>
                  <a:pt x="319229" y="1615692"/>
                </a:lnTo>
                <a:lnTo>
                  <a:pt x="372279" y="1562642"/>
                </a:lnTo>
                <a:lnTo>
                  <a:pt x="372279" y="2325814"/>
                </a:lnTo>
                <a:close/>
              </a:path>
              <a:path w="3879215" h="3888740">
                <a:moveTo>
                  <a:pt x="478378" y="2431914"/>
                </a:moveTo>
                <a:lnTo>
                  <a:pt x="425329" y="2378864"/>
                </a:lnTo>
                <a:lnTo>
                  <a:pt x="425329" y="1509592"/>
                </a:lnTo>
                <a:lnTo>
                  <a:pt x="478378" y="1456542"/>
                </a:lnTo>
                <a:lnTo>
                  <a:pt x="478378" y="2431914"/>
                </a:lnTo>
                <a:close/>
              </a:path>
              <a:path w="3879215" h="3888740">
                <a:moveTo>
                  <a:pt x="584478" y="2538014"/>
                </a:moveTo>
                <a:lnTo>
                  <a:pt x="531428" y="2484964"/>
                </a:lnTo>
                <a:lnTo>
                  <a:pt x="531428" y="1403492"/>
                </a:lnTo>
                <a:lnTo>
                  <a:pt x="584478" y="1350443"/>
                </a:lnTo>
                <a:lnTo>
                  <a:pt x="584478" y="2538014"/>
                </a:lnTo>
                <a:close/>
              </a:path>
              <a:path w="3879215" h="3888740">
                <a:moveTo>
                  <a:pt x="691508" y="2645044"/>
                </a:moveTo>
                <a:lnTo>
                  <a:pt x="637528" y="2591063"/>
                </a:lnTo>
                <a:lnTo>
                  <a:pt x="638459" y="1296462"/>
                </a:lnTo>
                <a:lnTo>
                  <a:pt x="691508" y="1243412"/>
                </a:lnTo>
                <a:lnTo>
                  <a:pt x="691508" y="2645044"/>
                </a:lnTo>
                <a:close/>
              </a:path>
              <a:path w="3879215" h="3888740">
                <a:moveTo>
                  <a:pt x="797608" y="2751143"/>
                </a:moveTo>
                <a:lnTo>
                  <a:pt x="744558" y="2698094"/>
                </a:lnTo>
                <a:lnTo>
                  <a:pt x="744558" y="1190363"/>
                </a:lnTo>
                <a:lnTo>
                  <a:pt x="797608" y="1137313"/>
                </a:lnTo>
                <a:lnTo>
                  <a:pt x="797608" y="2751143"/>
                </a:lnTo>
                <a:close/>
              </a:path>
              <a:path w="3879215" h="3888740">
                <a:moveTo>
                  <a:pt x="903708" y="2857243"/>
                </a:moveTo>
                <a:lnTo>
                  <a:pt x="850658" y="2804193"/>
                </a:lnTo>
                <a:lnTo>
                  <a:pt x="850658" y="1084263"/>
                </a:lnTo>
                <a:lnTo>
                  <a:pt x="903708" y="1031213"/>
                </a:lnTo>
                <a:lnTo>
                  <a:pt x="903708" y="2857243"/>
                </a:lnTo>
                <a:close/>
              </a:path>
              <a:path w="3879215" h="3888740">
                <a:moveTo>
                  <a:pt x="1009807" y="2963343"/>
                </a:moveTo>
                <a:lnTo>
                  <a:pt x="956757" y="2910293"/>
                </a:lnTo>
                <a:lnTo>
                  <a:pt x="956757" y="978163"/>
                </a:lnTo>
                <a:lnTo>
                  <a:pt x="1009807" y="925113"/>
                </a:lnTo>
                <a:lnTo>
                  <a:pt x="1009807" y="2963343"/>
                </a:lnTo>
                <a:close/>
              </a:path>
              <a:path w="3879215" h="3888740">
                <a:moveTo>
                  <a:pt x="1115907" y="3069442"/>
                </a:moveTo>
                <a:lnTo>
                  <a:pt x="1062857" y="3016393"/>
                </a:lnTo>
                <a:lnTo>
                  <a:pt x="1062857" y="872064"/>
                </a:lnTo>
                <a:lnTo>
                  <a:pt x="1115907" y="819014"/>
                </a:lnTo>
                <a:lnTo>
                  <a:pt x="1115907" y="3069442"/>
                </a:lnTo>
                <a:close/>
              </a:path>
              <a:path w="3879215" h="3888740">
                <a:moveTo>
                  <a:pt x="1222006" y="3175542"/>
                </a:moveTo>
                <a:lnTo>
                  <a:pt x="1168957" y="3122492"/>
                </a:lnTo>
                <a:lnTo>
                  <a:pt x="1169887" y="765033"/>
                </a:lnTo>
                <a:lnTo>
                  <a:pt x="1222937" y="711984"/>
                </a:lnTo>
                <a:lnTo>
                  <a:pt x="1222006" y="3175542"/>
                </a:lnTo>
                <a:close/>
              </a:path>
              <a:path w="3879215" h="3888740">
                <a:moveTo>
                  <a:pt x="1329037" y="3282572"/>
                </a:moveTo>
                <a:lnTo>
                  <a:pt x="1275987" y="3229522"/>
                </a:lnTo>
                <a:lnTo>
                  <a:pt x="1275987" y="658934"/>
                </a:lnTo>
                <a:lnTo>
                  <a:pt x="1329037" y="605884"/>
                </a:lnTo>
                <a:lnTo>
                  <a:pt x="1329037" y="3282572"/>
                </a:lnTo>
                <a:close/>
              </a:path>
              <a:path w="3879215" h="3888740">
                <a:moveTo>
                  <a:pt x="1435136" y="3388672"/>
                </a:moveTo>
                <a:lnTo>
                  <a:pt x="1382086" y="3335622"/>
                </a:lnTo>
                <a:lnTo>
                  <a:pt x="1382087" y="552834"/>
                </a:lnTo>
                <a:lnTo>
                  <a:pt x="1435136" y="499784"/>
                </a:lnTo>
                <a:lnTo>
                  <a:pt x="1435136" y="3388672"/>
                </a:lnTo>
                <a:close/>
              </a:path>
              <a:path w="3879215" h="3888740">
                <a:moveTo>
                  <a:pt x="1541236" y="3494771"/>
                </a:moveTo>
                <a:lnTo>
                  <a:pt x="1488186" y="3441722"/>
                </a:lnTo>
                <a:lnTo>
                  <a:pt x="1488186" y="446735"/>
                </a:lnTo>
                <a:lnTo>
                  <a:pt x="1541236" y="393685"/>
                </a:lnTo>
                <a:lnTo>
                  <a:pt x="1541236" y="3494771"/>
                </a:lnTo>
                <a:close/>
              </a:path>
              <a:path w="3879215" h="3888740">
                <a:moveTo>
                  <a:pt x="1647335" y="3600871"/>
                </a:moveTo>
                <a:lnTo>
                  <a:pt x="1594286" y="3547821"/>
                </a:lnTo>
                <a:lnTo>
                  <a:pt x="1594286" y="340635"/>
                </a:lnTo>
                <a:lnTo>
                  <a:pt x="1647335" y="287585"/>
                </a:lnTo>
                <a:lnTo>
                  <a:pt x="1647335" y="3600871"/>
                </a:lnTo>
                <a:close/>
              </a:path>
              <a:path w="3879215" h="3888740">
                <a:moveTo>
                  <a:pt x="1753435" y="3706971"/>
                </a:moveTo>
                <a:lnTo>
                  <a:pt x="1700385" y="3653921"/>
                </a:lnTo>
                <a:lnTo>
                  <a:pt x="1700385" y="234535"/>
                </a:lnTo>
                <a:lnTo>
                  <a:pt x="1753435" y="181486"/>
                </a:lnTo>
                <a:lnTo>
                  <a:pt x="1753435" y="3706971"/>
                </a:lnTo>
                <a:close/>
              </a:path>
              <a:path w="3879215" h="3888740">
                <a:moveTo>
                  <a:pt x="1860465" y="3814001"/>
                </a:moveTo>
                <a:lnTo>
                  <a:pt x="1807416" y="3760951"/>
                </a:lnTo>
                <a:lnTo>
                  <a:pt x="1807416" y="127505"/>
                </a:lnTo>
                <a:lnTo>
                  <a:pt x="1860465" y="74455"/>
                </a:lnTo>
                <a:lnTo>
                  <a:pt x="1860465" y="3814001"/>
                </a:lnTo>
                <a:close/>
              </a:path>
              <a:path w="3879215" h="3888740">
                <a:moveTo>
                  <a:pt x="1966565" y="3856813"/>
                </a:moveTo>
                <a:lnTo>
                  <a:pt x="1934921" y="3888457"/>
                </a:lnTo>
                <a:lnTo>
                  <a:pt x="1913515" y="3867051"/>
                </a:lnTo>
                <a:lnTo>
                  <a:pt x="1913515" y="21406"/>
                </a:lnTo>
                <a:lnTo>
                  <a:pt x="1934921" y="0"/>
                </a:lnTo>
                <a:lnTo>
                  <a:pt x="1966565" y="31643"/>
                </a:lnTo>
                <a:lnTo>
                  <a:pt x="1966565" y="3856813"/>
                </a:lnTo>
                <a:close/>
              </a:path>
              <a:path w="3879215" h="3888740">
                <a:moveTo>
                  <a:pt x="2072664" y="3750713"/>
                </a:moveTo>
                <a:lnTo>
                  <a:pt x="2019615" y="3803763"/>
                </a:lnTo>
                <a:lnTo>
                  <a:pt x="2019615" y="84693"/>
                </a:lnTo>
                <a:lnTo>
                  <a:pt x="2072665" y="137743"/>
                </a:lnTo>
                <a:lnTo>
                  <a:pt x="2072664" y="3750713"/>
                </a:lnTo>
                <a:close/>
              </a:path>
              <a:path w="3879215" h="3888740">
                <a:moveTo>
                  <a:pt x="2178764" y="3644614"/>
                </a:moveTo>
                <a:lnTo>
                  <a:pt x="2125714" y="3697664"/>
                </a:lnTo>
                <a:lnTo>
                  <a:pt x="2125715" y="190793"/>
                </a:lnTo>
                <a:lnTo>
                  <a:pt x="2178764" y="243842"/>
                </a:lnTo>
                <a:lnTo>
                  <a:pt x="2178764" y="3644614"/>
                </a:lnTo>
                <a:close/>
              </a:path>
              <a:path w="3879215" h="3888740">
                <a:moveTo>
                  <a:pt x="2284864" y="3538514"/>
                </a:moveTo>
                <a:lnTo>
                  <a:pt x="2231814" y="3591564"/>
                </a:lnTo>
                <a:lnTo>
                  <a:pt x="2231814" y="296892"/>
                </a:lnTo>
                <a:lnTo>
                  <a:pt x="2284864" y="349942"/>
                </a:lnTo>
                <a:lnTo>
                  <a:pt x="2284864" y="3538514"/>
                </a:lnTo>
                <a:close/>
              </a:path>
              <a:path w="3879215" h="3888740">
                <a:moveTo>
                  <a:pt x="2390963" y="3432415"/>
                </a:moveTo>
                <a:lnTo>
                  <a:pt x="2337913" y="3485464"/>
                </a:lnTo>
                <a:lnTo>
                  <a:pt x="2337914" y="402992"/>
                </a:lnTo>
                <a:lnTo>
                  <a:pt x="2390964" y="456042"/>
                </a:lnTo>
                <a:lnTo>
                  <a:pt x="2390963" y="3432415"/>
                </a:lnTo>
                <a:close/>
              </a:path>
              <a:path w="3879215" h="3888740">
                <a:moveTo>
                  <a:pt x="2497063" y="3326315"/>
                </a:moveTo>
                <a:lnTo>
                  <a:pt x="2444013" y="3379365"/>
                </a:lnTo>
                <a:lnTo>
                  <a:pt x="2444013" y="509091"/>
                </a:lnTo>
                <a:lnTo>
                  <a:pt x="2497063" y="562141"/>
                </a:lnTo>
                <a:lnTo>
                  <a:pt x="2497063" y="3326315"/>
                </a:lnTo>
                <a:close/>
              </a:path>
              <a:path w="3879215" h="3888740">
                <a:moveTo>
                  <a:pt x="2604093" y="3219285"/>
                </a:moveTo>
                <a:lnTo>
                  <a:pt x="2551043" y="3272334"/>
                </a:lnTo>
                <a:lnTo>
                  <a:pt x="2551044" y="616122"/>
                </a:lnTo>
                <a:lnTo>
                  <a:pt x="2604093" y="669171"/>
                </a:lnTo>
                <a:lnTo>
                  <a:pt x="2604093" y="3219285"/>
                </a:lnTo>
                <a:close/>
              </a:path>
              <a:path w="3879215" h="3888740">
                <a:moveTo>
                  <a:pt x="2710193" y="3113185"/>
                </a:moveTo>
                <a:lnTo>
                  <a:pt x="2657143" y="3166235"/>
                </a:lnTo>
                <a:lnTo>
                  <a:pt x="2657143" y="722221"/>
                </a:lnTo>
                <a:lnTo>
                  <a:pt x="2710193" y="775271"/>
                </a:lnTo>
                <a:lnTo>
                  <a:pt x="2710193" y="3113185"/>
                </a:lnTo>
                <a:close/>
              </a:path>
              <a:path w="3879215" h="3888740">
                <a:moveTo>
                  <a:pt x="2816292" y="3007085"/>
                </a:moveTo>
                <a:lnTo>
                  <a:pt x="2763243" y="3060135"/>
                </a:lnTo>
                <a:lnTo>
                  <a:pt x="2763243" y="828321"/>
                </a:lnTo>
                <a:lnTo>
                  <a:pt x="2816293" y="881371"/>
                </a:lnTo>
                <a:lnTo>
                  <a:pt x="2816292" y="3007085"/>
                </a:lnTo>
                <a:close/>
              </a:path>
              <a:path w="3879215" h="3888740">
                <a:moveTo>
                  <a:pt x="2922392" y="2900986"/>
                </a:moveTo>
                <a:lnTo>
                  <a:pt x="2869342" y="2954036"/>
                </a:lnTo>
                <a:lnTo>
                  <a:pt x="2869343" y="934421"/>
                </a:lnTo>
                <a:lnTo>
                  <a:pt x="2922392" y="987471"/>
                </a:lnTo>
                <a:lnTo>
                  <a:pt x="2922392" y="2900986"/>
                </a:lnTo>
                <a:close/>
              </a:path>
              <a:path w="3879215" h="3888740">
                <a:moveTo>
                  <a:pt x="2922392" y="987470"/>
                </a:moveTo>
                <a:close/>
              </a:path>
              <a:path w="3879215" h="3888740">
                <a:moveTo>
                  <a:pt x="3028492" y="2794886"/>
                </a:moveTo>
                <a:lnTo>
                  <a:pt x="2975442" y="2847936"/>
                </a:lnTo>
                <a:lnTo>
                  <a:pt x="2975442" y="1040520"/>
                </a:lnTo>
                <a:lnTo>
                  <a:pt x="3028492" y="1093570"/>
                </a:lnTo>
                <a:lnTo>
                  <a:pt x="3028492" y="2794886"/>
                </a:lnTo>
                <a:close/>
              </a:path>
              <a:path w="3879215" h="3888740">
                <a:moveTo>
                  <a:pt x="3135522" y="2689717"/>
                </a:moveTo>
                <a:lnTo>
                  <a:pt x="3082472" y="2742767"/>
                </a:lnTo>
                <a:lnTo>
                  <a:pt x="3082472" y="1147550"/>
                </a:lnTo>
                <a:lnTo>
                  <a:pt x="3135522" y="1200600"/>
                </a:lnTo>
                <a:lnTo>
                  <a:pt x="3135522" y="2689717"/>
                </a:lnTo>
                <a:close/>
              </a:path>
              <a:path w="3879215" h="3888740">
                <a:moveTo>
                  <a:pt x="3241622" y="2581756"/>
                </a:moveTo>
                <a:lnTo>
                  <a:pt x="3188572" y="2634806"/>
                </a:lnTo>
                <a:lnTo>
                  <a:pt x="3188572" y="1253650"/>
                </a:lnTo>
                <a:lnTo>
                  <a:pt x="3241622" y="1306700"/>
                </a:lnTo>
                <a:lnTo>
                  <a:pt x="3241622" y="2581756"/>
                </a:lnTo>
                <a:close/>
              </a:path>
              <a:path w="3879215" h="3888740">
                <a:moveTo>
                  <a:pt x="3347721" y="2475657"/>
                </a:moveTo>
                <a:lnTo>
                  <a:pt x="3294671" y="2528706"/>
                </a:lnTo>
                <a:lnTo>
                  <a:pt x="3294671" y="1359749"/>
                </a:lnTo>
                <a:lnTo>
                  <a:pt x="3347721" y="1412799"/>
                </a:lnTo>
                <a:lnTo>
                  <a:pt x="3347721" y="2475657"/>
                </a:lnTo>
                <a:close/>
              </a:path>
              <a:path w="3879215" h="3888740">
                <a:moveTo>
                  <a:pt x="3453821" y="2369557"/>
                </a:moveTo>
                <a:lnTo>
                  <a:pt x="3400771" y="2422607"/>
                </a:lnTo>
                <a:lnTo>
                  <a:pt x="3400771" y="1465849"/>
                </a:lnTo>
                <a:lnTo>
                  <a:pt x="3453821" y="1518899"/>
                </a:lnTo>
                <a:lnTo>
                  <a:pt x="3453821" y="2369557"/>
                </a:lnTo>
                <a:close/>
              </a:path>
              <a:path w="3879215" h="3888740">
                <a:moveTo>
                  <a:pt x="3559920" y="2263457"/>
                </a:moveTo>
                <a:lnTo>
                  <a:pt x="3506871" y="2316507"/>
                </a:lnTo>
                <a:lnTo>
                  <a:pt x="3506871" y="1571949"/>
                </a:lnTo>
                <a:lnTo>
                  <a:pt x="3559920" y="1624998"/>
                </a:lnTo>
                <a:lnTo>
                  <a:pt x="3559920" y="2263457"/>
                </a:lnTo>
                <a:close/>
              </a:path>
              <a:path w="3879215" h="3888740">
                <a:moveTo>
                  <a:pt x="3666951" y="2156427"/>
                </a:moveTo>
                <a:lnTo>
                  <a:pt x="3613901" y="2209477"/>
                </a:lnTo>
                <a:lnTo>
                  <a:pt x="3613901" y="1678979"/>
                </a:lnTo>
                <a:lnTo>
                  <a:pt x="3666951" y="1732029"/>
                </a:lnTo>
                <a:lnTo>
                  <a:pt x="3666951" y="2156427"/>
                </a:lnTo>
                <a:close/>
              </a:path>
              <a:path w="3879215" h="3888740">
                <a:moveTo>
                  <a:pt x="3773050" y="2050328"/>
                </a:moveTo>
                <a:lnTo>
                  <a:pt x="3720001" y="2103378"/>
                </a:lnTo>
                <a:lnTo>
                  <a:pt x="3720001" y="1785079"/>
                </a:lnTo>
                <a:lnTo>
                  <a:pt x="3773050" y="1838128"/>
                </a:lnTo>
                <a:lnTo>
                  <a:pt x="3773050" y="2050328"/>
                </a:lnTo>
                <a:close/>
              </a:path>
              <a:path w="3879215" h="3888740">
                <a:moveTo>
                  <a:pt x="3879150" y="1944228"/>
                </a:moveTo>
                <a:lnTo>
                  <a:pt x="3826100" y="1997278"/>
                </a:lnTo>
                <a:lnTo>
                  <a:pt x="3826100" y="1891178"/>
                </a:lnTo>
                <a:lnTo>
                  <a:pt x="3879150" y="1944228"/>
                </a:lnTo>
                <a:close/>
              </a:path>
            </a:pathLst>
          </a:custGeom>
          <a:solidFill>
            <a:srgbClr val="F2CC73"/>
          </a:solidFill>
        </p:spPr>
        <p:txBody>
          <a:bodyPr wrap="square" lIns="0" tIns="0" rIns="0" bIns="0" rtlCol="0"/>
          <a:lstStyle/>
          <a:p>
            <a:endParaRPr/>
          </a:p>
        </p:txBody>
      </p:sp>
      <p:sp>
        <p:nvSpPr>
          <p:cNvPr id="7" name="object 7"/>
          <p:cNvSpPr/>
          <p:nvPr/>
        </p:nvSpPr>
        <p:spPr>
          <a:xfrm>
            <a:off x="15148915" y="0"/>
            <a:ext cx="3139440" cy="3514725"/>
          </a:xfrm>
          <a:custGeom>
            <a:avLst/>
            <a:gdLst/>
            <a:ahLst/>
            <a:cxnLst/>
            <a:rect l="l" t="t" r="r" b="b"/>
            <a:pathLst>
              <a:path w="3139440" h="3514725">
                <a:moveTo>
                  <a:pt x="163890" y="774541"/>
                </a:moveTo>
                <a:lnTo>
                  <a:pt x="186123" y="724533"/>
                </a:lnTo>
                <a:lnTo>
                  <a:pt x="210065" y="675038"/>
                </a:lnTo>
                <a:lnTo>
                  <a:pt x="235717" y="626141"/>
                </a:lnTo>
                <a:lnTo>
                  <a:pt x="263080" y="577929"/>
                </a:lnTo>
                <a:lnTo>
                  <a:pt x="292153" y="530486"/>
                </a:lnTo>
                <a:lnTo>
                  <a:pt x="822639" y="0"/>
                </a:lnTo>
                <a:lnTo>
                  <a:pt x="938432" y="0"/>
                </a:lnTo>
                <a:lnTo>
                  <a:pt x="163890" y="774541"/>
                </a:lnTo>
                <a:close/>
              </a:path>
              <a:path w="3139440" h="3514725">
                <a:moveTo>
                  <a:pt x="48098" y="1120137"/>
                </a:moveTo>
                <a:lnTo>
                  <a:pt x="58063" y="1079304"/>
                </a:lnTo>
                <a:lnTo>
                  <a:pt x="69030" y="1039305"/>
                </a:lnTo>
                <a:lnTo>
                  <a:pt x="80665" y="999641"/>
                </a:lnTo>
                <a:lnTo>
                  <a:pt x="92634" y="959809"/>
                </a:lnTo>
                <a:lnTo>
                  <a:pt x="1053799" y="0"/>
                </a:lnTo>
                <a:lnTo>
                  <a:pt x="1169597" y="0"/>
                </a:lnTo>
                <a:lnTo>
                  <a:pt x="48098" y="1120137"/>
                </a:lnTo>
                <a:close/>
              </a:path>
              <a:path w="3139440" h="3514725">
                <a:moveTo>
                  <a:pt x="7125" y="1394476"/>
                </a:moveTo>
                <a:lnTo>
                  <a:pt x="13806" y="1328564"/>
                </a:lnTo>
                <a:lnTo>
                  <a:pt x="23158" y="1262651"/>
                </a:lnTo>
                <a:lnTo>
                  <a:pt x="1285810" y="0"/>
                </a:lnTo>
                <a:lnTo>
                  <a:pt x="1401602" y="0"/>
                </a:lnTo>
                <a:lnTo>
                  <a:pt x="7125" y="1394476"/>
                </a:lnTo>
                <a:close/>
              </a:path>
              <a:path w="3139440" h="3514725">
                <a:moveTo>
                  <a:pt x="1781" y="1633187"/>
                </a:moveTo>
                <a:lnTo>
                  <a:pt x="751" y="1604072"/>
                </a:lnTo>
                <a:lnTo>
                  <a:pt x="222" y="1575291"/>
                </a:lnTo>
                <a:lnTo>
                  <a:pt x="27" y="1546510"/>
                </a:lnTo>
                <a:lnTo>
                  <a:pt x="0" y="1517395"/>
                </a:lnTo>
                <a:lnTo>
                  <a:pt x="1517395" y="0"/>
                </a:lnTo>
                <a:lnTo>
                  <a:pt x="1633533" y="0"/>
                </a:lnTo>
                <a:lnTo>
                  <a:pt x="1781" y="1633187"/>
                </a:lnTo>
                <a:close/>
              </a:path>
              <a:path w="3139440" h="3514725">
                <a:moveTo>
                  <a:pt x="21377" y="1845177"/>
                </a:moveTo>
                <a:lnTo>
                  <a:pt x="17675" y="1819513"/>
                </a:lnTo>
                <a:lnTo>
                  <a:pt x="14474" y="1793515"/>
                </a:lnTo>
                <a:lnTo>
                  <a:pt x="11607" y="1767518"/>
                </a:lnTo>
                <a:lnTo>
                  <a:pt x="8907" y="1741854"/>
                </a:lnTo>
                <a:lnTo>
                  <a:pt x="1750761" y="0"/>
                </a:lnTo>
                <a:lnTo>
                  <a:pt x="1866554" y="0"/>
                </a:lnTo>
                <a:lnTo>
                  <a:pt x="21377" y="1845177"/>
                </a:lnTo>
                <a:close/>
              </a:path>
              <a:path w="3139440" h="3514725">
                <a:moveTo>
                  <a:pt x="58786" y="2037570"/>
                </a:moveTo>
                <a:lnTo>
                  <a:pt x="53442" y="2013799"/>
                </a:lnTo>
                <a:lnTo>
                  <a:pt x="42754" y="1966926"/>
                </a:lnTo>
                <a:lnTo>
                  <a:pt x="37409" y="1943155"/>
                </a:lnTo>
                <a:lnTo>
                  <a:pt x="1980565" y="0"/>
                </a:lnTo>
                <a:lnTo>
                  <a:pt x="2096357" y="0"/>
                </a:lnTo>
                <a:lnTo>
                  <a:pt x="58786" y="2037570"/>
                </a:lnTo>
                <a:close/>
              </a:path>
              <a:path w="3139440" h="3514725">
                <a:moveTo>
                  <a:pt x="114011" y="2215713"/>
                </a:moveTo>
                <a:lnTo>
                  <a:pt x="106300" y="2194057"/>
                </a:lnTo>
                <a:lnTo>
                  <a:pt x="99091" y="2172068"/>
                </a:lnTo>
                <a:lnTo>
                  <a:pt x="92216" y="2150078"/>
                </a:lnTo>
                <a:lnTo>
                  <a:pt x="85508" y="2128423"/>
                </a:lnTo>
                <a:lnTo>
                  <a:pt x="2213931" y="0"/>
                </a:lnTo>
                <a:lnTo>
                  <a:pt x="2329724" y="0"/>
                </a:lnTo>
                <a:lnTo>
                  <a:pt x="114011" y="2215713"/>
                </a:lnTo>
                <a:close/>
              </a:path>
              <a:path w="3139440" h="3514725">
                <a:moveTo>
                  <a:pt x="181705" y="2379603"/>
                </a:moveTo>
                <a:lnTo>
                  <a:pt x="172380" y="2359562"/>
                </a:lnTo>
                <a:lnTo>
                  <a:pt x="163222" y="2339521"/>
                </a:lnTo>
                <a:lnTo>
                  <a:pt x="154399" y="2319480"/>
                </a:lnTo>
                <a:lnTo>
                  <a:pt x="146076" y="2299439"/>
                </a:lnTo>
                <a:lnTo>
                  <a:pt x="2445516" y="0"/>
                </a:lnTo>
                <a:lnTo>
                  <a:pt x="2561308" y="0"/>
                </a:lnTo>
                <a:lnTo>
                  <a:pt x="181705" y="2379603"/>
                </a:lnTo>
                <a:close/>
              </a:path>
              <a:path w="3139440" h="3514725">
                <a:moveTo>
                  <a:pt x="258306" y="2534587"/>
                </a:moveTo>
                <a:lnTo>
                  <a:pt x="247645" y="2515882"/>
                </a:lnTo>
                <a:lnTo>
                  <a:pt x="237151" y="2497177"/>
                </a:lnTo>
                <a:lnTo>
                  <a:pt x="226992" y="2478472"/>
                </a:lnTo>
                <a:lnTo>
                  <a:pt x="217333" y="2459768"/>
                </a:lnTo>
                <a:lnTo>
                  <a:pt x="2677101" y="0"/>
                </a:lnTo>
                <a:lnTo>
                  <a:pt x="2792894" y="0"/>
                </a:lnTo>
                <a:lnTo>
                  <a:pt x="258306" y="2534587"/>
                </a:lnTo>
                <a:close/>
              </a:path>
              <a:path w="3139440" h="3514725">
                <a:moveTo>
                  <a:pt x="349158" y="2675319"/>
                </a:moveTo>
                <a:lnTo>
                  <a:pt x="337162" y="2657951"/>
                </a:lnTo>
                <a:lnTo>
                  <a:pt x="325332" y="2640582"/>
                </a:lnTo>
                <a:lnTo>
                  <a:pt x="313836" y="2623213"/>
                </a:lnTo>
                <a:lnTo>
                  <a:pt x="302841" y="2605844"/>
                </a:lnTo>
                <a:lnTo>
                  <a:pt x="2908686" y="0"/>
                </a:lnTo>
                <a:lnTo>
                  <a:pt x="3024478" y="0"/>
                </a:lnTo>
                <a:lnTo>
                  <a:pt x="349158" y="2675319"/>
                </a:lnTo>
                <a:close/>
              </a:path>
              <a:path w="3139440" h="3514725">
                <a:moveTo>
                  <a:pt x="450700" y="2807145"/>
                </a:moveTo>
                <a:lnTo>
                  <a:pt x="437367" y="2791112"/>
                </a:lnTo>
                <a:lnTo>
                  <a:pt x="424201" y="2775079"/>
                </a:lnTo>
                <a:lnTo>
                  <a:pt x="411369" y="2759046"/>
                </a:lnTo>
                <a:lnTo>
                  <a:pt x="399038" y="2743014"/>
                </a:lnTo>
                <a:lnTo>
                  <a:pt x="3138867" y="3185"/>
                </a:lnTo>
                <a:lnTo>
                  <a:pt x="3139084" y="3352"/>
                </a:lnTo>
                <a:lnTo>
                  <a:pt x="3139084" y="118760"/>
                </a:lnTo>
                <a:lnTo>
                  <a:pt x="450700" y="2807145"/>
                </a:lnTo>
                <a:close/>
              </a:path>
              <a:path w="3139440" h="3514725">
                <a:moveTo>
                  <a:pt x="561148" y="2926500"/>
                </a:moveTo>
                <a:lnTo>
                  <a:pt x="546479" y="2911804"/>
                </a:lnTo>
                <a:lnTo>
                  <a:pt x="531977" y="2897107"/>
                </a:lnTo>
                <a:lnTo>
                  <a:pt x="517809" y="2882410"/>
                </a:lnTo>
                <a:lnTo>
                  <a:pt x="504142" y="2867713"/>
                </a:lnTo>
                <a:lnTo>
                  <a:pt x="3139084" y="232771"/>
                </a:lnTo>
                <a:lnTo>
                  <a:pt x="3139084" y="348564"/>
                </a:lnTo>
                <a:lnTo>
                  <a:pt x="561148" y="2926500"/>
                </a:lnTo>
                <a:close/>
              </a:path>
              <a:path w="3139440" h="3514725">
                <a:moveTo>
                  <a:pt x="678722" y="3040512"/>
                </a:moveTo>
                <a:lnTo>
                  <a:pt x="648438" y="3013568"/>
                </a:lnTo>
                <a:lnTo>
                  <a:pt x="633128" y="2999678"/>
                </a:lnTo>
                <a:lnTo>
                  <a:pt x="618153" y="2985287"/>
                </a:lnTo>
                <a:lnTo>
                  <a:pt x="3139084" y="464356"/>
                </a:lnTo>
                <a:lnTo>
                  <a:pt x="3139084" y="580149"/>
                </a:lnTo>
                <a:lnTo>
                  <a:pt x="678722" y="3040512"/>
                </a:lnTo>
                <a:close/>
              </a:path>
              <a:path w="3139440" h="3514725">
                <a:moveTo>
                  <a:pt x="808766" y="3142053"/>
                </a:moveTo>
                <a:lnTo>
                  <a:pt x="775809" y="3117781"/>
                </a:lnTo>
                <a:lnTo>
                  <a:pt x="759164" y="3105227"/>
                </a:lnTo>
                <a:lnTo>
                  <a:pt x="742853" y="3092173"/>
                </a:lnTo>
                <a:lnTo>
                  <a:pt x="3139084" y="697495"/>
                </a:lnTo>
                <a:lnTo>
                  <a:pt x="3139084" y="813254"/>
                </a:lnTo>
                <a:lnTo>
                  <a:pt x="808766" y="3142053"/>
                </a:lnTo>
                <a:close/>
              </a:path>
              <a:path w="3139440" h="3514725">
                <a:moveTo>
                  <a:pt x="947717" y="3234687"/>
                </a:moveTo>
                <a:lnTo>
                  <a:pt x="929318" y="3223970"/>
                </a:lnTo>
                <a:lnTo>
                  <a:pt x="911420" y="3213087"/>
                </a:lnTo>
                <a:lnTo>
                  <a:pt x="893856" y="3201869"/>
                </a:lnTo>
                <a:lnTo>
                  <a:pt x="876460" y="3190151"/>
                </a:lnTo>
                <a:lnTo>
                  <a:pt x="3139084" y="927526"/>
                </a:lnTo>
                <a:lnTo>
                  <a:pt x="3139084" y="1043319"/>
                </a:lnTo>
                <a:lnTo>
                  <a:pt x="947717" y="3234687"/>
                </a:lnTo>
                <a:close/>
              </a:path>
              <a:path w="3139440" h="3514725">
                <a:moveTo>
                  <a:pt x="1099138" y="3316632"/>
                </a:moveTo>
                <a:lnTo>
                  <a:pt x="1079403" y="3307252"/>
                </a:lnTo>
                <a:lnTo>
                  <a:pt x="1060169" y="3297704"/>
                </a:lnTo>
                <a:lnTo>
                  <a:pt x="1041269" y="3287823"/>
                </a:lnTo>
                <a:lnTo>
                  <a:pt x="1022536" y="3277441"/>
                </a:lnTo>
                <a:lnTo>
                  <a:pt x="3139084" y="1160893"/>
                </a:lnTo>
                <a:lnTo>
                  <a:pt x="3139084" y="1276685"/>
                </a:lnTo>
                <a:lnTo>
                  <a:pt x="1099138" y="3316632"/>
                </a:lnTo>
                <a:close/>
              </a:path>
              <a:path w="3139440" h="3514725">
                <a:moveTo>
                  <a:pt x="1259466" y="3387889"/>
                </a:moveTo>
                <a:lnTo>
                  <a:pt x="1218493" y="3371633"/>
                </a:lnTo>
                <a:lnTo>
                  <a:pt x="1197840" y="3363088"/>
                </a:lnTo>
                <a:lnTo>
                  <a:pt x="1177520" y="3354042"/>
                </a:lnTo>
                <a:lnTo>
                  <a:pt x="3139084" y="1392478"/>
                </a:lnTo>
                <a:lnTo>
                  <a:pt x="3139084" y="1508270"/>
                </a:lnTo>
                <a:lnTo>
                  <a:pt x="1259466" y="3387889"/>
                </a:lnTo>
                <a:close/>
              </a:path>
              <a:path w="3139440" h="3514725">
                <a:moveTo>
                  <a:pt x="1435827" y="3443113"/>
                </a:moveTo>
                <a:lnTo>
                  <a:pt x="1346755" y="3416392"/>
                </a:lnTo>
                <a:lnTo>
                  <a:pt x="3139084" y="1624063"/>
                </a:lnTo>
                <a:lnTo>
                  <a:pt x="3139084" y="1739855"/>
                </a:lnTo>
                <a:lnTo>
                  <a:pt x="1435827" y="3443113"/>
                </a:lnTo>
                <a:close/>
              </a:path>
              <a:path w="3139440" h="3514725">
                <a:moveTo>
                  <a:pt x="1622876" y="3485867"/>
                </a:moveTo>
                <a:lnTo>
                  <a:pt x="1598827" y="3481553"/>
                </a:lnTo>
                <a:lnTo>
                  <a:pt x="1574778" y="3476737"/>
                </a:lnTo>
                <a:lnTo>
                  <a:pt x="1526679" y="3466271"/>
                </a:lnTo>
                <a:lnTo>
                  <a:pt x="3139084" y="1855096"/>
                </a:lnTo>
                <a:lnTo>
                  <a:pt x="3139084" y="1970854"/>
                </a:lnTo>
                <a:lnTo>
                  <a:pt x="1622876" y="3485867"/>
                </a:lnTo>
                <a:close/>
              </a:path>
              <a:path w="3139440" h="3514725">
                <a:moveTo>
                  <a:pt x="1833084" y="3509026"/>
                </a:moveTo>
                <a:lnTo>
                  <a:pt x="1806363" y="3507383"/>
                </a:lnTo>
                <a:lnTo>
                  <a:pt x="1779641" y="3505240"/>
                </a:lnTo>
                <a:lnTo>
                  <a:pt x="1726199" y="3500119"/>
                </a:lnTo>
                <a:lnTo>
                  <a:pt x="3139084" y="2088392"/>
                </a:lnTo>
                <a:lnTo>
                  <a:pt x="3139084" y="2204147"/>
                </a:lnTo>
                <a:lnTo>
                  <a:pt x="1833084" y="3509026"/>
                </a:lnTo>
                <a:close/>
              </a:path>
              <a:path w="3139440" h="3514725">
                <a:moveTo>
                  <a:pt x="1945314" y="3514370"/>
                </a:moveTo>
                <a:lnTo>
                  <a:pt x="3139084" y="2320599"/>
                </a:lnTo>
                <a:lnTo>
                  <a:pt x="3139084" y="2436392"/>
                </a:lnTo>
                <a:lnTo>
                  <a:pt x="2064669" y="3510807"/>
                </a:lnTo>
                <a:lnTo>
                  <a:pt x="2004991" y="3513925"/>
                </a:lnTo>
                <a:lnTo>
                  <a:pt x="1945314" y="3514370"/>
                </a:lnTo>
                <a:close/>
              </a:path>
              <a:path w="3139440" h="3514725">
                <a:moveTo>
                  <a:pt x="2191150" y="3500119"/>
                </a:moveTo>
                <a:lnTo>
                  <a:pt x="3139084" y="2552184"/>
                </a:lnTo>
                <a:lnTo>
                  <a:pt x="3139084" y="2667977"/>
                </a:lnTo>
                <a:lnTo>
                  <a:pt x="2328320" y="3478742"/>
                </a:lnTo>
                <a:lnTo>
                  <a:pt x="2260403" y="3490766"/>
                </a:lnTo>
                <a:lnTo>
                  <a:pt x="2191150" y="3500119"/>
                </a:lnTo>
                <a:close/>
              </a:path>
              <a:path w="3139440" h="3514725">
                <a:moveTo>
                  <a:pt x="2481522" y="3443113"/>
                </a:moveTo>
                <a:lnTo>
                  <a:pt x="3139084" y="2785551"/>
                </a:lnTo>
                <a:lnTo>
                  <a:pt x="3139084" y="2901343"/>
                </a:lnTo>
                <a:lnTo>
                  <a:pt x="2654320" y="3386108"/>
                </a:lnTo>
                <a:lnTo>
                  <a:pt x="2611538" y="3401779"/>
                </a:lnTo>
                <a:lnTo>
                  <a:pt x="2568589" y="3416614"/>
                </a:lnTo>
                <a:lnTo>
                  <a:pt x="2525306" y="3430448"/>
                </a:lnTo>
                <a:lnTo>
                  <a:pt x="2481522" y="3443113"/>
                </a:lnTo>
                <a:close/>
              </a:path>
              <a:path w="3139440" h="3514725">
                <a:moveTo>
                  <a:pt x="2864528" y="3289910"/>
                </a:moveTo>
                <a:lnTo>
                  <a:pt x="3139084" y="3015354"/>
                </a:lnTo>
                <a:lnTo>
                  <a:pt x="3139084" y="3114172"/>
                </a:lnTo>
                <a:lnTo>
                  <a:pt x="3071701" y="3163586"/>
                </a:lnTo>
                <a:lnTo>
                  <a:pt x="3031322" y="3191050"/>
                </a:lnTo>
                <a:lnTo>
                  <a:pt x="2990415" y="3217400"/>
                </a:lnTo>
                <a:lnTo>
                  <a:pt x="2948980" y="3242650"/>
                </a:lnTo>
                <a:lnTo>
                  <a:pt x="2907018" y="3266816"/>
                </a:lnTo>
                <a:lnTo>
                  <a:pt x="2864528" y="3289910"/>
                </a:lnTo>
                <a:close/>
              </a:path>
            </a:pathLst>
          </a:custGeom>
          <a:solidFill>
            <a:srgbClr val="5CCAD0"/>
          </a:solidFill>
        </p:spPr>
        <p:txBody>
          <a:bodyPr wrap="square" lIns="0" tIns="0" rIns="0" bIns="0" rtlCol="0"/>
          <a:lstStyle/>
          <a:p>
            <a:endParaRPr/>
          </a:p>
        </p:txBody>
      </p:sp>
      <p:sp>
        <p:nvSpPr>
          <p:cNvPr id="8" name="object 8"/>
          <p:cNvSpPr/>
          <p:nvPr/>
        </p:nvSpPr>
        <p:spPr>
          <a:xfrm>
            <a:off x="13213004" y="5368467"/>
            <a:ext cx="3892550" cy="3892550"/>
          </a:xfrm>
          <a:custGeom>
            <a:avLst/>
            <a:gdLst/>
            <a:ahLst/>
            <a:cxnLst/>
            <a:rect l="l" t="t" r="r" b="b"/>
            <a:pathLst>
              <a:path w="3892550" h="3892550">
                <a:moveTo>
                  <a:pt x="3892499" y="1946033"/>
                </a:moveTo>
                <a:lnTo>
                  <a:pt x="3830942" y="1884476"/>
                </a:lnTo>
                <a:lnTo>
                  <a:pt x="3830536" y="1884070"/>
                </a:lnTo>
                <a:lnTo>
                  <a:pt x="3768534" y="1822069"/>
                </a:lnTo>
                <a:lnTo>
                  <a:pt x="3768534" y="1946071"/>
                </a:lnTo>
                <a:lnTo>
                  <a:pt x="1944763" y="3769830"/>
                </a:lnTo>
                <a:lnTo>
                  <a:pt x="121780" y="1946833"/>
                </a:lnTo>
                <a:lnTo>
                  <a:pt x="1945538" y="123075"/>
                </a:lnTo>
                <a:lnTo>
                  <a:pt x="3768534" y="1946071"/>
                </a:lnTo>
                <a:lnTo>
                  <a:pt x="3768534" y="1822069"/>
                </a:lnTo>
                <a:lnTo>
                  <a:pt x="2007539" y="61074"/>
                </a:lnTo>
                <a:lnTo>
                  <a:pt x="2007184" y="60718"/>
                </a:lnTo>
                <a:lnTo>
                  <a:pt x="1946478" y="0"/>
                </a:lnTo>
                <a:lnTo>
                  <a:pt x="0" y="1946478"/>
                </a:lnTo>
                <a:lnTo>
                  <a:pt x="61074" y="2007539"/>
                </a:lnTo>
                <a:lnTo>
                  <a:pt x="1884057" y="3830536"/>
                </a:lnTo>
                <a:lnTo>
                  <a:pt x="1946021" y="3892499"/>
                </a:lnTo>
                <a:lnTo>
                  <a:pt x="3892499" y="1946033"/>
                </a:lnTo>
                <a:close/>
              </a:path>
            </a:pathLst>
          </a:custGeom>
          <a:solidFill>
            <a:srgbClr val="5CCAD0"/>
          </a:solidFill>
        </p:spPr>
        <p:txBody>
          <a:bodyPr wrap="square" lIns="0" tIns="0" rIns="0" bIns="0" rtlCol="0"/>
          <a:lstStyle/>
          <a:p>
            <a:endParaRPr/>
          </a:p>
        </p:txBody>
      </p:sp>
      <p:sp>
        <p:nvSpPr>
          <p:cNvPr id="9" name="object 9"/>
          <p:cNvSpPr/>
          <p:nvPr/>
        </p:nvSpPr>
        <p:spPr>
          <a:xfrm>
            <a:off x="15910915" y="1"/>
            <a:ext cx="2377440" cy="3502660"/>
          </a:xfrm>
          <a:custGeom>
            <a:avLst/>
            <a:gdLst/>
            <a:ahLst/>
            <a:cxnLst/>
            <a:rect l="l" t="t" r="r" b="b"/>
            <a:pathLst>
              <a:path w="2377440" h="3502660">
                <a:moveTo>
                  <a:pt x="1949109" y="3502364"/>
                </a:moveTo>
                <a:lnTo>
                  <a:pt x="1898847" y="3501733"/>
                </a:lnTo>
                <a:lnTo>
                  <a:pt x="1848793" y="3499845"/>
                </a:lnTo>
                <a:lnTo>
                  <a:pt x="1798966" y="3496707"/>
                </a:lnTo>
                <a:lnTo>
                  <a:pt x="1749384" y="3492326"/>
                </a:lnTo>
                <a:lnTo>
                  <a:pt x="1700066" y="3486710"/>
                </a:lnTo>
                <a:lnTo>
                  <a:pt x="1651030" y="3479867"/>
                </a:lnTo>
                <a:lnTo>
                  <a:pt x="1602295" y="3471803"/>
                </a:lnTo>
                <a:lnTo>
                  <a:pt x="1553880" y="3462526"/>
                </a:lnTo>
                <a:lnTo>
                  <a:pt x="1505802" y="3452044"/>
                </a:lnTo>
                <a:lnTo>
                  <a:pt x="1458080" y="3440364"/>
                </a:lnTo>
                <a:lnTo>
                  <a:pt x="1410733" y="3427492"/>
                </a:lnTo>
                <a:lnTo>
                  <a:pt x="1363780" y="3413437"/>
                </a:lnTo>
                <a:lnTo>
                  <a:pt x="1317238" y="3398206"/>
                </a:lnTo>
                <a:lnTo>
                  <a:pt x="1271127" y="3381807"/>
                </a:lnTo>
                <a:lnTo>
                  <a:pt x="1225464" y="3364246"/>
                </a:lnTo>
                <a:lnTo>
                  <a:pt x="1180269" y="3345531"/>
                </a:lnTo>
                <a:lnTo>
                  <a:pt x="1135560" y="3325669"/>
                </a:lnTo>
                <a:lnTo>
                  <a:pt x="1091356" y="3304668"/>
                </a:lnTo>
                <a:lnTo>
                  <a:pt x="1047674" y="3282535"/>
                </a:lnTo>
                <a:lnTo>
                  <a:pt x="1004534" y="3259278"/>
                </a:lnTo>
                <a:lnTo>
                  <a:pt x="961953" y="3234904"/>
                </a:lnTo>
                <a:lnTo>
                  <a:pt x="919952" y="3209420"/>
                </a:lnTo>
                <a:lnTo>
                  <a:pt x="878547" y="3182833"/>
                </a:lnTo>
                <a:lnTo>
                  <a:pt x="837757" y="3155152"/>
                </a:lnTo>
                <a:lnTo>
                  <a:pt x="797602" y="3126383"/>
                </a:lnTo>
                <a:lnTo>
                  <a:pt x="758099" y="3096534"/>
                </a:lnTo>
                <a:lnTo>
                  <a:pt x="719268" y="3065612"/>
                </a:lnTo>
                <a:lnTo>
                  <a:pt x="681125" y="3033624"/>
                </a:lnTo>
                <a:lnTo>
                  <a:pt x="643691" y="3000578"/>
                </a:lnTo>
                <a:lnTo>
                  <a:pt x="606984" y="2966482"/>
                </a:lnTo>
                <a:lnTo>
                  <a:pt x="571022" y="2931342"/>
                </a:lnTo>
                <a:lnTo>
                  <a:pt x="535882" y="2895380"/>
                </a:lnTo>
                <a:lnTo>
                  <a:pt x="501785" y="2858672"/>
                </a:lnTo>
                <a:lnTo>
                  <a:pt x="468740" y="2821238"/>
                </a:lnTo>
                <a:lnTo>
                  <a:pt x="436752" y="2783096"/>
                </a:lnTo>
                <a:lnTo>
                  <a:pt x="405830" y="2744264"/>
                </a:lnTo>
                <a:lnTo>
                  <a:pt x="375981" y="2704762"/>
                </a:lnTo>
                <a:lnTo>
                  <a:pt x="347212" y="2664606"/>
                </a:lnTo>
                <a:lnTo>
                  <a:pt x="319530" y="2623817"/>
                </a:lnTo>
                <a:lnTo>
                  <a:pt x="292944" y="2582412"/>
                </a:lnTo>
                <a:lnTo>
                  <a:pt x="267460" y="2540410"/>
                </a:lnTo>
                <a:lnTo>
                  <a:pt x="243086" y="2497830"/>
                </a:lnTo>
                <a:lnTo>
                  <a:pt x="219828" y="2454690"/>
                </a:lnTo>
                <a:lnTo>
                  <a:pt x="197696" y="2411008"/>
                </a:lnTo>
                <a:lnTo>
                  <a:pt x="176622" y="2366639"/>
                </a:lnTo>
                <a:lnTo>
                  <a:pt x="156833" y="2322094"/>
                </a:lnTo>
                <a:lnTo>
                  <a:pt x="138118" y="2276899"/>
                </a:lnTo>
                <a:lnTo>
                  <a:pt x="120557" y="2231237"/>
                </a:lnTo>
                <a:lnTo>
                  <a:pt x="104157" y="2185126"/>
                </a:lnTo>
                <a:lnTo>
                  <a:pt x="88926" y="2138584"/>
                </a:lnTo>
                <a:lnTo>
                  <a:pt x="74871" y="2091631"/>
                </a:lnTo>
                <a:lnTo>
                  <a:pt x="62000" y="2044284"/>
                </a:lnTo>
                <a:lnTo>
                  <a:pt x="50319" y="1996562"/>
                </a:lnTo>
                <a:lnTo>
                  <a:pt x="39837" y="1948484"/>
                </a:lnTo>
                <a:lnTo>
                  <a:pt x="30560" y="1900068"/>
                </a:lnTo>
                <a:lnTo>
                  <a:pt x="22497" y="1851333"/>
                </a:lnTo>
                <a:lnTo>
                  <a:pt x="15653" y="1802297"/>
                </a:lnTo>
                <a:lnTo>
                  <a:pt x="10038" y="1752979"/>
                </a:lnTo>
                <a:lnTo>
                  <a:pt x="5657" y="1703398"/>
                </a:lnTo>
                <a:lnTo>
                  <a:pt x="2519" y="1653570"/>
                </a:lnTo>
                <a:lnTo>
                  <a:pt x="631" y="1603517"/>
                </a:lnTo>
                <a:lnTo>
                  <a:pt x="0" y="1553255"/>
                </a:lnTo>
                <a:lnTo>
                  <a:pt x="640" y="1502752"/>
                </a:lnTo>
                <a:lnTo>
                  <a:pt x="2548" y="1452475"/>
                </a:lnTo>
                <a:lnTo>
                  <a:pt x="5657" y="1403112"/>
                </a:lnTo>
                <a:lnTo>
                  <a:pt x="10038" y="1353530"/>
                </a:lnTo>
                <a:lnTo>
                  <a:pt x="15653" y="1304212"/>
                </a:lnTo>
                <a:lnTo>
                  <a:pt x="22497" y="1255176"/>
                </a:lnTo>
                <a:lnTo>
                  <a:pt x="30560" y="1206441"/>
                </a:lnTo>
                <a:lnTo>
                  <a:pt x="39837" y="1158025"/>
                </a:lnTo>
                <a:lnTo>
                  <a:pt x="50319" y="1109947"/>
                </a:lnTo>
                <a:lnTo>
                  <a:pt x="62000" y="1062226"/>
                </a:lnTo>
                <a:lnTo>
                  <a:pt x="74871" y="1014879"/>
                </a:lnTo>
                <a:lnTo>
                  <a:pt x="88926" y="967925"/>
                </a:lnTo>
                <a:lnTo>
                  <a:pt x="104157" y="921384"/>
                </a:lnTo>
                <a:lnTo>
                  <a:pt x="120557" y="875272"/>
                </a:lnTo>
                <a:lnTo>
                  <a:pt x="138118" y="829610"/>
                </a:lnTo>
                <a:lnTo>
                  <a:pt x="156921" y="784216"/>
                </a:lnTo>
                <a:lnTo>
                  <a:pt x="176695" y="739706"/>
                </a:lnTo>
                <a:lnTo>
                  <a:pt x="197696" y="695501"/>
                </a:lnTo>
                <a:lnTo>
                  <a:pt x="219828" y="651820"/>
                </a:lnTo>
                <a:lnTo>
                  <a:pt x="243086" y="608679"/>
                </a:lnTo>
                <a:lnTo>
                  <a:pt x="267460" y="566099"/>
                </a:lnTo>
                <a:lnTo>
                  <a:pt x="292944" y="524097"/>
                </a:lnTo>
                <a:lnTo>
                  <a:pt x="319530" y="482692"/>
                </a:lnTo>
                <a:lnTo>
                  <a:pt x="347212" y="441903"/>
                </a:lnTo>
                <a:lnTo>
                  <a:pt x="375981" y="401748"/>
                </a:lnTo>
                <a:lnTo>
                  <a:pt x="405830" y="362245"/>
                </a:lnTo>
                <a:lnTo>
                  <a:pt x="436752" y="323413"/>
                </a:lnTo>
                <a:lnTo>
                  <a:pt x="468740" y="285271"/>
                </a:lnTo>
                <a:lnTo>
                  <a:pt x="501785" y="247837"/>
                </a:lnTo>
                <a:lnTo>
                  <a:pt x="535882" y="211130"/>
                </a:lnTo>
                <a:lnTo>
                  <a:pt x="571022" y="175167"/>
                </a:lnTo>
                <a:lnTo>
                  <a:pt x="606984" y="140028"/>
                </a:lnTo>
                <a:lnTo>
                  <a:pt x="643691" y="105931"/>
                </a:lnTo>
                <a:lnTo>
                  <a:pt x="681125" y="72885"/>
                </a:lnTo>
                <a:lnTo>
                  <a:pt x="719268" y="40898"/>
                </a:lnTo>
                <a:lnTo>
                  <a:pt x="758099" y="9976"/>
                </a:lnTo>
                <a:lnTo>
                  <a:pt x="771302" y="0"/>
                </a:lnTo>
                <a:lnTo>
                  <a:pt x="821871" y="108817"/>
                </a:lnTo>
                <a:lnTo>
                  <a:pt x="803034" y="123561"/>
                </a:lnTo>
                <a:lnTo>
                  <a:pt x="764523" y="155417"/>
                </a:lnTo>
                <a:lnTo>
                  <a:pt x="726766" y="188405"/>
                </a:lnTo>
                <a:lnTo>
                  <a:pt x="689784" y="222517"/>
                </a:lnTo>
                <a:lnTo>
                  <a:pt x="653598" y="257744"/>
                </a:lnTo>
                <a:lnTo>
                  <a:pt x="618371" y="293930"/>
                </a:lnTo>
                <a:lnTo>
                  <a:pt x="584259" y="330912"/>
                </a:lnTo>
                <a:lnTo>
                  <a:pt x="551271" y="368669"/>
                </a:lnTo>
                <a:lnTo>
                  <a:pt x="519415" y="407180"/>
                </a:lnTo>
                <a:lnTo>
                  <a:pt x="488700" y="446423"/>
                </a:lnTo>
                <a:lnTo>
                  <a:pt x="459136" y="486378"/>
                </a:lnTo>
                <a:lnTo>
                  <a:pt x="430730" y="527023"/>
                </a:lnTo>
                <a:lnTo>
                  <a:pt x="403492" y="568338"/>
                </a:lnTo>
                <a:lnTo>
                  <a:pt x="377431" y="610302"/>
                </a:lnTo>
                <a:lnTo>
                  <a:pt x="352555" y="652892"/>
                </a:lnTo>
                <a:lnTo>
                  <a:pt x="328873" y="696089"/>
                </a:lnTo>
                <a:lnTo>
                  <a:pt x="306394" y="739871"/>
                </a:lnTo>
                <a:lnTo>
                  <a:pt x="285039" y="784415"/>
                </a:lnTo>
                <a:lnTo>
                  <a:pt x="265081" y="829105"/>
                </a:lnTo>
                <a:lnTo>
                  <a:pt x="246264" y="874516"/>
                </a:lnTo>
                <a:lnTo>
                  <a:pt x="228685" y="920427"/>
                </a:lnTo>
                <a:lnTo>
                  <a:pt x="212353" y="966818"/>
                </a:lnTo>
                <a:lnTo>
                  <a:pt x="197278" y="1013668"/>
                </a:lnTo>
                <a:lnTo>
                  <a:pt x="183467" y="1060955"/>
                </a:lnTo>
                <a:lnTo>
                  <a:pt x="170929" y="1108659"/>
                </a:lnTo>
                <a:lnTo>
                  <a:pt x="159674" y="1156758"/>
                </a:lnTo>
                <a:lnTo>
                  <a:pt x="149709" y="1205232"/>
                </a:lnTo>
                <a:lnTo>
                  <a:pt x="141045" y="1254058"/>
                </a:lnTo>
                <a:lnTo>
                  <a:pt x="133690" y="1303217"/>
                </a:lnTo>
                <a:lnTo>
                  <a:pt x="127652" y="1352687"/>
                </a:lnTo>
                <a:lnTo>
                  <a:pt x="122940" y="1402447"/>
                </a:lnTo>
                <a:lnTo>
                  <a:pt x="119545" y="1452939"/>
                </a:lnTo>
                <a:lnTo>
                  <a:pt x="117529" y="1502993"/>
                </a:lnTo>
                <a:lnTo>
                  <a:pt x="116853" y="1553255"/>
                </a:lnTo>
                <a:lnTo>
                  <a:pt x="117532" y="1603758"/>
                </a:lnTo>
                <a:lnTo>
                  <a:pt x="119564" y="1654034"/>
                </a:lnTo>
                <a:lnTo>
                  <a:pt x="122940" y="1704063"/>
                </a:lnTo>
                <a:lnTo>
                  <a:pt x="127652" y="1753823"/>
                </a:lnTo>
                <a:lnTo>
                  <a:pt x="133690" y="1803292"/>
                </a:lnTo>
                <a:lnTo>
                  <a:pt x="141045" y="1852451"/>
                </a:lnTo>
                <a:lnTo>
                  <a:pt x="149709" y="1901278"/>
                </a:lnTo>
                <a:lnTo>
                  <a:pt x="159674" y="1949751"/>
                </a:lnTo>
                <a:lnTo>
                  <a:pt x="170929" y="1997850"/>
                </a:lnTo>
                <a:lnTo>
                  <a:pt x="183467" y="2045554"/>
                </a:lnTo>
                <a:lnTo>
                  <a:pt x="197278" y="2092841"/>
                </a:lnTo>
                <a:lnTo>
                  <a:pt x="212353" y="2139691"/>
                </a:lnTo>
                <a:lnTo>
                  <a:pt x="228685" y="2186082"/>
                </a:lnTo>
                <a:lnTo>
                  <a:pt x="246264" y="2231993"/>
                </a:lnTo>
                <a:lnTo>
                  <a:pt x="265081" y="2277404"/>
                </a:lnTo>
                <a:lnTo>
                  <a:pt x="285127" y="2322293"/>
                </a:lnTo>
                <a:lnTo>
                  <a:pt x="306479" y="2366803"/>
                </a:lnTo>
                <a:lnTo>
                  <a:pt x="328873" y="2410421"/>
                </a:lnTo>
                <a:lnTo>
                  <a:pt x="352555" y="2453617"/>
                </a:lnTo>
                <a:lnTo>
                  <a:pt x="377431" y="2496208"/>
                </a:lnTo>
                <a:lnTo>
                  <a:pt x="403492" y="2538171"/>
                </a:lnTo>
                <a:lnTo>
                  <a:pt x="430730" y="2579486"/>
                </a:lnTo>
                <a:lnTo>
                  <a:pt x="459136" y="2620132"/>
                </a:lnTo>
                <a:lnTo>
                  <a:pt x="488700" y="2660087"/>
                </a:lnTo>
                <a:lnTo>
                  <a:pt x="519415" y="2699330"/>
                </a:lnTo>
                <a:lnTo>
                  <a:pt x="551271" y="2737841"/>
                </a:lnTo>
                <a:lnTo>
                  <a:pt x="584259" y="2775598"/>
                </a:lnTo>
                <a:lnTo>
                  <a:pt x="618371" y="2812580"/>
                </a:lnTo>
                <a:lnTo>
                  <a:pt x="653598" y="2848766"/>
                </a:lnTo>
                <a:lnTo>
                  <a:pt x="689784" y="2883993"/>
                </a:lnTo>
                <a:lnTo>
                  <a:pt x="726766" y="2918105"/>
                </a:lnTo>
                <a:lnTo>
                  <a:pt x="764523" y="2951093"/>
                </a:lnTo>
                <a:lnTo>
                  <a:pt x="803034" y="2982949"/>
                </a:lnTo>
                <a:lnTo>
                  <a:pt x="842277" y="3013663"/>
                </a:lnTo>
                <a:lnTo>
                  <a:pt x="882232" y="3043228"/>
                </a:lnTo>
                <a:lnTo>
                  <a:pt x="922878" y="3071633"/>
                </a:lnTo>
                <a:lnTo>
                  <a:pt x="964193" y="3098871"/>
                </a:lnTo>
                <a:lnTo>
                  <a:pt x="1006156" y="3124932"/>
                </a:lnTo>
                <a:lnTo>
                  <a:pt x="1048746" y="3149808"/>
                </a:lnTo>
                <a:lnTo>
                  <a:pt x="1091943" y="3173490"/>
                </a:lnTo>
                <a:lnTo>
                  <a:pt x="1135725" y="3195969"/>
                </a:lnTo>
                <a:lnTo>
                  <a:pt x="1180071" y="3217236"/>
                </a:lnTo>
                <a:lnTo>
                  <a:pt x="1224959" y="3237283"/>
                </a:lnTo>
                <a:lnTo>
                  <a:pt x="1270370" y="3256100"/>
                </a:lnTo>
                <a:lnTo>
                  <a:pt x="1316282" y="3273678"/>
                </a:lnTo>
                <a:lnTo>
                  <a:pt x="1362673" y="3290010"/>
                </a:lnTo>
                <a:lnTo>
                  <a:pt x="1409522" y="3305086"/>
                </a:lnTo>
                <a:lnTo>
                  <a:pt x="1456810" y="3318897"/>
                </a:lnTo>
                <a:lnTo>
                  <a:pt x="1504513" y="3331435"/>
                </a:lnTo>
                <a:lnTo>
                  <a:pt x="1552613" y="3342690"/>
                </a:lnTo>
                <a:lnTo>
                  <a:pt x="1601086" y="3352654"/>
                </a:lnTo>
                <a:lnTo>
                  <a:pt x="1649912" y="3361318"/>
                </a:lnTo>
                <a:lnTo>
                  <a:pt x="1699071" y="3368674"/>
                </a:lnTo>
                <a:lnTo>
                  <a:pt x="1748541" y="3374712"/>
                </a:lnTo>
                <a:lnTo>
                  <a:pt x="1798301" y="3379423"/>
                </a:lnTo>
                <a:lnTo>
                  <a:pt x="1848329" y="3382799"/>
                </a:lnTo>
                <a:lnTo>
                  <a:pt x="1898606" y="3384832"/>
                </a:lnTo>
                <a:lnTo>
                  <a:pt x="1949109" y="3385511"/>
                </a:lnTo>
                <a:lnTo>
                  <a:pt x="2344609" y="3385511"/>
                </a:lnTo>
                <a:lnTo>
                  <a:pt x="2377082" y="3455387"/>
                </a:lnTo>
                <a:lnTo>
                  <a:pt x="2295923" y="3471803"/>
                </a:lnTo>
                <a:lnTo>
                  <a:pt x="2247187" y="3479867"/>
                </a:lnTo>
                <a:lnTo>
                  <a:pt x="2198152" y="3486710"/>
                </a:lnTo>
                <a:lnTo>
                  <a:pt x="2148834" y="3492326"/>
                </a:lnTo>
                <a:lnTo>
                  <a:pt x="2099252" y="3496707"/>
                </a:lnTo>
                <a:lnTo>
                  <a:pt x="2049425" y="3499845"/>
                </a:lnTo>
                <a:lnTo>
                  <a:pt x="1999371" y="3501733"/>
                </a:lnTo>
                <a:lnTo>
                  <a:pt x="1949109" y="3502364"/>
                </a:lnTo>
                <a:close/>
              </a:path>
              <a:path w="2377440" h="3502660">
                <a:moveTo>
                  <a:pt x="2326532" y="3346611"/>
                </a:moveTo>
                <a:lnTo>
                  <a:pt x="821871" y="108817"/>
                </a:lnTo>
                <a:lnTo>
                  <a:pt x="842277" y="92846"/>
                </a:lnTo>
                <a:lnTo>
                  <a:pt x="882232" y="63282"/>
                </a:lnTo>
                <a:lnTo>
                  <a:pt x="922878" y="34876"/>
                </a:lnTo>
                <a:lnTo>
                  <a:pt x="964193" y="7638"/>
                </a:lnTo>
                <a:lnTo>
                  <a:pt x="976492" y="0"/>
                </a:lnTo>
                <a:lnTo>
                  <a:pt x="2377082" y="3335324"/>
                </a:lnTo>
                <a:lnTo>
                  <a:pt x="2345605" y="3342690"/>
                </a:lnTo>
                <a:lnTo>
                  <a:pt x="2326532" y="3346611"/>
                </a:lnTo>
                <a:close/>
              </a:path>
              <a:path w="2377440" h="3502660">
                <a:moveTo>
                  <a:pt x="2344609" y="3385511"/>
                </a:moveTo>
                <a:lnTo>
                  <a:pt x="1949109" y="3385511"/>
                </a:lnTo>
                <a:lnTo>
                  <a:pt x="1999612" y="3384832"/>
                </a:lnTo>
                <a:lnTo>
                  <a:pt x="2049888" y="3382799"/>
                </a:lnTo>
                <a:lnTo>
                  <a:pt x="2099917" y="3379423"/>
                </a:lnTo>
                <a:lnTo>
                  <a:pt x="2149677" y="3374712"/>
                </a:lnTo>
                <a:lnTo>
                  <a:pt x="2199147" y="3368674"/>
                </a:lnTo>
                <a:lnTo>
                  <a:pt x="2248305" y="3361318"/>
                </a:lnTo>
                <a:lnTo>
                  <a:pt x="2297132" y="3352654"/>
                </a:lnTo>
                <a:lnTo>
                  <a:pt x="2326532" y="3346611"/>
                </a:lnTo>
                <a:lnTo>
                  <a:pt x="2344609" y="3385511"/>
                </a:lnTo>
                <a:close/>
              </a:path>
            </a:pathLst>
          </a:custGeom>
          <a:solidFill>
            <a:srgbClr val="F2CC73"/>
          </a:solidFill>
        </p:spPr>
        <p:txBody>
          <a:bodyPr wrap="square" lIns="0" tIns="0" rIns="0" bIns="0" rtlCol="0"/>
          <a:lstStyle/>
          <a:p>
            <a:endParaRPr/>
          </a:p>
        </p:txBody>
      </p:sp>
      <p:sp>
        <p:nvSpPr>
          <p:cNvPr id="10" name="object 10"/>
          <p:cNvSpPr/>
          <p:nvPr/>
        </p:nvSpPr>
        <p:spPr>
          <a:xfrm>
            <a:off x="0" y="6378767"/>
            <a:ext cx="4732655" cy="3908425"/>
          </a:xfrm>
          <a:custGeom>
            <a:avLst/>
            <a:gdLst/>
            <a:ahLst/>
            <a:cxnLst/>
            <a:rect l="l" t="t" r="r" b="b"/>
            <a:pathLst>
              <a:path w="4732655" h="3908425">
                <a:moveTo>
                  <a:pt x="4732119" y="2687341"/>
                </a:moveTo>
                <a:lnTo>
                  <a:pt x="3511229" y="3908232"/>
                </a:lnTo>
                <a:lnTo>
                  <a:pt x="3340038" y="3908232"/>
                </a:lnTo>
                <a:lnTo>
                  <a:pt x="4560928" y="2687341"/>
                </a:lnTo>
                <a:lnTo>
                  <a:pt x="2042995" y="169407"/>
                </a:lnTo>
                <a:lnTo>
                  <a:pt x="0" y="2212403"/>
                </a:lnTo>
                <a:lnTo>
                  <a:pt x="0" y="2044778"/>
                </a:lnTo>
                <a:lnTo>
                  <a:pt x="2044778" y="0"/>
                </a:lnTo>
                <a:lnTo>
                  <a:pt x="4732119" y="2687341"/>
                </a:lnTo>
                <a:close/>
              </a:path>
              <a:path w="4732655" h="3908425">
                <a:moveTo>
                  <a:pt x="745952" y="3908232"/>
                </a:moveTo>
                <a:lnTo>
                  <a:pt x="578327" y="3908232"/>
                </a:lnTo>
                <a:lnTo>
                  <a:pt x="0" y="3329904"/>
                </a:lnTo>
                <a:lnTo>
                  <a:pt x="0" y="3162279"/>
                </a:lnTo>
                <a:lnTo>
                  <a:pt x="745952" y="3908232"/>
                </a:lnTo>
                <a:close/>
              </a:path>
            </a:pathLst>
          </a:custGeom>
          <a:solidFill>
            <a:srgbClr val="F2CC73"/>
          </a:solidFill>
        </p:spPr>
        <p:txBody>
          <a:bodyPr wrap="square" lIns="0" tIns="0" rIns="0" bIns="0" rtlCol="0"/>
          <a:lstStyle/>
          <a:p>
            <a:endParaRPr/>
          </a:p>
        </p:txBody>
      </p:sp>
      <p:sp>
        <p:nvSpPr>
          <p:cNvPr id="11" name="object 11"/>
          <p:cNvSpPr txBox="1">
            <a:spLocks noGrp="1"/>
          </p:cNvSpPr>
          <p:nvPr>
            <p:ph type="title"/>
          </p:nvPr>
        </p:nvSpPr>
        <p:spPr>
          <a:xfrm>
            <a:off x="3355883" y="2482648"/>
            <a:ext cx="13080365" cy="4826000"/>
          </a:xfrm>
          <a:prstGeom prst="rect">
            <a:avLst/>
          </a:prstGeom>
        </p:spPr>
        <p:txBody>
          <a:bodyPr vert="horz" wrap="square" lIns="0" tIns="12065" rIns="0" bIns="0" rtlCol="0">
            <a:spAutoFit/>
          </a:bodyPr>
          <a:lstStyle/>
          <a:p>
            <a:pPr marL="12700" marR="5080" algn="ctr">
              <a:lnSpc>
                <a:spcPct val="116700"/>
              </a:lnSpc>
              <a:spcBef>
                <a:spcPts val="95"/>
              </a:spcBef>
            </a:pPr>
            <a:r>
              <a:rPr sz="9000" b="1" spc="-270" dirty="0">
                <a:solidFill>
                  <a:srgbClr val="000000"/>
                </a:solidFill>
                <a:latin typeface="Tahoma"/>
                <a:cs typeface="Tahoma"/>
              </a:rPr>
              <a:t>SEJARAH,</a:t>
            </a:r>
            <a:r>
              <a:rPr sz="9000" b="1" spc="-345" dirty="0">
                <a:solidFill>
                  <a:srgbClr val="000000"/>
                </a:solidFill>
                <a:latin typeface="Tahoma"/>
                <a:cs typeface="Tahoma"/>
              </a:rPr>
              <a:t> </a:t>
            </a:r>
            <a:r>
              <a:rPr sz="9000" b="1" spc="-185" dirty="0">
                <a:solidFill>
                  <a:srgbClr val="000000"/>
                </a:solidFill>
                <a:latin typeface="Tahoma"/>
                <a:cs typeface="Tahoma"/>
              </a:rPr>
              <a:t>PENGERTIAN </a:t>
            </a:r>
            <a:r>
              <a:rPr sz="9000" b="1" spc="-2630" dirty="0">
                <a:solidFill>
                  <a:srgbClr val="000000"/>
                </a:solidFill>
                <a:latin typeface="Tahoma"/>
                <a:cs typeface="Tahoma"/>
              </a:rPr>
              <a:t> </a:t>
            </a:r>
            <a:r>
              <a:rPr sz="9000" b="1" spc="240" dirty="0">
                <a:solidFill>
                  <a:srgbClr val="000000"/>
                </a:solidFill>
                <a:latin typeface="Tahoma"/>
                <a:cs typeface="Tahoma"/>
              </a:rPr>
              <a:t>DAN</a:t>
            </a:r>
            <a:r>
              <a:rPr sz="9000" b="1" spc="-305" dirty="0">
                <a:solidFill>
                  <a:srgbClr val="000000"/>
                </a:solidFill>
                <a:latin typeface="Tahoma"/>
                <a:cs typeface="Tahoma"/>
              </a:rPr>
              <a:t> </a:t>
            </a:r>
            <a:r>
              <a:rPr sz="9000" b="1" spc="-380" dirty="0">
                <a:solidFill>
                  <a:srgbClr val="000000"/>
                </a:solidFill>
                <a:latin typeface="Tahoma"/>
                <a:cs typeface="Tahoma"/>
              </a:rPr>
              <a:t>ISTILAH</a:t>
            </a:r>
            <a:endParaRPr sz="9000">
              <a:latin typeface="Tahoma"/>
              <a:cs typeface="Tahoma"/>
            </a:endParaRPr>
          </a:p>
          <a:p>
            <a:pPr algn="ctr">
              <a:lnSpc>
                <a:spcPct val="100000"/>
              </a:lnSpc>
              <a:spcBef>
                <a:spcPts val="1800"/>
              </a:spcBef>
            </a:pPr>
            <a:r>
              <a:rPr sz="9000" b="1" spc="295" dirty="0">
                <a:solidFill>
                  <a:srgbClr val="000000"/>
                </a:solidFill>
                <a:latin typeface="Tahoma"/>
                <a:cs typeface="Tahoma"/>
              </a:rPr>
              <a:t>PENANAMAN</a:t>
            </a:r>
            <a:r>
              <a:rPr sz="9000" b="1" spc="-335" dirty="0">
                <a:solidFill>
                  <a:srgbClr val="000000"/>
                </a:solidFill>
                <a:latin typeface="Tahoma"/>
                <a:cs typeface="Tahoma"/>
              </a:rPr>
              <a:t> </a:t>
            </a:r>
            <a:r>
              <a:rPr sz="9000" b="1" spc="229" dirty="0">
                <a:solidFill>
                  <a:srgbClr val="000000"/>
                </a:solidFill>
                <a:latin typeface="Tahoma"/>
                <a:cs typeface="Tahoma"/>
              </a:rPr>
              <a:t>MODAL</a:t>
            </a:r>
            <a:endParaRPr sz="9000">
              <a:latin typeface="Tahoma"/>
              <a:cs typeface="Tahom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4499465" y="0"/>
            <a:ext cx="3789045" cy="1774189"/>
            <a:chOff x="14499465" y="0"/>
            <a:chExt cx="3789045" cy="1774189"/>
          </a:xfrm>
        </p:grpSpPr>
        <p:sp>
          <p:nvSpPr>
            <p:cNvPr id="3" name="object 3"/>
            <p:cNvSpPr/>
            <p:nvPr/>
          </p:nvSpPr>
          <p:spPr>
            <a:xfrm>
              <a:off x="14499465" y="0"/>
              <a:ext cx="3463925" cy="1774189"/>
            </a:xfrm>
            <a:custGeom>
              <a:avLst/>
              <a:gdLst/>
              <a:ahLst/>
              <a:cxnLst/>
              <a:rect l="l" t="t" r="r" b="b"/>
              <a:pathLst>
                <a:path w="3463925" h="1774189">
                  <a:moveTo>
                    <a:pt x="76845" y="126569"/>
                  </a:moveTo>
                  <a:lnTo>
                    <a:pt x="0" y="49723"/>
                  </a:lnTo>
                  <a:lnTo>
                    <a:pt x="0" y="0"/>
                  </a:lnTo>
                  <a:lnTo>
                    <a:pt x="76845" y="0"/>
                  </a:lnTo>
                  <a:lnTo>
                    <a:pt x="76845" y="126569"/>
                  </a:lnTo>
                  <a:close/>
                </a:path>
                <a:path w="3463925" h="1774189">
                  <a:moveTo>
                    <a:pt x="230536" y="280260"/>
                  </a:moveTo>
                  <a:lnTo>
                    <a:pt x="153691" y="203414"/>
                  </a:lnTo>
                  <a:lnTo>
                    <a:pt x="153691" y="0"/>
                  </a:lnTo>
                  <a:lnTo>
                    <a:pt x="230536" y="0"/>
                  </a:lnTo>
                  <a:lnTo>
                    <a:pt x="230536" y="280260"/>
                  </a:lnTo>
                  <a:close/>
                </a:path>
                <a:path w="3463925" h="1774189">
                  <a:moveTo>
                    <a:pt x="384227" y="433951"/>
                  </a:moveTo>
                  <a:lnTo>
                    <a:pt x="307382" y="357105"/>
                  </a:lnTo>
                  <a:lnTo>
                    <a:pt x="307381" y="0"/>
                  </a:lnTo>
                  <a:lnTo>
                    <a:pt x="384227" y="0"/>
                  </a:lnTo>
                  <a:lnTo>
                    <a:pt x="384227" y="433951"/>
                  </a:lnTo>
                  <a:close/>
                </a:path>
                <a:path w="3463925" h="1774189">
                  <a:moveTo>
                    <a:pt x="537918" y="587642"/>
                  </a:moveTo>
                  <a:lnTo>
                    <a:pt x="461073" y="510796"/>
                  </a:lnTo>
                  <a:lnTo>
                    <a:pt x="461072" y="0"/>
                  </a:lnTo>
                  <a:lnTo>
                    <a:pt x="537918" y="0"/>
                  </a:lnTo>
                  <a:lnTo>
                    <a:pt x="537918" y="587642"/>
                  </a:lnTo>
                  <a:close/>
                </a:path>
                <a:path w="3463925" h="1774189">
                  <a:moveTo>
                    <a:pt x="691609" y="741333"/>
                  </a:moveTo>
                  <a:lnTo>
                    <a:pt x="614763" y="664487"/>
                  </a:lnTo>
                  <a:lnTo>
                    <a:pt x="615026" y="0"/>
                  </a:lnTo>
                  <a:lnTo>
                    <a:pt x="691889" y="0"/>
                  </a:lnTo>
                  <a:lnTo>
                    <a:pt x="691609" y="741333"/>
                  </a:lnTo>
                  <a:close/>
                </a:path>
                <a:path w="3463925" h="1774189">
                  <a:moveTo>
                    <a:pt x="846648" y="896372"/>
                  </a:moveTo>
                  <a:lnTo>
                    <a:pt x="769803" y="819526"/>
                  </a:lnTo>
                  <a:lnTo>
                    <a:pt x="769803" y="0"/>
                  </a:lnTo>
                  <a:lnTo>
                    <a:pt x="846648" y="0"/>
                  </a:lnTo>
                  <a:lnTo>
                    <a:pt x="846648" y="896372"/>
                  </a:lnTo>
                  <a:close/>
                </a:path>
                <a:path w="3463925" h="1774189">
                  <a:moveTo>
                    <a:pt x="1000339" y="1050063"/>
                  </a:moveTo>
                  <a:lnTo>
                    <a:pt x="923494" y="973217"/>
                  </a:lnTo>
                  <a:lnTo>
                    <a:pt x="923494" y="0"/>
                  </a:lnTo>
                  <a:lnTo>
                    <a:pt x="1000339" y="0"/>
                  </a:lnTo>
                  <a:lnTo>
                    <a:pt x="1000339" y="1050063"/>
                  </a:lnTo>
                  <a:close/>
                </a:path>
                <a:path w="3463925" h="1774189">
                  <a:moveTo>
                    <a:pt x="1154030" y="1203754"/>
                  </a:moveTo>
                  <a:lnTo>
                    <a:pt x="1077184" y="1126908"/>
                  </a:lnTo>
                  <a:lnTo>
                    <a:pt x="1077184" y="0"/>
                  </a:lnTo>
                  <a:lnTo>
                    <a:pt x="1154030" y="0"/>
                  </a:lnTo>
                  <a:lnTo>
                    <a:pt x="1154030" y="1203754"/>
                  </a:lnTo>
                  <a:close/>
                </a:path>
                <a:path w="3463925" h="1774189">
                  <a:moveTo>
                    <a:pt x="1307721" y="1357445"/>
                  </a:moveTo>
                  <a:lnTo>
                    <a:pt x="1230876" y="1280599"/>
                  </a:lnTo>
                  <a:lnTo>
                    <a:pt x="1230876" y="0"/>
                  </a:lnTo>
                  <a:lnTo>
                    <a:pt x="1307721" y="0"/>
                  </a:lnTo>
                  <a:lnTo>
                    <a:pt x="1307721" y="1357445"/>
                  </a:lnTo>
                  <a:close/>
                </a:path>
                <a:path w="3463925" h="1774189">
                  <a:moveTo>
                    <a:pt x="1461412" y="1511136"/>
                  </a:moveTo>
                  <a:lnTo>
                    <a:pt x="1384567" y="1434290"/>
                  </a:lnTo>
                  <a:lnTo>
                    <a:pt x="1384567" y="0"/>
                  </a:lnTo>
                  <a:lnTo>
                    <a:pt x="1461412" y="0"/>
                  </a:lnTo>
                  <a:lnTo>
                    <a:pt x="1461412" y="1511136"/>
                  </a:lnTo>
                  <a:close/>
                </a:path>
                <a:path w="3463925" h="1774189">
                  <a:moveTo>
                    <a:pt x="1616451" y="1666175"/>
                  </a:moveTo>
                  <a:lnTo>
                    <a:pt x="1539606" y="1589329"/>
                  </a:lnTo>
                  <a:lnTo>
                    <a:pt x="1539606" y="0"/>
                  </a:lnTo>
                  <a:lnTo>
                    <a:pt x="1616451" y="0"/>
                  </a:lnTo>
                  <a:lnTo>
                    <a:pt x="1616451" y="1666175"/>
                  </a:lnTo>
                  <a:close/>
                </a:path>
                <a:path w="3463925" h="1774189">
                  <a:moveTo>
                    <a:pt x="1770142" y="1728191"/>
                  </a:moveTo>
                  <a:lnTo>
                    <a:pt x="1724305" y="1774028"/>
                  </a:lnTo>
                  <a:lnTo>
                    <a:pt x="1693297" y="1743020"/>
                  </a:lnTo>
                  <a:lnTo>
                    <a:pt x="1693297" y="0"/>
                  </a:lnTo>
                  <a:lnTo>
                    <a:pt x="1770142" y="0"/>
                  </a:lnTo>
                  <a:lnTo>
                    <a:pt x="1770142" y="1728191"/>
                  </a:lnTo>
                  <a:close/>
                </a:path>
                <a:path w="3463925" h="1774189">
                  <a:moveTo>
                    <a:pt x="1923833" y="1574499"/>
                  </a:moveTo>
                  <a:lnTo>
                    <a:pt x="1846987" y="1651345"/>
                  </a:lnTo>
                  <a:lnTo>
                    <a:pt x="1846988" y="0"/>
                  </a:lnTo>
                  <a:lnTo>
                    <a:pt x="1923833" y="0"/>
                  </a:lnTo>
                  <a:lnTo>
                    <a:pt x="1923833" y="1574499"/>
                  </a:lnTo>
                  <a:close/>
                </a:path>
                <a:path w="3463925" h="1774189">
                  <a:moveTo>
                    <a:pt x="2077524" y="1420808"/>
                  </a:moveTo>
                  <a:lnTo>
                    <a:pt x="2000678" y="1497654"/>
                  </a:lnTo>
                  <a:lnTo>
                    <a:pt x="2000679" y="0"/>
                  </a:lnTo>
                  <a:lnTo>
                    <a:pt x="2077524" y="0"/>
                  </a:lnTo>
                  <a:lnTo>
                    <a:pt x="2077524" y="1420808"/>
                  </a:lnTo>
                  <a:close/>
                </a:path>
                <a:path w="3463925" h="1774189">
                  <a:moveTo>
                    <a:pt x="2231215" y="1267118"/>
                  </a:moveTo>
                  <a:lnTo>
                    <a:pt x="2154370" y="1343963"/>
                  </a:lnTo>
                  <a:lnTo>
                    <a:pt x="2154370" y="0"/>
                  </a:lnTo>
                  <a:lnTo>
                    <a:pt x="2231215" y="0"/>
                  </a:lnTo>
                  <a:lnTo>
                    <a:pt x="2231215" y="1267118"/>
                  </a:lnTo>
                  <a:close/>
                </a:path>
                <a:path w="3463925" h="1774189">
                  <a:moveTo>
                    <a:pt x="2384906" y="1113426"/>
                  </a:moveTo>
                  <a:lnTo>
                    <a:pt x="2308060" y="1190272"/>
                  </a:lnTo>
                  <a:lnTo>
                    <a:pt x="2308061" y="0"/>
                  </a:lnTo>
                  <a:lnTo>
                    <a:pt x="2384906" y="0"/>
                  </a:lnTo>
                  <a:lnTo>
                    <a:pt x="2384906" y="1113426"/>
                  </a:lnTo>
                  <a:close/>
                </a:path>
                <a:path w="3463925" h="1774189">
                  <a:moveTo>
                    <a:pt x="2538597" y="959735"/>
                  </a:moveTo>
                  <a:lnTo>
                    <a:pt x="2461751" y="1036581"/>
                  </a:lnTo>
                  <a:lnTo>
                    <a:pt x="2461752" y="0"/>
                  </a:lnTo>
                  <a:lnTo>
                    <a:pt x="2538597" y="0"/>
                  </a:lnTo>
                  <a:lnTo>
                    <a:pt x="2538597" y="959735"/>
                  </a:lnTo>
                  <a:close/>
                </a:path>
                <a:path w="3463925" h="1774189">
                  <a:moveTo>
                    <a:pt x="2693636" y="804696"/>
                  </a:moveTo>
                  <a:lnTo>
                    <a:pt x="2616791" y="881542"/>
                  </a:lnTo>
                  <a:lnTo>
                    <a:pt x="2616791" y="0"/>
                  </a:lnTo>
                  <a:lnTo>
                    <a:pt x="2693636" y="0"/>
                  </a:lnTo>
                  <a:lnTo>
                    <a:pt x="2693636" y="804696"/>
                  </a:lnTo>
                  <a:close/>
                </a:path>
                <a:path w="3463925" h="1774189">
                  <a:moveTo>
                    <a:pt x="2847327" y="651005"/>
                  </a:moveTo>
                  <a:lnTo>
                    <a:pt x="2770482" y="727851"/>
                  </a:lnTo>
                  <a:lnTo>
                    <a:pt x="2770482" y="0"/>
                  </a:lnTo>
                  <a:lnTo>
                    <a:pt x="2847327" y="0"/>
                  </a:lnTo>
                  <a:lnTo>
                    <a:pt x="2847327" y="651005"/>
                  </a:lnTo>
                  <a:close/>
                </a:path>
                <a:path w="3463925" h="1774189">
                  <a:moveTo>
                    <a:pt x="3001018" y="497314"/>
                  </a:moveTo>
                  <a:lnTo>
                    <a:pt x="2924173" y="574160"/>
                  </a:lnTo>
                  <a:lnTo>
                    <a:pt x="2924173" y="0"/>
                  </a:lnTo>
                  <a:lnTo>
                    <a:pt x="3001018" y="0"/>
                  </a:lnTo>
                  <a:lnTo>
                    <a:pt x="3001018" y="497314"/>
                  </a:lnTo>
                  <a:close/>
                </a:path>
                <a:path w="3463925" h="1774189">
                  <a:moveTo>
                    <a:pt x="3154709" y="343623"/>
                  </a:moveTo>
                  <a:lnTo>
                    <a:pt x="3077864" y="420469"/>
                  </a:lnTo>
                  <a:lnTo>
                    <a:pt x="3077864" y="0"/>
                  </a:lnTo>
                  <a:lnTo>
                    <a:pt x="3154709" y="0"/>
                  </a:lnTo>
                  <a:lnTo>
                    <a:pt x="3154709" y="343623"/>
                  </a:lnTo>
                  <a:close/>
                </a:path>
                <a:path w="3463925" h="1774189">
                  <a:moveTo>
                    <a:pt x="3308400" y="189933"/>
                  </a:moveTo>
                  <a:lnTo>
                    <a:pt x="3231555" y="266778"/>
                  </a:lnTo>
                  <a:lnTo>
                    <a:pt x="3231555" y="0"/>
                  </a:lnTo>
                  <a:lnTo>
                    <a:pt x="3308400" y="0"/>
                  </a:lnTo>
                  <a:lnTo>
                    <a:pt x="3308400" y="189933"/>
                  </a:lnTo>
                  <a:close/>
                </a:path>
                <a:path w="3463925" h="1774189">
                  <a:moveTo>
                    <a:pt x="3463439" y="37590"/>
                  </a:moveTo>
                  <a:lnTo>
                    <a:pt x="3386594" y="114435"/>
                  </a:lnTo>
                  <a:lnTo>
                    <a:pt x="3386594" y="0"/>
                  </a:lnTo>
                  <a:lnTo>
                    <a:pt x="3463439" y="0"/>
                  </a:lnTo>
                  <a:lnTo>
                    <a:pt x="3463439" y="37590"/>
                  </a:lnTo>
                  <a:close/>
                </a:path>
              </a:pathLst>
            </a:custGeom>
            <a:solidFill>
              <a:srgbClr val="F5FAF9"/>
            </a:solidFill>
          </p:spPr>
          <p:txBody>
            <a:bodyPr wrap="square" lIns="0" tIns="0" rIns="0" bIns="0" rtlCol="0"/>
            <a:lstStyle/>
            <a:p>
              <a:endParaRPr/>
            </a:p>
          </p:txBody>
        </p:sp>
        <p:sp>
          <p:nvSpPr>
            <p:cNvPr id="4" name="object 4"/>
            <p:cNvSpPr/>
            <p:nvPr/>
          </p:nvSpPr>
          <p:spPr>
            <a:xfrm>
              <a:off x="15151873" y="0"/>
              <a:ext cx="3136265" cy="1773555"/>
            </a:xfrm>
            <a:custGeom>
              <a:avLst/>
              <a:gdLst/>
              <a:ahLst/>
              <a:cxnLst/>
              <a:rect l="l" t="t" r="r" b="b"/>
              <a:pathLst>
                <a:path w="3136265" h="1773555">
                  <a:moveTo>
                    <a:pt x="3136125" y="409912"/>
                  </a:moveTo>
                  <a:lnTo>
                    <a:pt x="1773019" y="1773019"/>
                  </a:lnTo>
                  <a:lnTo>
                    <a:pt x="0" y="0"/>
                  </a:lnTo>
                  <a:lnTo>
                    <a:pt x="175606" y="0"/>
                  </a:lnTo>
                  <a:lnTo>
                    <a:pt x="1771150" y="1595544"/>
                  </a:lnTo>
                  <a:lnTo>
                    <a:pt x="3136125" y="230569"/>
                  </a:lnTo>
                  <a:lnTo>
                    <a:pt x="3136125" y="409912"/>
                  </a:lnTo>
                  <a:close/>
                </a:path>
              </a:pathLst>
            </a:custGeom>
            <a:solidFill>
              <a:srgbClr val="2E5872"/>
            </a:solidFill>
          </p:spPr>
          <p:txBody>
            <a:bodyPr wrap="square" lIns="0" tIns="0" rIns="0" bIns="0" rtlCol="0"/>
            <a:lstStyle/>
            <a:p>
              <a:endParaRPr/>
            </a:p>
          </p:txBody>
        </p:sp>
      </p:grpSp>
      <p:grpSp>
        <p:nvGrpSpPr>
          <p:cNvPr id="5" name="object 5"/>
          <p:cNvGrpSpPr/>
          <p:nvPr/>
        </p:nvGrpSpPr>
        <p:grpSpPr>
          <a:xfrm>
            <a:off x="0" y="2178516"/>
            <a:ext cx="9063355" cy="8108950"/>
            <a:chOff x="0" y="2178516"/>
            <a:chExt cx="9063355" cy="8108950"/>
          </a:xfrm>
        </p:grpSpPr>
        <p:sp>
          <p:nvSpPr>
            <p:cNvPr id="6" name="object 6"/>
            <p:cNvSpPr/>
            <p:nvPr/>
          </p:nvSpPr>
          <p:spPr>
            <a:xfrm>
              <a:off x="23260" y="7904965"/>
              <a:ext cx="2955290" cy="2382520"/>
            </a:xfrm>
            <a:custGeom>
              <a:avLst/>
              <a:gdLst/>
              <a:ahLst/>
              <a:cxnLst/>
              <a:rect l="l" t="t" r="r" b="b"/>
              <a:pathLst>
                <a:path w="2955290" h="2382520">
                  <a:moveTo>
                    <a:pt x="53646" y="2382034"/>
                  </a:moveTo>
                  <a:lnTo>
                    <a:pt x="0" y="2382034"/>
                  </a:lnTo>
                  <a:lnTo>
                    <a:pt x="0" y="989174"/>
                  </a:lnTo>
                  <a:lnTo>
                    <a:pt x="53646" y="935527"/>
                  </a:lnTo>
                  <a:lnTo>
                    <a:pt x="53646" y="2382034"/>
                  </a:lnTo>
                  <a:close/>
                </a:path>
                <a:path w="2955290" h="2382520">
                  <a:moveTo>
                    <a:pt x="160940" y="2382034"/>
                  </a:moveTo>
                  <a:lnTo>
                    <a:pt x="107293" y="2382034"/>
                  </a:lnTo>
                  <a:lnTo>
                    <a:pt x="107293" y="881880"/>
                  </a:lnTo>
                  <a:lnTo>
                    <a:pt x="160940" y="828233"/>
                  </a:lnTo>
                  <a:lnTo>
                    <a:pt x="160940" y="2382034"/>
                  </a:lnTo>
                  <a:close/>
                </a:path>
                <a:path w="2955290" h="2382520">
                  <a:moveTo>
                    <a:pt x="268548" y="2382034"/>
                  </a:moveTo>
                  <a:lnTo>
                    <a:pt x="214893" y="2382034"/>
                  </a:lnTo>
                  <a:lnTo>
                    <a:pt x="215528" y="773645"/>
                  </a:lnTo>
                  <a:lnTo>
                    <a:pt x="269175" y="719998"/>
                  </a:lnTo>
                  <a:lnTo>
                    <a:pt x="268548" y="2382034"/>
                  </a:lnTo>
                  <a:close/>
                </a:path>
                <a:path w="2955290" h="2382520">
                  <a:moveTo>
                    <a:pt x="376469" y="2382034"/>
                  </a:moveTo>
                  <a:lnTo>
                    <a:pt x="322822" y="2382034"/>
                  </a:lnTo>
                  <a:lnTo>
                    <a:pt x="322822" y="666351"/>
                  </a:lnTo>
                  <a:lnTo>
                    <a:pt x="376469" y="612704"/>
                  </a:lnTo>
                  <a:lnTo>
                    <a:pt x="376469" y="2382034"/>
                  </a:lnTo>
                  <a:close/>
                </a:path>
                <a:path w="2955290" h="2382520">
                  <a:moveTo>
                    <a:pt x="483763" y="2382034"/>
                  </a:moveTo>
                  <a:lnTo>
                    <a:pt x="430116" y="2382034"/>
                  </a:lnTo>
                  <a:lnTo>
                    <a:pt x="430116" y="559057"/>
                  </a:lnTo>
                  <a:lnTo>
                    <a:pt x="483763" y="505410"/>
                  </a:lnTo>
                  <a:lnTo>
                    <a:pt x="483763" y="2382034"/>
                  </a:lnTo>
                  <a:close/>
                </a:path>
                <a:path w="2955290" h="2382520">
                  <a:moveTo>
                    <a:pt x="591057" y="2382034"/>
                  </a:moveTo>
                  <a:lnTo>
                    <a:pt x="537410" y="2382034"/>
                  </a:lnTo>
                  <a:lnTo>
                    <a:pt x="537410" y="451763"/>
                  </a:lnTo>
                  <a:lnTo>
                    <a:pt x="591057" y="398116"/>
                  </a:lnTo>
                  <a:lnTo>
                    <a:pt x="591057" y="2382034"/>
                  </a:lnTo>
                  <a:close/>
                </a:path>
                <a:path w="2955290" h="2382520">
                  <a:moveTo>
                    <a:pt x="698351" y="2382034"/>
                  </a:moveTo>
                  <a:lnTo>
                    <a:pt x="644704" y="2382034"/>
                  </a:lnTo>
                  <a:lnTo>
                    <a:pt x="644704" y="344469"/>
                  </a:lnTo>
                  <a:lnTo>
                    <a:pt x="698351" y="290822"/>
                  </a:lnTo>
                  <a:lnTo>
                    <a:pt x="698351" y="2382034"/>
                  </a:lnTo>
                  <a:close/>
                </a:path>
                <a:path w="2955290" h="2382520">
                  <a:moveTo>
                    <a:pt x="805645" y="2382034"/>
                  </a:moveTo>
                  <a:lnTo>
                    <a:pt x="751998" y="2382034"/>
                  </a:lnTo>
                  <a:lnTo>
                    <a:pt x="751998" y="237175"/>
                  </a:lnTo>
                  <a:lnTo>
                    <a:pt x="805645" y="183529"/>
                  </a:lnTo>
                  <a:lnTo>
                    <a:pt x="805645" y="2382034"/>
                  </a:lnTo>
                  <a:close/>
                </a:path>
                <a:path w="2955290" h="2382520">
                  <a:moveTo>
                    <a:pt x="913880" y="2382034"/>
                  </a:moveTo>
                  <a:lnTo>
                    <a:pt x="860233" y="2382034"/>
                  </a:lnTo>
                  <a:lnTo>
                    <a:pt x="860233" y="128940"/>
                  </a:lnTo>
                  <a:lnTo>
                    <a:pt x="913880" y="75293"/>
                  </a:lnTo>
                  <a:lnTo>
                    <a:pt x="913880" y="2382034"/>
                  </a:lnTo>
                  <a:close/>
                </a:path>
                <a:path w="2955290" h="2382520">
                  <a:moveTo>
                    <a:pt x="1021174" y="2382034"/>
                  </a:moveTo>
                  <a:lnTo>
                    <a:pt x="967527" y="2382034"/>
                  </a:lnTo>
                  <a:lnTo>
                    <a:pt x="967527" y="21647"/>
                  </a:lnTo>
                  <a:lnTo>
                    <a:pt x="989174" y="0"/>
                  </a:lnTo>
                  <a:lnTo>
                    <a:pt x="1021174" y="31999"/>
                  </a:lnTo>
                  <a:lnTo>
                    <a:pt x="1021174" y="2382034"/>
                  </a:lnTo>
                  <a:close/>
                </a:path>
                <a:path w="2955290" h="2382520">
                  <a:moveTo>
                    <a:pt x="1128468" y="2382034"/>
                  </a:moveTo>
                  <a:lnTo>
                    <a:pt x="1074821" y="2382034"/>
                  </a:lnTo>
                  <a:lnTo>
                    <a:pt x="1074821" y="85646"/>
                  </a:lnTo>
                  <a:lnTo>
                    <a:pt x="1128468" y="139293"/>
                  </a:lnTo>
                  <a:lnTo>
                    <a:pt x="1128468" y="2382034"/>
                  </a:lnTo>
                  <a:close/>
                </a:path>
                <a:path w="2955290" h="2382520">
                  <a:moveTo>
                    <a:pt x="1235761" y="2382034"/>
                  </a:moveTo>
                  <a:lnTo>
                    <a:pt x="1182115" y="2382034"/>
                  </a:lnTo>
                  <a:lnTo>
                    <a:pt x="1182115" y="192940"/>
                  </a:lnTo>
                  <a:lnTo>
                    <a:pt x="1235762" y="246587"/>
                  </a:lnTo>
                  <a:lnTo>
                    <a:pt x="1235761" y="2382034"/>
                  </a:lnTo>
                  <a:close/>
                </a:path>
                <a:path w="2955290" h="2382520">
                  <a:moveTo>
                    <a:pt x="1343055" y="2382034"/>
                  </a:moveTo>
                  <a:lnTo>
                    <a:pt x="1289409" y="2382034"/>
                  </a:lnTo>
                  <a:lnTo>
                    <a:pt x="1289409" y="300234"/>
                  </a:lnTo>
                  <a:lnTo>
                    <a:pt x="1343056" y="353881"/>
                  </a:lnTo>
                  <a:lnTo>
                    <a:pt x="1343055" y="2382034"/>
                  </a:lnTo>
                  <a:close/>
                </a:path>
                <a:path w="2955290" h="2382520">
                  <a:moveTo>
                    <a:pt x="1450349" y="2382034"/>
                  </a:moveTo>
                  <a:lnTo>
                    <a:pt x="1396702" y="2382034"/>
                  </a:lnTo>
                  <a:lnTo>
                    <a:pt x="1396703" y="407528"/>
                  </a:lnTo>
                  <a:lnTo>
                    <a:pt x="1450349" y="461175"/>
                  </a:lnTo>
                  <a:lnTo>
                    <a:pt x="1450349" y="2382034"/>
                  </a:lnTo>
                  <a:close/>
                </a:path>
                <a:path w="2955290" h="2382520">
                  <a:moveTo>
                    <a:pt x="1557643" y="2382034"/>
                  </a:moveTo>
                  <a:lnTo>
                    <a:pt x="1503996" y="2382034"/>
                  </a:lnTo>
                  <a:lnTo>
                    <a:pt x="1503996" y="514822"/>
                  </a:lnTo>
                  <a:lnTo>
                    <a:pt x="1557643" y="568469"/>
                  </a:lnTo>
                  <a:lnTo>
                    <a:pt x="1557643" y="2382034"/>
                  </a:lnTo>
                  <a:close/>
                </a:path>
                <a:path w="2955290" h="2382520">
                  <a:moveTo>
                    <a:pt x="1665878" y="2382034"/>
                  </a:moveTo>
                  <a:lnTo>
                    <a:pt x="1612231" y="2382034"/>
                  </a:lnTo>
                  <a:lnTo>
                    <a:pt x="1612231" y="623057"/>
                  </a:lnTo>
                  <a:lnTo>
                    <a:pt x="1665878" y="676704"/>
                  </a:lnTo>
                  <a:lnTo>
                    <a:pt x="1665878" y="2382034"/>
                  </a:lnTo>
                  <a:close/>
                </a:path>
                <a:path w="2955290" h="2382520">
                  <a:moveTo>
                    <a:pt x="1773172" y="2382034"/>
                  </a:moveTo>
                  <a:lnTo>
                    <a:pt x="1719525" y="2382034"/>
                  </a:lnTo>
                  <a:lnTo>
                    <a:pt x="1719525" y="730351"/>
                  </a:lnTo>
                  <a:lnTo>
                    <a:pt x="1773172" y="783998"/>
                  </a:lnTo>
                  <a:lnTo>
                    <a:pt x="1773172" y="2382034"/>
                  </a:lnTo>
                  <a:close/>
                </a:path>
                <a:path w="2955290" h="2382520">
                  <a:moveTo>
                    <a:pt x="1880466" y="2382034"/>
                  </a:moveTo>
                  <a:lnTo>
                    <a:pt x="1826819" y="2382034"/>
                  </a:lnTo>
                  <a:lnTo>
                    <a:pt x="1826819" y="837645"/>
                  </a:lnTo>
                  <a:lnTo>
                    <a:pt x="1880466" y="891292"/>
                  </a:lnTo>
                  <a:lnTo>
                    <a:pt x="1880466" y="2382034"/>
                  </a:lnTo>
                  <a:close/>
                </a:path>
                <a:path w="2955290" h="2382520">
                  <a:moveTo>
                    <a:pt x="1987760" y="2382034"/>
                  </a:moveTo>
                  <a:lnTo>
                    <a:pt x="1934113" y="2382034"/>
                  </a:lnTo>
                  <a:lnTo>
                    <a:pt x="1934113" y="944939"/>
                  </a:lnTo>
                  <a:lnTo>
                    <a:pt x="1987760" y="998586"/>
                  </a:lnTo>
                  <a:lnTo>
                    <a:pt x="1987760" y="2382034"/>
                  </a:lnTo>
                  <a:close/>
                </a:path>
                <a:path w="2955290" h="2382520">
                  <a:moveTo>
                    <a:pt x="1987760" y="998585"/>
                  </a:moveTo>
                  <a:close/>
                </a:path>
                <a:path w="2955290" h="2382520">
                  <a:moveTo>
                    <a:pt x="2095054" y="2382034"/>
                  </a:moveTo>
                  <a:lnTo>
                    <a:pt x="2041407" y="2382034"/>
                  </a:lnTo>
                  <a:lnTo>
                    <a:pt x="2041407" y="1052232"/>
                  </a:lnTo>
                  <a:lnTo>
                    <a:pt x="2095054" y="1105879"/>
                  </a:lnTo>
                  <a:lnTo>
                    <a:pt x="2095054" y="2382034"/>
                  </a:lnTo>
                  <a:close/>
                </a:path>
                <a:path w="2955290" h="2382520">
                  <a:moveTo>
                    <a:pt x="2203289" y="2382034"/>
                  </a:moveTo>
                  <a:lnTo>
                    <a:pt x="2149642" y="2382034"/>
                  </a:lnTo>
                  <a:lnTo>
                    <a:pt x="2149642" y="1160467"/>
                  </a:lnTo>
                  <a:lnTo>
                    <a:pt x="2203289" y="1214114"/>
                  </a:lnTo>
                  <a:lnTo>
                    <a:pt x="2203289" y="2382034"/>
                  </a:lnTo>
                  <a:close/>
                </a:path>
                <a:path w="2955290" h="2382520">
                  <a:moveTo>
                    <a:pt x="2310583" y="2382034"/>
                  </a:moveTo>
                  <a:lnTo>
                    <a:pt x="2256936" y="2382034"/>
                  </a:lnTo>
                  <a:lnTo>
                    <a:pt x="2256936" y="1267761"/>
                  </a:lnTo>
                  <a:lnTo>
                    <a:pt x="2310583" y="1321408"/>
                  </a:lnTo>
                  <a:lnTo>
                    <a:pt x="2310583" y="2382034"/>
                  </a:lnTo>
                  <a:close/>
                </a:path>
                <a:path w="2955290" h="2382520">
                  <a:moveTo>
                    <a:pt x="2417876" y="2382034"/>
                  </a:moveTo>
                  <a:lnTo>
                    <a:pt x="2364230" y="2382034"/>
                  </a:lnTo>
                  <a:lnTo>
                    <a:pt x="2364230" y="1375055"/>
                  </a:lnTo>
                  <a:lnTo>
                    <a:pt x="2417876" y="1428702"/>
                  </a:lnTo>
                  <a:lnTo>
                    <a:pt x="2417876" y="2382034"/>
                  </a:lnTo>
                  <a:close/>
                </a:path>
                <a:path w="2955290" h="2382520">
                  <a:moveTo>
                    <a:pt x="2525170" y="2382034"/>
                  </a:moveTo>
                  <a:lnTo>
                    <a:pt x="2471523" y="2382034"/>
                  </a:lnTo>
                  <a:lnTo>
                    <a:pt x="2471523" y="1482349"/>
                  </a:lnTo>
                  <a:lnTo>
                    <a:pt x="2525170" y="1535996"/>
                  </a:lnTo>
                  <a:lnTo>
                    <a:pt x="2525170" y="2382034"/>
                  </a:lnTo>
                  <a:close/>
                </a:path>
                <a:path w="2955290" h="2382520">
                  <a:moveTo>
                    <a:pt x="2632464" y="2288935"/>
                  </a:moveTo>
                  <a:lnTo>
                    <a:pt x="2578817" y="2342582"/>
                  </a:lnTo>
                  <a:lnTo>
                    <a:pt x="2578817" y="1589643"/>
                  </a:lnTo>
                  <a:lnTo>
                    <a:pt x="2632464" y="1643290"/>
                  </a:lnTo>
                  <a:lnTo>
                    <a:pt x="2632464" y="2288935"/>
                  </a:lnTo>
                  <a:close/>
                </a:path>
                <a:path w="2955290" h="2382520">
                  <a:moveTo>
                    <a:pt x="2740700" y="2180700"/>
                  </a:moveTo>
                  <a:lnTo>
                    <a:pt x="2687053" y="2234347"/>
                  </a:lnTo>
                  <a:lnTo>
                    <a:pt x="2687053" y="1697878"/>
                  </a:lnTo>
                  <a:lnTo>
                    <a:pt x="2740700" y="1751525"/>
                  </a:lnTo>
                  <a:lnTo>
                    <a:pt x="2740700" y="2180700"/>
                  </a:lnTo>
                  <a:close/>
                </a:path>
                <a:path w="2955290" h="2382520">
                  <a:moveTo>
                    <a:pt x="2847993" y="2073407"/>
                  </a:moveTo>
                  <a:lnTo>
                    <a:pt x="2794346" y="2127054"/>
                  </a:lnTo>
                  <a:lnTo>
                    <a:pt x="2794346" y="1805172"/>
                  </a:lnTo>
                  <a:lnTo>
                    <a:pt x="2847993" y="1858819"/>
                  </a:lnTo>
                  <a:lnTo>
                    <a:pt x="2847993" y="2073407"/>
                  </a:lnTo>
                  <a:close/>
                </a:path>
                <a:path w="2955290" h="2382520">
                  <a:moveTo>
                    <a:pt x="2955287" y="1966112"/>
                  </a:moveTo>
                  <a:lnTo>
                    <a:pt x="2901640" y="2019759"/>
                  </a:lnTo>
                  <a:lnTo>
                    <a:pt x="2901640" y="1912466"/>
                  </a:lnTo>
                  <a:lnTo>
                    <a:pt x="2955287" y="1966112"/>
                  </a:lnTo>
                  <a:close/>
                </a:path>
              </a:pathLst>
            </a:custGeom>
            <a:solidFill>
              <a:srgbClr val="F5FAF9"/>
            </a:solidFill>
          </p:spPr>
          <p:txBody>
            <a:bodyPr wrap="square" lIns="0" tIns="0" rIns="0" bIns="0" rtlCol="0"/>
            <a:lstStyle/>
            <a:p>
              <a:endParaRPr/>
            </a:p>
          </p:txBody>
        </p:sp>
        <p:sp>
          <p:nvSpPr>
            <p:cNvPr id="7" name="object 7"/>
            <p:cNvSpPr/>
            <p:nvPr/>
          </p:nvSpPr>
          <p:spPr>
            <a:xfrm>
              <a:off x="0" y="9111229"/>
              <a:ext cx="2299970" cy="1176020"/>
            </a:xfrm>
            <a:custGeom>
              <a:avLst/>
              <a:gdLst/>
              <a:ahLst/>
              <a:cxnLst/>
              <a:rect l="l" t="t" r="r" b="b"/>
              <a:pathLst>
                <a:path w="2299970" h="1176020">
                  <a:moveTo>
                    <a:pt x="108534" y="890307"/>
                  </a:moveTo>
                  <a:lnTo>
                    <a:pt x="0" y="998841"/>
                  </a:lnTo>
                  <a:lnTo>
                    <a:pt x="0" y="876168"/>
                  </a:lnTo>
                  <a:lnTo>
                    <a:pt x="108534" y="890307"/>
                  </a:lnTo>
                  <a:close/>
                </a:path>
                <a:path w="2299970" h="1176020">
                  <a:moveTo>
                    <a:pt x="2155846" y="1157005"/>
                  </a:moveTo>
                  <a:lnTo>
                    <a:pt x="108534" y="890307"/>
                  </a:lnTo>
                  <a:lnTo>
                    <a:pt x="998841" y="0"/>
                  </a:lnTo>
                  <a:lnTo>
                    <a:pt x="2155846" y="1157005"/>
                  </a:lnTo>
                  <a:close/>
                </a:path>
                <a:path w="2299970" h="1176020">
                  <a:moveTo>
                    <a:pt x="2299893" y="1175769"/>
                  </a:moveTo>
                  <a:lnTo>
                    <a:pt x="2174611" y="1175769"/>
                  </a:lnTo>
                  <a:lnTo>
                    <a:pt x="2155846" y="1157005"/>
                  </a:lnTo>
                  <a:lnTo>
                    <a:pt x="2299893" y="1175769"/>
                  </a:lnTo>
                  <a:close/>
                </a:path>
              </a:pathLst>
            </a:custGeom>
            <a:solidFill>
              <a:srgbClr val="2E5872"/>
            </a:solidFill>
          </p:spPr>
          <p:txBody>
            <a:bodyPr wrap="square" lIns="0" tIns="0" rIns="0" bIns="0" rtlCol="0"/>
            <a:lstStyle/>
            <a:p>
              <a:endParaRPr/>
            </a:p>
          </p:txBody>
        </p:sp>
        <p:sp>
          <p:nvSpPr>
            <p:cNvPr id="8" name="object 8"/>
            <p:cNvSpPr/>
            <p:nvPr/>
          </p:nvSpPr>
          <p:spPr>
            <a:xfrm>
              <a:off x="900211" y="2178516"/>
              <a:ext cx="8162925" cy="7653655"/>
            </a:xfrm>
            <a:custGeom>
              <a:avLst/>
              <a:gdLst/>
              <a:ahLst/>
              <a:cxnLst/>
              <a:rect l="l" t="t" r="r" b="b"/>
              <a:pathLst>
                <a:path w="8162925" h="7653655">
                  <a:moveTo>
                    <a:pt x="4876346" y="7653220"/>
                  </a:moveTo>
                  <a:lnTo>
                    <a:pt x="127384" y="7653220"/>
                  </a:lnTo>
                  <a:lnTo>
                    <a:pt x="77800" y="7643211"/>
                  </a:lnTo>
                  <a:lnTo>
                    <a:pt x="37310" y="7615915"/>
                  </a:lnTo>
                  <a:lnTo>
                    <a:pt x="10010" y="7575430"/>
                  </a:lnTo>
                  <a:lnTo>
                    <a:pt x="0" y="7525853"/>
                  </a:lnTo>
                  <a:lnTo>
                    <a:pt x="0" y="127367"/>
                  </a:lnTo>
                  <a:lnTo>
                    <a:pt x="9696" y="78626"/>
                  </a:lnTo>
                  <a:lnTo>
                    <a:pt x="37310" y="37305"/>
                  </a:lnTo>
                  <a:lnTo>
                    <a:pt x="78636" y="9695"/>
                  </a:lnTo>
                  <a:lnTo>
                    <a:pt x="127384" y="0"/>
                  </a:lnTo>
                  <a:lnTo>
                    <a:pt x="8035342" y="0"/>
                  </a:lnTo>
                  <a:lnTo>
                    <a:pt x="8084926" y="10009"/>
                  </a:lnTo>
                  <a:lnTo>
                    <a:pt x="8125417" y="37305"/>
                  </a:lnTo>
                  <a:lnTo>
                    <a:pt x="8152716" y="77790"/>
                  </a:lnTo>
                  <a:lnTo>
                    <a:pt x="8162727" y="127367"/>
                  </a:lnTo>
                  <a:lnTo>
                    <a:pt x="8162727" y="7049603"/>
                  </a:lnTo>
                  <a:lnTo>
                    <a:pt x="8152716" y="7099180"/>
                  </a:lnTo>
                  <a:lnTo>
                    <a:pt x="8125417" y="7139665"/>
                  </a:lnTo>
                  <a:lnTo>
                    <a:pt x="8084926" y="7166961"/>
                  </a:lnTo>
                  <a:lnTo>
                    <a:pt x="8035342" y="7176971"/>
                  </a:lnTo>
                  <a:lnTo>
                    <a:pt x="5131116" y="7176971"/>
                  </a:lnTo>
                  <a:lnTo>
                    <a:pt x="5081532" y="7186980"/>
                  </a:lnTo>
                  <a:lnTo>
                    <a:pt x="5041041" y="7214276"/>
                  </a:lnTo>
                  <a:lnTo>
                    <a:pt x="5013742" y="7254761"/>
                  </a:lnTo>
                  <a:lnTo>
                    <a:pt x="5003731" y="7304338"/>
                  </a:lnTo>
                  <a:lnTo>
                    <a:pt x="5003731" y="7525853"/>
                  </a:lnTo>
                  <a:lnTo>
                    <a:pt x="4993721" y="7575430"/>
                  </a:lnTo>
                  <a:lnTo>
                    <a:pt x="4966421" y="7615915"/>
                  </a:lnTo>
                  <a:lnTo>
                    <a:pt x="4925930" y="7643211"/>
                  </a:lnTo>
                  <a:lnTo>
                    <a:pt x="4876346" y="7653220"/>
                  </a:lnTo>
                  <a:close/>
                </a:path>
              </a:pathLst>
            </a:custGeom>
            <a:solidFill>
              <a:srgbClr val="F5FAF9"/>
            </a:solidFill>
          </p:spPr>
          <p:txBody>
            <a:bodyPr wrap="square" lIns="0" tIns="0" rIns="0" bIns="0" rtlCol="0"/>
            <a:lstStyle/>
            <a:p>
              <a:endParaRPr/>
            </a:p>
          </p:txBody>
        </p:sp>
      </p:grpSp>
      <p:sp>
        <p:nvSpPr>
          <p:cNvPr id="9" name="object 9"/>
          <p:cNvSpPr txBox="1"/>
          <p:nvPr/>
        </p:nvSpPr>
        <p:spPr>
          <a:xfrm>
            <a:off x="1016000" y="2122818"/>
            <a:ext cx="7929880" cy="3835400"/>
          </a:xfrm>
          <a:prstGeom prst="rect">
            <a:avLst/>
          </a:prstGeom>
        </p:spPr>
        <p:txBody>
          <a:bodyPr vert="horz" wrap="square" lIns="0" tIns="12065" rIns="0" bIns="0" rtlCol="0">
            <a:spAutoFit/>
          </a:bodyPr>
          <a:lstStyle/>
          <a:p>
            <a:pPr marL="12700" marR="5080" algn="just">
              <a:lnSpc>
                <a:spcPct val="125000"/>
              </a:lnSpc>
              <a:spcBef>
                <a:spcPts val="95"/>
              </a:spcBef>
            </a:pPr>
            <a:r>
              <a:rPr sz="2500" spc="30" dirty="0">
                <a:solidFill>
                  <a:srgbClr val="1B2042"/>
                </a:solidFill>
                <a:latin typeface="Trebuchet MS"/>
                <a:cs typeface="Trebuchet MS"/>
              </a:rPr>
              <a:t>Undang-Undang </a:t>
            </a:r>
            <a:r>
              <a:rPr sz="2500" spc="-10" dirty="0">
                <a:solidFill>
                  <a:srgbClr val="1B2042"/>
                </a:solidFill>
                <a:latin typeface="Trebuchet MS"/>
                <a:cs typeface="Trebuchet MS"/>
              </a:rPr>
              <a:t>Penanaman </a:t>
            </a:r>
            <a:r>
              <a:rPr sz="2500" spc="45" dirty="0">
                <a:solidFill>
                  <a:srgbClr val="1B2042"/>
                </a:solidFill>
                <a:latin typeface="Trebuchet MS"/>
                <a:cs typeface="Trebuchet MS"/>
              </a:rPr>
              <a:t>Modal </a:t>
            </a:r>
            <a:r>
              <a:rPr sz="2500" spc="10" dirty="0">
                <a:solidFill>
                  <a:srgbClr val="1B2042"/>
                </a:solidFill>
                <a:latin typeface="Trebuchet MS"/>
                <a:cs typeface="Trebuchet MS"/>
              </a:rPr>
              <a:t>Asing </a:t>
            </a:r>
            <a:r>
              <a:rPr sz="2500" spc="-90" dirty="0">
                <a:solidFill>
                  <a:srgbClr val="1B2042"/>
                </a:solidFill>
                <a:latin typeface="Trebuchet MS"/>
                <a:cs typeface="Trebuchet MS"/>
              </a:rPr>
              <a:t>mulai </a:t>
            </a:r>
            <a:r>
              <a:rPr sz="2500" spc="-75" dirty="0">
                <a:solidFill>
                  <a:srgbClr val="1B2042"/>
                </a:solidFill>
                <a:latin typeface="Trebuchet MS"/>
                <a:cs typeface="Trebuchet MS"/>
              </a:rPr>
              <a:t>dibentuk </a:t>
            </a:r>
            <a:r>
              <a:rPr sz="2500" spc="-740" dirty="0">
                <a:solidFill>
                  <a:srgbClr val="1B2042"/>
                </a:solidFill>
                <a:latin typeface="Trebuchet MS"/>
                <a:cs typeface="Trebuchet MS"/>
              </a:rPr>
              <a:t> </a:t>
            </a:r>
            <a:r>
              <a:rPr sz="2500" spc="-60" dirty="0">
                <a:solidFill>
                  <a:srgbClr val="1B2042"/>
                </a:solidFill>
                <a:latin typeface="Trebuchet MS"/>
                <a:cs typeface="Trebuchet MS"/>
              </a:rPr>
              <a:t>tahun </a:t>
            </a:r>
            <a:r>
              <a:rPr sz="2500" spc="-160" dirty="0">
                <a:solidFill>
                  <a:srgbClr val="1B2042"/>
                </a:solidFill>
                <a:latin typeface="Trebuchet MS"/>
                <a:cs typeface="Trebuchet MS"/>
              </a:rPr>
              <a:t>1953. </a:t>
            </a:r>
            <a:r>
              <a:rPr sz="2500" spc="45" dirty="0">
                <a:solidFill>
                  <a:srgbClr val="1B2042"/>
                </a:solidFill>
                <a:latin typeface="Trebuchet MS"/>
                <a:cs typeface="Trebuchet MS"/>
              </a:rPr>
              <a:t>Sasaran </a:t>
            </a:r>
            <a:r>
              <a:rPr sz="2500" spc="-40" dirty="0">
                <a:solidFill>
                  <a:srgbClr val="1B2042"/>
                </a:solidFill>
                <a:latin typeface="Trebuchet MS"/>
                <a:cs typeface="Trebuchet MS"/>
              </a:rPr>
              <a:t>dari UU </a:t>
            </a:r>
            <a:r>
              <a:rPr sz="2500" spc="70" dirty="0">
                <a:solidFill>
                  <a:srgbClr val="1B2042"/>
                </a:solidFill>
                <a:latin typeface="Trebuchet MS"/>
                <a:cs typeface="Trebuchet MS"/>
              </a:rPr>
              <a:t>PMA </a:t>
            </a:r>
            <a:r>
              <a:rPr sz="2500" spc="15" dirty="0">
                <a:solidFill>
                  <a:srgbClr val="1B2042"/>
                </a:solidFill>
                <a:latin typeface="Trebuchet MS"/>
                <a:cs typeface="Trebuchet MS"/>
              </a:rPr>
              <a:t>yang </a:t>
            </a:r>
            <a:r>
              <a:rPr sz="2500" spc="-10" dirty="0">
                <a:solidFill>
                  <a:srgbClr val="1B2042"/>
                </a:solidFill>
                <a:latin typeface="Trebuchet MS"/>
                <a:cs typeface="Trebuchet MS"/>
              </a:rPr>
              <a:t>akan </a:t>
            </a:r>
            <a:r>
              <a:rPr sz="2500" spc="-75" dirty="0">
                <a:solidFill>
                  <a:srgbClr val="1B2042"/>
                </a:solidFill>
                <a:latin typeface="Trebuchet MS"/>
                <a:cs typeface="Trebuchet MS"/>
              </a:rPr>
              <a:t>dibentuk </a:t>
            </a:r>
            <a:r>
              <a:rPr sz="2500" spc="-120" dirty="0">
                <a:solidFill>
                  <a:srgbClr val="1B2042"/>
                </a:solidFill>
                <a:latin typeface="Trebuchet MS"/>
                <a:cs typeface="Trebuchet MS"/>
              </a:rPr>
              <a:t>ini </a:t>
            </a:r>
            <a:r>
              <a:rPr sz="2500" spc="-114" dirty="0">
                <a:solidFill>
                  <a:srgbClr val="1B2042"/>
                </a:solidFill>
                <a:latin typeface="Trebuchet MS"/>
                <a:cs typeface="Trebuchet MS"/>
              </a:rPr>
              <a:t> </a:t>
            </a:r>
            <a:r>
              <a:rPr sz="2500" spc="-30" dirty="0">
                <a:solidFill>
                  <a:srgbClr val="1B2042"/>
                </a:solidFill>
                <a:latin typeface="Trebuchet MS"/>
                <a:cs typeface="Trebuchet MS"/>
              </a:rPr>
              <a:t>hanyalah</a:t>
            </a:r>
            <a:r>
              <a:rPr sz="2500" spc="-25" dirty="0">
                <a:solidFill>
                  <a:srgbClr val="1B2042"/>
                </a:solidFill>
                <a:latin typeface="Trebuchet MS"/>
                <a:cs typeface="Trebuchet MS"/>
              </a:rPr>
              <a:t> </a:t>
            </a:r>
            <a:r>
              <a:rPr sz="2500" spc="80" dirty="0">
                <a:solidFill>
                  <a:srgbClr val="1B2042"/>
                </a:solidFill>
                <a:latin typeface="Trebuchet MS"/>
                <a:cs typeface="Trebuchet MS"/>
              </a:rPr>
              <a:t>pada</a:t>
            </a:r>
            <a:r>
              <a:rPr sz="2500" spc="85" dirty="0">
                <a:solidFill>
                  <a:srgbClr val="1B2042"/>
                </a:solidFill>
                <a:latin typeface="Trebuchet MS"/>
                <a:cs typeface="Trebuchet MS"/>
              </a:rPr>
              <a:t> </a:t>
            </a:r>
            <a:r>
              <a:rPr sz="2500" spc="-70" dirty="0">
                <a:solidFill>
                  <a:srgbClr val="1B2042"/>
                </a:solidFill>
                <a:latin typeface="Trebuchet MS"/>
                <a:cs typeface="Trebuchet MS"/>
              </a:rPr>
              <a:t>sektor-sektor</a:t>
            </a:r>
            <a:r>
              <a:rPr sz="2500" spc="-65" dirty="0">
                <a:solidFill>
                  <a:srgbClr val="1B2042"/>
                </a:solidFill>
                <a:latin typeface="Trebuchet MS"/>
                <a:cs typeface="Trebuchet MS"/>
              </a:rPr>
              <a:t> </a:t>
            </a:r>
            <a:r>
              <a:rPr sz="2500" spc="-105" dirty="0">
                <a:solidFill>
                  <a:srgbClr val="1B2042"/>
                </a:solidFill>
                <a:latin typeface="Trebuchet MS"/>
                <a:cs typeface="Trebuchet MS"/>
              </a:rPr>
              <a:t>tertentu</a:t>
            </a:r>
            <a:r>
              <a:rPr sz="2500" spc="-100" dirty="0">
                <a:solidFill>
                  <a:srgbClr val="1B2042"/>
                </a:solidFill>
                <a:latin typeface="Trebuchet MS"/>
                <a:cs typeface="Trebuchet MS"/>
              </a:rPr>
              <a:t> </a:t>
            </a:r>
            <a:r>
              <a:rPr sz="2500" spc="15" dirty="0">
                <a:solidFill>
                  <a:srgbClr val="1B2042"/>
                </a:solidFill>
                <a:latin typeface="Trebuchet MS"/>
                <a:cs typeface="Trebuchet MS"/>
              </a:rPr>
              <a:t>yang</a:t>
            </a:r>
            <a:r>
              <a:rPr sz="2500" spc="20" dirty="0">
                <a:solidFill>
                  <a:srgbClr val="1B2042"/>
                </a:solidFill>
                <a:latin typeface="Trebuchet MS"/>
                <a:cs typeface="Trebuchet MS"/>
              </a:rPr>
              <a:t> </a:t>
            </a:r>
            <a:r>
              <a:rPr sz="2500" spc="-70" dirty="0">
                <a:solidFill>
                  <a:srgbClr val="1B2042"/>
                </a:solidFill>
                <a:latin typeface="Trebuchet MS"/>
                <a:cs typeface="Trebuchet MS"/>
              </a:rPr>
              <a:t>tidak </a:t>
            </a:r>
            <a:r>
              <a:rPr sz="2500" spc="-65" dirty="0">
                <a:solidFill>
                  <a:srgbClr val="1B2042"/>
                </a:solidFill>
                <a:latin typeface="Trebuchet MS"/>
                <a:cs typeface="Trebuchet MS"/>
              </a:rPr>
              <a:t> </a:t>
            </a:r>
            <a:r>
              <a:rPr sz="2500" spc="-15" dirty="0">
                <a:solidFill>
                  <a:srgbClr val="1B2042"/>
                </a:solidFill>
                <a:latin typeface="Trebuchet MS"/>
                <a:cs typeface="Trebuchet MS"/>
              </a:rPr>
              <a:t>menghambat </a:t>
            </a:r>
            <a:r>
              <a:rPr sz="2500" spc="5" dirty="0">
                <a:solidFill>
                  <a:srgbClr val="1B2042"/>
                </a:solidFill>
                <a:latin typeface="Trebuchet MS"/>
                <a:cs typeface="Trebuchet MS"/>
              </a:rPr>
              <a:t>pembangunan </a:t>
            </a:r>
            <a:r>
              <a:rPr sz="2500" spc="-50" dirty="0">
                <a:solidFill>
                  <a:srgbClr val="1B2042"/>
                </a:solidFill>
                <a:latin typeface="Trebuchet MS"/>
                <a:cs typeface="Trebuchet MS"/>
              </a:rPr>
              <a:t>Indonesia. </a:t>
            </a:r>
            <a:r>
              <a:rPr sz="2500" spc="-10" dirty="0">
                <a:solidFill>
                  <a:srgbClr val="1B2042"/>
                </a:solidFill>
                <a:latin typeface="Trebuchet MS"/>
                <a:cs typeface="Trebuchet MS"/>
              </a:rPr>
              <a:t>Setelah </a:t>
            </a:r>
            <a:r>
              <a:rPr sz="2500" spc="25" dirty="0">
                <a:solidFill>
                  <a:srgbClr val="1B2042"/>
                </a:solidFill>
                <a:latin typeface="Trebuchet MS"/>
                <a:cs typeface="Trebuchet MS"/>
              </a:rPr>
              <a:t>adanya </a:t>
            </a:r>
            <a:r>
              <a:rPr sz="2500" spc="30" dirty="0">
                <a:solidFill>
                  <a:srgbClr val="1B2042"/>
                </a:solidFill>
                <a:latin typeface="Trebuchet MS"/>
                <a:cs typeface="Trebuchet MS"/>
              </a:rPr>
              <a:t> </a:t>
            </a:r>
            <a:r>
              <a:rPr sz="2500" spc="25" dirty="0">
                <a:solidFill>
                  <a:srgbClr val="1B2042"/>
                </a:solidFill>
                <a:latin typeface="Trebuchet MS"/>
                <a:cs typeface="Trebuchet MS"/>
              </a:rPr>
              <a:t>dua </a:t>
            </a:r>
            <a:r>
              <a:rPr sz="2500" spc="-100" dirty="0">
                <a:solidFill>
                  <a:srgbClr val="1B2042"/>
                </a:solidFill>
                <a:latin typeface="Trebuchet MS"/>
                <a:cs typeface="Trebuchet MS"/>
              </a:rPr>
              <a:t>kali </a:t>
            </a:r>
            <a:r>
              <a:rPr sz="2500" spc="-45" dirty="0">
                <a:solidFill>
                  <a:srgbClr val="1B2042"/>
                </a:solidFill>
                <a:latin typeface="Trebuchet MS"/>
                <a:cs typeface="Trebuchet MS"/>
              </a:rPr>
              <a:t>pengajuan, </a:t>
            </a:r>
            <a:r>
              <a:rPr sz="2500" spc="-85" dirty="0">
                <a:solidFill>
                  <a:srgbClr val="1B2042"/>
                </a:solidFill>
                <a:latin typeface="Trebuchet MS"/>
                <a:cs typeface="Trebuchet MS"/>
              </a:rPr>
              <a:t>terbentuklah </a:t>
            </a:r>
            <a:r>
              <a:rPr sz="2500" spc="-40" dirty="0">
                <a:solidFill>
                  <a:srgbClr val="1B2042"/>
                </a:solidFill>
                <a:latin typeface="Trebuchet MS"/>
                <a:cs typeface="Trebuchet MS"/>
              </a:rPr>
              <a:t>UU </a:t>
            </a:r>
            <a:r>
              <a:rPr sz="2500" spc="-85" dirty="0">
                <a:solidFill>
                  <a:srgbClr val="1B2042"/>
                </a:solidFill>
                <a:latin typeface="Trebuchet MS"/>
                <a:cs typeface="Trebuchet MS"/>
              </a:rPr>
              <a:t>No.78/1958 </a:t>
            </a:r>
            <a:r>
              <a:rPr sz="2500" spc="-25" dirty="0">
                <a:solidFill>
                  <a:srgbClr val="1B2042"/>
                </a:solidFill>
                <a:latin typeface="Trebuchet MS"/>
                <a:cs typeface="Trebuchet MS"/>
              </a:rPr>
              <a:t>tentang </a:t>
            </a:r>
            <a:r>
              <a:rPr sz="2500" spc="-20" dirty="0">
                <a:solidFill>
                  <a:srgbClr val="1B2042"/>
                </a:solidFill>
                <a:latin typeface="Trebuchet MS"/>
                <a:cs typeface="Trebuchet MS"/>
              </a:rPr>
              <a:t> </a:t>
            </a:r>
            <a:r>
              <a:rPr sz="2500" spc="-10" dirty="0">
                <a:solidFill>
                  <a:srgbClr val="1B2042"/>
                </a:solidFill>
                <a:latin typeface="Trebuchet MS"/>
                <a:cs typeface="Trebuchet MS"/>
              </a:rPr>
              <a:t>Penanaman </a:t>
            </a:r>
            <a:r>
              <a:rPr sz="2500" spc="45" dirty="0">
                <a:solidFill>
                  <a:srgbClr val="1B2042"/>
                </a:solidFill>
                <a:latin typeface="Trebuchet MS"/>
                <a:cs typeface="Trebuchet MS"/>
              </a:rPr>
              <a:t>Modal </a:t>
            </a:r>
            <a:r>
              <a:rPr sz="2500" spc="10" dirty="0">
                <a:solidFill>
                  <a:srgbClr val="1B2042"/>
                </a:solidFill>
                <a:latin typeface="Trebuchet MS"/>
                <a:cs typeface="Trebuchet MS"/>
              </a:rPr>
              <a:t>Asing </a:t>
            </a:r>
            <a:r>
              <a:rPr sz="2500" spc="-50" dirty="0">
                <a:solidFill>
                  <a:srgbClr val="1B2042"/>
                </a:solidFill>
                <a:latin typeface="Trebuchet MS"/>
                <a:cs typeface="Trebuchet MS"/>
              </a:rPr>
              <a:t>di </a:t>
            </a:r>
            <a:r>
              <a:rPr sz="2500" spc="30" dirty="0">
                <a:solidFill>
                  <a:srgbClr val="1B2042"/>
                </a:solidFill>
                <a:latin typeface="Trebuchet MS"/>
                <a:cs typeface="Trebuchet MS"/>
              </a:rPr>
              <a:t>bawah </a:t>
            </a:r>
            <a:r>
              <a:rPr sz="2500" spc="70" dirty="0">
                <a:solidFill>
                  <a:srgbClr val="1B2042"/>
                </a:solidFill>
                <a:latin typeface="Trebuchet MS"/>
                <a:cs typeface="Trebuchet MS"/>
              </a:rPr>
              <a:t>PM </a:t>
            </a:r>
            <a:r>
              <a:rPr sz="2500" spc="-45" dirty="0">
                <a:solidFill>
                  <a:srgbClr val="1B2042"/>
                </a:solidFill>
                <a:latin typeface="Trebuchet MS"/>
                <a:cs typeface="Trebuchet MS"/>
              </a:rPr>
              <a:t>Djuanda. </a:t>
            </a:r>
            <a:r>
              <a:rPr sz="2500" spc="-40" dirty="0">
                <a:solidFill>
                  <a:srgbClr val="1B2042"/>
                </a:solidFill>
                <a:latin typeface="Trebuchet MS"/>
                <a:cs typeface="Trebuchet MS"/>
              </a:rPr>
              <a:t>UU </a:t>
            </a:r>
            <a:r>
              <a:rPr sz="2500" spc="-120" dirty="0">
                <a:solidFill>
                  <a:srgbClr val="1B2042"/>
                </a:solidFill>
                <a:latin typeface="Trebuchet MS"/>
                <a:cs typeface="Trebuchet MS"/>
              </a:rPr>
              <a:t>ini </a:t>
            </a:r>
            <a:r>
              <a:rPr sz="2500" spc="-114" dirty="0">
                <a:solidFill>
                  <a:srgbClr val="1B2042"/>
                </a:solidFill>
                <a:latin typeface="Trebuchet MS"/>
                <a:cs typeface="Trebuchet MS"/>
              </a:rPr>
              <a:t> </a:t>
            </a:r>
            <a:r>
              <a:rPr sz="2500" spc="-100" dirty="0">
                <a:solidFill>
                  <a:srgbClr val="1B2042"/>
                </a:solidFill>
                <a:latin typeface="Trebuchet MS"/>
                <a:cs typeface="Trebuchet MS"/>
              </a:rPr>
              <a:t>disetujui </a:t>
            </a:r>
            <a:r>
              <a:rPr sz="2500" spc="30" dirty="0">
                <a:solidFill>
                  <a:srgbClr val="1B2042"/>
                </a:solidFill>
                <a:latin typeface="Trebuchet MS"/>
                <a:cs typeface="Trebuchet MS"/>
              </a:rPr>
              <a:t>dengan </a:t>
            </a:r>
            <a:r>
              <a:rPr sz="2500" spc="25" dirty="0">
                <a:solidFill>
                  <a:srgbClr val="1B2042"/>
                </a:solidFill>
                <a:latin typeface="Trebuchet MS"/>
                <a:cs typeface="Trebuchet MS"/>
              </a:rPr>
              <a:t>beberapa </a:t>
            </a:r>
            <a:r>
              <a:rPr sz="2500" spc="-40" dirty="0">
                <a:solidFill>
                  <a:srgbClr val="1B2042"/>
                </a:solidFill>
                <a:latin typeface="Trebuchet MS"/>
                <a:cs typeface="Trebuchet MS"/>
              </a:rPr>
              <a:t>catatan, </a:t>
            </a:r>
            <a:r>
              <a:rPr sz="2500" spc="-95" dirty="0">
                <a:solidFill>
                  <a:srgbClr val="1B2042"/>
                </a:solidFill>
                <a:latin typeface="Trebuchet MS"/>
                <a:cs typeface="Trebuchet MS"/>
              </a:rPr>
              <a:t>yakni </a:t>
            </a:r>
            <a:r>
              <a:rPr sz="2500" spc="30" dirty="0">
                <a:solidFill>
                  <a:srgbClr val="1B2042"/>
                </a:solidFill>
                <a:latin typeface="Trebuchet MS"/>
                <a:cs typeface="Trebuchet MS"/>
              </a:rPr>
              <a:t>bahwa </a:t>
            </a:r>
            <a:r>
              <a:rPr sz="2500" spc="-25" dirty="0">
                <a:solidFill>
                  <a:srgbClr val="1B2042"/>
                </a:solidFill>
                <a:latin typeface="Trebuchet MS"/>
                <a:cs typeface="Trebuchet MS"/>
              </a:rPr>
              <a:t>modal </a:t>
            </a:r>
            <a:r>
              <a:rPr sz="2500" spc="-20" dirty="0">
                <a:solidFill>
                  <a:srgbClr val="1B2042"/>
                </a:solidFill>
                <a:latin typeface="Trebuchet MS"/>
                <a:cs typeface="Trebuchet MS"/>
              </a:rPr>
              <a:t> </a:t>
            </a:r>
            <a:r>
              <a:rPr sz="2500" spc="-70" dirty="0">
                <a:solidFill>
                  <a:srgbClr val="1B2042"/>
                </a:solidFill>
                <a:latin typeface="Trebuchet MS"/>
                <a:cs typeface="Trebuchet MS"/>
              </a:rPr>
              <a:t>tersebut</a:t>
            </a:r>
            <a:r>
              <a:rPr sz="2500" spc="455" dirty="0">
                <a:solidFill>
                  <a:srgbClr val="1B2042"/>
                </a:solidFill>
                <a:latin typeface="Trebuchet MS"/>
                <a:cs typeface="Trebuchet MS"/>
              </a:rPr>
              <a:t> </a:t>
            </a:r>
            <a:r>
              <a:rPr sz="2500" spc="-15" dirty="0">
                <a:solidFill>
                  <a:srgbClr val="1B2042"/>
                </a:solidFill>
                <a:latin typeface="Trebuchet MS"/>
                <a:cs typeface="Trebuchet MS"/>
              </a:rPr>
              <a:t>digunakan</a:t>
            </a:r>
            <a:r>
              <a:rPr sz="2500" spc="455" dirty="0">
                <a:solidFill>
                  <a:srgbClr val="1B2042"/>
                </a:solidFill>
                <a:latin typeface="Trebuchet MS"/>
                <a:cs typeface="Trebuchet MS"/>
              </a:rPr>
              <a:t> </a:t>
            </a:r>
            <a:r>
              <a:rPr sz="2500" spc="-125" dirty="0">
                <a:solidFill>
                  <a:srgbClr val="1B2042"/>
                </a:solidFill>
                <a:latin typeface="Trebuchet MS"/>
                <a:cs typeface="Trebuchet MS"/>
              </a:rPr>
              <a:t>untuk</a:t>
            </a:r>
            <a:r>
              <a:rPr sz="2500" spc="459" dirty="0">
                <a:solidFill>
                  <a:srgbClr val="1B2042"/>
                </a:solidFill>
                <a:latin typeface="Trebuchet MS"/>
                <a:cs typeface="Trebuchet MS"/>
              </a:rPr>
              <a:t> </a:t>
            </a:r>
            <a:r>
              <a:rPr sz="2500" spc="5" dirty="0">
                <a:solidFill>
                  <a:srgbClr val="1B2042"/>
                </a:solidFill>
                <a:latin typeface="Trebuchet MS"/>
                <a:cs typeface="Trebuchet MS"/>
              </a:rPr>
              <a:t>pembangunan</a:t>
            </a:r>
            <a:r>
              <a:rPr sz="2500" spc="455" dirty="0">
                <a:solidFill>
                  <a:srgbClr val="1B2042"/>
                </a:solidFill>
                <a:latin typeface="Trebuchet MS"/>
                <a:cs typeface="Trebuchet MS"/>
              </a:rPr>
              <a:t> </a:t>
            </a:r>
            <a:r>
              <a:rPr sz="2500" spc="-30" dirty="0">
                <a:solidFill>
                  <a:srgbClr val="1B2042"/>
                </a:solidFill>
                <a:latin typeface="Trebuchet MS"/>
                <a:cs typeface="Trebuchet MS"/>
              </a:rPr>
              <a:t>Indonesia</a:t>
            </a:r>
            <a:r>
              <a:rPr sz="2500" spc="459" dirty="0">
                <a:solidFill>
                  <a:srgbClr val="1B2042"/>
                </a:solidFill>
                <a:latin typeface="Trebuchet MS"/>
                <a:cs typeface="Trebuchet MS"/>
              </a:rPr>
              <a:t> </a:t>
            </a:r>
            <a:r>
              <a:rPr sz="2500" spc="25" dirty="0">
                <a:solidFill>
                  <a:srgbClr val="1B2042"/>
                </a:solidFill>
                <a:latin typeface="Trebuchet MS"/>
                <a:cs typeface="Trebuchet MS"/>
              </a:rPr>
              <a:t>dan</a:t>
            </a:r>
            <a:endParaRPr sz="2500">
              <a:latin typeface="Trebuchet MS"/>
              <a:cs typeface="Trebuchet MS"/>
            </a:endParaRPr>
          </a:p>
        </p:txBody>
      </p:sp>
      <p:sp>
        <p:nvSpPr>
          <p:cNvPr id="10" name="object 10"/>
          <p:cNvSpPr txBox="1"/>
          <p:nvPr/>
        </p:nvSpPr>
        <p:spPr>
          <a:xfrm>
            <a:off x="1016000" y="6500012"/>
            <a:ext cx="6998334" cy="410845"/>
          </a:xfrm>
          <a:prstGeom prst="rect">
            <a:avLst/>
          </a:prstGeom>
        </p:spPr>
        <p:txBody>
          <a:bodyPr vert="horz" wrap="square" lIns="0" tIns="15875" rIns="0" bIns="0" rtlCol="0">
            <a:spAutoFit/>
          </a:bodyPr>
          <a:lstStyle/>
          <a:p>
            <a:pPr marL="12700">
              <a:lnSpc>
                <a:spcPct val="100000"/>
              </a:lnSpc>
              <a:spcBef>
                <a:spcPts val="125"/>
              </a:spcBef>
              <a:tabLst>
                <a:tab pos="1715770" algn="l"/>
                <a:tab pos="2948940" algn="l"/>
                <a:tab pos="3690620" algn="l"/>
                <a:tab pos="4485640" algn="l"/>
                <a:tab pos="5926455" algn="l"/>
              </a:tabLst>
            </a:pPr>
            <a:r>
              <a:rPr sz="2500" spc="40" dirty="0">
                <a:solidFill>
                  <a:srgbClr val="1B2042"/>
                </a:solidFill>
                <a:latin typeface="Trebuchet MS"/>
                <a:cs typeface="Trebuchet MS"/>
              </a:rPr>
              <a:t>b</a:t>
            </a:r>
            <a:r>
              <a:rPr sz="2500" spc="5" dirty="0">
                <a:solidFill>
                  <a:srgbClr val="1B2042"/>
                </a:solidFill>
                <a:latin typeface="Trebuchet MS"/>
                <a:cs typeface="Trebuchet MS"/>
              </a:rPr>
              <a:t>e</a:t>
            </a:r>
            <a:r>
              <a:rPr sz="2500" spc="40" dirty="0">
                <a:solidFill>
                  <a:srgbClr val="1B2042"/>
                </a:solidFill>
                <a:latin typeface="Trebuchet MS"/>
                <a:cs typeface="Trebuchet MS"/>
              </a:rPr>
              <a:t>b</a:t>
            </a:r>
            <a:r>
              <a:rPr sz="2500" spc="5" dirty="0">
                <a:solidFill>
                  <a:srgbClr val="1B2042"/>
                </a:solidFill>
                <a:latin typeface="Trebuchet MS"/>
                <a:cs typeface="Trebuchet MS"/>
              </a:rPr>
              <a:t>e</a:t>
            </a:r>
            <a:r>
              <a:rPr sz="2500" spc="-195" dirty="0">
                <a:solidFill>
                  <a:srgbClr val="1B2042"/>
                </a:solidFill>
                <a:latin typeface="Trebuchet MS"/>
                <a:cs typeface="Trebuchet MS"/>
              </a:rPr>
              <a:t>r</a:t>
            </a:r>
            <a:r>
              <a:rPr sz="2500" spc="120" dirty="0">
                <a:solidFill>
                  <a:srgbClr val="1B2042"/>
                </a:solidFill>
                <a:latin typeface="Trebuchet MS"/>
                <a:cs typeface="Trebuchet MS"/>
              </a:rPr>
              <a:t>a</a:t>
            </a:r>
            <a:r>
              <a:rPr sz="2500" spc="40" dirty="0">
                <a:solidFill>
                  <a:srgbClr val="1B2042"/>
                </a:solidFill>
                <a:latin typeface="Trebuchet MS"/>
                <a:cs typeface="Trebuchet MS"/>
              </a:rPr>
              <a:t>p</a:t>
            </a:r>
            <a:r>
              <a:rPr sz="2500" spc="125" dirty="0">
                <a:solidFill>
                  <a:srgbClr val="1B2042"/>
                </a:solidFill>
                <a:latin typeface="Trebuchet MS"/>
                <a:cs typeface="Trebuchet MS"/>
              </a:rPr>
              <a:t>a</a:t>
            </a:r>
            <a:r>
              <a:rPr sz="2500" dirty="0">
                <a:solidFill>
                  <a:srgbClr val="1B2042"/>
                </a:solidFill>
                <a:latin typeface="Trebuchet MS"/>
                <a:cs typeface="Trebuchet MS"/>
              </a:rPr>
              <a:t>	</a:t>
            </a:r>
            <a:r>
              <a:rPr sz="2500" spc="-35" dirty="0">
                <a:solidFill>
                  <a:srgbClr val="1B2042"/>
                </a:solidFill>
                <a:latin typeface="Trebuchet MS"/>
                <a:cs typeface="Trebuchet MS"/>
              </a:rPr>
              <a:t>w</a:t>
            </a:r>
            <a:r>
              <a:rPr sz="2500" spc="120" dirty="0">
                <a:solidFill>
                  <a:srgbClr val="1B2042"/>
                </a:solidFill>
                <a:latin typeface="Trebuchet MS"/>
                <a:cs typeface="Trebuchet MS"/>
              </a:rPr>
              <a:t>a</a:t>
            </a:r>
            <a:r>
              <a:rPr sz="2500" spc="-204" dirty="0">
                <a:solidFill>
                  <a:srgbClr val="1B2042"/>
                </a:solidFill>
                <a:latin typeface="Trebuchet MS"/>
                <a:cs typeface="Trebuchet MS"/>
              </a:rPr>
              <a:t>k</a:t>
            </a:r>
            <a:r>
              <a:rPr sz="2500" spc="-165" dirty="0">
                <a:solidFill>
                  <a:srgbClr val="1B2042"/>
                </a:solidFill>
                <a:latin typeface="Trebuchet MS"/>
                <a:cs typeface="Trebuchet MS"/>
              </a:rPr>
              <a:t>t</a:t>
            </a:r>
            <a:r>
              <a:rPr sz="2500" spc="-85" dirty="0">
                <a:solidFill>
                  <a:srgbClr val="1B2042"/>
                </a:solidFill>
                <a:latin typeface="Trebuchet MS"/>
                <a:cs typeface="Trebuchet MS"/>
              </a:rPr>
              <a:t>u</a:t>
            </a:r>
            <a:r>
              <a:rPr sz="2500" spc="-335" dirty="0">
                <a:solidFill>
                  <a:srgbClr val="1B2042"/>
                </a:solidFill>
                <a:latin typeface="Trebuchet MS"/>
                <a:cs typeface="Trebuchet MS"/>
              </a:rPr>
              <a:t>,</a:t>
            </a:r>
            <a:r>
              <a:rPr sz="2500" dirty="0">
                <a:solidFill>
                  <a:srgbClr val="1B2042"/>
                </a:solidFill>
                <a:latin typeface="Trebuchet MS"/>
                <a:cs typeface="Trebuchet MS"/>
              </a:rPr>
              <a:t>	</a:t>
            </a:r>
            <a:r>
              <a:rPr sz="2500" spc="-45" dirty="0">
                <a:solidFill>
                  <a:srgbClr val="1B2042"/>
                </a:solidFill>
                <a:latin typeface="Trebuchet MS"/>
                <a:cs typeface="Trebuchet MS"/>
              </a:rPr>
              <a:t>U</a:t>
            </a:r>
            <a:r>
              <a:rPr sz="2500" spc="-40" dirty="0">
                <a:solidFill>
                  <a:srgbClr val="1B2042"/>
                </a:solidFill>
                <a:latin typeface="Trebuchet MS"/>
                <a:cs typeface="Trebuchet MS"/>
              </a:rPr>
              <a:t>U</a:t>
            </a:r>
            <a:r>
              <a:rPr sz="2500" dirty="0">
                <a:solidFill>
                  <a:srgbClr val="1B2042"/>
                </a:solidFill>
                <a:latin typeface="Trebuchet MS"/>
                <a:cs typeface="Trebuchet MS"/>
              </a:rPr>
              <a:t>	</a:t>
            </a:r>
            <a:r>
              <a:rPr sz="2500" spc="-80" dirty="0">
                <a:solidFill>
                  <a:srgbClr val="1B2042"/>
                </a:solidFill>
                <a:latin typeface="Trebuchet MS"/>
                <a:cs typeface="Trebuchet MS"/>
              </a:rPr>
              <a:t>N</a:t>
            </a:r>
            <a:r>
              <a:rPr sz="2500" spc="40" dirty="0">
                <a:solidFill>
                  <a:srgbClr val="1B2042"/>
                </a:solidFill>
                <a:latin typeface="Trebuchet MS"/>
                <a:cs typeface="Trebuchet MS"/>
              </a:rPr>
              <a:t>o</a:t>
            </a:r>
            <a:r>
              <a:rPr sz="2500" spc="-245" dirty="0">
                <a:solidFill>
                  <a:srgbClr val="1B2042"/>
                </a:solidFill>
                <a:latin typeface="Trebuchet MS"/>
                <a:cs typeface="Trebuchet MS"/>
              </a:rPr>
              <a:t>.</a:t>
            </a:r>
            <a:r>
              <a:rPr sz="2500" dirty="0">
                <a:solidFill>
                  <a:srgbClr val="1B2042"/>
                </a:solidFill>
                <a:latin typeface="Trebuchet MS"/>
                <a:cs typeface="Trebuchet MS"/>
              </a:rPr>
              <a:t>	</a:t>
            </a:r>
            <a:r>
              <a:rPr sz="2500" spc="-70" dirty="0">
                <a:solidFill>
                  <a:srgbClr val="1B2042"/>
                </a:solidFill>
                <a:latin typeface="Trebuchet MS"/>
                <a:cs typeface="Trebuchet MS"/>
              </a:rPr>
              <a:t>7</a:t>
            </a:r>
            <a:r>
              <a:rPr sz="2500" spc="10" dirty="0">
                <a:solidFill>
                  <a:srgbClr val="1B2042"/>
                </a:solidFill>
                <a:latin typeface="Trebuchet MS"/>
                <a:cs typeface="Trebuchet MS"/>
              </a:rPr>
              <a:t>8</a:t>
            </a:r>
            <a:r>
              <a:rPr sz="2500" spc="40" dirty="0">
                <a:solidFill>
                  <a:srgbClr val="1B2042"/>
                </a:solidFill>
                <a:latin typeface="Trebuchet MS"/>
                <a:cs typeface="Trebuchet MS"/>
              </a:rPr>
              <a:t>/</a:t>
            </a:r>
            <a:r>
              <a:rPr sz="2500" spc="-595" dirty="0">
                <a:solidFill>
                  <a:srgbClr val="1B2042"/>
                </a:solidFill>
                <a:latin typeface="Trebuchet MS"/>
                <a:cs typeface="Trebuchet MS"/>
              </a:rPr>
              <a:t>1</a:t>
            </a:r>
            <a:r>
              <a:rPr sz="2500" spc="-25" dirty="0">
                <a:solidFill>
                  <a:srgbClr val="1B2042"/>
                </a:solidFill>
                <a:latin typeface="Trebuchet MS"/>
                <a:cs typeface="Trebuchet MS"/>
              </a:rPr>
              <a:t>9</a:t>
            </a:r>
            <a:r>
              <a:rPr sz="2500" spc="70" dirty="0">
                <a:solidFill>
                  <a:srgbClr val="1B2042"/>
                </a:solidFill>
                <a:latin typeface="Trebuchet MS"/>
                <a:cs typeface="Trebuchet MS"/>
              </a:rPr>
              <a:t>5</a:t>
            </a:r>
            <a:r>
              <a:rPr sz="2500" spc="15" dirty="0">
                <a:solidFill>
                  <a:srgbClr val="1B2042"/>
                </a:solidFill>
                <a:latin typeface="Trebuchet MS"/>
                <a:cs typeface="Trebuchet MS"/>
              </a:rPr>
              <a:t>8</a:t>
            </a:r>
            <a:r>
              <a:rPr sz="2500" dirty="0">
                <a:solidFill>
                  <a:srgbClr val="1B2042"/>
                </a:solidFill>
                <a:latin typeface="Trebuchet MS"/>
                <a:cs typeface="Trebuchet MS"/>
              </a:rPr>
              <a:t>	</a:t>
            </a:r>
            <a:r>
              <a:rPr sz="2500" spc="40" dirty="0">
                <a:solidFill>
                  <a:srgbClr val="1B2042"/>
                </a:solidFill>
                <a:latin typeface="Trebuchet MS"/>
                <a:cs typeface="Trebuchet MS"/>
              </a:rPr>
              <a:t>d</a:t>
            </a:r>
            <a:r>
              <a:rPr sz="2500" spc="-140" dirty="0">
                <a:solidFill>
                  <a:srgbClr val="1B2042"/>
                </a:solidFill>
                <a:latin typeface="Trebuchet MS"/>
                <a:cs typeface="Trebuchet MS"/>
              </a:rPr>
              <a:t>i</a:t>
            </a:r>
            <a:r>
              <a:rPr sz="2500" spc="70" dirty="0">
                <a:solidFill>
                  <a:srgbClr val="1B2042"/>
                </a:solidFill>
                <a:latin typeface="Trebuchet MS"/>
                <a:cs typeface="Trebuchet MS"/>
              </a:rPr>
              <a:t>c</a:t>
            </a:r>
            <a:r>
              <a:rPr sz="2500" spc="120" dirty="0">
                <a:solidFill>
                  <a:srgbClr val="1B2042"/>
                </a:solidFill>
                <a:latin typeface="Trebuchet MS"/>
                <a:cs typeface="Trebuchet MS"/>
              </a:rPr>
              <a:t>a</a:t>
            </a:r>
            <a:r>
              <a:rPr sz="2500" spc="40" dirty="0">
                <a:solidFill>
                  <a:srgbClr val="1B2042"/>
                </a:solidFill>
                <a:latin typeface="Trebuchet MS"/>
                <a:cs typeface="Trebuchet MS"/>
              </a:rPr>
              <a:t>b</a:t>
            </a:r>
            <a:r>
              <a:rPr sz="2500" spc="-85" dirty="0">
                <a:solidFill>
                  <a:srgbClr val="1B2042"/>
                </a:solidFill>
                <a:latin typeface="Trebuchet MS"/>
                <a:cs typeface="Trebuchet MS"/>
              </a:rPr>
              <a:t>u</a:t>
            </a:r>
            <a:r>
              <a:rPr sz="2500" spc="-160" dirty="0">
                <a:solidFill>
                  <a:srgbClr val="1B2042"/>
                </a:solidFill>
                <a:latin typeface="Trebuchet MS"/>
                <a:cs typeface="Trebuchet MS"/>
              </a:rPr>
              <a:t>t</a:t>
            </a:r>
            <a:endParaRPr sz="2500">
              <a:latin typeface="Trebuchet MS"/>
              <a:cs typeface="Trebuchet MS"/>
            </a:endParaRPr>
          </a:p>
        </p:txBody>
      </p:sp>
      <p:sp>
        <p:nvSpPr>
          <p:cNvPr id="11" name="object 11"/>
          <p:cNvSpPr txBox="1"/>
          <p:nvPr/>
        </p:nvSpPr>
        <p:spPr>
          <a:xfrm>
            <a:off x="1016000" y="5932817"/>
            <a:ext cx="7926070" cy="977900"/>
          </a:xfrm>
          <a:prstGeom prst="rect">
            <a:avLst/>
          </a:prstGeom>
        </p:spPr>
        <p:txBody>
          <a:bodyPr vert="horz" wrap="square" lIns="0" tIns="107315" rIns="0" bIns="0" rtlCol="0">
            <a:spAutoFit/>
          </a:bodyPr>
          <a:lstStyle/>
          <a:p>
            <a:pPr marR="5080" algn="r">
              <a:lnSpc>
                <a:spcPct val="100000"/>
              </a:lnSpc>
              <a:spcBef>
                <a:spcPts val="845"/>
              </a:spcBef>
              <a:tabLst>
                <a:tab pos="1121410" algn="l"/>
                <a:tab pos="3962400" algn="l"/>
                <a:tab pos="5461000" algn="l"/>
                <a:tab pos="7035165" algn="l"/>
              </a:tabLst>
            </a:pPr>
            <a:r>
              <a:rPr sz="2500" spc="-165" dirty="0">
                <a:solidFill>
                  <a:srgbClr val="1B2042"/>
                </a:solidFill>
                <a:latin typeface="Trebuchet MS"/>
                <a:cs typeface="Trebuchet MS"/>
              </a:rPr>
              <a:t>t</a:t>
            </a:r>
            <a:r>
              <a:rPr sz="2500" spc="-140" dirty="0">
                <a:solidFill>
                  <a:srgbClr val="1B2042"/>
                </a:solidFill>
                <a:latin typeface="Trebuchet MS"/>
                <a:cs typeface="Trebuchet MS"/>
              </a:rPr>
              <a:t>i</a:t>
            </a:r>
            <a:r>
              <a:rPr sz="2500" spc="40" dirty="0">
                <a:solidFill>
                  <a:srgbClr val="1B2042"/>
                </a:solidFill>
                <a:latin typeface="Trebuchet MS"/>
                <a:cs typeface="Trebuchet MS"/>
              </a:rPr>
              <a:t>d</a:t>
            </a:r>
            <a:r>
              <a:rPr sz="2500" spc="120" dirty="0">
                <a:solidFill>
                  <a:srgbClr val="1B2042"/>
                </a:solidFill>
                <a:latin typeface="Trebuchet MS"/>
                <a:cs typeface="Trebuchet MS"/>
              </a:rPr>
              <a:t>a</a:t>
            </a:r>
            <a:r>
              <a:rPr sz="2500" spc="-200" dirty="0">
                <a:solidFill>
                  <a:srgbClr val="1B2042"/>
                </a:solidFill>
                <a:latin typeface="Trebuchet MS"/>
                <a:cs typeface="Trebuchet MS"/>
              </a:rPr>
              <a:t>k</a:t>
            </a:r>
            <a:r>
              <a:rPr sz="2500" dirty="0">
                <a:solidFill>
                  <a:srgbClr val="1B2042"/>
                </a:solidFill>
                <a:latin typeface="Trebuchet MS"/>
                <a:cs typeface="Trebuchet MS"/>
              </a:rPr>
              <a:t>	</a:t>
            </a:r>
            <a:r>
              <a:rPr sz="2500" spc="-155" dirty="0">
                <a:solidFill>
                  <a:srgbClr val="1B2042"/>
                </a:solidFill>
                <a:latin typeface="Trebuchet MS"/>
                <a:cs typeface="Trebuchet MS"/>
              </a:rPr>
              <a:t>m</a:t>
            </a:r>
            <a:r>
              <a:rPr sz="2500" spc="5" dirty="0">
                <a:solidFill>
                  <a:srgbClr val="1B2042"/>
                </a:solidFill>
                <a:latin typeface="Trebuchet MS"/>
                <a:cs typeface="Trebuchet MS"/>
              </a:rPr>
              <a:t>e</a:t>
            </a:r>
            <a:r>
              <a:rPr sz="2500" spc="-85" dirty="0">
                <a:solidFill>
                  <a:srgbClr val="1B2042"/>
                </a:solidFill>
                <a:latin typeface="Trebuchet MS"/>
                <a:cs typeface="Trebuchet MS"/>
              </a:rPr>
              <a:t>n</a:t>
            </a:r>
            <a:r>
              <a:rPr sz="2500" spc="195" dirty="0">
                <a:solidFill>
                  <a:srgbClr val="1B2042"/>
                </a:solidFill>
                <a:latin typeface="Trebuchet MS"/>
                <a:cs typeface="Trebuchet MS"/>
              </a:rPr>
              <a:t>g</a:t>
            </a:r>
            <a:r>
              <a:rPr sz="2500" spc="-85" dirty="0">
                <a:solidFill>
                  <a:srgbClr val="1B2042"/>
                </a:solidFill>
                <a:latin typeface="Trebuchet MS"/>
                <a:cs typeface="Trebuchet MS"/>
              </a:rPr>
              <a:t>h</a:t>
            </a:r>
            <a:r>
              <a:rPr sz="2500" spc="120" dirty="0">
                <a:solidFill>
                  <a:srgbClr val="1B2042"/>
                </a:solidFill>
                <a:latin typeface="Trebuchet MS"/>
                <a:cs typeface="Trebuchet MS"/>
              </a:rPr>
              <a:t>a</a:t>
            </a:r>
            <a:r>
              <a:rPr sz="2500" spc="-155" dirty="0">
                <a:solidFill>
                  <a:srgbClr val="1B2042"/>
                </a:solidFill>
                <a:latin typeface="Trebuchet MS"/>
                <a:cs typeface="Trebuchet MS"/>
              </a:rPr>
              <a:t>m</a:t>
            </a:r>
            <a:r>
              <a:rPr sz="2500" spc="40" dirty="0">
                <a:solidFill>
                  <a:srgbClr val="1B2042"/>
                </a:solidFill>
                <a:latin typeface="Trebuchet MS"/>
                <a:cs typeface="Trebuchet MS"/>
              </a:rPr>
              <a:t>b</a:t>
            </a:r>
            <a:r>
              <a:rPr sz="2500" spc="120" dirty="0">
                <a:solidFill>
                  <a:srgbClr val="1B2042"/>
                </a:solidFill>
                <a:latin typeface="Trebuchet MS"/>
                <a:cs typeface="Trebuchet MS"/>
              </a:rPr>
              <a:t>a</a:t>
            </a:r>
            <a:r>
              <a:rPr sz="2500" spc="-165" dirty="0">
                <a:solidFill>
                  <a:srgbClr val="1B2042"/>
                </a:solidFill>
                <a:latin typeface="Trebuchet MS"/>
                <a:cs typeface="Trebuchet MS"/>
              </a:rPr>
              <a:t>t</a:t>
            </a:r>
            <a:r>
              <a:rPr sz="2500" spc="-85" dirty="0">
                <a:solidFill>
                  <a:srgbClr val="1B2042"/>
                </a:solidFill>
                <a:latin typeface="Trebuchet MS"/>
                <a:cs typeface="Trebuchet MS"/>
              </a:rPr>
              <a:t>n</a:t>
            </a:r>
            <a:r>
              <a:rPr sz="2500" spc="-165" dirty="0">
                <a:solidFill>
                  <a:srgbClr val="1B2042"/>
                </a:solidFill>
                <a:latin typeface="Trebuchet MS"/>
                <a:cs typeface="Trebuchet MS"/>
              </a:rPr>
              <a:t>y</a:t>
            </a:r>
            <a:r>
              <a:rPr sz="2500" spc="120" dirty="0">
                <a:solidFill>
                  <a:srgbClr val="1B2042"/>
                </a:solidFill>
                <a:latin typeface="Trebuchet MS"/>
                <a:cs typeface="Trebuchet MS"/>
              </a:rPr>
              <a:t>a</a:t>
            </a:r>
            <a:r>
              <a:rPr sz="2500" spc="-245" dirty="0">
                <a:solidFill>
                  <a:srgbClr val="1B2042"/>
                </a:solidFill>
                <a:latin typeface="Trebuchet MS"/>
                <a:cs typeface="Trebuchet MS"/>
              </a:rPr>
              <a:t>.</a:t>
            </a:r>
            <a:r>
              <a:rPr sz="2500" dirty="0">
                <a:solidFill>
                  <a:srgbClr val="1B2042"/>
                </a:solidFill>
                <a:latin typeface="Trebuchet MS"/>
                <a:cs typeface="Trebuchet MS"/>
              </a:rPr>
              <a:t>	</a:t>
            </a:r>
            <a:r>
              <a:rPr sz="2500" spc="240" dirty="0">
                <a:solidFill>
                  <a:srgbClr val="1B2042"/>
                </a:solidFill>
                <a:latin typeface="Trebuchet MS"/>
                <a:cs typeface="Trebuchet MS"/>
              </a:rPr>
              <a:t>S</a:t>
            </a:r>
            <a:r>
              <a:rPr sz="2500" spc="5" dirty="0">
                <a:solidFill>
                  <a:srgbClr val="1B2042"/>
                </a:solidFill>
                <a:latin typeface="Trebuchet MS"/>
                <a:cs typeface="Trebuchet MS"/>
              </a:rPr>
              <a:t>e</a:t>
            </a:r>
            <a:r>
              <a:rPr sz="2500" spc="-165" dirty="0">
                <a:solidFill>
                  <a:srgbClr val="1B2042"/>
                </a:solidFill>
                <a:latin typeface="Trebuchet MS"/>
                <a:cs typeface="Trebuchet MS"/>
              </a:rPr>
              <a:t>t</a:t>
            </a:r>
            <a:r>
              <a:rPr sz="2500" spc="5" dirty="0">
                <a:solidFill>
                  <a:srgbClr val="1B2042"/>
                </a:solidFill>
                <a:latin typeface="Trebuchet MS"/>
                <a:cs typeface="Trebuchet MS"/>
              </a:rPr>
              <a:t>e</a:t>
            </a:r>
            <a:r>
              <a:rPr sz="2500" spc="-190" dirty="0">
                <a:solidFill>
                  <a:srgbClr val="1B2042"/>
                </a:solidFill>
                <a:latin typeface="Trebuchet MS"/>
                <a:cs typeface="Trebuchet MS"/>
              </a:rPr>
              <a:t>l</a:t>
            </a:r>
            <a:r>
              <a:rPr sz="2500" spc="120" dirty="0">
                <a:solidFill>
                  <a:srgbClr val="1B2042"/>
                </a:solidFill>
                <a:latin typeface="Trebuchet MS"/>
                <a:cs typeface="Trebuchet MS"/>
              </a:rPr>
              <a:t>a</a:t>
            </a:r>
            <a:r>
              <a:rPr sz="2500" spc="-80" dirty="0">
                <a:solidFill>
                  <a:srgbClr val="1B2042"/>
                </a:solidFill>
                <a:latin typeface="Trebuchet MS"/>
                <a:cs typeface="Trebuchet MS"/>
              </a:rPr>
              <a:t>h</a:t>
            </a:r>
            <a:r>
              <a:rPr sz="2500" dirty="0">
                <a:solidFill>
                  <a:srgbClr val="1B2042"/>
                </a:solidFill>
                <a:latin typeface="Trebuchet MS"/>
                <a:cs typeface="Trebuchet MS"/>
              </a:rPr>
              <a:t>	</a:t>
            </a:r>
            <a:r>
              <a:rPr sz="2500" spc="40" dirty="0">
                <a:solidFill>
                  <a:srgbClr val="1B2042"/>
                </a:solidFill>
                <a:latin typeface="Trebuchet MS"/>
                <a:cs typeface="Trebuchet MS"/>
              </a:rPr>
              <a:t>b</a:t>
            </a:r>
            <a:r>
              <a:rPr sz="2500" spc="5" dirty="0">
                <a:solidFill>
                  <a:srgbClr val="1B2042"/>
                </a:solidFill>
                <a:latin typeface="Trebuchet MS"/>
                <a:cs typeface="Trebuchet MS"/>
              </a:rPr>
              <a:t>e</a:t>
            </a:r>
            <a:r>
              <a:rPr sz="2500" spc="-195" dirty="0">
                <a:solidFill>
                  <a:srgbClr val="1B2042"/>
                </a:solidFill>
                <a:latin typeface="Trebuchet MS"/>
                <a:cs typeface="Trebuchet MS"/>
              </a:rPr>
              <a:t>r</a:t>
            </a:r>
            <a:r>
              <a:rPr sz="2500" spc="-330" dirty="0">
                <a:solidFill>
                  <a:srgbClr val="1B2042"/>
                </a:solidFill>
                <a:latin typeface="Trebuchet MS"/>
                <a:cs typeface="Trebuchet MS"/>
              </a:rPr>
              <a:t>j</a:t>
            </a:r>
            <a:r>
              <a:rPr sz="2500" spc="120" dirty="0">
                <a:solidFill>
                  <a:srgbClr val="1B2042"/>
                </a:solidFill>
                <a:latin typeface="Trebuchet MS"/>
                <a:cs typeface="Trebuchet MS"/>
              </a:rPr>
              <a:t>a</a:t>
            </a:r>
            <a:r>
              <a:rPr sz="2500" spc="-190" dirty="0">
                <a:solidFill>
                  <a:srgbClr val="1B2042"/>
                </a:solidFill>
                <a:latin typeface="Trebuchet MS"/>
                <a:cs typeface="Trebuchet MS"/>
              </a:rPr>
              <a:t>l</a:t>
            </a:r>
            <a:r>
              <a:rPr sz="2500" spc="120" dirty="0">
                <a:solidFill>
                  <a:srgbClr val="1B2042"/>
                </a:solidFill>
                <a:latin typeface="Trebuchet MS"/>
                <a:cs typeface="Trebuchet MS"/>
              </a:rPr>
              <a:t>a</a:t>
            </a:r>
            <a:r>
              <a:rPr sz="2500" spc="-80" dirty="0">
                <a:solidFill>
                  <a:srgbClr val="1B2042"/>
                </a:solidFill>
                <a:latin typeface="Trebuchet MS"/>
                <a:cs typeface="Trebuchet MS"/>
              </a:rPr>
              <a:t>n</a:t>
            </a:r>
            <a:r>
              <a:rPr sz="2500" dirty="0">
                <a:solidFill>
                  <a:srgbClr val="1B2042"/>
                </a:solidFill>
                <a:latin typeface="Trebuchet MS"/>
                <a:cs typeface="Trebuchet MS"/>
              </a:rPr>
              <a:t>	</a:t>
            </a:r>
            <a:r>
              <a:rPr sz="2500" spc="40" dirty="0">
                <a:solidFill>
                  <a:srgbClr val="1B2042"/>
                </a:solidFill>
                <a:latin typeface="Trebuchet MS"/>
                <a:cs typeface="Trebuchet MS"/>
              </a:rPr>
              <a:t>d</a:t>
            </a:r>
            <a:r>
              <a:rPr sz="2500" spc="120" dirty="0">
                <a:solidFill>
                  <a:srgbClr val="1B2042"/>
                </a:solidFill>
                <a:latin typeface="Trebuchet MS"/>
                <a:cs typeface="Trebuchet MS"/>
              </a:rPr>
              <a:t>a</a:t>
            </a:r>
            <a:r>
              <a:rPr sz="2500" spc="-190" dirty="0">
                <a:solidFill>
                  <a:srgbClr val="1B2042"/>
                </a:solidFill>
                <a:latin typeface="Trebuchet MS"/>
                <a:cs typeface="Trebuchet MS"/>
              </a:rPr>
              <a:t>l</a:t>
            </a:r>
            <a:r>
              <a:rPr sz="2500" spc="120" dirty="0">
                <a:solidFill>
                  <a:srgbClr val="1B2042"/>
                </a:solidFill>
                <a:latin typeface="Trebuchet MS"/>
                <a:cs typeface="Trebuchet MS"/>
              </a:rPr>
              <a:t>a</a:t>
            </a:r>
            <a:r>
              <a:rPr sz="2500" spc="-150" dirty="0">
                <a:solidFill>
                  <a:srgbClr val="1B2042"/>
                </a:solidFill>
                <a:latin typeface="Trebuchet MS"/>
                <a:cs typeface="Trebuchet MS"/>
              </a:rPr>
              <a:t>m</a:t>
            </a:r>
            <a:endParaRPr sz="2500">
              <a:latin typeface="Trebuchet MS"/>
              <a:cs typeface="Trebuchet MS"/>
            </a:endParaRPr>
          </a:p>
          <a:p>
            <a:pPr marR="7620" algn="r">
              <a:lnSpc>
                <a:spcPct val="100000"/>
              </a:lnSpc>
              <a:spcBef>
                <a:spcPts val="750"/>
              </a:spcBef>
            </a:pPr>
            <a:r>
              <a:rPr sz="2500" spc="-55" dirty="0">
                <a:solidFill>
                  <a:srgbClr val="1B2042"/>
                </a:solidFill>
                <a:latin typeface="Trebuchet MS"/>
                <a:cs typeface="Trebuchet MS"/>
              </a:rPr>
              <a:t>oleh</a:t>
            </a:r>
            <a:endParaRPr sz="2500">
              <a:latin typeface="Trebuchet MS"/>
              <a:cs typeface="Trebuchet MS"/>
            </a:endParaRPr>
          </a:p>
        </p:txBody>
      </p:sp>
      <p:sp>
        <p:nvSpPr>
          <p:cNvPr id="12" name="object 12"/>
          <p:cNvSpPr txBox="1"/>
          <p:nvPr/>
        </p:nvSpPr>
        <p:spPr>
          <a:xfrm>
            <a:off x="1016000" y="6885317"/>
            <a:ext cx="7927975" cy="2882900"/>
          </a:xfrm>
          <a:prstGeom prst="rect">
            <a:avLst/>
          </a:prstGeom>
        </p:spPr>
        <p:txBody>
          <a:bodyPr vert="horz" wrap="square" lIns="0" tIns="12065" rIns="0" bIns="0" rtlCol="0">
            <a:spAutoFit/>
          </a:bodyPr>
          <a:lstStyle/>
          <a:p>
            <a:pPr marL="12700" marR="5080" algn="just">
              <a:lnSpc>
                <a:spcPct val="125000"/>
              </a:lnSpc>
              <a:spcBef>
                <a:spcPts val="95"/>
              </a:spcBef>
            </a:pPr>
            <a:r>
              <a:rPr sz="2500" spc="-65" dirty="0">
                <a:solidFill>
                  <a:srgbClr val="1B2042"/>
                </a:solidFill>
                <a:latin typeface="Trebuchet MS"/>
                <a:cs typeface="Trebuchet MS"/>
              </a:rPr>
              <a:t>pemerintah </a:t>
            </a:r>
            <a:r>
              <a:rPr sz="2500" spc="-45" dirty="0">
                <a:solidFill>
                  <a:srgbClr val="1B2042"/>
                </a:solidFill>
                <a:latin typeface="Trebuchet MS"/>
                <a:cs typeface="Trebuchet MS"/>
              </a:rPr>
              <a:t>beriringan </a:t>
            </a:r>
            <a:r>
              <a:rPr sz="2500" spc="30" dirty="0">
                <a:solidFill>
                  <a:srgbClr val="1B2042"/>
                </a:solidFill>
                <a:latin typeface="Trebuchet MS"/>
                <a:cs typeface="Trebuchet MS"/>
              </a:rPr>
              <a:t>dengan </a:t>
            </a:r>
            <a:r>
              <a:rPr sz="2500" spc="-85" dirty="0">
                <a:solidFill>
                  <a:srgbClr val="1B2042"/>
                </a:solidFill>
                <a:latin typeface="Trebuchet MS"/>
                <a:cs typeface="Trebuchet MS"/>
              </a:rPr>
              <a:t>terbitnya </a:t>
            </a:r>
            <a:r>
              <a:rPr sz="2500" spc="-40" dirty="0">
                <a:solidFill>
                  <a:srgbClr val="1B2042"/>
                </a:solidFill>
                <a:latin typeface="Trebuchet MS"/>
                <a:cs typeface="Trebuchet MS"/>
              </a:rPr>
              <a:t>UU </a:t>
            </a:r>
            <a:r>
              <a:rPr sz="2500" spc="-95" dirty="0">
                <a:solidFill>
                  <a:srgbClr val="1B2042"/>
                </a:solidFill>
                <a:latin typeface="Trebuchet MS"/>
                <a:cs typeface="Trebuchet MS"/>
              </a:rPr>
              <a:t>No. </a:t>
            </a:r>
            <a:r>
              <a:rPr sz="2500" spc="-175" dirty="0">
                <a:solidFill>
                  <a:srgbClr val="1B2042"/>
                </a:solidFill>
                <a:latin typeface="Trebuchet MS"/>
                <a:cs typeface="Trebuchet MS"/>
              </a:rPr>
              <a:t>16/1965. </a:t>
            </a:r>
            <a:r>
              <a:rPr sz="2500" spc="-170" dirty="0">
                <a:solidFill>
                  <a:srgbClr val="1B2042"/>
                </a:solidFill>
                <a:latin typeface="Trebuchet MS"/>
                <a:cs typeface="Trebuchet MS"/>
              </a:rPr>
              <a:t> </a:t>
            </a:r>
            <a:r>
              <a:rPr sz="2500" spc="-40" dirty="0">
                <a:solidFill>
                  <a:srgbClr val="1B2042"/>
                </a:solidFill>
                <a:latin typeface="Trebuchet MS"/>
                <a:cs typeface="Trebuchet MS"/>
              </a:rPr>
              <a:t>UU </a:t>
            </a:r>
            <a:r>
              <a:rPr sz="2500" spc="15" dirty="0">
                <a:solidFill>
                  <a:srgbClr val="1B2042"/>
                </a:solidFill>
                <a:latin typeface="Trebuchet MS"/>
                <a:cs typeface="Trebuchet MS"/>
              </a:rPr>
              <a:t>yang </a:t>
            </a:r>
            <a:r>
              <a:rPr sz="2500" spc="-30" dirty="0">
                <a:solidFill>
                  <a:srgbClr val="1B2042"/>
                </a:solidFill>
                <a:latin typeface="Trebuchet MS"/>
                <a:cs typeface="Trebuchet MS"/>
              </a:rPr>
              <a:t>baru </a:t>
            </a:r>
            <a:r>
              <a:rPr sz="2500" spc="-105" dirty="0">
                <a:solidFill>
                  <a:srgbClr val="1B2042"/>
                </a:solidFill>
                <a:latin typeface="Trebuchet MS"/>
                <a:cs typeface="Trebuchet MS"/>
              </a:rPr>
              <a:t>terbit </a:t>
            </a:r>
            <a:r>
              <a:rPr sz="2500" spc="-120" dirty="0">
                <a:solidFill>
                  <a:srgbClr val="1B2042"/>
                </a:solidFill>
                <a:latin typeface="Trebuchet MS"/>
                <a:cs typeface="Trebuchet MS"/>
              </a:rPr>
              <a:t>ini </a:t>
            </a:r>
            <a:r>
              <a:rPr sz="2500" spc="-70" dirty="0">
                <a:solidFill>
                  <a:srgbClr val="1B2042"/>
                </a:solidFill>
                <a:latin typeface="Trebuchet MS"/>
                <a:cs typeface="Trebuchet MS"/>
              </a:rPr>
              <a:t>menjelaskan </a:t>
            </a:r>
            <a:r>
              <a:rPr sz="2500" spc="30" dirty="0">
                <a:solidFill>
                  <a:srgbClr val="1B2042"/>
                </a:solidFill>
                <a:latin typeface="Trebuchet MS"/>
                <a:cs typeface="Trebuchet MS"/>
              </a:rPr>
              <a:t>bahwa </a:t>
            </a:r>
            <a:r>
              <a:rPr sz="2500" dirty="0">
                <a:solidFill>
                  <a:srgbClr val="1B2042"/>
                </a:solidFill>
                <a:latin typeface="Trebuchet MS"/>
                <a:cs typeface="Trebuchet MS"/>
              </a:rPr>
              <a:t>penanaman </a:t>
            </a:r>
            <a:r>
              <a:rPr sz="2500" spc="5" dirty="0">
                <a:solidFill>
                  <a:srgbClr val="1B2042"/>
                </a:solidFill>
                <a:latin typeface="Trebuchet MS"/>
                <a:cs typeface="Trebuchet MS"/>
              </a:rPr>
              <a:t> </a:t>
            </a:r>
            <a:r>
              <a:rPr sz="2500" spc="-25" dirty="0">
                <a:solidFill>
                  <a:srgbClr val="1B2042"/>
                </a:solidFill>
                <a:latin typeface="Trebuchet MS"/>
                <a:cs typeface="Trebuchet MS"/>
              </a:rPr>
              <a:t>modal</a:t>
            </a:r>
            <a:r>
              <a:rPr sz="2500" spc="-20" dirty="0">
                <a:solidFill>
                  <a:srgbClr val="1B2042"/>
                </a:solidFill>
                <a:latin typeface="Trebuchet MS"/>
                <a:cs typeface="Trebuchet MS"/>
              </a:rPr>
              <a:t> </a:t>
            </a:r>
            <a:r>
              <a:rPr sz="2500" spc="20" dirty="0">
                <a:solidFill>
                  <a:srgbClr val="1B2042"/>
                </a:solidFill>
                <a:latin typeface="Trebuchet MS"/>
                <a:cs typeface="Trebuchet MS"/>
              </a:rPr>
              <a:t>asing</a:t>
            </a:r>
            <a:r>
              <a:rPr sz="2500" spc="25" dirty="0">
                <a:solidFill>
                  <a:srgbClr val="1B2042"/>
                </a:solidFill>
                <a:latin typeface="Trebuchet MS"/>
                <a:cs typeface="Trebuchet MS"/>
              </a:rPr>
              <a:t> </a:t>
            </a:r>
            <a:r>
              <a:rPr sz="2500" spc="-50" dirty="0">
                <a:solidFill>
                  <a:srgbClr val="1B2042"/>
                </a:solidFill>
                <a:latin typeface="Trebuchet MS"/>
                <a:cs typeface="Trebuchet MS"/>
              </a:rPr>
              <a:t>di</a:t>
            </a:r>
            <a:r>
              <a:rPr sz="2500" spc="-45" dirty="0">
                <a:solidFill>
                  <a:srgbClr val="1B2042"/>
                </a:solidFill>
                <a:latin typeface="Trebuchet MS"/>
                <a:cs typeface="Trebuchet MS"/>
              </a:rPr>
              <a:t> </a:t>
            </a:r>
            <a:r>
              <a:rPr sz="2500" spc="-30" dirty="0">
                <a:solidFill>
                  <a:srgbClr val="1B2042"/>
                </a:solidFill>
                <a:latin typeface="Trebuchet MS"/>
                <a:cs typeface="Trebuchet MS"/>
              </a:rPr>
              <a:t>Indonesia</a:t>
            </a:r>
            <a:r>
              <a:rPr sz="2500" spc="-25" dirty="0">
                <a:solidFill>
                  <a:srgbClr val="1B2042"/>
                </a:solidFill>
                <a:latin typeface="Trebuchet MS"/>
                <a:cs typeface="Trebuchet MS"/>
              </a:rPr>
              <a:t> </a:t>
            </a:r>
            <a:r>
              <a:rPr sz="2500" spc="-70" dirty="0">
                <a:solidFill>
                  <a:srgbClr val="1B2042"/>
                </a:solidFill>
                <a:latin typeface="Trebuchet MS"/>
                <a:cs typeface="Trebuchet MS"/>
              </a:rPr>
              <a:t>sejatinya</a:t>
            </a:r>
            <a:r>
              <a:rPr sz="2500" spc="-65" dirty="0">
                <a:solidFill>
                  <a:srgbClr val="1B2042"/>
                </a:solidFill>
                <a:latin typeface="Trebuchet MS"/>
                <a:cs typeface="Trebuchet MS"/>
              </a:rPr>
              <a:t> </a:t>
            </a:r>
            <a:r>
              <a:rPr sz="2500" spc="-15" dirty="0">
                <a:solidFill>
                  <a:srgbClr val="1B2042"/>
                </a:solidFill>
                <a:latin typeface="Trebuchet MS"/>
                <a:cs typeface="Trebuchet MS"/>
              </a:rPr>
              <a:t>menghambat </a:t>
            </a:r>
            <a:r>
              <a:rPr sz="2500" spc="-10" dirty="0">
                <a:solidFill>
                  <a:srgbClr val="1B2042"/>
                </a:solidFill>
                <a:latin typeface="Trebuchet MS"/>
                <a:cs typeface="Trebuchet MS"/>
              </a:rPr>
              <a:t> </a:t>
            </a:r>
            <a:r>
              <a:rPr sz="2500" spc="-60" dirty="0">
                <a:solidFill>
                  <a:srgbClr val="1B2042"/>
                </a:solidFill>
                <a:latin typeface="Trebuchet MS"/>
                <a:cs typeface="Trebuchet MS"/>
              </a:rPr>
              <a:t>pertumbuhan </a:t>
            </a:r>
            <a:r>
              <a:rPr sz="2500" spc="25" dirty="0">
                <a:solidFill>
                  <a:srgbClr val="1B2042"/>
                </a:solidFill>
                <a:latin typeface="Trebuchet MS"/>
                <a:cs typeface="Trebuchet MS"/>
              </a:rPr>
              <a:t>dan </a:t>
            </a:r>
            <a:r>
              <a:rPr sz="2500" spc="-5" dirty="0">
                <a:solidFill>
                  <a:srgbClr val="1B2042"/>
                </a:solidFill>
                <a:latin typeface="Trebuchet MS"/>
                <a:cs typeface="Trebuchet MS"/>
              </a:rPr>
              <a:t>penghidupan </a:t>
            </a:r>
            <a:r>
              <a:rPr sz="2500" spc="-80" dirty="0">
                <a:solidFill>
                  <a:srgbClr val="1B2042"/>
                </a:solidFill>
                <a:latin typeface="Trebuchet MS"/>
                <a:cs typeface="Trebuchet MS"/>
              </a:rPr>
              <a:t>rakyat </a:t>
            </a:r>
            <a:r>
              <a:rPr sz="2500" spc="-50" dirty="0">
                <a:solidFill>
                  <a:srgbClr val="1B2042"/>
                </a:solidFill>
                <a:latin typeface="Trebuchet MS"/>
                <a:cs typeface="Trebuchet MS"/>
              </a:rPr>
              <a:t>Indonesia; </a:t>
            </a:r>
            <a:r>
              <a:rPr sz="2500" spc="25" dirty="0">
                <a:solidFill>
                  <a:srgbClr val="1B2042"/>
                </a:solidFill>
                <a:latin typeface="Trebuchet MS"/>
                <a:cs typeface="Trebuchet MS"/>
              </a:rPr>
              <a:t>adanya </a:t>
            </a:r>
            <a:r>
              <a:rPr sz="2500" spc="-740" dirty="0">
                <a:solidFill>
                  <a:srgbClr val="1B2042"/>
                </a:solidFill>
                <a:latin typeface="Trebuchet MS"/>
                <a:cs typeface="Trebuchet MS"/>
              </a:rPr>
              <a:t> </a:t>
            </a:r>
            <a:r>
              <a:rPr sz="2500" dirty="0">
                <a:solidFill>
                  <a:srgbClr val="1B2042"/>
                </a:solidFill>
                <a:latin typeface="Trebuchet MS"/>
                <a:cs typeface="Trebuchet MS"/>
              </a:rPr>
              <a:t>penanaman </a:t>
            </a:r>
            <a:r>
              <a:rPr sz="2500" spc="-25" dirty="0">
                <a:solidFill>
                  <a:srgbClr val="1B2042"/>
                </a:solidFill>
                <a:latin typeface="Trebuchet MS"/>
                <a:cs typeface="Trebuchet MS"/>
              </a:rPr>
              <a:t>modal juga </a:t>
            </a:r>
            <a:r>
              <a:rPr sz="2500" spc="-30" dirty="0">
                <a:solidFill>
                  <a:srgbClr val="1B2042"/>
                </a:solidFill>
                <a:latin typeface="Trebuchet MS"/>
                <a:cs typeface="Trebuchet MS"/>
              </a:rPr>
              <a:t>tetap </a:t>
            </a:r>
            <a:r>
              <a:rPr sz="2500" spc="-85" dirty="0">
                <a:solidFill>
                  <a:srgbClr val="1B2042"/>
                </a:solidFill>
                <a:latin typeface="Trebuchet MS"/>
                <a:cs typeface="Trebuchet MS"/>
              </a:rPr>
              <a:t>bertujuan </a:t>
            </a:r>
            <a:r>
              <a:rPr sz="2500" spc="-125" dirty="0">
                <a:solidFill>
                  <a:srgbClr val="1B2042"/>
                </a:solidFill>
                <a:latin typeface="Trebuchet MS"/>
                <a:cs typeface="Trebuchet MS"/>
              </a:rPr>
              <a:t>untuk </a:t>
            </a:r>
            <a:r>
              <a:rPr sz="2500" spc="-90" dirty="0">
                <a:solidFill>
                  <a:srgbClr val="1B2042"/>
                </a:solidFill>
                <a:latin typeface="Trebuchet MS"/>
                <a:cs typeface="Trebuchet MS"/>
              </a:rPr>
              <a:t>menarik </a:t>
            </a:r>
            <a:r>
              <a:rPr sz="2500" spc="-85" dirty="0">
                <a:solidFill>
                  <a:srgbClr val="1B2042"/>
                </a:solidFill>
                <a:latin typeface="Trebuchet MS"/>
                <a:cs typeface="Trebuchet MS"/>
              </a:rPr>
              <a:t> </a:t>
            </a:r>
            <a:r>
              <a:rPr sz="2500" spc="-50" dirty="0">
                <a:solidFill>
                  <a:srgbClr val="1B2042"/>
                </a:solidFill>
                <a:latin typeface="Trebuchet MS"/>
                <a:cs typeface="Trebuchet MS"/>
              </a:rPr>
              <a:t>keuntungan</a:t>
            </a:r>
            <a:r>
              <a:rPr sz="2500" spc="-80" dirty="0">
                <a:solidFill>
                  <a:srgbClr val="1B2042"/>
                </a:solidFill>
                <a:latin typeface="Trebuchet MS"/>
                <a:cs typeface="Trebuchet MS"/>
              </a:rPr>
              <a:t> </a:t>
            </a:r>
            <a:r>
              <a:rPr sz="2500" spc="-30" dirty="0">
                <a:solidFill>
                  <a:srgbClr val="1B2042"/>
                </a:solidFill>
                <a:latin typeface="Trebuchet MS"/>
                <a:cs typeface="Trebuchet MS"/>
              </a:rPr>
              <a:t>sebanyak-banyaknya.</a:t>
            </a:r>
            <a:endParaRPr sz="2500">
              <a:latin typeface="Trebuchet MS"/>
              <a:cs typeface="Trebuchet MS"/>
            </a:endParaRPr>
          </a:p>
        </p:txBody>
      </p:sp>
      <p:sp>
        <p:nvSpPr>
          <p:cNvPr id="13" name="object 13"/>
          <p:cNvSpPr txBox="1">
            <a:spLocks noGrp="1"/>
          </p:cNvSpPr>
          <p:nvPr>
            <p:ph type="title"/>
          </p:nvPr>
        </p:nvSpPr>
        <p:spPr>
          <a:xfrm>
            <a:off x="915245" y="521938"/>
            <a:ext cx="12574905" cy="995680"/>
          </a:xfrm>
          <a:prstGeom prst="rect">
            <a:avLst/>
          </a:prstGeom>
        </p:spPr>
        <p:txBody>
          <a:bodyPr vert="horz" wrap="square" lIns="0" tIns="14604" rIns="0" bIns="0" rtlCol="0">
            <a:spAutoFit/>
          </a:bodyPr>
          <a:lstStyle/>
          <a:p>
            <a:pPr marL="12700">
              <a:lnSpc>
                <a:spcPct val="100000"/>
              </a:lnSpc>
              <a:spcBef>
                <a:spcPts val="114"/>
              </a:spcBef>
            </a:pPr>
            <a:r>
              <a:rPr sz="6350" b="1" spc="-210" dirty="0">
                <a:solidFill>
                  <a:srgbClr val="F5FAF9"/>
                </a:solidFill>
                <a:latin typeface="Tahoma"/>
                <a:cs typeface="Tahoma"/>
              </a:rPr>
              <a:t>SEJARAH</a:t>
            </a:r>
            <a:r>
              <a:rPr sz="6350" b="1" spc="-245" dirty="0">
                <a:solidFill>
                  <a:srgbClr val="F5FAF9"/>
                </a:solidFill>
                <a:latin typeface="Tahoma"/>
                <a:cs typeface="Tahoma"/>
              </a:rPr>
              <a:t> </a:t>
            </a:r>
            <a:r>
              <a:rPr sz="6350" b="1" spc="215" dirty="0">
                <a:solidFill>
                  <a:srgbClr val="F5FAF9"/>
                </a:solidFill>
                <a:latin typeface="Tahoma"/>
                <a:cs typeface="Tahoma"/>
              </a:rPr>
              <a:t>PENANAMAN</a:t>
            </a:r>
            <a:r>
              <a:rPr sz="6350" b="1" spc="-245" dirty="0">
                <a:solidFill>
                  <a:srgbClr val="F5FAF9"/>
                </a:solidFill>
                <a:latin typeface="Tahoma"/>
                <a:cs typeface="Tahoma"/>
              </a:rPr>
              <a:t> </a:t>
            </a:r>
            <a:r>
              <a:rPr sz="6350" b="1" spc="170" dirty="0">
                <a:solidFill>
                  <a:srgbClr val="F5FAF9"/>
                </a:solidFill>
                <a:latin typeface="Tahoma"/>
                <a:cs typeface="Tahoma"/>
              </a:rPr>
              <a:t>MODAL</a:t>
            </a:r>
            <a:endParaRPr sz="6350">
              <a:latin typeface="Tahoma"/>
              <a:cs typeface="Tahoma"/>
            </a:endParaRPr>
          </a:p>
        </p:txBody>
      </p:sp>
      <p:sp>
        <p:nvSpPr>
          <p:cNvPr id="14" name="object 14"/>
          <p:cNvSpPr/>
          <p:nvPr/>
        </p:nvSpPr>
        <p:spPr>
          <a:xfrm>
            <a:off x="9367366" y="2172820"/>
            <a:ext cx="8197215" cy="7723505"/>
          </a:xfrm>
          <a:custGeom>
            <a:avLst/>
            <a:gdLst/>
            <a:ahLst/>
            <a:cxnLst/>
            <a:rect l="l" t="t" r="r" b="b"/>
            <a:pathLst>
              <a:path w="8197215" h="7723505">
                <a:moveTo>
                  <a:pt x="2927747" y="7723449"/>
                </a:moveTo>
                <a:lnTo>
                  <a:pt x="122973" y="7723449"/>
                </a:lnTo>
                <a:lnTo>
                  <a:pt x="75106" y="7713789"/>
                </a:lnTo>
                <a:lnTo>
                  <a:pt x="36018" y="7687446"/>
                </a:lnTo>
                <a:lnTo>
                  <a:pt x="9663" y="7648374"/>
                </a:lnTo>
                <a:lnTo>
                  <a:pt x="0" y="7600527"/>
                </a:lnTo>
                <a:lnTo>
                  <a:pt x="0" y="122921"/>
                </a:lnTo>
                <a:lnTo>
                  <a:pt x="9360" y="75881"/>
                </a:lnTo>
                <a:lnTo>
                  <a:pt x="36018" y="36002"/>
                </a:lnTo>
                <a:lnTo>
                  <a:pt x="75913" y="9356"/>
                </a:lnTo>
                <a:lnTo>
                  <a:pt x="122973" y="0"/>
                </a:lnTo>
                <a:lnTo>
                  <a:pt x="8073819" y="0"/>
                </a:lnTo>
                <a:lnTo>
                  <a:pt x="8120878" y="9356"/>
                </a:lnTo>
                <a:lnTo>
                  <a:pt x="8160774" y="36002"/>
                </a:lnTo>
                <a:lnTo>
                  <a:pt x="8187431" y="75881"/>
                </a:lnTo>
                <a:lnTo>
                  <a:pt x="8196792" y="122921"/>
                </a:lnTo>
                <a:lnTo>
                  <a:pt x="8196792" y="7148542"/>
                </a:lnTo>
                <a:lnTo>
                  <a:pt x="8187128" y="7196389"/>
                </a:lnTo>
                <a:lnTo>
                  <a:pt x="8160774" y="7235461"/>
                </a:lnTo>
                <a:lnTo>
                  <a:pt x="8121685" y="7261804"/>
                </a:lnTo>
                <a:lnTo>
                  <a:pt x="8073819" y="7271464"/>
                </a:lnTo>
                <a:lnTo>
                  <a:pt x="3173693" y="7271464"/>
                </a:lnTo>
                <a:lnTo>
                  <a:pt x="3125827" y="7281124"/>
                </a:lnTo>
                <a:lnTo>
                  <a:pt x="3086738" y="7307467"/>
                </a:lnTo>
                <a:lnTo>
                  <a:pt x="3060384" y="7346539"/>
                </a:lnTo>
                <a:lnTo>
                  <a:pt x="3050720" y="7394386"/>
                </a:lnTo>
                <a:lnTo>
                  <a:pt x="3050720" y="7600527"/>
                </a:lnTo>
                <a:lnTo>
                  <a:pt x="3048336" y="7624620"/>
                </a:lnTo>
                <a:lnTo>
                  <a:pt x="3030060" y="7668724"/>
                </a:lnTo>
                <a:lnTo>
                  <a:pt x="2995973" y="7702797"/>
                </a:lnTo>
                <a:lnTo>
                  <a:pt x="2951850" y="7721065"/>
                </a:lnTo>
                <a:lnTo>
                  <a:pt x="2927747" y="7723449"/>
                </a:lnTo>
                <a:close/>
              </a:path>
            </a:pathLst>
          </a:custGeom>
          <a:solidFill>
            <a:srgbClr val="F5FAF9"/>
          </a:solidFill>
        </p:spPr>
        <p:txBody>
          <a:bodyPr wrap="square" lIns="0" tIns="0" rIns="0" bIns="0" rtlCol="0"/>
          <a:lstStyle/>
          <a:p>
            <a:endParaRPr/>
          </a:p>
        </p:txBody>
      </p:sp>
      <p:sp>
        <p:nvSpPr>
          <p:cNvPr id="15" name="object 15"/>
          <p:cNvSpPr txBox="1"/>
          <p:nvPr/>
        </p:nvSpPr>
        <p:spPr>
          <a:xfrm>
            <a:off x="9477437" y="2126031"/>
            <a:ext cx="7973695" cy="7709534"/>
          </a:xfrm>
          <a:prstGeom prst="rect">
            <a:avLst/>
          </a:prstGeom>
        </p:spPr>
        <p:txBody>
          <a:bodyPr vert="horz" wrap="square" lIns="0" tIns="12065" rIns="0" bIns="0" rtlCol="0">
            <a:spAutoFit/>
          </a:bodyPr>
          <a:lstStyle/>
          <a:p>
            <a:pPr marL="12700" marR="5080" algn="just">
              <a:lnSpc>
                <a:spcPct val="123600"/>
              </a:lnSpc>
              <a:spcBef>
                <a:spcPts val="95"/>
              </a:spcBef>
            </a:pPr>
            <a:r>
              <a:rPr sz="2400" spc="-5" dirty="0">
                <a:solidFill>
                  <a:srgbClr val="1B2042"/>
                </a:solidFill>
                <a:latin typeface="Trebuchet MS"/>
                <a:cs typeface="Trebuchet MS"/>
              </a:rPr>
              <a:t>Perbedaan </a:t>
            </a:r>
            <a:r>
              <a:rPr sz="2400" spc="-20" dirty="0">
                <a:solidFill>
                  <a:srgbClr val="1B2042"/>
                </a:solidFill>
                <a:latin typeface="Trebuchet MS"/>
                <a:cs typeface="Trebuchet MS"/>
              </a:rPr>
              <a:t>Penanaman </a:t>
            </a:r>
            <a:r>
              <a:rPr sz="2400" spc="35" dirty="0">
                <a:solidFill>
                  <a:srgbClr val="1B2042"/>
                </a:solidFill>
                <a:latin typeface="Trebuchet MS"/>
                <a:cs typeface="Trebuchet MS"/>
              </a:rPr>
              <a:t>Modal </a:t>
            </a:r>
            <a:r>
              <a:rPr sz="2400" spc="-50" dirty="0">
                <a:solidFill>
                  <a:srgbClr val="1B2042"/>
                </a:solidFill>
                <a:latin typeface="Trebuchet MS"/>
                <a:cs typeface="Trebuchet MS"/>
              </a:rPr>
              <a:t>Asing, </a:t>
            </a:r>
            <a:r>
              <a:rPr sz="2400" spc="-245" dirty="0">
                <a:solidFill>
                  <a:srgbClr val="1B2042"/>
                </a:solidFill>
                <a:latin typeface="Trebuchet MS"/>
                <a:cs typeface="Trebuchet MS"/>
              </a:rPr>
              <a:t>PT,</a:t>
            </a:r>
            <a:r>
              <a:rPr sz="2400" spc="-240" dirty="0">
                <a:solidFill>
                  <a:srgbClr val="1B2042"/>
                </a:solidFill>
                <a:latin typeface="Trebuchet MS"/>
                <a:cs typeface="Trebuchet MS"/>
              </a:rPr>
              <a:t> </a:t>
            </a:r>
            <a:r>
              <a:rPr sz="2400" spc="20" dirty="0">
                <a:solidFill>
                  <a:srgbClr val="1B2042"/>
                </a:solidFill>
                <a:latin typeface="Trebuchet MS"/>
                <a:cs typeface="Trebuchet MS"/>
              </a:rPr>
              <a:t>dan </a:t>
            </a:r>
            <a:r>
              <a:rPr sz="2400" spc="220" dirty="0">
                <a:solidFill>
                  <a:srgbClr val="1B2042"/>
                </a:solidFill>
                <a:latin typeface="Trebuchet MS"/>
                <a:cs typeface="Trebuchet MS"/>
              </a:rPr>
              <a:t>CV </a:t>
            </a:r>
            <a:r>
              <a:rPr sz="2400" spc="30" dirty="0">
                <a:solidFill>
                  <a:srgbClr val="1B2042"/>
                </a:solidFill>
                <a:latin typeface="Trebuchet MS"/>
                <a:cs typeface="Trebuchet MS"/>
              </a:rPr>
              <a:t>Undang- </a:t>
            </a:r>
            <a:r>
              <a:rPr sz="2400" spc="35" dirty="0">
                <a:solidFill>
                  <a:srgbClr val="1B2042"/>
                </a:solidFill>
                <a:latin typeface="Trebuchet MS"/>
                <a:cs typeface="Trebuchet MS"/>
              </a:rPr>
              <a:t> </a:t>
            </a:r>
            <a:r>
              <a:rPr sz="2400" spc="15" dirty="0">
                <a:solidFill>
                  <a:srgbClr val="1B2042"/>
                </a:solidFill>
                <a:latin typeface="Trebuchet MS"/>
                <a:cs typeface="Trebuchet MS"/>
              </a:rPr>
              <a:t>Undang </a:t>
            </a:r>
            <a:r>
              <a:rPr sz="2400" spc="70" dirty="0">
                <a:solidFill>
                  <a:srgbClr val="1B2042"/>
                </a:solidFill>
                <a:latin typeface="Trebuchet MS"/>
                <a:cs typeface="Trebuchet MS"/>
              </a:rPr>
              <a:t>Yang </a:t>
            </a:r>
            <a:r>
              <a:rPr sz="2400" spc="-70" dirty="0">
                <a:solidFill>
                  <a:srgbClr val="1B2042"/>
                </a:solidFill>
                <a:latin typeface="Trebuchet MS"/>
                <a:cs typeface="Trebuchet MS"/>
              </a:rPr>
              <a:t>Kemudian </a:t>
            </a:r>
            <a:r>
              <a:rPr sz="2400" spc="-90" dirty="0">
                <a:solidFill>
                  <a:srgbClr val="1B2042"/>
                </a:solidFill>
                <a:latin typeface="Trebuchet MS"/>
                <a:cs typeface="Trebuchet MS"/>
              </a:rPr>
              <a:t>Dilanjutkan </a:t>
            </a:r>
            <a:r>
              <a:rPr sz="2400" spc="-50" dirty="0">
                <a:solidFill>
                  <a:srgbClr val="1B2042"/>
                </a:solidFill>
                <a:latin typeface="Trebuchet MS"/>
                <a:cs typeface="Trebuchet MS"/>
              </a:rPr>
              <a:t>di </a:t>
            </a:r>
            <a:r>
              <a:rPr sz="2400" spc="5" dirty="0">
                <a:solidFill>
                  <a:srgbClr val="1B2042"/>
                </a:solidFill>
                <a:latin typeface="Trebuchet MS"/>
                <a:cs typeface="Trebuchet MS"/>
              </a:rPr>
              <a:t>Bawah </a:t>
            </a:r>
            <a:r>
              <a:rPr sz="2400" spc="-65" dirty="0">
                <a:solidFill>
                  <a:srgbClr val="1B2042"/>
                </a:solidFill>
                <a:latin typeface="Trebuchet MS"/>
                <a:cs typeface="Trebuchet MS"/>
              </a:rPr>
              <a:t>Pemerintahan </a:t>
            </a:r>
            <a:r>
              <a:rPr sz="2400" spc="-710" dirty="0">
                <a:solidFill>
                  <a:srgbClr val="1B2042"/>
                </a:solidFill>
                <a:latin typeface="Trebuchet MS"/>
                <a:cs typeface="Trebuchet MS"/>
              </a:rPr>
              <a:t> </a:t>
            </a:r>
            <a:r>
              <a:rPr sz="2400" spc="-5" dirty="0">
                <a:solidFill>
                  <a:srgbClr val="1B2042"/>
                </a:solidFill>
                <a:latin typeface="Trebuchet MS"/>
                <a:cs typeface="Trebuchet MS"/>
              </a:rPr>
              <a:t>Soeharto</a:t>
            </a:r>
            <a:r>
              <a:rPr sz="2400" dirty="0">
                <a:solidFill>
                  <a:srgbClr val="1B2042"/>
                </a:solidFill>
                <a:latin typeface="Trebuchet MS"/>
                <a:cs typeface="Trebuchet MS"/>
              </a:rPr>
              <a:t> </a:t>
            </a:r>
            <a:r>
              <a:rPr sz="2400" spc="-45" dirty="0">
                <a:solidFill>
                  <a:srgbClr val="1B2042"/>
                </a:solidFill>
                <a:latin typeface="Trebuchet MS"/>
                <a:cs typeface="Trebuchet MS"/>
              </a:rPr>
              <a:t>UU</a:t>
            </a:r>
            <a:r>
              <a:rPr sz="2400" spc="-40" dirty="0">
                <a:solidFill>
                  <a:srgbClr val="1B2042"/>
                </a:solidFill>
                <a:latin typeface="Trebuchet MS"/>
                <a:cs typeface="Trebuchet MS"/>
              </a:rPr>
              <a:t> </a:t>
            </a:r>
            <a:r>
              <a:rPr sz="2400" spc="60" dirty="0">
                <a:solidFill>
                  <a:srgbClr val="1B2042"/>
                </a:solidFill>
                <a:latin typeface="Trebuchet MS"/>
                <a:cs typeface="Trebuchet MS"/>
              </a:rPr>
              <a:t>PMA</a:t>
            </a:r>
            <a:r>
              <a:rPr sz="2400" spc="65" dirty="0">
                <a:solidFill>
                  <a:srgbClr val="1B2042"/>
                </a:solidFill>
                <a:latin typeface="Trebuchet MS"/>
                <a:cs typeface="Trebuchet MS"/>
              </a:rPr>
              <a:t> </a:t>
            </a:r>
            <a:r>
              <a:rPr sz="2400" spc="-80" dirty="0">
                <a:solidFill>
                  <a:srgbClr val="1B2042"/>
                </a:solidFill>
                <a:latin typeface="Trebuchet MS"/>
                <a:cs typeface="Trebuchet MS"/>
              </a:rPr>
              <a:t>Kembali</a:t>
            </a:r>
            <a:r>
              <a:rPr sz="2400" spc="-75" dirty="0">
                <a:solidFill>
                  <a:srgbClr val="1B2042"/>
                </a:solidFill>
                <a:latin typeface="Trebuchet MS"/>
                <a:cs typeface="Trebuchet MS"/>
              </a:rPr>
              <a:t> </a:t>
            </a:r>
            <a:r>
              <a:rPr sz="2400" spc="-65" dirty="0">
                <a:solidFill>
                  <a:srgbClr val="1B2042"/>
                </a:solidFill>
                <a:latin typeface="Trebuchet MS"/>
                <a:cs typeface="Trebuchet MS"/>
              </a:rPr>
              <a:t>dijalankan</a:t>
            </a:r>
            <a:r>
              <a:rPr sz="2400" spc="-60" dirty="0">
                <a:solidFill>
                  <a:srgbClr val="1B2042"/>
                </a:solidFill>
                <a:latin typeface="Trebuchet MS"/>
                <a:cs typeface="Trebuchet MS"/>
              </a:rPr>
              <a:t> </a:t>
            </a:r>
            <a:r>
              <a:rPr sz="2400" spc="-50" dirty="0">
                <a:solidFill>
                  <a:srgbClr val="1B2042"/>
                </a:solidFill>
                <a:latin typeface="Trebuchet MS"/>
                <a:cs typeface="Trebuchet MS"/>
              </a:rPr>
              <a:t>di</a:t>
            </a:r>
            <a:r>
              <a:rPr sz="2400" spc="-45" dirty="0">
                <a:solidFill>
                  <a:srgbClr val="1B2042"/>
                </a:solidFill>
                <a:latin typeface="Trebuchet MS"/>
                <a:cs typeface="Trebuchet MS"/>
              </a:rPr>
              <a:t> </a:t>
            </a:r>
            <a:r>
              <a:rPr sz="2400" spc="15" dirty="0">
                <a:solidFill>
                  <a:srgbClr val="1B2042"/>
                </a:solidFill>
                <a:latin typeface="Trebuchet MS"/>
                <a:cs typeface="Trebuchet MS"/>
              </a:rPr>
              <a:t>masa</a:t>
            </a:r>
            <a:r>
              <a:rPr sz="2400" spc="20" dirty="0">
                <a:solidFill>
                  <a:srgbClr val="1B2042"/>
                </a:solidFill>
                <a:latin typeface="Trebuchet MS"/>
                <a:cs typeface="Trebuchet MS"/>
              </a:rPr>
              <a:t> </a:t>
            </a:r>
            <a:r>
              <a:rPr sz="2400" spc="-80" dirty="0">
                <a:solidFill>
                  <a:srgbClr val="1B2042"/>
                </a:solidFill>
                <a:latin typeface="Trebuchet MS"/>
                <a:cs typeface="Trebuchet MS"/>
              </a:rPr>
              <a:t>transisi </a:t>
            </a:r>
            <a:r>
              <a:rPr sz="2400" spc="-75" dirty="0">
                <a:solidFill>
                  <a:srgbClr val="1B2042"/>
                </a:solidFill>
                <a:latin typeface="Trebuchet MS"/>
                <a:cs typeface="Trebuchet MS"/>
              </a:rPr>
              <a:t> </a:t>
            </a:r>
            <a:r>
              <a:rPr sz="2400" spc="-25" dirty="0">
                <a:solidFill>
                  <a:srgbClr val="1B2042"/>
                </a:solidFill>
                <a:latin typeface="Trebuchet MS"/>
                <a:cs typeface="Trebuchet MS"/>
              </a:rPr>
              <a:t>perpindahan</a:t>
            </a:r>
            <a:r>
              <a:rPr sz="2400" spc="-20" dirty="0">
                <a:solidFill>
                  <a:srgbClr val="1B2042"/>
                </a:solidFill>
                <a:latin typeface="Trebuchet MS"/>
                <a:cs typeface="Trebuchet MS"/>
              </a:rPr>
              <a:t> </a:t>
            </a:r>
            <a:r>
              <a:rPr sz="2400" spc="-60" dirty="0">
                <a:solidFill>
                  <a:srgbClr val="1B2042"/>
                </a:solidFill>
                <a:latin typeface="Trebuchet MS"/>
                <a:cs typeface="Trebuchet MS"/>
              </a:rPr>
              <a:t>kepemerintahan</a:t>
            </a:r>
            <a:r>
              <a:rPr sz="2400" spc="-55" dirty="0">
                <a:solidFill>
                  <a:srgbClr val="1B2042"/>
                </a:solidFill>
                <a:latin typeface="Trebuchet MS"/>
                <a:cs typeface="Trebuchet MS"/>
              </a:rPr>
              <a:t> </a:t>
            </a:r>
            <a:r>
              <a:rPr sz="2400" spc="-15" dirty="0">
                <a:solidFill>
                  <a:srgbClr val="1B2042"/>
                </a:solidFill>
                <a:latin typeface="Trebuchet MS"/>
                <a:cs typeface="Trebuchet MS"/>
              </a:rPr>
              <a:t>Soekarno-Soeharto.</a:t>
            </a:r>
            <a:r>
              <a:rPr sz="2400" spc="-10" dirty="0">
                <a:solidFill>
                  <a:srgbClr val="1B2042"/>
                </a:solidFill>
                <a:latin typeface="Trebuchet MS"/>
                <a:cs typeface="Trebuchet MS"/>
              </a:rPr>
              <a:t> </a:t>
            </a:r>
            <a:r>
              <a:rPr sz="2400" spc="40" dirty="0">
                <a:solidFill>
                  <a:srgbClr val="1B2042"/>
                </a:solidFill>
                <a:latin typeface="Trebuchet MS"/>
                <a:cs typeface="Trebuchet MS"/>
              </a:rPr>
              <a:t>Pasca </a:t>
            </a:r>
            <a:r>
              <a:rPr sz="2400" spc="45" dirty="0">
                <a:solidFill>
                  <a:srgbClr val="1B2042"/>
                </a:solidFill>
                <a:latin typeface="Trebuchet MS"/>
                <a:cs typeface="Trebuchet MS"/>
              </a:rPr>
              <a:t> </a:t>
            </a:r>
            <a:r>
              <a:rPr sz="2400" spc="-65" dirty="0">
                <a:solidFill>
                  <a:srgbClr val="1B2042"/>
                </a:solidFill>
                <a:latin typeface="Trebuchet MS"/>
                <a:cs typeface="Trebuchet MS"/>
              </a:rPr>
              <a:t>naiknya </a:t>
            </a:r>
            <a:r>
              <a:rPr sz="2400" spc="-5" dirty="0">
                <a:solidFill>
                  <a:srgbClr val="1B2042"/>
                </a:solidFill>
                <a:latin typeface="Trebuchet MS"/>
                <a:cs typeface="Trebuchet MS"/>
              </a:rPr>
              <a:t>Soeharto </a:t>
            </a:r>
            <a:r>
              <a:rPr sz="2400" spc="-80" dirty="0">
                <a:solidFill>
                  <a:srgbClr val="1B2042"/>
                </a:solidFill>
                <a:latin typeface="Trebuchet MS"/>
                <a:cs typeface="Trebuchet MS"/>
              </a:rPr>
              <a:t>menjadi </a:t>
            </a:r>
            <a:r>
              <a:rPr sz="2400" spc="-55" dirty="0">
                <a:solidFill>
                  <a:srgbClr val="1B2042"/>
                </a:solidFill>
                <a:latin typeface="Trebuchet MS"/>
                <a:cs typeface="Trebuchet MS"/>
              </a:rPr>
              <a:t>Presiden </a:t>
            </a:r>
            <a:r>
              <a:rPr sz="2400" spc="-80" dirty="0">
                <a:solidFill>
                  <a:srgbClr val="1B2042"/>
                </a:solidFill>
                <a:latin typeface="Trebuchet MS"/>
                <a:cs typeface="Trebuchet MS"/>
              </a:rPr>
              <a:t>Republik </a:t>
            </a:r>
            <a:r>
              <a:rPr sz="2400" spc="-60" dirty="0">
                <a:solidFill>
                  <a:srgbClr val="1B2042"/>
                </a:solidFill>
                <a:latin typeface="Trebuchet MS"/>
                <a:cs typeface="Trebuchet MS"/>
              </a:rPr>
              <a:t>Indonesia, </a:t>
            </a:r>
            <a:r>
              <a:rPr sz="2400" spc="-15" dirty="0">
                <a:solidFill>
                  <a:srgbClr val="1B2042"/>
                </a:solidFill>
                <a:latin typeface="Trebuchet MS"/>
                <a:cs typeface="Trebuchet MS"/>
              </a:rPr>
              <a:t>ia </a:t>
            </a:r>
            <a:r>
              <a:rPr sz="2400" spc="-10" dirty="0">
                <a:solidFill>
                  <a:srgbClr val="1B2042"/>
                </a:solidFill>
                <a:latin typeface="Trebuchet MS"/>
                <a:cs typeface="Trebuchet MS"/>
              </a:rPr>
              <a:t> </a:t>
            </a:r>
            <a:r>
              <a:rPr sz="2400" spc="40" dirty="0">
                <a:solidFill>
                  <a:srgbClr val="1B2042"/>
                </a:solidFill>
                <a:latin typeface="Trebuchet MS"/>
                <a:cs typeface="Trebuchet MS"/>
              </a:rPr>
              <a:t>bergegas </a:t>
            </a:r>
            <a:r>
              <a:rPr sz="2400" spc="-125" dirty="0">
                <a:solidFill>
                  <a:srgbClr val="1B2042"/>
                </a:solidFill>
                <a:latin typeface="Trebuchet MS"/>
                <a:cs typeface="Trebuchet MS"/>
              </a:rPr>
              <a:t>untuk</a:t>
            </a:r>
            <a:r>
              <a:rPr sz="2400" spc="-120" dirty="0">
                <a:solidFill>
                  <a:srgbClr val="1B2042"/>
                </a:solidFill>
                <a:latin typeface="Trebuchet MS"/>
                <a:cs typeface="Trebuchet MS"/>
              </a:rPr>
              <a:t> </a:t>
            </a:r>
            <a:r>
              <a:rPr sz="2400" spc="-60" dirty="0">
                <a:solidFill>
                  <a:srgbClr val="1B2042"/>
                </a:solidFill>
                <a:latin typeface="Trebuchet MS"/>
                <a:cs typeface="Trebuchet MS"/>
              </a:rPr>
              <a:t>mengumpulkan </a:t>
            </a:r>
            <a:r>
              <a:rPr sz="2400" spc="15" dirty="0">
                <a:solidFill>
                  <a:srgbClr val="1B2042"/>
                </a:solidFill>
                <a:latin typeface="Trebuchet MS"/>
                <a:cs typeface="Trebuchet MS"/>
              </a:rPr>
              <a:t>para </a:t>
            </a:r>
            <a:r>
              <a:rPr sz="2400" spc="-60" dirty="0">
                <a:solidFill>
                  <a:srgbClr val="1B2042"/>
                </a:solidFill>
                <a:latin typeface="Trebuchet MS"/>
                <a:cs typeface="Trebuchet MS"/>
              </a:rPr>
              <a:t>ekonom </a:t>
            </a:r>
            <a:r>
              <a:rPr sz="2400" spc="-25" dirty="0">
                <a:solidFill>
                  <a:srgbClr val="1B2042"/>
                </a:solidFill>
                <a:latin typeface="Trebuchet MS"/>
                <a:cs typeface="Trebuchet MS"/>
              </a:rPr>
              <a:t>muda </a:t>
            </a:r>
            <a:r>
              <a:rPr sz="2400" spc="-125" dirty="0">
                <a:solidFill>
                  <a:srgbClr val="1B2042"/>
                </a:solidFill>
                <a:latin typeface="Trebuchet MS"/>
                <a:cs typeface="Trebuchet MS"/>
              </a:rPr>
              <a:t>untuk </a:t>
            </a:r>
            <a:r>
              <a:rPr sz="2400" spc="-120" dirty="0">
                <a:solidFill>
                  <a:srgbClr val="1B2042"/>
                </a:solidFill>
                <a:latin typeface="Trebuchet MS"/>
                <a:cs typeface="Trebuchet MS"/>
              </a:rPr>
              <a:t> </a:t>
            </a:r>
            <a:r>
              <a:rPr sz="2400" spc="-40" dirty="0">
                <a:solidFill>
                  <a:srgbClr val="1B2042"/>
                </a:solidFill>
                <a:latin typeface="Trebuchet MS"/>
                <a:cs typeface="Trebuchet MS"/>
              </a:rPr>
              <a:t>memecahkan</a:t>
            </a:r>
            <a:r>
              <a:rPr sz="2400" spc="-35" dirty="0">
                <a:solidFill>
                  <a:srgbClr val="1B2042"/>
                </a:solidFill>
                <a:latin typeface="Trebuchet MS"/>
                <a:cs typeface="Trebuchet MS"/>
              </a:rPr>
              <a:t> </a:t>
            </a:r>
            <a:r>
              <a:rPr sz="2400" spc="-15" dirty="0">
                <a:solidFill>
                  <a:srgbClr val="1B2042"/>
                </a:solidFill>
                <a:latin typeface="Trebuchet MS"/>
                <a:cs typeface="Trebuchet MS"/>
              </a:rPr>
              <a:t>masalah </a:t>
            </a:r>
            <a:r>
              <a:rPr sz="2400" spc="-10" dirty="0">
                <a:solidFill>
                  <a:srgbClr val="1B2042"/>
                </a:solidFill>
                <a:latin typeface="Trebuchet MS"/>
                <a:cs typeface="Trebuchet MS"/>
              </a:rPr>
              <a:t>keuangan </a:t>
            </a:r>
            <a:r>
              <a:rPr sz="2400" spc="20" dirty="0">
                <a:solidFill>
                  <a:srgbClr val="1B2042"/>
                </a:solidFill>
                <a:latin typeface="Trebuchet MS"/>
                <a:cs typeface="Trebuchet MS"/>
              </a:rPr>
              <a:t>dan </a:t>
            </a:r>
            <a:r>
              <a:rPr sz="2400" spc="-75" dirty="0">
                <a:solidFill>
                  <a:srgbClr val="1B2042"/>
                </a:solidFill>
                <a:latin typeface="Trebuchet MS"/>
                <a:cs typeface="Trebuchet MS"/>
              </a:rPr>
              <a:t>ekonomi</a:t>
            </a:r>
            <a:r>
              <a:rPr sz="2400" spc="-70" dirty="0">
                <a:solidFill>
                  <a:srgbClr val="1B2042"/>
                </a:solidFill>
                <a:latin typeface="Trebuchet MS"/>
                <a:cs typeface="Trebuchet MS"/>
              </a:rPr>
              <a:t> </a:t>
            </a:r>
            <a:r>
              <a:rPr sz="2400" spc="-55" dirty="0">
                <a:solidFill>
                  <a:srgbClr val="1B2042"/>
                </a:solidFill>
                <a:latin typeface="Trebuchet MS"/>
                <a:cs typeface="Trebuchet MS"/>
              </a:rPr>
              <a:t>Indonesia. </a:t>
            </a:r>
            <a:r>
              <a:rPr sz="2400" spc="-50" dirty="0">
                <a:solidFill>
                  <a:srgbClr val="1B2042"/>
                </a:solidFill>
                <a:latin typeface="Trebuchet MS"/>
                <a:cs typeface="Trebuchet MS"/>
              </a:rPr>
              <a:t> </a:t>
            </a:r>
            <a:r>
              <a:rPr sz="2400" spc="-15" dirty="0">
                <a:solidFill>
                  <a:srgbClr val="1B2042"/>
                </a:solidFill>
                <a:latin typeface="Trebuchet MS"/>
                <a:cs typeface="Trebuchet MS"/>
              </a:rPr>
              <a:t>Mereka </a:t>
            </a:r>
            <a:r>
              <a:rPr sz="2400" spc="-10" dirty="0">
                <a:solidFill>
                  <a:srgbClr val="1B2042"/>
                </a:solidFill>
                <a:latin typeface="Trebuchet MS"/>
                <a:cs typeface="Trebuchet MS"/>
              </a:rPr>
              <a:t>berpendapat </a:t>
            </a:r>
            <a:r>
              <a:rPr sz="2400" spc="25" dirty="0">
                <a:solidFill>
                  <a:srgbClr val="1B2042"/>
                </a:solidFill>
                <a:latin typeface="Trebuchet MS"/>
                <a:cs typeface="Trebuchet MS"/>
              </a:rPr>
              <a:t>bahwa </a:t>
            </a:r>
            <a:r>
              <a:rPr sz="2400" spc="-70" dirty="0">
                <a:solidFill>
                  <a:srgbClr val="1B2042"/>
                </a:solidFill>
                <a:latin typeface="Trebuchet MS"/>
                <a:cs typeface="Trebuchet MS"/>
              </a:rPr>
              <a:t>tidak </a:t>
            </a:r>
            <a:r>
              <a:rPr sz="2400" spc="-25" dirty="0">
                <a:solidFill>
                  <a:srgbClr val="1B2042"/>
                </a:solidFill>
                <a:latin typeface="Trebuchet MS"/>
                <a:cs typeface="Trebuchet MS"/>
              </a:rPr>
              <a:t>hanya </a:t>
            </a:r>
            <a:r>
              <a:rPr sz="2400" spc="-125" dirty="0">
                <a:solidFill>
                  <a:srgbClr val="1B2042"/>
                </a:solidFill>
                <a:latin typeface="Trebuchet MS"/>
                <a:cs typeface="Trebuchet MS"/>
              </a:rPr>
              <a:t>untuk</a:t>
            </a:r>
            <a:r>
              <a:rPr sz="2400" spc="470" dirty="0">
                <a:solidFill>
                  <a:srgbClr val="1B2042"/>
                </a:solidFill>
                <a:latin typeface="Trebuchet MS"/>
                <a:cs typeface="Trebuchet MS"/>
              </a:rPr>
              <a:t> </a:t>
            </a:r>
            <a:r>
              <a:rPr sz="2400" spc="-35" dirty="0">
                <a:solidFill>
                  <a:srgbClr val="1B2042"/>
                </a:solidFill>
                <a:latin typeface="Trebuchet MS"/>
                <a:cs typeface="Trebuchet MS"/>
              </a:rPr>
              <a:t>berhutang </a:t>
            </a:r>
            <a:r>
              <a:rPr sz="2400" spc="-30" dirty="0">
                <a:solidFill>
                  <a:srgbClr val="1B2042"/>
                </a:solidFill>
                <a:latin typeface="Trebuchet MS"/>
                <a:cs typeface="Trebuchet MS"/>
              </a:rPr>
              <a:t> </a:t>
            </a:r>
            <a:r>
              <a:rPr sz="2400" spc="-100" dirty="0">
                <a:solidFill>
                  <a:srgbClr val="1B2042"/>
                </a:solidFill>
                <a:latin typeface="Trebuchet MS"/>
                <a:cs typeface="Trebuchet MS"/>
              </a:rPr>
              <a:t>ke</a:t>
            </a:r>
            <a:r>
              <a:rPr sz="2400" spc="-95" dirty="0">
                <a:solidFill>
                  <a:srgbClr val="1B2042"/>
                </a:solidFill>
                <a:latin typeface="Trebuchet MS"/>
                <a:cs typeface="Trebuchet MS"/>
              </a:rPr>
              <a:t> </a:t>
            </a:r>
            <a:r>
              <a:rPr sz="2400" spc="-85" dirty="0">
                <a:solidFill>
                  <a:srgbClr val="1B2042"/>
                </a:solidFill>
                <a:latin typeface="Trebuchet MS"/>
                <a:cs typeface="Trebuchet MS"/>
              </a:rPr>
              <a:t>luar</a:t>
            </a:r>
            <a:r>
              <a:rPr sz="2400" spc="-80" dirty="0">
                <a:solidFill>
                  <a:srgbClr val="1B2042"/>
                </a:solidFill>
                <a:latin typeface="Trebuchet MS"/>
                <a:cs typeface="Trebuchet MS"/>
              </a:rPr>
              <a:t> </a:t>
            </a:r>
            <a:r>
              <a:rPr sz="2400" spc="-40" dirty="0">
                <a:solidFill>
                  <a:srgbClr val="1B2042"/>
                </a:solidFill>
                <a:latin typeface="Trebuchet MS"/>
                <a:cs typeface="Trebuchet MS"/>
              </a:rPr>
              <a:t>negeri</a:t>
            </a:r>
            <a:r>
              <a:rPr sz="2400" spc="-35" dirty="0">
                <a:solidFill>
                  <a:srgbClr val="1B2042"/>
                </a:solidFill>
                <a:latin typeface="Trebuchet MS"/>
                <a:cs typeface="Trebuchet MS"/>
              </a:rPr>
              <a:t> </a:t>
            </a:r>
            <a:r>
              <a:rPr sz="2400" spc="-65" dirty="0">
                <a:solidFill>
                  <a:srgbClr val="1B2042"/>
                </a:solidFill>
                <a:latin typeface="Trebuchet MS"/>
                <a:cs typeface="Trebuchet MS"/>
              </a:rPr>
              <a:t>demi</a:t>
            </a:r>
            <a:r>
              <a:rPr sz="2400" spc="-60" dirty="0">
                <a:solidFill>
                  <a:srgbClr val="1B2042"/>
                </a:solidFill>
                <a:latin typeface="Trebuchet MS"/>
                <a:cs typeface="Trebuchet MS"/>
              </a:rPr>
              <a:t> </a:t>
            </a:r>
            <a:r>
              <a:rPr sz="2400" spc="-30" dirty="0">
                <a:solidFill>
                  <a:srgbClr val="1B2042"/>
                </a:solidFill>
                <a:latin typeface="Trebuchet MS"/>
                <a:cs typeface="Trebuchet MS"/>
              </a:rPr>
              <a:t>pembangunan,</a:t>
            </a:r>
            <a:r>
              <a:rPr sz="2400" spc="-25" dirty="0">
                <a:solidFill>
                  <a:srgbClr val="1B2042"/>
                </a:solidFill>
                <a:latin typeface="Trebuchet MS"/>
                <a:cs typeface="Trebuchet MS"/>
              </a:rPr>
              <a:t> </a:t>
            </a:r>
            <a:r>
              <a:rPr sz="2400" spc="-60" dirty="0">
                <a:solidFill>
                  <a:srgbClr val="1B2042"/>
                </a:solidFill>
                <a:latin typeface="Trebuchet MS"/>
                <a:cs typeface="Trebuchet MS"/>
              </a:rPr>
              <a:t>namun</a:t>
            </a:r>
            <a:r>
              <a:rPr sz="2400" spc="605" dirty="0">
                <a:solidFill>
                  <a:srgbClr val="1B2042"/>
                </a:solidFill>
                <a:latin typeface="Trebuchet MS"/>
                <a:cs typeface="Trebuchet MS"/>
              </a:rPr>
              <a:t> </a:t>
            </a:r>
            <a:r>
              <a:rPr sz="2400" spc="-30" dirty="0">
                <a:solidFill>
                  <a:srgbClr val="1B2042"/>
                </a:solidFill>
                <a:latin typeface="Trebuchet MS"/>
                <a:cs typeface="Trebuchet MS"/>
              </a:rPr>
              <a:t>juga </a:t>
            </a:r>
            <a:r>
              <a:rPr sz="2400" spc="-25" dirty="0">
                <a:solidFill>
                  <a:srgbClr val="1B2042"/>
                </a:solidFill>
                <a:latin typeface="Trebuchet MS"/>
                <a:cs typeface="Trebuchet MS"/>
              </a:rPr>
              <a:t> </a:t>
            </a:r>
            <a:r>
              <a:rPr sz="2400" spc="-55" dirty="0">
                <a:solidFill>
                  <a:srgbClr val="1B2042"/>
                </a:solidFill>
                <a:latin typeface="Trebuchet MS"/>
                <a:cs typeface="Trebuchet MS"/>
              </a:rPr>
              <a:t>mencetuskan </a:t>
            </a:r>
            <a:r>
              <a:rPr sz="2400" spc="-65" dirty="0">
                <a:solidFill>
                  <a:srgbClr val="1B2042"/>
                </a:solidFill>
                <a:latin typeface="Trebuchet MS"/>
                <a:cs typeface="Trebuchet MS"/>
              </a:rPr>
              <a:t>investasi </a:t>
            </a:r>
            <a:r>
              <a:rPr sz="2400" spc="-30" dirty="0">
                <a:solidFill>
                  <a:srgbClr val="1B2042"/>
                </a:solidFill>
                <a:latin typeface="Trebuchet MS"/>
                <a:cs typeface="Trebuchet MS"/>
              </a:rPr>
              <a:t>asing. </a:t>
            </a:r>
            <a:r>
              <a:rPr sz="2400" spc="-15" dirty="0">
                <a:solidFill>
                  <a:srgbClr val="1B2042"/>
                </a:solidFill>
                <a:latin typeface="Trebuchet MS"/>
                <a:cs typeface="Trebuchet MS"/>
              </a:rPr>
              <a:t>Setelah </a:t>
            </a:r>
            <a:r>
              <a:rPr sz="2400" spc="-180" dirty="0">
                <a:solidFill>
                  <a:srgbClr val="1B2042"/>
                </a:solidFill>
                <a:latin typeface="Trebuchet MS"/>
                <a:cs typeface="Trebuchet MS"/>
              </a:rPr>
              <a:t>itu, </a:t>
            </a:r>
            <a:r>
              <a:rPr sz="2400" spc="-65" dirty="0">
                <a:solidFill>
                  <a:srgbClr val="1B2042"/>
                </a:solidFill>
                <a:latin typeface="Trebuchet MS"/>
                <a:cs typeface="Trebuchet MS"/>
              </a:rPr>
              <a:t>kemudian </a:t>
            </a:r>
            <a:r>
              <a:rPr sz="2400" spc="-45" dirty="0">
                <a:solidFill>
                  <a:srgbClr val="1B2042"/>
                </a:solidFill>
                <a:latin typeface="Trebuchet MS"/>
                <a:cs typeface="Trebuchet MS"/>
              </a:rPr>
              <a:t>UU </a:t>
            </a:r>
            <a:r>
              <a:rPr sz="2400" spc="60" dirty="0">
                <a:solidFill>
                  <a:srgbClr val="1B2042"/>
                </a:solidFill>
                <a:latin typeface="Trebuchet MS"/>
                <a:cs typeface="Trebuchet MS"/>
              </a:rPr>
              <a:t>PMA </a:t>
            </a:r>
            <a:r>
              <a:rPr sz="2400" spc="65" dirty="0">
                <a:solidFill>
                  <a:srgbClr val="1B2042"/>
                </a:solidFill>
                <a:latin typeface="Trebuchet MS"/>
                <a:cs typeface="Trebuchet MS"/>
              </a:rPr>
              <a:t> </a:t>
            </a:r>
            <a:r>
              <a:rPr sz="2400" spc="-95" dirty="0">
                <a:solidFill>
                  <a:srgbClr val="1B2042"/>
                </a:solidFill>
                <a:latin typeface="Trebuchet MS"/>
                <a:cs typeface="Trebuchet MS"/>
              </a:rPr>
              <a:t>No. </a:t>
            </a:r>
            <a:r>
              <a:rPr sz="2400" spc="-204" dirty="0">
                <a:solidFill>
                  <a:srgbClr val="1B2042"/>
                </a:solidFill>
                <a:latin typeface="Trebuchet MS"/>
                <a:cs typeface="Trebuchet MS"/>
              </a:rPr>
              <a:t>1/1967 </a:t>
            </a:r>
            <a:r>
              <a:rPr sz="2400" spc="-75" dirty="0">
                <a:solidFill>
                  <a:srgbClr val="1B2042"/>
                </a:solidFill>
                <a:latin typeface="Trebuchet MS"/>
                <a:cs typeface="Trebuchet MS"/>
              </a:rPr>
              <a:t>kembali </a:t>
            </a:r>
            <a:r>
              <a:rPr sz="2400" spc="-95" dirty="0">
                <a:solidFill>
                  <a:srgbClr val="1B2042"/>
                </a:solidFill>
                <a:latin typeface="Trebuchet MS"/>
                <a:cs typeface="Trebuchet MS"/>
              </a:rPr>
              <a:t>lahir </a:t>
            </a:r>
            <a:r>
              <a:rPr sz="2400" spc="20" dirty="0">
                <a:solidFill>
                  <a:srgbClr val="1B2042"/>
                </a:solidFill>
                <a:latin typeface="Trebuchet MS"/>
                <a:cs typeface="Trebuchet MS"/>
              </a:rPr>
              <a:t>dan </a:t>
            </a:r>
            <a:r>
              <a:rPr sz="2400" spc="-10" dirty="0">
                <a:solidFill>
                  <a:srgbClr val="1B2042"/>
                </a:solidFill>
                <a:latin typeface="Trebuchet MS"/>
                <a:cs typeface="Trebuchet MS"/>
              </a:rPr>
              <a:t>perusahaan </a:t>
            </a:r>
            <a:r>
              <a:rPr sz="2400" spc="5" dirty="0">
                <a:solidFill>
                  <a:srgbClr val="1B2042"/>
                </a:solidFill>
                <a:latin typeface="Trebuchet MS"/>
                <a:cs typeface="Trebuchet MS"/>
              </a:rPr>
              <a:t>tambang </a:t>
            </a:r>
            <a:r>
              <a:rPr sz="2400" spc="-65" dirty="0">
                <a:solidFill>
                  <a:srgbClr val="1B2042"/>
                </a:solidFill>
                <a:latin typeface="Trebuchet MS"/>
                <a:cs typeface="Trebuchet MS"/>
              </a:rPr>
              <a:t>Freeport </a:t>
            </a:r>
            <a:r>
              <a:rPr sz="2400" spc="-60" dirty="0">
                <a:solidFill>
                  <a:srgbClr val="1B2042"/>
                </a:solidFill>
                <a:latin typeface="Trebuchet MS"/>
                <a:cs typeface="Trebuchet MS"/>
              </a:rPr>
              <a:t> </a:t>
            </a:r>
            <a:r>
              <a:rPr sz="2400" spc="-55" dirty="0">
                <a:solidFill>
                  <a:srgbClr val="1B2042"/>
                </a:solidFill>
                <a:latin typeface="Trebuchet MS"/>
                <a:cs typeface="Trebuchet MS"/>
              </a:rPr>
              <a:t>Sulphur</a:t>
            </a:r>
            <a:r>
              <a:rPr sz="2400" spc="-50" dirty="0">
                <a:solidFill>
                  <a:srgbClr val="1B2042"/>
                </a:solidFill>
                <a:latin typeface="Trebuchet MS"/>
                <a:cs typeface="Trebuchet MS"/>
              </a:rPr>
              <a:t> </a:t>
            </a:r>
            <a:r>
              <a:rPr sz="2400" spc="-40" dirty="0">
                <a:solidFill>
                  <a:srgbClr val="1B2042"/>
                </a:solidFill>
                <a:latin typeface="Trebuchet MS"/>
                <a:cs typeface="Trebuchet MS"/>
              </a:rPr>
              <a:t>Incorporated </a:t>
            </a:r>
            <a:r>
              <a:rPr sz="2400" spc="-80" dirty="0">
                <a:solidFill>
                  <a:srgbClr val="1B2042"/>
                </a:solidFill>
                <a:latin typeface="Trebuchet MS"/>
                <a:cs typeface="Trebuchet MS"/>
              </a:rPr>
              <a:t>menjadi</a:t>
            </a:r>
            <a:r>
              <a:rPr sz="2400" spc="-75" dirty="0">
                <a:solidFill>
                  <a:srgbClr val="1B2042"/>
                </a:solidFill>
                <a:latin typeface="Trebuchet MS"/>
                <a:cs typeface="Trebuchet MS"/>
              </a:rPr>
              <a:t> </a:t>
            </a:r>
            <a:r>
              <a:rPr sz="2400" spc="-10" dirty="0">
                <a:solidFill>
                  <a:srgbClr val="1B2042"/>
                </a:solidFill>
                <a:latin typeface="Trebuchet MS"/>
                <a:cs typeface="Trebuchet MS"/>
              </a:rPr>
              <a:t>perusahaan </a:t>
            </a:r>
            <a:r>
              <a:rPr sz="2400" spc="10" dirty="0">
                <a:solidFill>
                  <a:srgbClr val="1B2042"/>
                </a:solidFill>
                <a:latin typeface="Trebuchet MS"/>
                <a:cs typeface="Trebuchet MS"/>
              </a:rPr>
              <a:t>asing </a:t>
            </a:r>
            <a:r>
              <a:rPr sz="2400" spc="-35" dirty="0">
                <a:solidFill>
                  <a:srgbClr val="1B2042"/>
                </a:solidFill>
                <a:latin typeface="Trebuchet MS"/>
                <a:cs typeface="Trebuchet MS"/>
              </a:rPr>
              <a:t>pertama </a:t>
            </a:r>
            <a:r>
              <a:rPr sz="2400" spc="-30" dirty="0">
                <a:solidFill>
                  <a:srgbClr val="1B2042"/>
                </a:solidFill>
                <a:latin typeface="Trebuchet MS"/>
                <a:cs typeface="Trebuchet MS"/>
              </a:rPr>
              <a:t> </a:t>
            </a:r>
            <a:r>
              <a:rPr sz="2400" spc="10" dirty="0">
                <a:solidFill>
                  <a:srgbClr val="1B2042"/>
                </a:solidFill>
                <a:latin typeface="Trebuchet MS"/>
                <a:cs typeface="Trebuchet MS"/>
              </a:rPr>
              <a:t>yang </a:t>
            </a:r>
            <a:r>
              <a:rPr sz="2400" spc="-60" dirty="0">
                <a:solidFill>
                  <a:srgbClr val="1B2042"/>
                </a:solidFill>
                <a:latin typeface="Trebuchet MS"/>
                <a:cs typeface="Trebuchet MS"/>
              </a:rPr>
              <a:t>berinvestasi</a:t>
            </a:r>
            <a:r>
              <a:rPr sz="2400" spc="-55" dirty="0">
                <a:solidFill>
                  <a:srgbClr val="1B2042"/>
                </a:solidFill>
                <a:latin typeface="Trebuchet MS"/>
                <a:cs typeface="Trebuchet MS"/>
              </a:rPr>
              <a:t> </a:t>
            </a:r>
            <a:r>
              <a:rPr sz="2400" spc="-50" dirty="0">
                <a:solidFill>
                  <a:srgbClr val="1B2042"/>
                </a:solidFill>
                <a:latin typeface="Trebuchet MS"/>
                <a:cs typeface="Trebuchet MS"/>
              </a:rPr>
              <a:t>di</a:t>
            </a:r>
            <a:r>
              <a:rPr sz="2400" spc="-45" dirty="0">
                <a:solidFill>
                  <a:srgbClr val="1B2042"/>
                </a:solidFill>
                <a:latin typeface="Trebuchet MS"/>
                <a:cs typeface="Trebuchet MS"/>
              </a:rPr>
              <a:t> </a:t>
            </a:r>
            <a:r>
              <a:rPr sz="2400" spc="-55" dirty="0">
                <a:solidFill>
                  <a:srgbClr val="1B2042"/>
                </a:solidFill>
                <a:latin typeface="Trebuchet MS"/>
                <a:cs typeface="Trebuchet MS"/>
              </a:rPr>
              <a:t>Indonesia.</a:t>
            </a:r>
            <a:r>
              <a:rPr sz="2400" spc="-50" dirty="0">
                <a:solidFill>
                  <a:srgbClr val="1B2042"/>
                </a:solidFill>
                <a:latin typeface="Trebuchet MS"/>
                <a:cs typeface="Trebuchet MS"/>
              </a:rPr>
              <a:t> </a:t>
            </a:r>
            <a:r>
              <a:rPr sz="2400" spc="25" dirty="0">
                <a:solidFill>
                  <a:srgbClr val="1B2042"/>
                </a:solidFill>
                <a:latin typeface="Trebuchet MS"/>
                <a:cs typeface="Trebuchet MS"/>
              </a:rPr>
              <a:t>Undang-Undang </a:t>
            </a:r>
            <a:r>
              <a:rPr sz="2400" spc="-70" dirty="0">
                <a:solidFill>
                  <a:srgbClr val="1B2042"/>
                </a:solidFill>
                <a:latin typeface="Trebuchet MS"/>
                <a:cs typeface="Trebuchet MS"/>
              </a:rPr>
              <a:t>tersebut </a:t>
            </a:r>
            <a:r>
              <a:rPr sz="2400" spc="-65" dirty="0">
                <a:solidFill>
                  <a:srgbClr val="1B2042"/>
                </a:solidFill>
                <a:latin typeface="Trebuchet MS"/>
                <a:cs typeface="Trebuchet MS"/>
              </a:rPr>
              <a:t> </a:t>
            </a:r>
            <a:r>
              <a:rPr sz="2400" spc="-85" dirty="0">
                <a:solidFill>
                  <a:srgbClr val="1B2042"/>
                </a:solidFill>
                <a:latin typeface="Trebuchet MS"/>
                <a:cs typeface="Trebuchet MS"/>
              </a:rPr>
              <a:t>memberi</a:t>
            </a:r>
            <a:r>
              <a:rPr sz="2400" spc="-80" dirty="0">
                <a:solidFill>
                  <a:srgbClr val="1B2042"/>
                </a:solidFill>
                <a:latin typeface="Trebuchet MS"/>
                <a:cs typeface="Trebuchet MS"/>
              </a:rPr>
              <a:t> jaminan</a:t>
            </a:r>
            <a:r>
              <a:rPr sz="2400" spc="-75" dirty="0">
                <a:solidFill>
                  <a:srgbClr val="1B2042"/>
                </a:solidFill>
                <a:latin typeface="Trebuchet MS"/>
                <a:cs typeface="Trebuchet MS"/>
              </a:rPr>
              <a:t> </a:t>
            </a:r>
            <a:r>
              <a:rPr sz="2400" spc="-50" dirty="0">
                <a:solidFill>
                  <a:srgbClr val="1B2042"/>
                </a:solidFill>
                <a:latin typeface="Trebuchet MS"/>
                <a:cs typeface="Trebuchet MS"/>
              </a:rPr>
              <a:t>serta </a:t>
            </a:r>
            <a:r>
              <a:rPr sz="2400" spc="-85" dirty="0">
                <a:solidFill>
                  <a:srgbClr val="1B2042"/>
                </a:solidFill>
                <a:latin typeface="Trebuchet MS"/>
                <a:cs typeface="Trebuchet MS"/>
              </a:rPr>
              <a:t>insentif</a:t>
            </a:r>
            <a:r>
              <a:rPr sz="2400" spc="-80" dirty="0">
                <a:solidFill>
                  <a:srgbClr val="1B2042"/>
                </a:solidFill>
                <a:latin typeface="Trebuchet MS"/>
                <a:cs typeface="Trebuchet MS"/>
              </a:rPr>
              <a:t> </a:t>
            </a:r>
            <a:r>
              <a:rPr sz="2400" spc="45" dirty="0">
                <a:solidFill>
                  <a:srgbClr val="1B2042"/>
                </a:solidFill>
                <a:latin typeface="Trebuchet MS"/>
                <a:cs typeface="Trebuchet MS"/>
              </a:rPr>
              <a:t>bagi </a:t>
            </a:r>
            <a:r>
              <a:rPr sz="2400" spc="15" dirty="0">
                <a:solidFill>
                  <a:srgbClr val="1B2042"/>
                </a:solidFill>
                <a:latin typeface="Trebuchet MS"/>
                <a:cs typeface="Trebuchet MS"/>
              </a:rPr>
              <a:t>para </a:t>
            </a:r>
            <a:r>
              <a:rPr sz="2400" spc="-90" dirty="0">
                <a:solidFill>
                  <a:srgbClr val="1B2042"/>
                </a:solidFill>
                <a:latin typeface="Trebuchet MS"/>
                <a:cs typeface="Trebuchet MS"/>
              </a:rPr>
              <a:t>investor</a:t>
            </a:r>
            <a:r>
              <a:rPr sz="2400" spc="-85" dirty="0">
                <a:solidFill>
                  <a:srgbClr val="1B2042"/>
                </a:solidFill>
                <a:latin typeface="Trebuchet MS"/>
                <a:cs typeface="Trebuchet MS"/>
              </a:rPr>
              <a:t> </a:t>
            </a:r>
            <a:r>
              <a:rPr sz="2400" spc="-30" dirty="0">
                <a:solidFill>
                  <a:srgbClr val="1B2042"/>
                </a:solidFill>
                <a:latin typeface="Trebuchet MS"/>
                <a:cs typeface="Trebuchet MS"/>
              </a:rPr>
              <a:t>asing. </a:t>
            </a:r>
            <a:r>
              <a:rPr sz="2400" spc="-25" dirty="0">
                <a:solidFill>
                  <a:srgbClr val="1B2042"/>
                </a:solidFill>
                <a:latin typeface="Trebuchet MS"/>
                <a:cs typeface="Trebuchet MS"/>
              </a:rPr>
              <a:t> </a:t>
            </a:r>
            <a:r>
              <a:rPr sz="2400" spc="-60" dirty="0">
                <a:solidFill>
                  <a:srgbClr val="1B2042"/>
                </a:solidFill>
                <a:latin typeface="Trebuchet MS"/>
                <a:cs typeface="Trebuchet MS"/>
              </a:rPr>
              <a:t>Menurut</a:t>
            </a:r>
            <a:r>
              <a:rPr sz="2400" spc="-55" dirty="0">
                <a:solidFill>
                  <a:srgbClr val="1B2042"/>
                </a:solidFill>
                <a:latin typeface="Trebuchet MS"/>
                <a:cs typeface="Trebuchet MS"/>
              </a:rPr>
              <a:t> </a:t>
            </a:r>
            <a:r>
              <a:rPr sz="2400" spc="-65" dirty="0">
                <a:solidFill>
                  <a:srgbClr val="1B2042"/>
                </a:solidFill>
                <a:latin typeface="Trebuchet MS"/>
                <a:cs typeface="Trebuchet MS"/>
              </a:rPr>
              <a:t>sumber</a:t>
            </a:r>
            <a:r>
              <a:rPr sz="2400" spc="-60" dirty="0">
                <a:solidFill>
                  <a:srgbClr val="1B2042"/>
                </a:solidFill>
                <a:latin typeface="Trebuchet MS"/>
                <a:cs typeface="Trebuchet MS"/>
              </a:rPr>
              <a:t> </a:t>
            </a:r>
            <a:r>
              <a:rPr sz="2400" spc="-45" dirty="0">
                <a:solidFill>
                  <a:srgbClr val="1B2042"/>
                </a:solidFill>
                <a:latin typeface="Trebuchet MS"/>
                <a:cs typeface="Trebuchet MS"/>
              </a:rPr>
              <a:t>dari</a:t>
            </a:r>
            <a:r>
              <a:rPr sz="2400" spc="-40" dirty="0">
                <a:solidFill>
                  <a:srgbClr val="1B2042"/>
                </a:solidFill>
                <a:latin typeface="Trebuchet MS"/>
                <a:cs typeface="Trebuchet MS"/>
              </a:rPr>
              <a:t> laman</a:t>
            </a:r>
            <a:r>
              <a:rPr sz="2400" spc="-35" dirty="0">
                <a:solidFill>
                  <a:srgbClr val="1B2042"/>
                </a:solidFill>
                <a:latin typeface="Trebuchet MS"/>
                <a:cs typeface="Trebuchet MS"/>
              </a:rPr>
              <a:t> </a:t>
            </a:r>
            <a:r>
              <a:rPr sz="2400" spc="-105" dirty="0">
                <a:solidFill>
                  <a:srgbClr val="1B2042"/>
                </a:solidFill>
                <a:latin typeface="Trebuchet MS"/>
                <a:cs typeface="Trebuchet MS"/>
              </a:rPr>
              <a:t>Historia,</a:t>
            </a:r>
            <a:r>
              <a:rPr sz="2400" spc="-100" dirty="0">
                <a:solidFill>
                  <a:srgbClr val="1B2042"/>
                </a:solidFill>
                <a:latin typeface="Trebuchet MS"/>
                <a:cs typeface="Trebuchet MS"/>
              </a:rPr>
              <a:t> </a:t>
            </a:r>
            <a:r>
              <a:rPr sz="2400" spc="15" dirty="0">
                <a:solidFill>
                  <a:srgbClr val="1B2042"/>
                </a:solidFill>
                <a:latin typeface="Trebuchet MS"/>
                <a:cs typeface="Trebuchet MS"/>
              </a:rPr>
              <a:t>beberapa  </a:t>
            </a:r>
            <a:r>
              <a:rPr sz="2400" spc="-80" dirty="0">
                <a:solidFill>
                  <a:srgbClr val="1B2042"/>
                </a:solidFill>
                <a:latin typeface="Trebuchet MS"/>
                <a:cs typeface="Trebuchet MS"/>
              </a:rPr>
              <a:t>jaminan </a:t>
            </a:r>
            <a:r>
              <a:rPr sz="2400" spc="-75" dirty="0">
                <a:solidFill>
                  <a:srgbClr val="1B2042"/>
                </a:solidFill>
                <a:latin typeface="Trebuchet MS"/>
                <a:cs typeface="Trebuchet MS"/>
              </a:rPr>
              <a:t> </a:t>
            </a:r>
            <a:r>
              <a:rPr sz="2400" spc="10" dirty="0">
                <a:solidFill>
                  <a:srgbClr val="1B2042"/>
                </a:solidFill>
                <a:latin typeface="Trebuchet MS"/>
                <a:cs typeface="Trebuchet MS"/>
              </a:rPr>
              <a:t>yang </a:t>
            </a:r>
            <a:r>
              <a:rPr sz="2400" spc="-65" dirty="0">
                <a:solidFill>
                  <a:srgbClr val="1B2042"/>
                </a:solidFill>
                <a:latin typeface="Trebuchet MS"/>
                <a:cs typeface="Trebuchet MS"/>
              </a:rPr>
              <a:t>diberikan </a:t>
            </a:r>
            <a:r>
              <a:rPr sz="2400" spc="15" dirty="0">
                <a:solidFill>
                  <a:srgbClr val="1B2042"/>
                </a:solidFill>
                <a:latin typeface="Trebuchet MS"/>
                <a:cs typeface="Trebuchet MS"/>
              </a:rPr>
              <a:t>adalah masa </a:t>
            </a:r>
            <a:r>
              <a:rPr sz="2400" spc="35" dirty="0">
                <a:solidFill>
                  <a:srgbClr val="1B2042"/>
                </a:solidFill>
                <a:latin typeface="Trebuchet MS"/>
                <a:cs typeface="Trebuchet MS"/>
              </a:rPr>
              <a:t>bebas </a:t>
            </a:r>
            <a:r>
              <a:rPr sz="2400" spc="-55" dirty="0">
                <a:solidFill>
                  <a:srgbClr val="1B2042"/>
                </a:solidFill>
                <a:latin typeface="Trebuchet MS"/>
                <a:cs typeface="Trebuchet MS"/>
              </a:rPr>
              <a:t>pajak </a:t>
            </a:r>
            <a:r>
              <a:rPr sz="2400" spc="20" dirty="0">
                <a:solidFill>
                  <a:srgbClr val="1B2042"/>
                </a:solidFill>
                <a:latin typeface="Trebuchet MS"/>
                <a:cs typeface="Trebuchet MS"/>
              </a:rPr>
              <a:t>dan </a:t>
            </a:r>
            <a:r>
              <a:rPr sz="2400" spc="-80" dirty="0">
                <a:solidFill>
                  <a:srgbClr val="1B2042"/>
                </a:solidFill>
                <a:latin typeface="Trebuchet MS"/>
                <a:cs typeface="Trebuchet MS"/>
              </a:rPr>
              <a:t>jaminan </a:t>
            </a:r>
            <a:r>
              <a:rPr sz="2400" spc="-70" dirty="0">
                <a:solidFill>
                  <a:srgbClr val="1B2042"/>
                </a:solidFill>
                <a:latin typeface="Trebuchet MS"/>
                <a:cs typeface="Trebuchet MS"/>
              </a:rPr>
              <a:t>tidak </a:t>
            </a:r>
            <a:r>
              <a:rPr sz="2400" spc="-710" dirty="0">
                <a:solidFill>
                  <a:srgbClr val="1B2042"/>
                </a:solidFill>
                <a:latin typeface="Trebuchet MS"/>
                <a:cs typeface="Trebuchet MS"/>
              </a:rPr>
              <a:t> </a:t>
            </a:r>
            <a:r>
              <a:rPr sz="2400" spc="20" dirty="0">
                <a:solidFill>
                  <a:srgbClr val="1B2042"/>
                </a:solidFill>
                <a:latin typeface="Trebuchet MS"/>
                <a:cs typeface="Trebuchet MS"/>
              </a:rPr>
              <a:t>adanya</a:t>
            </a:r>
            <a:r>
              <a:rPr sz="2400" spc="-80" dirty="0">
                <a:solidFill>
                  <a:srgbClr val="1B2042"/>
                </a:solidFill>
                <a:latin typeface="Trebuchet MS"/>
                <a:cs typeface="Trebuchet MS"/>
              </a:rPr>
              <a:t> </a:t>
            </a:r>
            <a:r>
              <a:rPr sz="2400" spc="-50" dirty="0">
                <a:solidFill>
                  <a:srgbClr val="1B2042"/>
                </a:solidFill>
                <a:latin typeface="Trebuchet MS"/>
                <a:cs typeface="Trebuchet MS"/>
              </a:rPr>
              <a:t>nasionalisasi.</a:t>
            </a:r>
            <a:endParaRPr sz="2400">
              <a:latin typeface="Trebuchet MS"/>
              <a:cs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5"/>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2E5872"/>
          </a:solidFill>
        </p:spPr>
        <p:txBody>
          <a:bodyPr wrap="square" lIns="0" tIns="0" rIns="0" bIns="0" rtlCol="0"/>
          <a:lstStyle/>
          <a:p>
            <a:endParaRPr/>
          </a:p>
        </p:txBody>
      </p:sp>
      <p:grpSp>
        <p:nvGrpSpPr>
          <p:cNvPr id="3" name="object 3"/>
          <p:cNvGrpSpPr/>
          <p:nvPr/>
        </p:nvGrpSpPr>
        <p:grpSpPr>
          <a:xfrm>
            <a:off x="14880316" y="2006464"/>
            <a:ext cx="3408045" cy="6274435"/>
            <a:chOff x="14880316" y="2006464"/>
            <a:chExt cx="3408045" cy="6274435"/>
          </a:xfrm>
        </p:grpSpPr>
        <p:sp>
          <p:nvSpPr>
            <p:cNvPr id="4" name="object 4"/>
            <p:cNvSpPr/>
            <p:nvPr/>
          </p:nvSpPr>
          <p:spPr>
            <a:xfrm>
              <a:off x="14880316" y="2603390"/>
              <a:ext cx="3408045" cy="5676900"/>
            </a:xfrm>
            <a:custGeom>
              <a:avLst/>
              <a:gdLst/>
              <a:ahLst/>
              <a:cxnLst/>
              <a:rect l="l" t="t" r="r" b="b"/>
              <a:pathLst>
                <a:path w="3408044" h="5676900">
                  <a:moveTo>
                    <a:pt x="3142276" y="12700"/>
                  </a:moveTo>
                  <a:lnTo>
                    <a:pt x="2540722" y="12700"/>
                  </a:lnTo>
                  <a:lnTo>
                    <a:pt x="2590443" y="0"/>
                  </a:lnTo>
                  <a:lnTo>
                    <a:pt x="3092555" y="0"/>
                  </a:lnTo>
                  <a:lnTo>
                    <a:pt x="3142276" y="12700"/>
                  </a:lnTo>
                  <a:close/>
                </a:path>
                <a:path w="3408044" h="5676900">
                  <a:moveTo>
                    <a:pt x="3241156" y="25400"/>
                  </a:moveTo>
                  <a:lnTo>
                    <a:pt x="2441843" y="25400"/>
                  </a:lnTo>
                  <a:lnTo>
                    <a:pt x="2491186" y="12700"/>
                  </a:lnTo>
                  <a:lnTo>
                    <a:pt x="3191812" y="12700"/>
                  </a:lnTo>
                  <a:lnTo>
                    <a:pt x="3241156" y="25400"/>
                  </a:lnTo>
                  <a:close/>
                </a:path>
                <a:path w="3408044" h="5676900">
                  <a:moveTo>
                    <a:pt x="3387939" y="50800"/>
                  </a:moveTo>
                  <a:lnTo>
                    <a:pt x="2295059" y="50800"/>
                  </a:lnTo>
                  <a:lnTo>
                    <a:pt x="2392701" y="25400"/>
                  </a:lnTo>
                  <a:lnTo>
                    <a:pt x="3290297" y="25400"/>
                  </a:lnTo>
                  <a:lnTo>
                    <a:pt x="3387939" y="50800"/>
                  </a:lnTo>
                  <a:close/>
                </a:path>
                <a:path w="3408044" h="5676900">
                  <a:moveTo>
                    <a:pt x="3339228" y="5638800"/>
                  </a:moveTo>
                  <a:lnTo>
                    <a:pt x="2343770" y="5638800"/>
                  </a:lnTo>
                  <a:lnTo>
                    <a:pt x="1867989" y="5511800"/>
                  </a:lnTo>
                  <a:lnTo>
                    <a:pt x="1821958" y="5486400"/>
                  </a:lnTo>
                  <a:lnTo>
                    <a:pt x="1776243" y="5473700"/>
                  </a:lnTo>
                  <a:lnTo>
                    <a:pt x="1730853" y="5448300"/>
                  </a:lnTo>
                  <a:lnTo>
                    <a:pt x="1685798" y="5435600"/>
                  </a:lnTo>
                  <a:lnTo>
                    <a:pt x="1641086" y="5410200"/>
                  </a:lnTo>
                  <a:lnTo>
                    <a:pt x="1596725" y="5397500"/>
                  </a:lnTo>
                  <a:lnTo>
                    <a:pt x="1465843" y="5321300"/>
                  </a:lnTo>
                  <a:lnTo>
                    <a:pt x="1338446" y="5245100"/>
                  </a:lnTo>
                  <a:lnTo>
                    <a:pt x="1214770" y="5168900"/>
                  </a:lnTo>
                  <a:lnTo>
                    <a:pt x="1174413" y="5130800"/>
                  </a:lnTo>
                  <a:lnTo>
                    <a:pt x="1095055" y="5080000"/>
                  </a:lnTo>
                  <a:lnTo>
                    <a:pt x="1056072" y="5041900"/>
                  </a:lnTo>
                  <a:lnTo>
                    <a:pt x="1017563" y="5016500"/>
                  </a:lnTo>
                  <a:lnTo>
                    <a:pt x="979539" y="4978400"/>
                  </a:lnTo>
                  <a:lnTo>
                    <a:pt x="942008" y="4953000"/>
                  </a:lnTo>
                  <a:lnTo>
                    <a:pt x="904979" y="4914900"/>
                  </a:lnTo>
                  <a:lnTo>
                    <a:pt x="868460" y="4876800"/>
                  </a:lnTo>
                  <a:lnTo>
                    <a:pt x="832461" y="4838700"/>
                  </a:lnTo>
                  <a:lnTo>
                    <a:pt x="797008" y="4813300"/>
                  </a:lnTo>
                  <a:lnTo>
                    <a:pt x="762275" y="4775200"/>
                  </a:lnTo>
                  <a:lnTo>
                    <a:pt x="728266" y="4737100"/>
                  </a:lnTo>
                  <a:lnTo>
                    <a:pt x="694984" y="4699000"/>
                  </a:lnTo>
                  <a:lnTo>
                    <a:pt x="662433" y="4660900"/>
                  </a:lnTo>
                  <a:lnTo>
                    <a:pt x="630616" y="4622800"/>
                  </a:lnTo>
                  <a:lnTo>
                    <a:pt x="599538" y="4584700"/>
                  </a:lnTo>
                  <a:lnTo>
                    <a:pt x="569200" y="4546600"/>
                  </a:lnTo>
                  <a:lnTo>
                    <a:pt x="539607" y="4508500"/>
                  </a:lnTo>
                  <a:lnTo>
                    <a:pt x="510763" y="4457700"/>
                  </a:lnTo>
                  <a:lnTo>
                    <a:pt x="482671" y="4419600"/>
                  </a:lnTo>
                  <a:lnTo>
                    <a:pt x="455334" y="4381500"/>
                  </a:lnTo>
                  <a:lnTo>
                    <a:pt x="428756" y="4343400"/>
                  </a:lnTo>
                  <a:lnTo>
                    <a:pt x="402940" y="4292600"/>
                  </a:lnTo>
                  <a:lnTo>
                    <a:pt x="377890" y="4254500"/>
                  </a:lnTo>
                  <a:lnTo>
                    <a:pt x="353610" y="4216400"/>
                  </a:lnTo>
                  <a:lnTo>
                    <a:pt x="330103" y="4165600"/>
                  </a:lnTo>
                  <a:lnTo>
                    <a:pt x="307372" y="4127500"/>
                  </a:lnTo>
                  <a:lnTo>
                    <a:pt x="285421" y="4076700"/>
                  </a:lnTo>
                  <a:lnTo>
                    <a:pt x="264254" y="4038600"/>
                  </a:lnTo>
                  <a:lnTo>
                    <a:pt x="243874" y="3987800"/>
                  </a:lnTo>
                  <a:lnTo>
                    <a:pt x="224284" y="3949700"/>
                  </a:lnTo>
                  <a:lnTo>
                    <a:pt x="205489" y="3898900"/>
                  </a:lnTo>
                  <a:lnTo>
                    <a:pt x="187491" y="3860800"/>
                  </a:lnTo>
                  <a:lnTo>
                    <a:pt x="170294" y="3810000"/>
                  </a:lnTo>
                  <a:lnTo>
                    <a:pt x="153902" y="3759200"/>
                  </a:lnTo>
                  <a:lnTo>
                    <a:pt x="138318" y="3721100"/>
                  </a:lnTo>
                  <a:lnTo>
                    <a:pt x="123545" y="3670300"/>
                  </a:lnTo>
                  <a:lnTo>
                    <a:pt x="109588" y="3619500"/>
                  </a:lnTo>
                  <a:lnTo>
                    <a:pt x="96449" y="3568700"/>
                  </a:lnTo>
                  <a:lnTo>
                    <a:pt x="84133" y="3530600"/>
                  </a:lnTo>
                  <a:lnTo>
                    <a:pt x="72642" y="3479800"/>
                  </a:lnTo>
                  <a:lnTo>
                    <a:pt x="61980" y="3429000"/>
                  </a:lnTo>
                  <a:lnTo>
                    <a:pt x="52151" y="3378200"/>
                  </a:lnTo>
                  <a:lnTo>
                    <a:pt x="43159" y="3327400"/>
                  </a:lnTo>
                  <a:lnTo>
                    <a:pt x="35006" y="3289300"/>
                  </a:lnTo>
                  <a:lnTo>
                    <a:pt x="27696" y="3238500"/>
                  </a:lnTo>
                  <a:lnTo>
                    <a:pt x="21234" y="3187700"/>
                  </a:lnTo>
                  <a:lnTo>
                    <a:pt x="15621" y="3136900"/>
                  </a:lnTo>
                  <a:lnTo>
                    <a:pt x="10863" y="3086100"/>
                  </a:lnTo>
                  <a:lnTo>
                    <a:pt x="6961" y="3035300"/>
                  </a:lnTo>
                  <a:lnTo>
                    <a:pt x="3921" y="2984500"/>
                  </a:lnTo>
                  <a:lnTo>
                    <a:pt x="1745" y="2933700"/>
                  </a:lnTo>
                  <a:lnTo>
                    <a:pt x="436" y="2882900"/>
                  </a:lnTo>
                  <a:lnTo>
                    <a:pt x="0" y="2832100"/>
                  </a:lnTo>
                  <a:lnTo>
                    <a:pt x="436" y="2781300"/>
                  </a:lnTo>
                  <a:lnTo>
                    <a:pt x="1745" y="2730500"/>
                  </a:lnTo>
                  <a:lnTo>
                    <a:pt x="3921" y="2679700"/>
                  </a:lnTo>
                  <a:lnTo>
                    <a:pt x="6961" y="2628900"/>
                  </a:lnTo>
                  <a:lnTo>
                    <a:pt x="10863" y="2578100"/>
                  </a:lnTo>
                  <a:lnTo>
                    <a:pt x="15621" y="2540000"/>
                  </a:lnTo>
                  <a:lnTo>
                    <a:pt x="21234" y="2489200"/>
                  </a:lnTo>
                  <a:lnTo>
                    <a:pt x="27696" y="2438400"/>
                  </a:lnTo>
                  <a:lnTo>
                    <a:pt x="35006" y="2387600"/>
                  </a:lnTo>
                  <a:lnTo>
                    <a:pt x="43159" y="2336800"/>
                  </a:lnTo>
                  <a:lnTo>
                    <a:pt x="52151" y="2286000"/>
                  </a:lnTo>
                  <a:lnTo>
                    <a:pt x="61980" y="2235200"/>
                  </a:lnTo>
                  <a:lnTo>
                    <a:pt x="72642" y="2197100"/>
                  </a:lnTo>
                  <a:lnTo>
                    <a:pt x="84133" y="2146300"/>
                  </a:lnTo>
                  <a:lnTo>
                    <a:pt x="96449" y="2095500"/>
                  </a:lnTo>
                  <a:lnTo>
                    <a:pt x="109588" y="2044700"/>
                  </a:lnTo>
                  <a:lnTo>
                    <a:pt x="123545" y="2006600"/>
                  </a:lnTo>
                  <a:lnTo>
                    <a:pt x="138318" y="1955800"/>
                  </a:lnTo>
                  <a:lnTo>
                    <a:pt x="153902" y="1905000"/>
                  </a:lnTo>
                  <a:lnTo>
                    <a:pt x="170294" y="1866900"/>
                  </a:lnTo>
                  <a:lnTo>
                    <a:pt x="187491" y="1816100"/>
                  </a:lnTo>
                  <a:lnTo>
                    <a:pt x="205489" y="1765300"/>
                  </a:lnTo>
                  <a:lnTo>
                    <a:pt x="224284" y="1727200"/>
                  </a:lnTo>
                  <a:lnTo>
                    <a:pt x="243874" y="1676400"/>
                  </a:lnTo>
                  <a:lnTo>
                    <a:pt x="264254" y="1638300"/>
                  </a:lnTo>
                  <a:lnTo>
                    <a:pt x="285421" y="1587500"/>
                  </a:lnTo>
                  <a:lnTo>
                    <a:pt x="307372" y="1549400"/>
                  </a:lnTo>
                  <a:lnTo>
                    <a:pt x="330103" y="1498600"/>
                  </a:lnTo>
                  <a:lnTo>
                    <a:pt x="353610" y="1460500"/>
                  </a:lnTo>
                  <a:lnTo>
                    <a:pt x="377890" y="1422400"/>
                  </a:lnTo>
                  <a:lnTo>
                    <a:pt x="402940" y="1371600"/>
                  </a:lnTo>
                  <a:lnTo>
                    <a:pt x="428756" y="1333500"/>
                  </a:lnTo>
                  <a:lnTo>
                    <a:pt x="455334" y="1295400"/>
                  </a:lnTo>
                  <a:lnTo>
                    <a:pt x="482671" y="1244600"/>
                  </a:lnTo>
                  <a:lnTo>
                    <a:pt x="510763" y="1206500"/>
                  </a:lnTo>
                  <a:lnTo>
                    <a:pt x="539607" y="1168400"/>
                  </a:lnTo>
                  <a:lnTo>
                    <a:pt x="569200" y="1130300"/>
                  </a:lnTo>
                  <a:lnTo>
                    <a:pt x="599538" y="1092200"/>
                  </a:lnTo>
                  <a:lnTo>
                    <a:pt x="630616" y="1054100"/>
                  </a:lnTo>
                  <a:lnTo>
                    <a:pt x="662433" y="1016000"/>
                  </a:lnTo>
                  <a:lnTo>
                    <a:pt x="694984" y="977900"/>
                  </a:lnTo>
                  <a:lnTo>
                    <a:pt x="728266" y="939800"/>
                  </a:lnTo>
                  <a:lnTo>
                    <a:pt x="762275" y="901700"/>
                  </a:lnTo>
                  <a:lnTo>
                    <a:pt x="797008" y="863600"/>
                  </a:lnTo>
                  <a:lnTo>
                    <a:pt x="832461" y="825500"/>
                  </a:lnTo>
                  <a:lnTo>
                    <a:pt x="868460" y="787400"/>
                  </a:lnTo>
                  <a:lnTo>
                    <a:pt x="904979" y="762000"/>
                  </a:lnTo>
                  <a:lnTo>
                    <a:pt x="942008" y="723900"/>
                  </a:lnTo>
                  <a:lnTo>
                    <a:pt x="979539" y="685800"/>
                  </a:lnTo>
                  <a:lnTo>
                    <a:pt x="1017563" y="660400"/>
                  </a:lnTo>
                  <a:lnTo>
                    <a:pt x="1056072" y="622300"/>
                  </a:lnTo>
                  <a:lnTo>
                    <a:pt x="1095055" y="596900"/>
                  </a:lnTo>
                  <a:lnTo>
                    <a:pt x="1134505" y="558800"/>
                  </a:lnTo>
                  <a:lnTo>
                    <a:pt x="1174413" y="533400"/>
                  </a:lnTo>
                  <a:lnTo>
                    <a:pt x="1255567" y="482600"/>
                  </a:lnTo>
                  <a:lnTo>
                    <a:pt x="1296795" y="444500"/>
                  </a:lnTo>
                  <a:lnTo>
                    <a:pt x="1380510" y="393700"/>
                  </a:lnTo>
                  <a:lnTo>
                    <a:pt x="1509095" y="317500"/>
                  </a:lnTo>
                  <a:lnTo>
                    <a:pt x="1552726" y="304800"/>
                  </a:lnTo>
                  <a:lnTo>
                    <a:pt x="1641086" y="254000"/>
                  </a:lnTo>
                  <a:lnTo>
                    <a:pt x="1685798" y="241300"/>
                  </a:lnTo>
                  <a:lnTo>
                    <a:pt x="1730853" y="215900"/>
                  </a:lnTo>
                  <a:lnTo>
                    <a:pt x="1776243" y="203200"/>
                  </a:lnTo>
                  <a:lnTo>
                    <a:pt x="1821958" y="177800"/>
                  </a:lnTo>
                  <a:lnTo>
                    <a:pt x="1914328" y="152400"/>
                  </a:lnTo>
                  <a:lnTo>
                    <a:pt x="1960966" y="127000"/>
                  </a:lnTo>
                  <a:lnTo>
                    <a:pt x="2246576" y="50800"/>
                  </a:lnTo>
                  <a:lnTo>
                    <a:pt x="3407683" y="50800"/>
                  </a:lnTo>
                  <a:lnTo>
                    <a:pt x="3407683" y="165100"/>
                  </a:lnTo>
                  <a:lnTo>
                    <a:pt x="2689356" y="165100"/>
                  </a:lnTo>
                  <a:lnTo>
                    <a:pt x="2638975" y="177800"/>
                  </a:lnTo>
                  <a:lnTo>
                    <a:pt x="2538773" y="177800"/>
                  </a:lnTo>
                  <a:lnTo>
                    <a:pt x="2488972" y="190500"/>
                  </a:lnTo>
                  <a:lnTo>
                    <a:pt x="2439385" y="190500"/>
                  </a:lnTo>
                  <a:lnTo>
                    <a:pt x="2340893" y="215900"/>
                  </a:lnTo>
                  <a:lnTo>
                    <a:pt x="2292008" y="215900"/>
                  </a:lnTo>
                  <a:lnTo>
                    <a:pt x="2004391" y="292100"/>
                  </a:lnTo>
                  <a:lnTo>
                    <a:pt x="1957498" y="317500"/>
                  </a:lnTo>
                  <a:lnTo>
                    <a:pt x="1864697" y="342900"/>
                  </a:lnTo>
                  <a:lnTo>
                    <a:pt x="1818809" y="368300"/>
                  </a:lnTo>
                  <a:lnTo>
                    <a:pt x="1773277" y="381000"/>
                  </a:lnTo>
                  <a:lnTo>
                    <a:pt x="1683319" y="431800"/>
                  </a:lnTo>
                  <a:lnTo>
                    <a:pt x="1638914" y="444500"/>
                  </a:lnTo>
                  <a:lnTo>
                    <a:pt x="1508113" y="520700"/>
                  </a:lnTo>
                  <a:lnTo>
                    <a:pt x="1381149" y="596900"/>
                  </a:lnTo>
                  <a:lnTo>
                    <a:pt x="1298772" y="647700"/>
                  </a:lnTo>
                  <a:lnTo>
                    <a:pt x="1258293" y="685800"/>
                  </a:lnTo>
                  <a:lnTo>
                    <a:pt x="1218302" y="711200"/>
                  </a:lnTo>
                  <a:lnTo>
                    <a:pt x="1178807" y="749300"/>
                  </a:lnTo>
                  <a:lnTo>
                    <a:pt x="1139820" y="774700"/>
                  </a:lnTo>
                  <a:lnTo>
                    <a:pt x="1101350" y="812800"/>
                  </a:lnTo>
                  <a:lnTo>
                    <a:pt x="1063407" y="838200"/>
                  </a:lnTo>
                  <a:lnTo>
                    <a:pt x="1026002" y="876300"/>
                  </a:lnTo>
                  <a:lnTo>
                    <a:pt x="989144" y="914400"/>
                  </a:lnTo>
                  <a:lnTo>
                    <a:pt x="952845" y="952500"/>
                  </a:lnTo>
                  <a:lnTo>
                    <a:pt x="917212" y="977900"/>
                  </a:lnTo>
                  <a:lnTo>
                    <a:pt x="882352" y="1016000"/>
                  </a:lnTo>
                  <a:lnTo>
                    <a:pt x="848270" y="1054100"/>
                  </a:lnTo>
                  <a:lnTo>
                    <a:pt x="814969" y="1092200"/>
                  </a:lnTo>
                  <a:lnTo>
                    <a:pt x="782453" y="1130300"/>
                  </a:lnTo>
                  <a:lnTo>
                    <a:pt x="750728" y="1168400"/>
                  </a:lnTo>
                  <a:lnTo>
                    <a:pt x="719796" y="1206500"/>
                  </a:lnTo>
                  <a:lnTo>
                    <a:pt x="689663" y="1257300"/>
                  </a:lnTo>
                  <a:lnTo>
                    <a:pt x="660333" y="1295400"/>
                  </a:lnTo>
                  <a:lnTo>
                    <a:pt x="631809" y="1333500"/>
                  </a:lnTo>
                  <a:lnTo>
                    <a:pt x="604096" y="1371600"/>
                  </a:lnTo>
                  <a:lnTo>
                    <a:pt x="577199" y="1422400"/>
                  </a:lnTo>
                  <a:lnTo>
                    <a:pt x="551121" y="1460500"/>
                  </a:lnTo>
                  <a:lnTo>
                    <a:pt x="525867" y="1498600"/>
                  </a:lnTo>
                  <a:lnTo>
                    <a:pt x="501440" y="1549400"/>
                  </a:lnTo>
                  <a:lnTo>
                    <a:pt x="477846" y="1587500"/>
                  </a:lnTo>
                  <a:lnTo>
                    <a:pt x="455088" y="1638300"/>
                  </a:lnTo>
                  <a:lnTo>
                    <a:pt x="433171" y="1676400"/>
                  </a:lnTo>
                  <a:lnTo>
                    <a:pt x="412099" y="1727200"/>
                  </a:lnTo>
                  <a:lnTo>
                    <a:pt x="391876" y="1765300"/>
                  </a:lnTo>
                  <a:lnTo>
                    <a:pt x="372506" y="1816100"/>
                  </a:lnTo>
                  <a:lnTo>
                    <a:pt x="353994" y="1854200"/>
                  </a:lnTo>
                  <a:lnTo>
                    <a:pt x="336344" y="1905000"/>
                  </a:lnTo>
                  <a:lnTo>
                    <a:pt x="319559" y="1955800"/>
                  </a:lnTo>
                  <a:lnTo>
                    <a:pt x="303645" y="1993900"/>
                  </a:lnTo>
                  <a:lnTo>
                    <a:pt x="288605" y="2044700"/>
                  </a:lnTo>
                  <a:lnTo>
                    <a:pt x="274444" y="2095500"/>
                  </a:lnTo>
                  <a:lnTo>
                    <a:pt x="261166" y="2146300"/>
                  </a:lnTo>
                  <a:lnTo>
                    <a:pt x="248776" y="2184400"/>
                  </a:lnTo>
                  <a:lnTo>
                    <a:pt x="237276" y="2235200"/>
                  </a:lnTo>
                  <a:lnTo>
                    <a:pt x="226672" y="2286000"/>
                  </a:lnTo>
                  <a:lnTo>
                    <a:pt x="216969" y="2336800"/>
                  </a:lnTo>
                  <a:lnTo>
                    <a:pt x="208169" y="2387600"/>
                  </a:lnTo>
                  <a:lnTo>
                    <a:pt x="200277" y="2438400"/>
                  </a:lnTo>
                  <a:lnTo>
                    <a:pt x="193298" y="2476500"/>
                  </a:lnTo>
                  <a:lnTo>
                    <a:pt x="187236" y="2527300"/>
                  </a:lnTo>
                  <a:lnTo>
                    <a:pt x="182095" y="2578100"/>
                  </a:lnTo>
                  <a:lnTo>
                    <a:pt x="177879" y="2628900"/>
                  </a:lnTo>
                  <a:lnTo>
                    <a:pt x="174593" y="2679700"/>
                  </a:lnTo>
                  <a:lnTo>
                    <a:pt x="172240" y="2730500"/>
                  </a:lnTo>
                  <a:lnTo>
                    <a:pt x="170826" y="2781300"/>
                  </a:lnTo>
                  <a:lnTo>
                    <a:pt x="170353" y="2832100"/>
                  </a:lnTo>
                  <a:lnTo>
                    <a:pt x="170826" y="2882900"/>
                  </a:lnTo>
                  <a:lnTo>
                    <a:pt x="172240" y="2933700"/>
                  </a:lnTo>
                  <a:lnTo>
                    <a:pt x="174593" y="2984500"/>
                  </a:lnTo>
                  <a:lnTo>
                    <a:pt x="177879" y="3035300"/>
                  </a:lnTo>
                  <a:lnTo>
                    <a:pt x="182095" y="3086100"/>
                  </a:lnTo>
                  <a:lnTo>
                    <a:pt x="187236" y="3136900"/>
                  </a:lnTo>
                  <a:lnTo>
                    <a:pt x="193298" y="3187700"/>
                  </a:lnTo>
                  <a:lnTo>
                    <a:pt x="200277" y="3238500"/>
                  </a:lnTo>
                  <a:lnTo>
                    <a:pt x="208169" y="3289300"/>
                  </a:lnTo>
                  <a:lnTo>
                    <a:pt x="216969" y="3340100"/>
                  </a:lnTo>
                  <a:lnTo>
                    <a:pt x="226672" y="3390900"/>
                  </a:lnTo>
                  <a:lnTo>
                    <a:pt x="237276" y="3429000"/>
                  </a:lnTo>
                  <a:lnTo>
                    <a:pt x="248776" y="3479800"/>
                  </a:lnTo>
                  <a:lnTo>
                    <a:pt x="261166" y="3530600"/>
                  </a:lnTo>
                  <a:lnTo>
                    <a:pt x="274444" y="3581400"/>
                  </a:lnTo>
                  <a:lnTo>
                    <a:pt x="288605" y="3619500"/>
                  </a:lnTo>
                  <a:lnTo>
                    <a:pt x="303645" y="3670300"/>
                  </a:lnTo>
                  <a:lnTo>
                    <a:pt x="319559" y="3721100"/>
                  </a:lnTo>
                  <a:lnTo>
                    <a:pt x="336344" y="3771900"/>
                  </a:lnTo>
                  <a:lnTo>
                    <a:pt x="353994" y="3810000"/>
                  </a:lnTo>
                  <a:lnTo>
                    <a:pt x="372506" y="3860800"/>
                  </a:lnTo>
                  <a:lnTo>
                    <a:pt x="391876" y="3898900"/>
                  </a:lnTo>
                  <a:lnTo>
                    <a:pt x="412099" y="3949700"/>
                  </a:lnTo>
                  <a:lnTo>
                    <a:pt x="433171" y="3987800"/>
                  </a:lnTo>
                  <a:lnTo>
                    <a:pt x="455088" y="4038600"/>
                  </a:lnTo>
                  <a:lnTo>
                    <a:pt x="477846" y="4076700"/>
                  </a:lnTo>
                  <a:lnTo>
                    <a:pt x="501440" y="4127500"/>
                  </a:lnTo>
                  <a:lnTo>
                    <a:pt x="525867" y="4165600"/>
                  </a:lnTo>
                  <a:lnTo>
                    <a:pt x="551121" y="4216400"/>
                  </a:lnTo>
                  <a:lnTo>
                    <a:pt x="577199" y="4254500"/>
                  </a:lnTo>
                  <a:lnTo>
                    <a:pt x="604096" y="4292600"/>
                  </a:lnTo>
                  <a:lnTo>
                    <a:pt x="631809" y="4330700"/>
                  </a:lnTo>
                  <a:lnTo>
                    <a:pt x="660333" y="4381500"/>
                  </a:lnTo>
                  <a:lnTo>
                    <a:pt x="689663" y="4419600"/>
                  </a:lnTo>
                  <a:lnTo>
                    <a:pt x="719796" y="4457700"/>
                  </a:lnTo>
                  <a:lnTo>
                    <a:pt x="750728" y="4495800"/>
                  </a:lnTo>
                  <a:lnTo>
                    <a:pt x="782453" y="4533900"/>
                  </a:lnTo>
                  <a:lnTo>
                    <a:pt x="814969" y="4572000"/>
                  </a:lnTo>
                  <a:lnTo>
                    <a:pt x="848270" y="4610100"/>
                  </a:lnTo>
                  <a:lnTo>
                    <a:pt x="882352" y="4648200"/>
                  </a:lnTo>
                  <a:lnTo>
                    <a:pt x="917212" y="4686300"/>
                  </a:lnTo>
                  <a:lnTo>
                    <a:pt x="952845" y="4724400"/>
                  </a:lnTo>
                  <a:lnTo>
                    <a:pt x="989144" y="4762500"/>
                  </a:lnTo>
                  <a:lnTo>
                    <a:pt x="1026002" y="4800600"/>
                  </a:lnTo>
                  <a:lnTo>
                    <a:pt x="1063407" y="4826000"/>
                  </a:lnTo>
                  <a:lnTo>
                    <a:pt x="1101350" y="4864100"/>
                  </a:lnTo>
                  <a:lnTo>
                    <a:pt x="1139820" y="4889500"/>
                  </a:lnTo>
                  <a:lnTo>
                    <a:pt x="1178807" y="4927600"/>
                  </a:lnTo>
                  <a:lnTo>
                    <a:pt x="1218302" y="4953000"/>
                  </a:lnTo>
                  <a:lnTo>
                    <a:pt x="1258293" y="4991100"/>
                  </a:lnTo>
                  <a:lnTo>
                    <a:pt x="1339727" y="5041900"/>
                  </a:lnTo>
                  <a:lnTo>
                    <a:pt x="1381149" y="5067300"/>
                  </a:lnTo>
                  <a:lnTo>
                    <a:pt x="1423027" y="5105400"/>
                  </a:lnTo>
                  <a:lnTo>
                    <a:pt x="1508113" y="5156200"/>
                  </a:lnTo>
                  <a:lnTo>
                    <a:pt x="1551301" y="5168900"/>
                  </a:lnTo>
                  <a:lnTo>
                    <a:pt x="1683319" y="5245100"/>
                  </a:lnTo>
                  <a:lnTo>
                    <a:pt x="1728110" y="5270500"/>
                  </a:lnTo>
                  <a:lnTo>
                    <a:pt x="1773277" y="5283200"/>
                  </a:lnTo>
                  <a:lnTo>
                    <a:pt x="1818809" y="5308600"/>
                  </a:lnTo>
                  <a:lnTo>
                    <a:pt x="1910930" y="5334000"/>
                  </a:lnTo>
                  <a:lnTo>
                    <a:pt x="1957498" y="5359400"/>
                  </a:lnTo>
                  <a:lnTo>
                    <a:pt x="2390022" y="5473700"/>
                  </a:lnTo>
                  <a:lnTo>
                    <a:pt x="2439385" y="5473700"/>
                  </a:lnTo>
                  <a:lnTo>
                    <a:pt x="2488972" y="5486400"/>
                  </a:lnTo>
                  <a:lnTo>
                    <a:pt x="2538773" y="5486400"/>
                  </a:lnTo>
                  <a:lnTo>
                    <a:pt x="2588777" y="5499100"/>
                  </a:lnTo>
                  <a:lnTo>
                    <a:pt x="2739911" y="5499100"/>
                  </a:lnTo>
                  <a:lnTo>
                    <a:pt x="2790628" y="5511800"/>
                  </a:lnTo>
                  <a:lnTo>
                    <a:pt x="3407683" y="5511800"/>
                  </a:lnTo>
                  <a:lnTo>
                    <a:pt x="3407683" y="5626100"/>
                  </a:lnTo>
                  <a:lnTo>
                    <a:pt x="3387939" y="5626100"/>
                  </a:lnTo>
                  <a:lnTo>
                    <a:pt x="3339228" y="5638800"/>
                  </a:lnTo>
                  <a:close/>
                </a:path>
                <a:path w="3408044" h="5676900">
                  <a:moveTo>
                    <a:pt x="3407683" y="228600"/>
                  </a:moveTo>
                  <a:lnTo>
                    <a:pt x="3390990" y="215900"/>
                  </a:lnTo>
                  <a:lnTo>
                    <a:pt x="3342105" y="215900"/>
                  </a:lnTo>
                  <a:lnTo>
                    <a:pt x="3243613" y="190500"/>
                  </a:lnTo>
                  <a:lnTo>
                    <a:pt x="3194026" y="190500"/>
                  </a:lnTo>
                  <a:lnTo>
                    <a:pt x="3144225" y="177800"/>
                  </a:lnTo>
                  <a:lnTo>
                    <a:pt x="3044023" y="177800"/>
                  </a:lnTo>
                  <a:lnTo>
                    <a:pt x="2993642" y="165100"/>
                  </a:lnTo>
                  <a:lnTo>
                    <a:pt x="3407683" y="165100"/>
                  </a:lnTo>
                  <a:lnTo>
                    <a:pt x="3407683" y="228600"/>
                  </a:lnTo>
                  <a:close/>
                </a:path>
                <a:path w="3408044" h="5676900">
                  <a:moveTo>
                    <a:pt x="3407683" y="5511800"/>
                  </a:moveTo>
                  <a:lnTo>
                    <a:pt x="2892370" y="5511800"/>
                  </a:lnTo>
                  <a:lnTo>
                    <a:pt x="2943088" y="5499100"/>
                  </a:lnTo>
                  <a:lnTo>
                    <a:pt x="3094221" y="5499100"/>
                  </a:lnTo>
                  <a:lnTo>
                    <a:pt x="3144225" y="5486400"/>
                  </a:lnTo>
                  <a:lnTo>
                    <a:pt x="3194026" y="5486400"/>
                  </a:lnTo>
                  <a:lnTo>
                    <a:pt x="3243613" y="5473700"/>
                  </a:lnTo>
                  <a:lnTo>
                    <a:pt x="3292976" y="5473700"/>
                  </a:lnTo>
                  <a:lnTo>
                    <a:pt x="3390990" y="5448300"/>
                  </a:lnTo>
                  <a:lnTo>
                    <a:pt x="3407683" y="5448300"/>
                  </a:lnTo>
                  <a:lnTo>
                    <a:pt x="3407683" y="5511800"/>
                  </a:lnTo>
                  <a:close/>
                </a:path>
                <a:path w="3408044" h="5676900">
                  <a:moveTo>
                    <a:pt x="3241156" y="5651500"/>
                  </a:moveTo>
                  <a:lnTo>
                    <a:pt x="2441843" y="5651500"/>
                  </a:lnTo>
                  <a:lnTo>
                    <a:pt x="2392701" y="5638800"/>
                  </a:lnTo>
                  <a:lnTo>
                    <a:pt x="3290297" y="5638800"/>
                  </a:lnTo>
                  <a:lnTo>
                    <a:pt x="3241156" y="5651500"/>
                  </a:lnTo>
                  <a:close/>
                </a:path>
                <a:path w="3408044" h="5676900">
                  <a:moveTo>
                    <a:pt x="3142276" y="5664200"/>
                  </a:moveTo>
                  <a:lnTo>
                    <a:pt x="2540722" y="5664200"/>
                  </a:lnTo>
                  <a:lnTo>
                    <a:pt x="2491186" y="5651500"/>
                  </a:lnTo>
                  <a:lnTo>
                    <a:pt x="3191812" y="5651500"/>
                  </a:lnTo>
                  <a:lnTo>
                    <a:pt x="3142276" y="5664200"/>
                  </a:lnTo>
                  <a:close/>
                </a:path>
                <a:path w="3408044" h="5676900">
                  <a:moveTo>
                    <a:pt x="2992597" y="5676900"/>
                  </a:moveTo>
                  <a:lnTo>
                    <a:pt x="2690401" y="5676900"/>
                  </a:lnTo>
                  <a:lnTo>
                    <a:pt x="2640339" y="5664200"/>
                  </a:lnTo>
                  <a:lnTo>
                    <a:pt x="3042660" y="5664200"/>
                  </a:lnTo>
                  <a:lnTo>
                    <a:pt x="2992597" y="5676900"/>
                  </a:lnTo>
                  <a:close/>
                </a:path>
              </a:pathLst>
            </a:custGeom>
            <a:solidFill>
              <a:srgbClr val="2E5872"/>
            </a:solidFill>
          </p:spPr>
          <p:txBody>
            <a:bodyPr wrap="square" lIns="0" tIns="0" rIns="0" bIns="0" rtlCol="0"/>
            <a:lstStyle/>
            <a:p>
              <a:endParaRPr/>
            </a:p>
          </p:txBody>
        </p:sp>
        <p:sp>
          <p:nvSpPr>
            <p:cNvPr id="5" name="object 5"/>
            <p:cNvSpPr/>
            <p:nvPr/>
          </p:nvSpPr>
          <p:spPr>
            <a:xfrm>
              <a:off x="15574999" y="2006464"/>
              <a:ext cx="2713355" cy="5682615"/>
            </a:xfrm>
            <a:custGeom>
              <a:avLst/>
              <a:gdLst/>
              <a:ahLst/>
              <a:cxnLst/>
              <a:rect l="l" t="t" r="r" b="b"/>
              <a:pathLst>
                <a:path w="2713355" h="5682615">
                  <a:moveTo>
                    <a:pt x="10388" y="2599635"/>
                  </a:moveTo>
                  <a:lnTo>
                    <a:pt x="14770" y="2551347"/>
                  </a:lnTo>
                  <a:lnTo>
                    <a:pt x="20127" y="2503545"/>
                  </a:lnTo>
                  <a:lnTo>
                    <a:pt x="26457" y="2455743"/>
                  </a:lnTo>
                  <a:lnTo>
                    <a:pt x="33761" y="2407454"/>
                  </a:lnTo>
                  <a:lnTo>
                    <a:pt x="2417843" y="23373"/>
                  </a:lnTo>
                  <a:lnTo>
                    <a:pt x="2466131" y="16069"/>
                  </a:lnTo>
                  <a:lnTo>
                    <a:pt x="2513933" y="9738"/>
                  </a:lnTo>
                  <a:lnTo>
                    <a:pt x="2561735" y="4382"/>
                  </a:lnTo>
                  <a:lnTo>
                    <a:pt x="2610023" y="0"/>
                  </a:lnTo>
                  <a:lnTo>
                    <a:pt x="10388" y="2599635"/>
                  </a:lnTo>
                  <a:close/>
                </a:path>
                <a:path w="2713355" h="5682615">
                  <a:moveTo>
                    <a:pt x="70120" y="2199691"/>
                  </a:moveTo>
                  <a:lnTo>
                    <a:pt x="81609" y="2151947"/>
                  </a:lnTo>
                  <a:lnTo>
                    <a:pt x="94095" y="2105076"/>
                  </a:lnTo>
                  <a:lnTo>
                    <a:pt x="107330" y="2058703"/>
                  </a:lnTo>
                  <a:lnTo>
                    <a:pt x="121063" y="2012455"/>
                  </a:lnTo>
                  <a:lnTo>
                    <a:pt x="135046" y="1965958"/>
                  </a:lnTo>
                  <a:lnTo>
                    <a:pt x="1976346" y="127254"/>
                  </a:lnTo>
                  <a:lnTo>
                    <a:pt x="2023093" y="112275"/>
                  </a:lnTo>
                  <a:lnTo>
                    <a:pt x="2069839" y="98417"/>
                  </a:lnTo>
                  <a:lnTo>
                    <a:pt x="2116586" y="85556"/>
                  </a:lnTo>
                  <a:lnTo>
                    <a:pt x="2163333" y="73568"/>
                  </a:lnTo>
                  <a:lnTo>
                    <a:pt x="2210079" y="62328"/>
                  </a:lnTo>
                  <a:lnTo>
                    <a:pt x="70120" y="2199691"/>
                  </a:lnTo>
                  <a:close/>
                </a:path>
                <a:path w="2713355" h="5682615">
                  <a:moveTo>
                    <a:pt x="2597" y="2947639"/>
                  </a:moveTo>
                  <a:lnTo>
                    <a:pt x="1095" y="2905193"/>
                  </a:lnTo>
                  <a:lnTo>
                    <a:pt x="324" y="2863235"/>
                  </a:lnTo>
                  <a:lnTo>
                    <a:pt x="40" y="2821276"/>
                  </a:lnTo>
                  <a:lnTo>
                    <a:pt x="0" y="2778831"/>
                  </a:lnTo>
                  <a:lnTo>
                    <a:pt x="2712999" y="65832"/>
                  </a:lnTo>
                  <a:lnTo>
                    <a:pt x="2712999" y="234852"/>
                  </a:lnTo>
                  <a:lnTo>
                    <a:pt x="2597" y="2947639"/>
                  </a:lnTo>
                  <a:close/>
                </a:path>
                <a:path w="2713355" h="5682615">
                  <a:moveTo>
                    <a:pt x="238927" y="1695866"/>
                  </a:moveTo>
                  <a:lnTo>
                    <a:pt x="258892" y="1650220"/>
                  </a:lnTo>
                  <a:lnTo>
                    <a:pt x="279830" y="1604848"/>
                  </a:lnTo>
                  <a:lnTo>
                    <a:pt x="301743" y="1559780"/>
                  </a:lnTo>
                  <a:lnTo>
                    <a:pt x="324629" y="1515047"/>
                  </a:lnTo>
                  <a:lnTo>
                    <a:pt x="348490" y="1470679"/>
                  </a:lnTo>
                  <a:lnTo>
                    <a:pt x="373324" y="1426707"/>
                  </a:lnTo>
                  <a:lnTo>
                    <a:pt x="399132" y="1383161"/>
                  </a:lnTo>
                  <a:lnTo>
                    <a:pt x="425914" y="1340071"/>
                  </a:lnTo>
                  <a:lnTo>
                    <a:pt x="1350460" y="415526"/>
                  </a:lnTo>
                  <a:lnTo>
                    <a:pt x="1393549" y="389596"/>
                  </a:lnTo>
                  <a:lnTo>
                    <a:pt x="1437095" y="364396"/>
                  </a:lnTo>
                  <a:lnTo>
                    <a:pt x="1481067" y="339928"/>
                  </a:lnTo>
                  <a:lnTo>
                    <a:pt x="1525435" y="316189"/>
                  </a:lnTo>
                  <a:lnTo>
                    <a:pt x="1570168" y="293181"/>
                  </a:lnTo>
                  <a:lnTo>
                    <a:pt x="1615236" y="270903"/>
                  </a:lnTo>
                  <a:lnTo>
                    <a:pt x="1660608" y="249356"/>
                  </a:lnTo>
                  <a:lnTo>
                    <a:pt x="1706254" y="228539"/>
                  </a:lnTo>
                  <a:lnTo>
                    <a:pt x="238927" y="1695866"/>
                  </a:lnTo>
                  <a:close/>
                </a:path>
                <a:path w="2713355" h="5682615">
                  <a:moveTo>
                    <a:pt x="31164" y="3256686"/>
                  </a:moveTo>
                  <a:lnTo>
                    <a:pt x="25767" y="3219273"/>
                  </a:lnTo>
                  <a:lnTo>
                    <a:pt x="21100" y="3181372"/>
                  </a:lnTo>
                  <a:lnTo>
                    <a:pt x="16921" y="3143471"/>
                  </a:lnTo>
                  <a:lnTo>
                    <a:pt x="12985" y="3106058"/>
                  </a:lnTo>
                  <a:lnTo>
                    <a:pt x="2712999" y="406044"/>
                  </a:lnTo>
                  <a:lnTo>
                    <a:pt x="2712999" y="574851"/>
                  </a:lnTo>
                  <a:lnTo>
                    <a:pt x="31164" y="3256686"/>
                  </a:lnTo>
                  <a:close/>
                </a:path>
                <a:path w="2713355" h="5682615">
                  <a:moveTo>
                    <a:pt x="85702" y="3537166"/>
                  </a:moveTo>
                  <a:lnTo>
                    <a:pt x="77911" y="3502512"/>
                  </a:lnTo>
                  <a:lnTo>
                    <a:pt x="62328" y="3434178"/>
                  </a:lnTo>
                  <a:lnTo>
                    <a:pt x="54537" y="3399523"/>
                  </a:lnTo>
                  <a:lnTo>
                    <a:pt x="2712999" y="741062"/>
                  </a:lnTo>
                  <a:lnTo>
                    <a:pt x="2712999" y="909869"/>
                  </a:lnTo>
                  <a:lnTo>
                    <a:pt x="85702" y="3537166"/>
                  </a:lnTo>
                  <a:close/>
                </a:path>
                <a:path w="2713355" h="5682615">
                  <a:moveTo>
                    <a:pt x="166210" y="3796870"/>
                  </a:moveTo>
                  <a:lnTo>
                    <a:pt x="154970" y="3765300"/>
                  </a:lnTo>
                  <a:lnTo>
                    <a:pt x="144460" y="3733243"/>
                  </a:lnTo>
                  <a:lnTo>
                    <a:pt x="134437" y="3701186"/>
                  </a:lnTo>
                  <a:lnTo>
                    <a:pt x="124657" y="3669616"/>
                  </a:lnTo>
                  <a:lnTo>
                    <a:pt x="2712999" y="1081274"/>
                  </a:lnTo>
                  <a:lnTo>
                    <a:pt x="2712999" y="1250081"/>
                  </a:lnTo>
                  <a:lnTo>
                    <a:pt x="166210" y="3796870"/>
                  </a:lnTo>
                  <a:close/>
                </a:path>
                <a:path w="2713355" h="5682615">
                  <a:moveTo>
                    <a:pt x="264897" y="4035798"/>
                  </a:moveTo>
                  <a:lnTo>
                    <a:pt x="251304" y="4006581"/>
                  </a:lnTo>
                  <a:lnTo>
                    <a:pt x="237953" y="3977364"/>
                  </a:lnTo>
                  <a:lnTo>
                    <a:pt x="225090" y="3948148"/>
                  </a:lnTo>
                  <a:lnTo>
                    <a:pt x="212957" y="3918931"/>
                  </a:lnTo>
                  <a:lnTo>
                    <a:pt x="2712999" y="1418889"/>
                  </a:lnTo>
                  <a:lnTo>
                    <a:pt x="2712999" y="1587696"/>
                  </a:lnTo>
                  <a:lnTo>
                    <a:pt x="264897" y="4035798"/>
                  </a:lnTo>
                  <a:close/>
                </a:path>
                <a:path w="2713355" h="5682615">
                  <a:moveTo>
                    <a:pt x="376570" y="4261740"/>
                  </a:moveTo>
                  <a:lnTo>
                    <a:pt x="361028" y="4234471"/>
                  </a:lnTo>
                  <a:lnTo>
                    <a:pt x="345730" y="4207202"/>
                  </a:lnTo>
                  <a:lnTo>
                    <a:pt x="330919" y="4179933"/>
                  </a:lnTo>
                  <a:lnTo>
                    <a:pt x="316838" y="4152665"/>
                  </a:lnTo>
                  <a:lnTo>
                    <a:pt x="2712999" y="1756504"/>
                  </a:lnTo>
                  <a:lnTo>
                    <a:pt x="2712999" y="1925311"/>
                  </a:lnTo>
                  <a:lnTo>
                    <a:pt x="376570" y="4261740"/>
                  </a:lnTo>
                  <a:close/>
                </a:path>
                <a:path w="2713355" h="5682615">
                  <a:moveTo>
                    <a:pt x="509019" y="4466906"/>
                  </a:moveTo>
                  <a:lnTo>
                    <a:pt x="491530" y="4441585"/>
                  </a:lnTo>
                  <a:lnTo>
                    <a:pt x="474284" y="4416264"/>
                  </a:lnTo>
                  <a:lnTo>
                    <a:pt x="457525" y="4390943"/>
                  </a:lnTo>
                  <a:lnTo>
                    <a:pt x="441496" y="4365622"/>
                  </a:lnTo>
                  <a:lnTo>
                    <a:pt x="2712999" y="2094119"/>
                  </a:lnTo>
                  <a:lnTo>
                    <a:pt x="2712999" y="2262926"/>
                  </a:lnTo>
                  <a:lnTo>
                    <a:pt x="509019" y="4466906"/>
                  </a:lnTo>
                  <a:close/>
                </a:path>
                <a:path w="2713355" h="5682615">
                  <a:moveTo>
                    <a:pt x="657050" y="4659087"/>
                  </a:moveTo>
                  <a:lnTo>
                    <a:pt x="637613" y="4635713"/>
                  </a:lnTo>
                  <a:lnTo>
                    <a:pt x="618419" y="4612340"/>
                  </a:lnTo>
                  <a:lnTo>
                    <a:pt x="599713" y="4588967"/>
                  </a:lnTo>
                  <a:lnTo>
                    <a:pt x="581736" y="4565594"/>
                  </a:lnTo>
                  <a:lnTo>
                    <a:pt x="2712999" y="2434331"/>
                  </a:lnTo>
                  <a:lnTo>
                    <a:pt x="2712999" y="2603138"/>
                  </a:lnTo>
                  <a:lnTo>
                    <a:pt x="657050" y="4659087"/>
                  </a:lnTo>
                  <a:close/>
                </a:path>
                <a:path w="2713355" h="5682615">
                  <a:moveTo>
                    <a:pt x="818067" y="4833089"/>
                  </a:moveTo>
                  <a:lnTo>
                    <a:pt x="796682" y="4811663"/>
                  </a:lnTo>
                  <a:lnTo>
                    <a:pt x="775540" y="4790237"/>
                  </a:lnTo>
                  <a:lnTo>
                    <a:pt x="754886" y="4768812"/>
                  </a:lnTo>
                  <a:lnTo>
                    <a:pt x="734962" y="4747386"/>
                  </a:lnTo>
                  <a:lnTo>
                    <a:pt x="2712999" y="2769349"/>
                  </a:lnTo>
                  <a:lnTo>
                    <a:pt x="2712999" y="2938156"/>
                  </a:lnTo>
                  <a:lnTo>
                    <a:pt x="818067" y="4833089"/>
                  </a:lnTo>
                  <a:close/>
                </a:path>
                <a:path w="2713355" h="5682615">
                  <a:moveTo>
                    <a:pt x="989471" y="4999299"/>
                  </a:moveTo>
                  <a:lnTo>
                    <a:pt x="945322" y="4960019"/>
                  </a:lnTo>
                  <a:lnTo>
                    <a:pt x="923003" y="4939770"/>
                  </a:lnTo>
                  <a:lnTo>
                    <a:pt x="901172" y="4918791"/>
                  </a:lnTo>
                  <a:lnTo>
                    <a:pt x="2712999" y="3106964"/>
                  </a:lnTo>
                  <a:lnTo>
                    <a:pt x="2712999" y="3275771"/>
                  </a:lnTo>
                  <a:lnTo>
                    <a:pt x="989471" y="4999299"/>
                  </a:lnTo>
                  <a:close/>
                </a:path>
                <a:path w="2713355" h="5682615">
                  <a:moveTo>
                    <a:pt x="1179055" y="5147331"/>
                  </a:moveTo>
                  <a:lnTo>
                    <a:pt x="1131010" y="5111946"/>
                  </a:lnTo>
                  <a:lnTo>
                    <a:pt x="1106744" y="5093645"/>
                  </a:lnTo>
                  <a:lnTo>
                    <a:pt x="1082965" y="5074613"/>
                  </a:lnTo>
                  <a:lnTo>
                    <a:pt x="2712999" y="3445636"/>
                  </a:lnTo>
                  <a:lnTo>
                    <a:pt x="2712999" y="3614387"/>
                  </a:lnTo>
                  <a:lnTo>
                    <a:pt x="1179055" y="5147331"/>
                  </a:lnTo>
                  <a:close/>
                </a:path>
                <a:path w="2713355" h="5682615">
                  <a:moveTo>
                    <a:pt x="1381624" y="5282376"/>
                  </a:moveTo>
                  <a:lnTo>
                    <a:pt x="1354802" y="5266753"/>
                  </a:lnTo>
                  <a:lnTo>
                    <a:pt x="1328709" y="5250887"/>
                  </a:lnTo>
                  <a:lnTo>
                    <a:pt x="1303104" y="5234534"/>
                  </a:lnTo>
                  <a:lnTo>
                    <a:pt x="1277743" y="5217450"/>
                  </a:lnTo>
                  <a:lnTo>
                    <a:pt x="2712999" y="3782194"/>
                  </a:lnTo>
                  <a:lnTo>
                    <a:pt x="2712999" y="3951001"/>
                  </a:lnTo>
                  <a:lnTo>
                    <a:pt x="1381624" y="5282376"/>
                  </a:lnTo>
                  <a:close/>
                </a:path>
                <a:path w="2713355" h="5682615">
                  <a:moveTo>
                    <a:pt x="1602372" y="5401840"/>
                  </a:moveTo>
                  <a:lnTo>
                    <a:pt x="1573602" y="5388165"/>
                  </a:lnTo>
                  <a:lnTo>
                    <a:pt x="1545562" y="5374246"/>
                  </a:lnTo>
                  <a:lnTo>
                    <a:pt x="1518009" y="5359841"/>
                  </a:lnTo>
                  <a:lnTo>
                    <a:pt x="1490700" y="5344705"/>
                  </a:lnTo>
                  <a:lnTo>
                    <a:pt x="2712999" y="4122406"/>
                  </a:lnTo>
                  <a:lnTo>
                    <a:pt x="2712999" y="4291213"/>
                  </a:lnTo>
                  <a:lnTo>
                    <a:pt x="1602372" y="5401840"/>
                  </a:lnTo>
                  <a:close/>
                </a:path>
                <a:path w="2713355" h="5682615">
                  <a:moveTo>
                    <a:pt x="1836106" y="5505721"/>
                  </a:moveTo>
                  <a:lnTo>
                    <a:pt x="1776374" y="5482024"/>
                  </a:lnTo>
                  <a:lnTo>
                    <a:pt x="1746265" y="5469566"/>
                  </a:lnTo>
                  <a:lnTo>
                    <a:pt x="1716642" y="5456378"/>
                  </a:lnTo>
                  <a:lnTo>
                    <a:pt x="2712999" y="4460021"/>
                  </a:lnTo>
                  <a:lnTo>
                    <a:pt x="2712999" y="4628828"/>
                  </a:lnTo>
                  <a:lnTo>
                    <a:pt x="1836106" y="5505721"/>
                  </a:lnTo>
                  <a:close/>
                </a:path>
                <a:path w="2713355" h="5682615">
                  <a:moveTo>
                    <a:pt x="2093213" y="5586230"/>
                  </a:moveTo>
                  <a:lnTo>
                    <a:pt x="1963361" y="5547274"/>
                  </a:lnTo>
                  <a:lnTo>
                    <a:pt x="2712999" y="4797636"/>
                  </a:lnTo>
                  <a:lnTo>
                    <a:pt x="2712999" y="4966443"/>
                  </a:lnTo>
                  <a:lnTo>
                    <a:pt x="2093213" y="5586230"/>
                  </a:lnTo>
                  <a:close/>
                </a:path>
                <a:path w="2713355" h="5682615">
                  <a:moveTo>
                    <a:pt x="2365902" y="5648558"/>
                  </a:moveTo>
                  <a:lnTo>
                    <a:pt x="2330842" y="5642269"/>
                  </a:lnTo>
                  <a:lnTo>
                    <a:pt x="2295782" y="5635249"/>
                  </a:lnTo>
                  <a:lnTo>
                    <a:pt x="2225662" y="5619991"/>
                  </a:lnTo>
                  <a:lnTo>
                    <a:pt x="2712999" y="5133025"/>
                  </a:lnTo>
                  <a:lnTo>
                    <a:pt x="2712999" y="5301735"/>
                  </a:lnTo>
                  <a:lnTo>
                    <a:pt x="2365902" y="5648558"/>
                  </a:lnTo>
                  <a:close/>
                </a:path>
                <a:path w="2713355" h="5682615">
                  <a:moveTo>
                    <a:pt x="2672352" y="5682320"/>
                  </a:moveTo>
                  <a:lnTo>
                    <a:pt x="2633397" y="5679926"/>
                  </a:lnTo>
                  <a:lnTo>
                    <a:pt x="2594441" y="5676801"/>
                  </a:lnTo>
                  <a:lnTo>
                    <a:pt x="2516530" y="5669335"/>
                  </a:lnTo>
                  <a:lnTo>
                    <a:pt x="2712999" y="5473027"/>
                  </a:lnTo>
                  <a:lnTo>
                    <a:pt x="2712999" y="5641709"/>
                  </a:lnTo>
                  <a:lnTo>
                    <a:pt x="2672352" y="5682320"/>
                  </a:lnTo>
                  <a:close/>
                </a:path>
              </a:pathLst>
            </a:custGeom>
            <a:solidFill>
              <a:srgbClr val="F5FAF9"/>
            </a:solidFill>
          </p:spPr>
          <p:txBody>
            <a:bodyPr wrap="square" lIns="0" tIns="0" rIns="0" bIns="0" rtlCol="0"/>
            <a:lstStyle/>
            <a:p>
              <a:endParaRPr/>
            </a:p>
          </p:txBody>
        </p:sp>
      </p:grpSp>
      <p:grpSp>
        <p:nvGrpSpPr>
          <p:cNvPr id="6" name="object 6"/>
          <p:cNvGrpSpPr/>
          <p:nvPr/>
        </p:nvGrpSpPr>
        <p:grpSpPr>
          <a:xfrm>
            <a:off x="0" y="5"/>
            <a:ext cx="3429635" cy="2595245"/>
            <a:chOff x="0" y="5"/>
            <a:chExt cx="3429635" cy="2595245"/>
          </a:xfrm>
        </p:grpSpPr>
        <p:sp>
          <p:nvSpPr>
            <p:cNvPr id="7" name="object 7"/>
            <p:cNvSpPr/>
            <p:nvPr/>
          </p:nvSpPr>
          <p:spPr>
            <a:xfrm>
              <a:off x="0" y="5"/>
              <a:ext cx="2314575" cy="2595245"/>
            </a:xfrm>
            <a:custGeom>
              <a:avLst/>
              <a:gdLst/>
              <a:ahLst/>
              <a:cxnLst/>
              <a:rect l="l" t="t" r="r" b="b"/>
              <a:pathLst>
                <a:path w="2314575" h="2595245">
                  <a:moveTo>
                    <a:pt x="0" y="102549"/>
                  </a:moveTo>
                  <a:lnTo>
                    <a:pt x="0" y="0"/>
                  </a:lnTo>
                  <a:lnTo>
                    <a:pt x="102549" y="0"/>
                  </a:lnTo>
                  <a:lnTo>
                    <a:pt x="0" y="102549"/>
                  </a:lnTo>
                  <a:close/>
                </a:path>
                <a:path w="2314575" h="2595245">
                  <a:moveTo>
                    <a:pt x="0" y="321028"/>
                  </a:moveTo>
                  <a:lnTo>
                    <a:pt x="0" y="211789"/>
                  </a:lnTo>
                  <a:lnTo>
                    <a:pt x="211788" y="0"/>
                  </a:lnTo>
                  <a:lnTo>
                    <a:pt x="321028" y="0"/>
                  </a:lnTo>
                  <a:lnTo>
                    <a:pt x="0" y="321028"/>
                  </a:lnTo>
                  <a:close/>
                </a:path>
                <a:path w="2314575" h="2595245">
                  <a:moveTo>
                    <a:pt x="0" y="539508"/>
                  </a:moveTo>
                  <a:lnTo>
                    <a:pt x="0" y="430268"/>
                  </a:lnTo>
                  <a:lnTo>
                    <a:pt x="430268" y="0"/>
                  </a:lnTo>
                  <a:lnTo>
                    <a:pt x="539508" y="0"/>
                  </a:lnTo>
                  <a:lnTo>
                    <a:pt x="0" y="539508"/>
                  </a:lnTo>
                  <a:close/>
                </a:path>
                <a:path w="2314575" h="2595245">
                  <a:moveTo>
                    <a:pt x="0" y="757987"/>
                  </a:moveTo>
                  <a:lnTo>
                    <a:pt x="0" y="648747"/>
                  </a:lnTo>
                  <a:lnTo>
                    <a:pt x="648747" y="0"/>
                  </a:lnTo>
                  <a:lnTo>
                    <a:pt x="757987" y="0"/>
                  </a:lnTo>
                  <a:lnTo>
                    <a:pt x="0" y="757987"/>
                  </a:lnTo>
                  <a:close/>
                </a:path>
                <a:path w="2314575" h="2595245">
                  <a:moveTo>
                    <a:pt x="0" y="978147"/>
                  </a:moveTo>
                  <a:lnTo>
                    <a:pt x="0" y="868907"/>
                  </a:lnTo>
                  <a:lnTo>
                    <a:pt x="868907" y="0"/>
                  </a:lnTo>
                  <a:lnTo>
                    <a:pt x="978147" y="0"/>
                  </a:lnTo>
                  <a:lnTo>
                    <a:pt x="0" y="978147"/>
                  </a:lnTo>
                  <a:close/>
                </a:path>
                <a:path w="2314575" h="2595245">
                  <a:moveTo>
                    <a:pt x="0" y="1194946"/>
                  </a:moveTo>
                  <a:lnTo>
                    <a:pt x="0" y="1085706"/>
                  </a:lnTo>
                  <a:lnTo>
                    <a:pt x="1085706" y="0"/>
                  </a:lnTo>
                  <a:lnTo>
                    <a:pt x="1194946" y="0"/>
                  </a:lnTo>
                  <a:lnTo>
                    <a:pt x="0" y="1194946"/>
                  </a:lnTo>
                  <a:close/>
                </a:path>
                <a:path w="2314575" h="2595245">
                  <a:moveTo>
                    <a:pt x="0" y="1413425"/>
                  </a:moveTo>
                  <a:lnTo>
                    <a:pt x="0" y="1304186"/>
                  </a:lnTo>
                  <a:lnTo>
                    <a:pt x="1304186" y="0"/>
                  </a:lnTo>
                  <a:lnTo>
                    <a:pt x="1413425" y="0"/>
                  </a:lnTo>
                  <a:lnTo>
                    <a:pt x="0" y="1413425"/>
                  </a:lnTo>
                  <a:close/>
                </a:path>
                <a:path w="2314575" h="2595245">
                  <a:moveTo>
                    <a:pt x="0" y="1632304"/>
                  </a:moveTo>
                  <a:lnTo>
                    <a:pt x="0" y="1523102"/>
                  </a:lnTo>
                  <a:lnTo>
                    <a:pt x="1524090" y="0"/>
                  </a:lnTo>
                  <a:lnTo>
                    <a:pt x="1633369" y="0"/>
                  </a:lnTo>
                  <a:lnTo>
                    <a:pt x="0" y="1632304"/>
                  </a:lnTo>
                  <a:close/>
                </a:path>
                <a:path w="2314575" h="2595245">
                  <a:moveTo>
                    <a:pt x="0" y="1850384"/>
                  </a:moveTo>
                  <a:lnTo>
                    <a:pt x="0" y="1741144"/>
                  </a:lnTo>
                  <a:lnTo>
                    <a:pt x="1741145" y="0"/>
                  </a:lnTo>
                  <a:lnTo>
                    <a:pt x="1850384" y="0"/>
                  </a:lnTo>
                  <a:lnTo>
                    <a:pt x="0" y="1850384"/>
                  </a:lnTo>
                  <a:close/>
                </a:path>
                <a:path w="2314575" h="2595245">
                  <a:moveTo>
                    <a:pt x="0" y="2070544"/>
                  </a:moveTo>
                  <a:lnTo>
                    <a:pt x="0" y="1961305"/>
                  </a:lnTo>
                  <a:lnTo>
                    <a:pt x="1961305" y="0"/>
                  </a:lnTo>
                  <a:lnTo>
                    <a:pt x="2070544" y="0"/>
                  </a:lnTo>
                  <a:lnTo>
                    <a:pt x="0" y="2070544"/>
                  </a:lnTo>
                  <a:close/>
                </a:path>
                <a:path w="2314575" h="2595245">
                  <a:moveTo>
                    <a:pt x="0" y="2289023"/>
                  </a:moveTo>
                  <a:lnTo>
                    <a:pt x="0" y="2179784"/>
                  </a:lnTo>
                  <a:lnTo>
                    <a:pt x="2161439" y="18345"/>
                  </a:lnTo>
                  <a:lnTo>
                    <a:pt x="2169973" y="37278"/>
                  </a:lnTo>
                  <a:lnTo>
                    <a:pt x="2178035" y="56368"/>
                  </a:lnTo>
                  <a:lnTo>
                    <a:pt x="2185781" y="75774"/>
                  </a:lnTo>
                  <a:lnTo>
                    <a:pt x="2193370" y="95653"/>
                  </a:lnTo>
                  <a:lnTo>
                    <a:pt x="0" y="2289023"/>
                  </a:lnTo>
                  <a:close/>
                </a:path>
                <a:path w="2314575" h="2595245">
                  <a:moveTo>
                    <a:pt x="0" y="2507503"/>
                  </a:moveTo>
                  <a:lnTo>
                    <a:pt x="0" y="2398263"/>
                  </a:lnTo>
                  <a:lnTo>
                    <a:pt x="2221941" y="176322"/>
                  </a:lnTo>
                  <a:lnTo>
                    <a:pt x="2228243" y="197487"/>
                  </a:lnTo>
                  <a:lnTo>
                    <a:pt x="2240848" y="239187"/>
                  </a:lnTo>
                  <a:lnTo>
                    <a:pt x="2247150" y="260352"/>
                  </a:lnTo>
                  <a:lnTo>
                    <a:pt x="0" y="2507503"/>
                  </a:lnTo>
                  <a:close/>
                </a:path>
                <a:path w="2314575" h="2595245">
                  <a:moveTo>
                    <a:pt x="156470" y="2567831"/>
                  </a:moveTo>
                  <a:lnTo>
                    <a:pt x="133782" y="2563761"/>
                  </a:lnTo>
                  <a:lnTo>
                    <a:pt x="111094" y="2559218"/>
                  </a:lnTo>
                  <a:lnTo>
                    <a:pt x="65717" y="2549344"/>
                  </a:lnTo>
                  <a:lnTo>
                    <a:pt x="2268998" y="347744"/>
                  </a:lnTo>
                  <a:lnTo>
                    <a:pt x="2274014" y="370432"/>
                  </a:lnTo>
                  <a:lnTo>
                    <a:pt x="2278872" y="393121"/>
                  </a:lnTo>
                  <a:lnTo>
                    <a:pt x="2283415" y="415809"/>
                  </a:lnTo>
                  <a:lnTo>
                    <a:pt x="2287485" y="438497"/>
                  </a:lnTo>
                  <a:lnTo>
                    <a:pt x="156470" y="2567831"/>
                  </a:lnTo>
                  <a:close/>
                </a:path>
                <a:path w="2314575" h="2595245">
                  <a:moveTo>
                    <a:pt x="354782" y="2589679"/>
                  </a:moveTo>
                  <a:lnTo>
                    <a:pt x="329573" y="2588130"/>
                  </a:lnTo>
                  <a:lnTo>
                    <a:pt x="304364" y="2586108"/>
                  </a:lnTo>
                  <a:lnTo>
                    <a:pt x="253946" y="2581276"/>
                  </a:lnTo>
                  <a:lnTo>
                    <a:pt x="2302610" y="534292"/>
                  </a:lnTo>
                  <a:lnTo>
                    <a:pt x="2305105" y="559501"/>
                  </a:lnTo>
                  <a:lnTo>
                    <a:pt x="2307442" y="584710"/>
                  </a:lnTo>
                  <a:lnTo>
                    <a:pt x="2309464" y="609919"/>
                  </a:lnTo>
                  <a:lnTo>
                    <a:pt x="2311013" y="635129"/>
                  </a:lnTo>
                  <a:lnTo>
                    <a:pt x="354782" y="2589679"/>
                  </a:lnTo>
                  <a:close/>
                </a:path>
                <a:path w="2314575" h="2595245">
                  <a:moveTo>
                    <a:pt x="460661" y="2594721"/>
                  </a:moveTo>
                  <a:lnTo>
                    <a:pt x="2314374" y="741007"/>
                  </a:lnTo>
                  <a:lnTo>
                    <a:pt x="2314085" y="769000"/>
                  </a:lnTo>
                  <a:lnTo>
                    <a:pt x="2313324" y="797308"/>
                  </a:lnTo>
                  <a:lnTo>
                    <a:pt x="2311013" y="853608"/>
                  </a:lnTo>
                  <a:lnTo>
                    <a:pt x="573261" y="2591360"/>
                  </a:lnTo>
                  <a:lnTo>
                    <a:pt x="516961" y="2594301"/>
                  </a:lnTo>
                  <a:lnTo>
                    <a:pt x="460661" y="2594721"/>
                  </a:lnTo>
                  <a:close/>
                </a:path>
                <a:path w="2314575" h="2595245">
                  <a:moveTo>
                    <a:pt x="692585" y="2581276"/>
                  </a:moveTo>
                  <a:lnTo>
                    <a:pt x="2300930" y="972932"/>
                  </a:lnTo>
                  <a:lnTo>
                    <a:pt x="2296833" y="1005441"/>
                  </a:lnTo>
                  <a:lnTo>
                    <a:pt x="2292106" y="1037635"/>
                  </a:lnTo>
                  <a:lnTo>
                    <a:pt x="2280762" y="1102338"/>
                  </a:lnTo>
                  <a:lnTo>
                    <a:pt x="821992" y="2561109"/>
                  </a:lnTo>
                  <a:lnTo>
                    <a:pt x="757919" y="2572453"/>
                  </a:lnTo>
                  <a:lnTo>
                    <a:pt x="692585" y="2581276"/>
                  </a:lnTo>
                  <a:close/>
                </a:path>
                <a:path w="2314575" h="2595245">
                  <a:moveTo>
                    <a:pt x="966525" y="2527497"/>
                  </a:moveTo>
                  <a:lnTo>
                    <a:pt x="2247150" y="1246871"/>
                  </a:lnTo>
                  <a:lnTo>
                    <a:pt x="2235202" y="1288177"/>
                  </a:lnTo>
                  <a:lnTo>
                    <a:pt x="2222151" y="1329011"/>
                  </a:lnTo>
                  <a:lnTo>
                    <a:pt x="2208155" y="1369529"/>
                  </a:lnTo>
                  <a:lnTo>
                    <a:pt x="2193370" y="1409890"/>
                  </a:lnTo>
                  <a:lnTo>
                    <a:pt x="1129544" y="2473717"/>
                  </a:lnTo>
                  <a:lnTo>
                    <a:pt x="1089183" y="2488501"/>
                  </a:lnTo>
                  <a:lnTo>
                    <a:pt x="1048664" y="2502498"/>
                  </a:lnTo>
                  <a:lnTo>
                    <a:pt x="1007831" y="2515549"/>
                  </a:lnTo>
                  <a:lnTo>
                    <a:pt x="966525" y="2527497"/>
                  </a:lnTo>
                  <a:close/>
                </a:path>
                <a:path w="2314575" h="2595245">
                  <a:moveTo>
                    <a:pt x="1327856" y="2382964"/>
                  </a:moveTo>
                  <a:lnTo>
                    <a:pt x="2102617" y="1608202"/>
                  </a:lnTo>
                  <a:lnTo>
                    <a:pt x="2078035" y="1653264"/>
                  </a:lnTo>
                  <a:lnTo>
                    <a:pt x="2052173" y="1697695"/>
                  </a:lnTo>
                  <a:lnTo>
                    <a:pt x="2025011" y="1741496"/>
                  </a:lnTo>
                  <a:lnTo>
                    <a:pt x="1996529" y="1784667"/>
                  </a:lnTo>
                  <a:lnTo>
                    <a:pt x="1966708" y="1827207"/>
                  </a:lnTo>
                  <a:lnTo>
                    <a:pt x="1935528" y="1869117"/>
                  </a:lnTo>
                  <a:lnTo>
                    <a:pt x="1902969" y="1910397"/>
                  </a:lnTo>
                  <a:lnTo>
                    <a:pt x="1869013" y="1951047"/>
                  </a:lnTo>
                  <a:lnTo>
                    <a:pt x="1670700" y="2149359"/>
                  </a:lnTo>
                  <a:lnTo>
                    <a:pt x="1630050" y="2183316"/>
                  </a:lnTo>
                  <a:lnTo>
                    <a:pt x="1588770" y="2215875"/>
                  </a:lnTo>
                  <a:lnTo>
                    <a:pt x="1546860" y="2247054"/>
                  </a:lnTo>
                  <a:lnTo>
                    <a:pt x="1504320" y="2276875"/>
                  </a:lnTo>
                  <a:lnTo>
                    <a:pt x="1461149" y="2305357"/>
                  </a:lnTo>
                  <a:lnTo>
                    <a:pt x="1417348" y="2332519"/>
                  </a:lnTo>
                  <a:lnTo>
                    <a:pt x="1372917" y="2358382"/>
                  </a:lnTo>
                  <a:lnTo>
                    <a:pt x="1327856" y="2382964"/>
                  </a:lnTo>
                  <a:close/>
                </a:path>
              </a:pathLst>
            </a:custGeom>
            <a:solidFill>
              <a:srgbClr val="F5FAF9"/>
            </a:solidFill>
          </p:spPr>
          <p:txBody>
            <a:bodyPr wrap="square" lIns="0" tIns="0" rIns="0" bIns="0" rtlCol="0"/>
            <a:lstStyle/>
            <a:p>
              <a:endParaRPr/>
            </a:p>
          </p:txBody>
        </p:sp>
        <p:sp>
          <p:nvSpPr>
            <p:cNvPr id="8" name="object 8"/>
            <p:cNvSpPr/>
            <p:nvPr/>
          </p:nvSpPr>
          <p:spPr>
            <a:xfrm>
              <a:off x="0" y="5"/>
              <a:ext cx="3429635" cy="2202815"/>
            </a:xfrm>
            <a:custGeom>
              <a:avLst/>
              <a:gdLst/>
              <a:ahLst/>
              <a:cxnLst/>
              <a:rect l="l" t="t" r="r" b="b"/>
              <a:pathLst>
                <a:path w="3429635" h="2202815">
                  <a:moveTo>
                    <a:pt x="2220109" y="2092155"/>
                  </a:moveTo>
                  <a:lnTo>
                    <a:pt x="1590216" y="2092155"/>
                  </a:lnTo>
                  <a:lnTo>
                    <a:pt x="1641382" y="2091416"/>
                  </a:lnTo>
                  <a:lnTo>
                    <a:pt x="1692300" y="2089205"/>
                  </a:lnTo>
                  <a:lnTo>
                    <a:pt x="1742944" y="2085532"/>
                  </a:lnTo>
                  <a:lnTo>
                    <a:pt x="1793291" y="2080409"/>
                  </a:lnTo>
                  <a:lnTo>
                    <a:pt x="1843315" y="2073845"/>
                  </a:lnTo>
                  <a:lnTo>
                    <a:pt x="1892993" y="2065851"/>
                  </a:lnTo>
                  <a:lnTo>
                    <a:pt x="1942299" y="2056436"/>
                  </a:lnTo>
                  <a:lnTo>
                    <a:pt x="1991208" y="2045611"/>
                  </a:lnTo>
                  <a:lnTo>
                    <a:pt x="2039697" y="2033387"/>
                  </a:lnTo>
                  <a:lnTo>
                    <a:pt x="2087740" y="2019774"/>
                  </a:lnTo>
                  <a:lnTo>
                    <a:pt x="2135312" y="2004782"/>
                  </a:lnTo>
                  <a:lnTo>
                    <a:pt x="2182390" y="1988421"/>
                  </a:lnTo>
                  <a:lnTo>
                    <a:pt x="2228948" y="1970702"/>
                  </a:lnTo>
                  <a:lnTo>
                    <a:pt x="2274962" y="1951635"/>
                  </a:lnTo>
                  <a:lnTo>
                    <a:pt x="2320408" y="1931230"/>
                  </a:lnTo>
                  <a:lnTo>
                    <a:pt x="2365259" y="1909498"/>
                  </a:lnTo>
                  <a:lnTo>
                    <a:pt x="2409493" y="1886449"/>
                  </a:lnTo>
                  <a:lnTo>
                    <a:pt x="2453084" y="1862093"/>
                  </a:lnTo>
                  <a:lnTo>
                    <a:pt x="2496008" y="1836441"/>
                  </a:lnTo>
                  <a:lnTo>
                    <a:pt x="2538239" y="1809502"/>
                  </a:lnTo>
                  <a:lnTo>
                    <a:pt x="2579754" y="1781287"/>
                  </a:lnTo>
                  <a:lnTo>
                    <a:pt x="2620528" y="1751807"/>
                  </a:lnTo>
                  <a:lnTo>
                    <a:pt x="2660535" y="1721072"/>
                  </a:lnTo>
                  <a:lnTo>
                    <a:pt x="2699752" y="1689092"/>
                  </a:lnTo>
                  <a:lnTo>
                    <a:pt x="2738154" y="1655877"/>
                  </a:lnTo>
                  <a:lnTo>
                    <a:pt x="2775716" y="1621438"/>
                  </a:lnTo>
                  <a:lnTo>
                    <a:pt x="2812413" y="1585785"/>
                  </a:lnTo>
                  <a:lnTo>
                    <a:pt x="2848066" y="1549087"/>
                  </a:lnTo>
                  <a:lnTo>
                    <a:pt x="2882505" y="1511526"/>
                  </a:lnTo>
                  <a:lnTo>
                    <a:pt x="2915720" y="1473124"/>
                  </a:lnTo>
                  <a:lnTo>
                    <a:pt x="2947700" y="1433907"/>
                  </a:lnTo>
                  <a:lnTo>
                    <a:pt x="2978436" y="1393899"/>
                  </a:lnTo>
                  <a:lnTo>
                    <a:pt x="3007916" y="1353126"/>
                  </a:lnTo>
                  <a:lnTo>
                    <a:pt x="3036130" y="1311611"/>
                  </a:lnTo>
                  <a:lnTo>
                    <a:pt x="3063069" y="1269379"/>
                  </a:lnTo>
                  <a:lnTo>
                    <a:pt x="3088721" y="1226456"/>
                  </a:lnTo>
                  <a:lnTo>
                    <a:pt x="3113077" y="1182865"/>
                  </a:lnTo>
                  <a:lnTo>
                    <a:pt x="3136126" y="1138631"/>
                  </a:lnTo>
                  <a:lnTo>
                    <a:pt x="3157859" y="1093779"/>
                  </a:lnTo>
                  <a:lnTo>
                    <a:pt x="3178263" y="1048334"/>
                  </a:lnTo>
                  <a:lnTo>
                    <a:pt x="3197330" y="1002320"/>
                  </a:lnTo>
                  <a:lnTo>
                    <a:pt x="3215049" y="955762"/>
                  </a:lnTo>
                  <a:lnTo>
                    <a:pt x="3231410" y="908684"/>
                  </a:lnTo>
                  <a:lnTo>
                    <a:pt x="3246402" y="861111"/>
                  </a:lnTo>
                  <a:lnTo>
                    <a:pt x="3260016" y="813068"/>
                  </a:lnTo>
                  <a:lnTo>
                    <a:pt x="3272240" y="764580"/>
                  </a:lnTo>
                  <a:lnTo>
                    <a:pt x="3283064" y="715671"/>
                  </a:lnTo>
                  <a:lnTo>
                    <a:pt x="3292479" y="666365"/>
                  </a:lnTo>
                  <a:lnTo>
                    <a:pt x="3300473" y="616687"/>
                  </a:lnTo>
                  <a:lnTo>
                    <a:pt x="3307037" y="566663"/>
                  </a:lnTo>
                  <a:lnTo>
                    <a:pt x="3312161" y="516316"/>
                  </a:lnTo>
                  <a:lnTo>
                    <a:pt x="3315833" y="465671"/>
                  </a:lnTo>
                  <a:lnTo>
                    <a:pt x="3318044" y="414754"/>
                  </a:lnTo>
                  <a:lnTo>
                    <a:pt x="3318783" y="363588"/>
                  </a:lnTo>
                  <a:lnTo>
                    <a:pt x="3318044" y="312421"/>
                  </a:lnTo>
                  <a:lnTo>
                    <a:pt x="3315833" y="261504"/>
                  </a:lnTo>
                  <a:lnTo>
                    <a:pt x="3312161" y="210859"/>
                  </a:lnTo>
                  <a:lnTo>
                    <a:pt x="3307037" y="160512"/>
                  </a:lnTo>
                  <a:lnTo>
                    <a:pt x="3300473" y="110488"/>
                  </a:lnTo>
                  <a:lnTo>
                    <a:pt x="3292479" y="60810"/>
                  </a:lnTo>
                  <a:lnTo>
                    <a:pt x="3283064" y="11505"/>
                  </a:lnTo>
                  <a:lnTo>
                    <a:pt x="3280518" y="0"/>
                  </a:lnTo>
                  <a:lnTo>
                    <a:pt x="3393151" y="0"/>
                  </a:lnTo>
                  <a:lnTo>
                    <a:pt x="3404791" y="63392"/>
                  </a:lnTo>
                  <a:lnTo>
                    <a:pt x="3412160" y="112710"/>
                  </a:lnTo>
                  <a:lnTo>
                    <a:pt x="3418208" y="162341"/>
                  </a:lnTo>
                  <a:lnTo>
                    <a:pt x="3422927" y="212265"/>
                  </a:lnTo>
                  <a:lnTo>
                    <a:pt x="3426308" y="262462"/>
                  </a:lnTo>
                  <a:lnTo>
                    <a:pt x="3428343" y="312909"/>
                  </a:lnTo>
                  <a:lnTo>
                    <a:pt x="3429023" y="363588"/>
                  </a:lnTo>
                  <a:lnTo>
                    <a:pt x="3428343" y="414268"/>
                  </a:lnTo>
                  <a:lnTo>
                    <a:pt x="3426308" y="464723"/>
                  </a:lnTo>
                  <a:lnTo>
                    <a:pt x="3422927" y="514931"/>
                  </a:lnTo>
                  <a:lnTo>
                    <a:pt x="3418208" y="564870"/>
                  </a:lnTo>
                  <a:lnTo>
                    <a:pt x="3412160" y="614520"/>
                  </a:lnTo>
                  <a:lnTo>
                    <a:pt x="3404791" y="663858"/>
                  </a:lnTo>
                  <a:lnTo>
                    <a:pt x="3396109" y="712864"/>
                  </a:lnTo>
                  <a:lnTo>
                    <a:pt x="3386124" y="761516"/>
                  </a:lnTo>
                  <a:lnTo>
                    <a:pt x="3374844" y="809793"/>
                  </a:lnTo>
                  <a:lnTo>
                    <a:pt x="3362277" y="857673"/>
                  </a:lnTo>
                  <a:lnTo>
                    <a:pt x="3348431" y="905135"/>
                  </a:lnTo>
                  <a:lnTo>
                    <a:pt x="3333316" y="952159"/>
                  </a:lnTo>
                  <a:lnTo>
                    <a:pt x="3316940" y="998721"/>
                  </a:lnTo>
                  <a:lnTo>
                    <a:pt x="3299311" y="1044802"/>
                  </a:lnTo>
                  <a:lnTo>
                    <a:pt x="3280437" y="1090380"/>
                  </a:lnTo>
                  <a:lnTo>
                    <a:pt x="3260328" y="1135433"/>
                  </a:lnTo>
                  <a:lnTo>
                    <a:pt x="3238991" y="1179941"/>
                  </a:lnTo>
                  <a:lnTo>
                    <a:pt x="3216436" y="1223881"/>
                  </a:lnTo>
                  <a:lnTo>
                    <a:pt x="3192670" y="1267233"/>
                  </a:lnTo>
                  <a:lnTo>
                    <a:pt x="3167702" y="1309975"/>
                  </a:lnTo>
                  <a:lnTo>
                    <a:pt x="3141542" y="1352085"/>
                  </a:lnTo>
                  <a:lnTo>
                    <a:pt x="3114196" y="1393543"/>
                  </a:lnTo>
                  <a:lnTo>
                    <a:pt x="3085674" y="1434328"/>
                  </a:lnTo>
                  <a:lnTo>
                    <a:pt x="3055984" y="1474417"/>
                  </a:lnTo>
                  <a:lnTo>
                    <a:pt x="3025135" y="1513789"/>
                  </a:lnTo>
                  <a:lnTo>
                    <a:pt x="2993136" y="1552424"/>
                  </a:lnTo>
                  <a:lnTo>
                    <a:pt x="2959993" y="1590300"/>
                  </a:lnTo>
                  <a:lnTo>
                    <a:pt x="2925717" y="1627395"/>
                  </a:lnTo>
                  <a:lnTo>
                    <a:pt x="2890316" y="1663688"/>
                  </a:lnTo>
                  <a:lnTo>
                    <a:pt x="2854023" y="1699089"/>
                  </a:lnTo>
                  <a:lnTo>
                    <a:pt x="2816928" y="1733365"/>
                  </a:lnTo>
                  <a:lnTo>
                    <a:pt x="2779052" y="1766507"/>
                  </a:lnTo>
                  <a:lnTo>
                    <a:pt x="2740418" y="1798507"/>
                  </a:lnTo>
                  <a:lnTo>
                    <a:pt x="2701045" y="1829356"/>
                  </a:lnTo>
                  <a:lnTo>
                    <a:pt x="2660956" y="1859046"/>
                  </a:lnTo>
                  <a:lnTo>
                    <a:pt x="2620172" y="1887568"/>
                  </a:lnTo>
                  <a:lnTo>
                    <a:pt x="2578713" y="1914913"/>
                  </a:lnTo>
                  <a:lnTo>
                    <a:pt x="2536603" y="1941074"/>
                  </a:lnTo>
                  <a:lnTo>
                    <a:pt x="2493861" y="1966042"/>
                  </a:lnTo>
                  <a:lnTo>
                    <a:pt x="2450509" y="1989807"/>
                  </a:lnTo>
                  <a:lnTo>
                    <a:pt x="2406569" y="2012363"/>
                  </a:lnTo>
                  <a:lnTo>
                    <a:pt x="2362062" y="2033700"/>
                  </a:lnTo>
                  <a:lnTo>
                    <a:pt x="2317008" y="2053809"/>
                  </a:lnTo>
                  <a:lnTo>
                    <a:pt x="2271431" y="2072682"/>
                  </a:lnTo>
                  <a:lnTo>
                    <a:pt x="2225350" y="2090312"/>
                  </a:lnTo>
                  <a:lnTo>
                    <a:pt x="2220109" y="2092155"/>
                  </a:lnTo>
                  <a:close/>
                </a:path>
                <a:path w="3429635" h="2202815">
                  <a:moveTo>
                    <a:pt x="1590216" y="2202395"/>
                  </a:moveTo>
                  <a:lnTo>
                    <a:pt x="1539535" y="2201715"/>
                  </a:lnTo>
                  <a:lnTo>
                    <a:pt x="1489080" y="2199680"/>
                  </a:lnTo>
                  <a:lnTo>
                    <a:pt x="1438872" y="2196299"/>
                  </a:lnTo>
                  <a:lnTo>
                    <a:pt x="1388933" y="2191580"/>
                  </a:lnTo>
                  <a:lnTo>
                    <a:pt x="1339284" y="2185532"/>
                  </a:lnTo>
                  <a:lnTo>
                    <a:pt x="1289945" y="2178163"/>
                  </a:lnTo>
                  <a:lnTo>
                    <a:pt x="1240939" y="2169481"/>
                  </a:lnTo>
                  <a:lnTo>
                    <a:pt x="1192288" y="2159496"/>
                  </a:lnTo>
                  <a:lnTo>
                    <a:pt x="1144011" y="2148216"/>
                  </a:lnTo>
                  <a:lnTo>
                    <a:pt x="1096130" y="2135649"/>
                  </a:lnTo>
                  <a:lnTo>
                    <a:pt x="1048668" y="2121803"/>
                  </a:lnTo>
                  <a:lnTo>
                    <a:pt x="1001645" y="2106688"/>
                  </a:lnTo>
                  <a:lnTo>
                    <a:pt x="955082" y="2090312"/>
                  </a:lnTo>
                  <a:lnTo>
                    <a:pt x="909001" y="2072682"/>
                  </a:lnTo>
                  <a:lnTo>
                    <a:pt x="863423" y="2053809"/>
                  </a:lnTo>
                  <a:lnTo>
                    <a:pt x="818370" y="2033700"/>
                  </a:lnTo>
                  <a:lnTo>
                    <a:pt x="773863" y="2012363"/>
                  </a:lnTo>
                  <a:lnTo>
                    <a:pt x="729922" y="1989807"/>
                  </a:lnTo>
                  <a:lnTo>
                    <a:pt x="686571" y="1966042"/>
                  </a:lnTo>
                  <a:lnTo>
                    <a:pt x="643829" y="1941074"/>
                  </a:lnTo>
                  <a:lnTo>
                    <a:pt x="601718" y="1914913"/>
                  </a:lnTo>
                  <a:lnTo>
                    <a:pt x="560260" y="1887568"/>
                  </a:lnTo>
                  <a:lnTo>
                    <a:pt x="519476" y="1859046"/>
                  </a:lnTo>
                  <a:lnTo>
                    <a:pt x="479387" y="1829356"/>
                  </a:lnTo>
                  <a:lnTo>
                    <a:pt x="440014" y="1798507"/>
                  </a:lnTo>
                  <a:lnTo>
                    <a:pt x="401379" y="1766507"/>
                  </a:lnTo>
                  <a:lnTo>
                    <a:pt x="363504" y="1733365"/>
                  </a:lnTo>
                  <a:lnTo>
                    <a:pt x="326409" y="1699089"/>
                  </a:lnTo>
                  <a:lnTo>
                    <a:pt x="290116" y="1663688"/>
                  </a:lnTo>
                  <a:lnTo>
                    <a:pt x="254714" y="1627395"/>
                  </a:lnTo>
                  <a:lnTo>
                    <a:pt x="220438" y="1590300"/>
                  </a:lnTo>
                  <a:lnTo>
                    <a:pt x="187296" y="1552424"/>
                  </a:lnTo>
                  <a:lnTo>
                    <a:pt x="155296" y="1513789"/>
                  </a:lnTo>
                  <a:lnTo>
                    <a:pt x="124447" y="1474417"/>
                  </a:lnTo>
                  <a:lnTo>
                    <a:pt x="94757" y="1434328"/>
                  </a:lnTo>
                  <a:lnTo>
                    <a:pt x="66236" y="1393543"/>
                  </a:lnTo>
                  <a:lnTo>
                    <a:pt x="38890" y="1352085"/>
                  </a:lnTo>
                  <a:lnTo>
                    <a:pt x="12729" y="1309975"/>
                  </a:lnTo>
                  <a:lnTo>
                    <a:pt x="0" y="1288183"/>
                  </a:lnTo>
                  <a:lnTo>
                    <a:pt x="0" y="1043101"/>
                  </a:lnTo>
                  <a:lnTo>
                    <a:pt x="2168" y="1048334"/>
                  </a:lnTo>
                  <a:lnTo>
                    <a:pt x="22573" y="1093779"/>
                  </a:lnTo>
                  <a:lnTo>
                    <a:pt x="44305" y="1138631"/>
                  </a:lnTo>
                  <a:lnTo>
                    <a:pt x="67354" y="1182865"/>
                  </a:lnTo>
                  <a:lnTo>
                    <a:pt x="91710" y="1226456"/>
                  </a:lnTo>
                  <a:lnTo>
                    <a:pt x="117363" y="1269379"/>
                  </a:lnTo>
                  <a:lnTo>
                    <a:pt x="144301" y="1311611"/>
                  </a:lnTo>
                  <a:lnTo>
                    <a:pt x="172516" y="1353126"/>
                  </a:lnTo>
                  <a:lnTo>
                    <a:pt x="201996" y="1393899"/>
                  </a:lnTo>
                  <a:lnTo>
                    <a:pt x="232731" y="1433907"/>
                  </a:lnTo>
                  <a:lnTo>
                    <a:pt x="264711" y="1473124"/>
                  </a:lnTo>
                  <a:lnTo>
                    <a:pt x="297926" y="1511526"/>
                  </a:lnTo>
                  <a:lnTo>
                    <a:pt x="332365" y="1549087"/>
                  </a:lnTo>
                  <a:lnTo>
                    <a:pt x="368019" y="1585785"/>
                  </a:lnTo>
                  <a:lnTo>
                    <a:pt x="404716" y="1621438"/>
                  </a:lnTo>
                  <a:lnTo>
                    <a:pt x="442278" y="1655877"/>
                  </a:lnTo>
                  <a:lnTo>
                    <a:pt x="480679" y="1689092"/>
                  </a:lnTo>
                  <a:lnTo>
                    <a:pt x="519896" y="1721072"/>
                  </a:lnTo>
                  <a:lnTo>
                    <a:pt x="559904" y="1751807"/>
                  </a:lnTo>
                  <a:lnTo>
                    <a:pt x="600678" y="1781287"/>
                  </a:lnTo>
                  <a:lnTo>
                    <a:pt x="642192" y="1809502"/>
                  </a:lnTo>
                  <a:lnTo>
                    <a:pt x="684424" y="1836441"/>
                  </a:lnTo>
                  <a:lnTo>
                    <a:pt x="727347" y="1862093"/>
                  </a:lnTo>
                  <a:lnTo>
                    <a:pt x="770938" y="1886449"/>
                  </a:lnTo>
                  <a:lnTo>
                    <a:pt x="815172" y="1909498"/>
                  </a:lnTo>
                  <a:lnTo>
                    <a:pt x="860024" y="1931230"/>
                  </a:lnTo>
                  <a:lnTo>
                    <a:pt x="905469" y="1951635"/>
                  </a:lnTo>
                  <a:lnTo>
                    <a:pt x="951483" y="1970702"/>
                  </a:lnTo>
                  <a:lnTo>
                    <a:pt x="998042" y="1988421"/>
                  </a:lnTo>
                  <a:lnTo>
                    <a:pt x="1045119" y="2004782"/>
                  </a:lnTo>
                  <a:lnTo>
                    <a:pt x="1092692" y="2019774"/>
                  </a:lnTo>
                  <a:lnTo>
                    <a:pt x="1140735" y="2033387"/>
                  </a:lnTo>
                  <a:lnTo>
                    <a:pt x="1189223" y="2045611"/>
                  </a:lnTo>
                  <a:lnTo>
                    <a:pt x="1238133" y="2056436"/>
                  </a:lnTo>
                  <a:lnTo>
                    <a:pt x="1287439" y="2065851"/>
                  </a:lnTo>
                  <a:lnTo>
                    <a:pt x="1337116" y="2073845"/>
                  </a:lnTo>
                  <a:lnTo>
                    <a:pt x="1387141" y="2080409"/>
                  </a:lnTo>
                  <a:lnTo>
                    <a:pt x="1437487" y="2085532"/>
                  </a:lnTo>
                  <a:lnTo>
                    <a:pt x="1488132" y="2089205"/>
                  </a:lnTo>
                  <a:lnTo>
                    <a:pt x="1539050" y="2091416"/>
                  </a:lnTo>
                  <a:lnTo>
                    <a:pt x="1590216" y="2092155"/>
                  </a:lnTo>
                  <a:lnTo>
                    <a:pt x="2220109" y="2092155"/>
                  </a:lnTo>
                  <a:lnTo>
                    <a:pt x="2178787" y="2106688"/>
                  </a:lnTo>
                  <a:lnTo>
                    <a:pt x="2131764" y="2121803"/>
                  </a:lnTo>
                  <a:lnTo>
                    <a:pt x="2084301" y="2135649"/>
                  </a:lnTo>
                  <a:lnTo>
                    <a:pt x="2036421" y="2148216"/>
                  </a:lnTo>
                  <a:lnTo>
                    <a:pt x="1988144" y="2159496"/>
                  </a:lnTo>
                  <a:lnTo>
                    <a:pt x="1939492" y="2169481"/>
                  </a:lnTo>
                  <a:lnTo>
                    <a:pt x="1890486" y="2178163"/>
                  </a:lnTo>
                  <a:lnTo>
                    <a:pt x="1841148" y="2185532"/>
                  </a:lnTo>
                  <a:lnTo>
                    <a:pt x="1791499" y="2191580"/>
                  </a:lnTo>
                  <a:lnTo>
                    <a:pt x="1741559" y="2196299"/>
                  </a:lnTo>
                  <a:lnTo>
                    <a:pt x="1691351" y="2199680"/>
                  </a:lnTo>
                  <a:lnTo>
                    <a:pt x="1640897" y="2201715"/>
                  </a:lnTo>
                  <a:lnTo>
                    <a:pt x="1590216" y="2202395"/>
                  </a:lnTo>
                  <a:close/>
                </a:path>
              </a:pathLst>
            </a:custGeom>
            <a:solidFill>
              <a:srgbClr val="2E5872"/>
            </a:solidFill>
          </p:spPr>
          <p:txBody>
            <a:bodyPr wrap="square" lIns="0" tIns="0" rIns="0" bIns="0" rtlCol="0"/>
            <a:lstStyle/>
            <a:p>
              <a:endParaRPr/>
            </a:p>
          </p:txBody>
        </p:sp>
      </p:grpSp>
      <p:sp>
        <p:nvSpPr>
          <p:cNvPr id="9" name="object 9"/>
          <p:cNvSpPr txBox="1">
            <a:spLocks noGrp="1"/>
          </p:cNvSpPr>
          <p:nvPr>
            <p:ph type="title"/>
          </p:nvPr>
        </p:nvSpPr>
        <p:spPr>
          <a:xfrm>
            <a:off x="6901367" y="573768"/>
            <a:ext cx="5543550" cy="1416050"/>
          </a:xfrm>
          <a:prstGeom prst="rect">
            <a:avLst/>
          </a:prstGeom>
        </p:spPr>
        <p:txBody>
          <a:bodyPr vert="horz" wrap="square" lIns="0" tIns="12700" rIns="0" bIns="0" rtlCol="0">
            <a:spAutoFit/>
          </a:bodyPr>
          <a:lstStyle/>
          <a:p>
            <a:pPr marL="483234" marR="5080" indent="-471170">
              <a:lnSpc>
                <a:spcPct val="126699"/>
              </a:lnSpc>
              <a:spcBef>
                <a:spcPts val="100"/>
              </a:spcBef>
            </a:pPr>
            <a:r>
              <a:rPr sz="3600" dirty="0"/>
              <a:t>PENGERTIAN</a:t>
            </a:r>
            <a:r>
              <a:rPr sz="3600" spc="-229" dirty="0"/>
              <a:t> </a:t>
            </a:r>
            <a:r>
              <a:rPr sz="3600" spc="100" dirty="0"/>
              <a:t>DAN</a:t>
            </a:r>
            <a:r>
              <a:rPr sz="3600" spc="-229" dirty="0"/>
              <a:t> </a:t>
            </a:r>
            <a:r>
              <a:rPr sz="3600" spc="-10" dirty="0"/>
              <a:t>ISTILAH </a:t>
            </a:r>
            <a:r>
              <a:rPr sz="3600" spc="-1110" dirty="0"/>
              <a:t> </a:t>
            </a:r>
            <a:r>
              <a:rPr sz="3600" spc="185" dirty="0"/>
              <a:t>PENANAMAN</a:t>
            </a:r>
            <a:r>
              <a:rPr sz="3600" spc="-225" dirty="0"/>
              <a:t> </a:t>
            </a:r>
            <a:r>
              <a:rPr sz="3600" spc="240" dirty="0"/>
              <a:t>MODAL</a:t>
            </a:r>
            <a:endParaRPr sz="3600"/>
          </a:p>
        </p:txBody>
      </p:sp>
      <p:sp>
        <p:nvSpPr>
          <p:cNvPr id="10" name="object 10"/>
          <p:cNvSpPr txBox="1"/>
          <p:nvPr/>
        </p:nvSpPr>
        <p:spPr>
          <a:xfrm>
            <a:off x="1933735" y="2598965"/>
            <a:ext cx="10789285" cy="1284605"/>
          </a:xfrm>
          <a:prstGeom prst="rect">
            <a:avLst/>
          </a:prstGeom>
        </p:spPr>
        <p:txBody>
          <a:bodyPr vert="horz" wrap="square" lIns="0" tIns="13970" rIns="0" bIns="0" rtlCol="0">
            <a:spAutoFit/>
          </a:bodyPr>
          <a:lstStyle/>
          <a:p>
            <a:pPr marL="12700">
              <a:lnSpc>
                <a:spcPct val="100000"/>
              </a:lnSpc>
              <a:spcBef>
                <a:spcPts val="110"/>
              </a:spcBef>
              <a:tabLst>
                <a:tab pos="2123440" algn="l"/>
                <a:tab pos="4346575" algn="l"/>
                <a:tab pos="5595620" algn="l"/>
              </a:tabLst>
            </a:pPr>
            <a:r>
              <a:rPr sz="2750" spc="200" dirty="0">
                <a:solidFill>
                  <a:srgbClr val="FFFFFF"/>
                </a:solidFill>
                <a:latin typeface="Trebuchet MS"/>
                <a:cs typeface="Trebuchet MS"/>
              </a:rPr>
              <a:t>Pengertian	</a:t>
            </a:r>
            <a:r>
              <a:rPr sz="2750" spc="225" dirty="0">
                <a:solidFill>
                  <a:srgbClr val="FFFFFF"/>
                </a:solidFill>
                <a:latin typeface="Trebuchet MS"/>
                <a:cs typeface="Trebuchet MS"/>
              </a:rPr>
              <a:t>Penanaman	</a:t>
            </a:r>
            <a:r>
              <a:rPr sz="2750" spc="260" dirty="0">
                <a:solidFill>
                  <a:srgbClr val="FFFFFF"/>
                </a:solidFill>
                <a:latin typeface="Trebuchet MS"/>
                <a:cs typeface="Trebuchet MS"/>
              </a:rPr>
              <a:t>Modal	</a:t>
            </a:r>
            <a:r>
              <a:rPr sz="2750" spc="-275" dirty="0">
                <a:solidFill>
                  <a:srgbClr val="FFFFFF"/>
                </a:solidFill>
                <a:latin typeface="Trebuchet MS"/>
                <a:cs typeface="Trebuchet MS"/>
              </a:rPr>
              <a:t>:</a:t>
            </a:r>
            <a:endParaRPr sz="2750">
              <a:latin typeface="Trebuchet MS"/>
              <a:cs typeface="Trebuchet MS"/>
            </a:endParaRPr>
          </a:p>
          <a:p>
            <a:pPr marL="12700" marR="5080">
              <a:lnSpc>
                <a:spcPct val="100000"/>
              </a:lnSpc>
              <a:tabLst>
                <a:tab pos="1419225" algn="l"/>
                <a:tab pos="2503170" algn="l"/>
                <a:tab pos="2781935" algn="l"/>
                <a:tab pos="3254375" algn="l"/>
                <a:tab pos="4097654" algn="l"/>
                <a:tab pos="4144645" algn="l"/>
                <a:tab pos="4817745" algn="l"/>
                <a:tab pos="5881370" algn="l"/>
                <a:tab pos="6084570" algn="l"/>
                <a:tab pos="7363459" algn="l"/>
                <a:tab pos="7750809" algn="l"/>
                <a:tab pos="9121140" algn="l"/>
                <a:tab pos="9698355" algn="l"/>
                <a:tab pos="10031095" algn="l"/>
              </a:tabLst>
            </a:pPr>
            <a:r>
              <a:rPr sz="2750" spc="204" dirty="0">
                <a:solidFill>
                  <a:srgbClr val="FFFFFF"/>
                </a:solidFill>
                <a:latin typeface="Trebuchet MS"/>
                <a:cs typeface="Trebuchet MS"/>
              </a:rPr>
              <a:t>B</a:t>
            </a:r>
            <a:r>
              <a:rPr sz="2750" spc="275" dirty="0">
                <a:solidFill>
                  <a:srgbClr val="FFFFFF"/>
                </a:solidFill>
                <a:latin typeface="Trebuchet MS"/>
                <a:cs typeface="Trebuchet MS"/>
              </a:rPr>
              <a:t>e</a:t>
            </a:r>
            <a:r>
              <a:rPr sz="2750" spc="60" dirty="0">
                <a:solidFill>
                  <a:srgbClr val="FFFFFF"/>
                </a:solidFill>
                <a:latin typeface="Trebuchet MS"/>
                <a:cs typeface="Trebuchet MS"/>
              </a:rPr>
              <a:t>r</a:t>
            </a:r>
            <a:r>
              <a:rPr sz="2750" spc="315" dirty="0">
                <a:solidFill>
                  <a:srgbClr val="FFFFFF"/>
                </a:solidFill>
                <a:latin typeface="Trebuchet MS"/>
                <a:cs typeface="Trebuchet MS"/>
              </a:rPr>
              <a:t>d</a:t>
            </a:r>
            <a:r>
              <a:rPr sz="2750" spc="400" dirty="0">
                <a:solidFill>
                  <a:srgbClr val="FFFFFF"/>
                </a:solidFill>
                <a:latin typeface="Trebuchet MS"/>
                <a:cs typeface="Trebuchet MS"/>
              </a:rPr>
              <a:t>a</a:t>
            </a:r>
            <a:r>
              <a:rPr sz="2750" spc="270" dirty="0">
                <a:solidFill>
                  <a:srgbClr val="FFFFFF"/>
                </a:solidFill>
                <a:latin typeface="Trebuchet MS"/>
                <a:cs typeface="Trebuchet MS"/>
              </a:rPr>
              <a:t>s</a:t>
            </a:r>
            <a:r>
              <a:rPr sz="2750" spc="400" dirty="0">
                <a:solidFill>
                  <a:srgbClr val="FFFFFF"/>
                </a:solidFill>
                <a:latin typeface="Trebuchet MS"/>
                <a:cs typeface="Trebuchet MS"/>
              </a:rPr>
              <a:t>a</a:t>
            </a:r>
            <a:r>
              <a:rPr sz="2750" spc="60" dirty="0">
                <a:solidFill>
                  <a:srgbClr val="FFFFFF"/>
                </a:solidFill>
                <a:latin typeface="Trebuchet MS"/>
                <a:cs typeface="Trebuchet MS"/>
              </a:rPr>
              <a:t>r</a:t>
            </a:r>
            <a:r>
              <a:rPr sz="2750" spc="50" dirty="0">
                <a:solidFill>
                  <a:srgbClr val="FFFFFF"/>
                </a:solidFill>
                <a:latin typeface="Trebuchet MS"/>
                <a:cs typeface="Trebuchet MS"/>
              </a:rPr>
              <a:t>k</a:t>
            </a:r>
            <a:r>
              <a:rPr sz="2750" spc="400" dirty="0">
                <a:solidFill>
                  <a:srgbClr val="FFFFFF"/>
                </a:solidFill>
                <a:latin typeface="Trebuchet MS"/>
                <a:cs typeface="Trebuchet MS"/>
              </a:rPr>
              <a:t>a</a:t>
            </a:r>
            <a:r>
              <a:rPr sz="2750" spc="-100" dirty="0">
                <a:solidFill>
                  <a:srgbClr val="FFFFFF"/>
                </a:solidFill>
                <a:latin typeface="Trebuchet MS"/>
                <a:cs typeface="Trebuchet MS"/>
              </a:rPr>
              <a:t>n</a:t>
            </a:r>
            <a:r>
              <a:rPr sz="2750" dirty="0">
                <a:solidFill>
                  <a:srgbClr val="FFFFFF"/>
                </a:solidFill>
                <a:latin typeface="Trebuchet MS"/>
                <a:cs typeface="Trebuchet MS"/>
              </a:rPr>
              <a:t>	</a:t>
            </a:r>
            <a:r>
              <a:rPr sz="2750" spc="220" dirty="0">
                <a:solidFill>
                  <a:srgbClr val="FFFFFF"/>
                </a:solidFill>
                <a:latin typeface="Trebuchet MS"/>
                <a:cs typeface="Trebuchet MS"/>
              </a:rPr>
              <a:t>U</a:t>
            </a:r>
            <a:r>
              <a:rPr sz="2750" spc="-55" dirty="0">
                <a:solidFill>
                  <a:srgbClr val="FFFFFF"/>
                </a:solidFill>
                <a:latin typeface="Trebuchet MS"/>
                <a:cs typeface="Trebuchet MS"/>
              </a:rPr>
              <a:t>U</a:t>
            </a:r>
            <a:r>
              <a:rPr sz="2750" dirty="0">
                <a:solidFill>
                  <a:srgbClr val="FFFFFF"/>
                </a:solidFill>
                <a:latin typeface="Trebuchet MS"/>
                <a:cs typeface="Trebuchet MS"/>
              </a:rPr>
              <a:t>	</a:t>
            </a:r>
            <a:r>
              <a:rPr sz="2750" spc="180" dirty="0">
                <a:solidFill>
                  <a:srgbClr val="FFFFFF"/>
                </a:solidFill>
                <a:latin typeface="Trebuchet MS"/>
                <a:cs typeface="Trebuchet MS"/>
              </a:rPr>
              <a:t>N</a:t>
            </a:r>
            <a:r>
              <a:rPr sz="2750" spc="315" dirty="0">
                <a:solidFill>
                  <a:srgbClr val="FFFFFF"/>
                </a:solidFill>
                <a:latin typeface="Trebuchet MS"/>
                <a:cs typeface="Trebuchet MS"/>
              </a:rPr>
              <a:t>o</a:t>
            </a:r>
            <a:r>
              <a:rPr sz="2750" spc="-275" dirty="0">
                <a:solidFill>
                  <a:srgbClr val="FFFFFF"/>
                </a:solidFill>
                <a:latin typeface="Trebuchet MS"/>
                <a:cs typeface="Trebuchet MS"/>
              </a:rPr>
              <a:t>.</a:t>
            </a:r>
            <a:r>
              <a:rPr sz="2750" dirty="0">
                <a:solidFill>
                  <a:srgbClr val="FFFFFF"/>
                </a:solidFill>
                <a:latin typeface="Trebuchet MS"/>
                <a:cs typeface="Trebuchet MS"/>
              </a:rPr>
              <a:t>	</a:t>
            </a:r>
            <a:r>
              <a:rPr sz="2750" spc="530" dirty="0">
                <a:solidFill>
                  <a:srgbClr val="FFFFFF"/>
                </a:solidFill>
                <a:latin typeface="Trebuchet MS"/>
                <a:cs typeface="Trebuchet MS"/>
              </a:rPr>
              <a:t>2</a:t>
            </a:r>
            <a:r>
              <a:rPr sz="2750" spc="75" dirty="0">
                <a:solidFill>
                  <a:srgbClr val="FFFFFF"/>
                </a:solidFill>
                <a:latin typeface="Trebuchet MS"/>
                <a:cs typeface="Trebuchet MS"/>
              </a:rPr>
              <a:t>5</a:t>
            </a:r>
            <a:r>
              <a:rPr sz="2750" dirty="0">
                <a:solidFill>
                  <a:srgbClr val="FFFFFF"/>
                </a:solidFill>
                <a:latin typeface="Trebuchet MS"/>
                <a:cs typeface="Trebuchet MS"/>
              </a:rPr>
              <a:t>	</a:t>
            </a:r>
            <a:r>
              <a:rPr sz="2750" spc="90" dirty="0">
                <a:solidFill>
                  <a:srgbClr val="FFFFFF"/>
                </a:solidFill>
                <a:latin typeface="Trebuchet MS"/>
                <a:cs typeface="Trebuchet MS"/>
              </a:rPr>
              <a:t>t</a:t>
            </a:r>
            <a:r>
              <a:rPr sz="2750" spc="400" dirty="0">
                <a:solidFill>
                  <a:srgbClr val="FFFFFF"/>
                </a:solidFill>
                <a:latin typeface="Trebuchet MS"/>
                <a:cs typeface="Trebuchet MS"/>
              </a:rPr>
              <a:t>a</a:t>
            </a:r>
            <a:r>
              <a:rPr sz="2750" spc="175" dirty="0">
                <a:solidFill>
                  <a:srgbClr val="FFFFFF"/>
                </a:solidFill>
                <a:latin typeface="Trebuchet MS"/>
                <a:cs typeface="Trebuchet MS"/>
              </a:rPr>
              <a:t>hu</a:t>
            </a:r>
            <a:r>
              <a:rPr sz="2750" spc="-100" dirty="0">
                <a:solidFill>
                  <a:srgbClr val="FFFFFF"/>
                </a:solidFill>
                <a:latin typeface="Trebuchet MS"/>
                <a:cs typeface="Trebuchet MS"/>
              </a:rPr>
              <a:t>n</a:t>
            </a:r>
            <a:r>
              <a:rPr sz="2750" dirty="0">
                <a:solidFill>
                  <a:srgbClr val="FFFFFF"/>
                </a:solidFill>
                <a:latin typeface="Trebuchet MS"/>
                <a:cs typeface="Trebuchet MS"/>
              </a:rPr>
              <a:t>		</a:t>
            </a:r>
            <a:r>
              <a:rPr sz="2750" spc="530" dirty="0">
                <a:solidFill>
                  <a:srgbClr val="FFFFFF"/>
                </a:solidFill>
                <a:latin typeface="Trebuchet MS"/>
                <a:cs typeface="Trebuchet MS"/>
              </a:rPr>
              <a:t>2</a:t>
            </a:r>
            <a:r>
              <a:rPr sz="2750" spc="375" dirty="0">
                <a:solidFill>
                  <a:srgbClr val="FFFFFF"/>
                </a:solidFill>
                <a:latin typeface="Trebuchet MS"/>
                <a:cs typeface="Trebuchet MS"/>
              </a:rPr>
              <a:t>00</a:t>
            </a:r>
            <a:r>
              <a:rPr sz="2750" spc="-85" dirty="0">
                <a:solidFill>
                  <a:srgbClr val="FFFFFF"/>
                </a:solidFill>
                <a:latin typeface="Trebuchet MS"/>
                <a:cs typeface="Trebuchet MS"/>
              </a:rPr>
              <a:t>7</a:t>
            </a:r>
            <a:r>
              <a:rPr sz="2750" spc="-555" dirty="0">
                <a:solidFill>
                  <a:srgbClr val="FFFFFF"/>
                </a:solidFill>
                <a:latin typeface="Trebuchet MS"/>
                <a:cs typeface="Trebuchet MS"/>
              </a:rPr>
              <a:t> </a:t>
            </a:r>
            <a:r>
              <a:rPr sz="2750" spc="-370" dirty="0">
                <a:solidFill>
                  <a:srgbClr val="FFFFFF"/>
                </a:solidFill>
                <a:latin typeface="Trebuchet MS"/>
                <a:cs typeface="Trebuchet MS"/>
              </a:rPr>
              <a:t>,</a:t>
            </a:r>
            <a:r>
              <a:rPr sz="2750" dirty="0">
                <a:solidFill>
                  <a:srgbClr val="FFFFFF"/>
                </a:solidFill>
                <a:latin typeface="Trebuchet MS"/>
                <a:cs typeface="Trebuchet MS"/>
              </a:rPr>
              <a:t>	</a:t>
            </a:r>
            <a:r>
              <a:rPr sz="2750" spc="200" dirty="0">
                <a:solidFill>
                  <a:srgbClr val="FFFFFF"/>
                </a:solidFill>
                <a:latin typeface="Trebuchet MS"/>
                <a:cs typeface="Trebuchet MS"/>
              </a:rPr>
              <a:t>P</a:t>
            </a:r>
            <a:r>
              <a:rPr sz="2750" spc="275" dirty="0">
                <a:solidFill>
                  <a:srgbClr val="FFFFFF"/>
                </a:solidFill>
                <a:latin typeface="Trebuchet MS"/>
                <a:cs typeface="Trebuchet MS"/>
              </a:rPr>
              <a:t>e</a:t>
            </a:r>
            <a:r>
              <a:rPr sz="2750" spc="175" dirty="0">
                <a:solidFill>
                  <a:srgbClr val="FFFFFF"/>
                </a:solidFill>
                <a:latin typeface="Trebuchet MS"/>
                <a:cs typeface="Trebuchet MS"/>
              </a:rPr>
              <a:t>n</a:t>
            </a:r>
            <a:r>
              <a:rPr sz="2750" spc="400" dirty="0">
                <a:solidFill>
                  <a:srgbClr val="FFFFFF"/>
                </a:solidFill>
                <a:latin typeface="Trebuchet MS"/>
                <a:cs typeface="Trebuchet MS"/>
              </a:rPr>
              <a:t>a</a:t>
            </a:r>
            <a:r>
              <a:rPr sz="2750" spc="175" dirty="0">
                <a:solidFill>
                  <a:srgbClr val="FFFFFF"/>
                </a:solidFill>
                <a:latin typeface="Trebuchet MS"/>
                <a:cs typeface="Trebuchet MS"/>
              </a:rPr>
              <a:t>n</a:t>
            </a:r>
            <a:r>
              <a:rPr sz="2750" spc="400" dirty="0">
                <a:solidFill>
                  <a:srgbClr val="FFFFFF"/>
                </a:solidFill>
                <a:latin typeface="Trebuchet MS"/>
                <a:cs typeface="Trebuchet MS"/>
              </a:rPr>
              <a:t>a</a:t>
            </a:r>
            <a:r>
              <a:rPr sz="2750" spc="95" dirty="0">
                <a:solidFill>
                  <a:srgbClr val="FFFFFF"/>
                </a:solidFill>
                <a:latin typeface="Trebuchet MS"/>
                <a:cs typeface="Trebuchet MS"/>
              </a:rPr>
              <a:t>m</a:t>
            </a:r>
            <a:r>
              <a:rPr sz="2750" spc="400" dirty="0">
                <a:solidFill>
                  <a:srgbClr val="FFFFFF"/>
                </a:solidFill>
                <a:latin typeface="Trebuchet MS"/>
                <a:cs typeface="Trebuchet MS"/>
              </a:rPr>
              <a:t>a</a:t>
            </a:r>
            <a:r>
              <a:rPr sz="2750" spc="-100" dirty="0">
                <a:solidFill>
                  <a:srgbClr val="FFFFFF"/>
                </a:solidFill>
                <a:latin typeface="Trebuchet MS"/>
                <a:cs typeface="Trebuchet MS"/>
              </a:rPr>
              <a:t>n</a:t>
            </a:r>
            <a:r>
              <a:rPr sz="2750" dirty="0">
                <a:solidFill>
                  <a:srgbClr val="FFFFFF"/>
                </a:solidFill>
                <a:latin typeface="Trebuchet MS"/>
                <a:cs typeface="Trebuchet MS"/>
              </a:rPr>
              <a:t>	</a:t>
            </a:r>
            <a:r>
              <a:rPr sz="2750" spc="95" dirty="0">
                <a:solidFill>
                  <a:srgbClr val="FFFFFF"/>
                </a:solidFill>
                <a:latin typeface="Trebuchet MS"/>
                <a:cs typeface="Trebuchet MS"/>
              </a:rPr>
              <a:t>m</a:t>
            </a:r>
            <a:r>
              <a:rPr sz="2750" spc="315" dirty="0">
                <a:solidFill>
                  <a:srgbClr val="FFFFFF"/>
                </a:solidFill>
                <a:latin typeface="Trebuchet MS"/>
                <a:cs typeface="Trebuchet MS"/>
              </a:rPr>
              <a:t>od</a:t>
            </a:r>
            <a:r>
              <a:rPr sz="2750" spc="400" dirty="0">
                <a:solidFill>
                  <a:srgbClr val="FFFFFF"/>
                </a:solidFill>
                <a:latin typeface="Trebuchet MS"/>
                <a:cs typeface="Trebuchet MS"/>
              </a:rPr>
              <a:t>a</a:t>
            </a:r>
            <a:r>
              <a:rPr sz="2750" spc="-210" dirty="0">
                <a:solidFill>
                  <a:srgbClr val="FFFFFF"/>
                </a:solidFill>
                <a:latin typeface="Trebuchet MS"/>
                <a:cs typeface="Trebuchet MS"/>
              </a:rPr>
              <a:t>l  </a:t>
            </a:r>
            <a:r>
              <a:rPr sz="2750" spc="400" dirty="0">
                <a:solidFill>
                  <a:srgbClr val="FFFFFF"/>
                </a:solidFill>
                <a:latin typeface="Trebuchet MS"/>
                <a:cs typeface="Trebuchet MS"/>
              </a:rPr>
              <a:t>a</a:t>
            </a:r>
            <a:r>
              <a:rPr sz="2750" spc="315" dirty="0">
                <a:solidFill>
                  <a:srgbClr val="FFFFFF"/>
                </a:solidFill>
                <a:latin typeface="Trebuchet MS"/>
                <a:cs typeface="Trebuchet MS"/>
              </a:rPr>
              <a:t>d</a:t>
            </a:r>
            <a:r>
              <a:rPr sz="2750" spc="400" dirty="0">
                <a:solidFill>
                  <a:srgbClr val="FFFFFF"/>
                </a:solidFill>
                <a:latin typeface="Trebuchet MS"/>
                <a:cs typeface="Trebuchet MS"/>
              </a:rPr>
              <a:t>a</a:t>
            </a:r>
            <a:r>
              <a:rPr sz="2750" spc="70" dirty="0">
                <a:solidFill>
                  <a:srgbClr val="FFFFFF"/>
                </a:solidFill>
                <a:latin typeface="Trebuchet MS"/>
                <a:cs typeface="Trebuchet MS"/>
              </a:rPr>
              <a:t>l</a:t>
            </a:r>
            <a:r>
              <a:rPr sz="2750" spc="400" dirty="0">
                <a:solidFill>
                  <a:srgbClr val="FFFFFF"/>
                </a:solidFill>
                <a:latin typeface="Trebuchet MS"/>
                <a:cs typeface="Trebuchet MS"/>
              </a:rPr>
              <a:t>a</a:t>
            </a:r>
            <a:r>
              <a:rPr sz="2750" spc="-100" dirty="0">
                <a:solidFill>
                  <a:srgbClr val="FFFFFF"/>
                </a:solidFill>
                <a:latin typeface="Trebuchet MS"/>
                <a:cs typeface="Trebuchet MS"/>
              </a:rPr>
              <a:t>h</a:t>
            </a:r>
            <a:r>
              <a:rPr sz="2750" dirty="0">
                <a:solidFill>
                  <a:srgbClr val="FFFFFF"/>
                </a:solidFill>
                <a:latin typeface="Trebuchet MS"/>
                <a:cs typeface="Trebuchet MS"/>
              </a:rPr>
              <a:t>	</a:t>
            </a:r>
            <a:r>
              <a:rPr sz="2750" spc="270" dirty="0">
                <a:solidFill>
                  <a:srgbClr val="FFFFFF"/>
                </a:solidFill>
                <a:latin typeface="Trebuchet MS"/>
                <a:cs typeface="Trebuchet MS"/>
              </a:rPr>
              <a:t>s</a:t>
            </a:r>
            <a:r>
              <a:rPr sz="2750" spc="275" dirty="0">
                <a:solidFill>
                  <a:srgbClr val="FFFFFF"/>
                </a:solidFill>
                <a:latin typeface="Trebuchet MS"/>
                <a:cs typeface="Trebuchet MS"/>
              </a:rPr>
              <a:t>e</a:t>
            </a:r>
            <a:r>
              <a:rPr sz="2750" spc="480" dirty="0">
                <a:solidFill>
                  <a:srgbClr val="FFFFFF"/>
                </a:solidFill>
                <a:latin typeface="Trebuchet MS"/>
                <a:cs typeface="Trebuchet MS"/>
              </a:rPr>
              <a:t>g</a:t>
            </a:r>
            <a:r>
              <a:rPr sz="2750" spc="400" dirty="0">
                <a:solidFill>
                  <a:srgbClr val="FFFFFF"/>
                </a:solidFill>
                <a:latin typeface="Trebuchet MS"/>
                <a:cs typeface="Trebuchet MS"/>
              </a:rPr>
              <a:t>a</a:t>
            </a:r>
            <a:r>
              <a:rPr sz="2750" spc="70" dirty="0">
                <a:solidFill>
                  <a:srgbClr val="FFFFFF"/>
                </a:solidFill>
                <a:latin typeface="Trebuchet MS"/>
                <a:cs typeface="Trebuchet MS"/>
              </a:rPr>
              <a:t>l</a:t>
            </a:r>
            <a:r>
              <a:rPr sz="2750" spc="125" dirty="0">
                <a:solidFill>
                  <a:srgbClr val="FFFFFF"/>
                </a:solidFill>
                <a:latin typeface="Trebuchet MS"/>
                <a:cs typeface="Trebuchet MS"/>
              </a:rPr>
              <a:t>a</a:t>
            </a:r>
            <a:r>
              <a:rPr sz="2750" dirty="0">
                <a:solidFill>
                  <a:srgbClr val="FFFFFF"/>
                </a:solidFill>
                <a:latin typeface="Trebuchet MS"/>
                <a:cs typeface="Trebuchet MS"/>
              </a:rPr>
              <a:t>	</a:t>
            </a:r>
            <a:r>
              <a:rPr sz="2750" spc="315" dirty="0">
                <a:solidFill>
                  <a:srgbClr val="FFFFFF"/>
                </a:solidFill>
                <a:latin typeface="Trebuchet MS"/>
                <a:cs typeface="Trebuchet MS"/>
              </a:rPr>
              <a:t>b</a:t>
            </a:r>
            <a:r>
              <a:rPr sz="2750" spc="275" dirty="0">
                <a:solidFill>
                  <a:srgbClr val="FFFFFF"/>
                </a:solidFill>
                <a:latin typeface="Trebuchet MS"/>
                <a:cs typeface="Trebuchet MS"/>
              </a:rPr>
              <a:t>e</a:t>
            </a:r>
            <a:r>
              <a:rPr sz="2750" spc="175" dirty="0">
                <a:solidFill>
                  <a:srgbClr val="FFFFFF"/>
                </a:solidFill>
                <a:latin typeface="Trebuchet MS"/>
                <a:cs typeface="Trebuchet MS"/>
              </a:rPr>
              <a:t>n</a:t>
            </a:r>
            <a:r>
              <a:rPr sz="2750" spc="90" dirty="0">
                <a:solidFill>
                  <a:srgbClr val="FFFFFF"/>
                </a:solidFill>
                <a:latin typeface="Trebuchet MS"/>
                <a:cs typeface="Trebuchet MS"/>
              </a:rPr>
              <a:t>t</a:t>
            </a:r>
            <a:r>
              <a:rPr sz="2750" spc="175" dirty="0">
                <a:solidFill>
                  <a:srgbClr val="FFFFFF"/>
                </a:solidFill>
                <a:latin typeface="Trebuchet MS"/>
                <a:cs typeface="Trebuchet MS"/>
              </a:rPr>
              <a:t>u</a:t>
            </a:r>
            <a:r>
              <a:rPr sz="2750" spc="-225" dirty="0">
                <a:solidFill>
                  <a:srgbClr val="FFFFFF"/>
                </a:solidFill>
                <a:latin typeface="Trebuchet MS"/>
                <a:cs typeface="Trebuchet MS"/>
              </a:rPr>
              <a:t>k</a:t>
            </a:r>
            <a:r>
              <a:rPr sz="2750" dirty="0">
                <a:solidFill>
                  <a:srgbClr val="FFFFFF"/>
                </a:solidFill>
                <a:latin typeface="Trebuchet MS"/>
                <a:cs typeface="Trebuchet MS"/>
              </a:rPr>
              <a:t>		</a:t>
            </a:r>
            <a:r>
              <a:rPr sz="2750" spc="50" dirty="0">
                <a:solidFill>
                  <a:srgbClr val="FFFFFF"/>
                </a:solidFill>
                <a:latin typeface="Trebuchet MS"/>
                <a:cs typeface="Trebuchet MS"/>
              </a:rPr>
              <a:t>k</a:t>
            </a:r>
            <a:r>
              <a:rPr sz="2750" spc="275" dirty="0">
                <a:solidFill>
                  <a:srgbClr val="FFFFFF"/>
                </a:solidFill>
                <a:latin typeface="Trebuchet MS"/>
                <a:cs typeface="Trebuchet MS"/>
              </a:rPr>
              <a:t>e</a:t>
            </a:r>
            <a:r>
              <a:rPr sz="2750" spc="480" dirty="0">
                <a:solidFill>
                  <a:srgbClr val="FFFFFF"/>
                </a:solidFill>
                <a:latin typeface="Trebuchet MS"/>
                <a:cs typeface="Trebuchet MS"/>
              </a:rPr>
              <a:t>g</a:t>
            </a:r>
            <a:r>
              <a:rPr sz="2750" spc="120" dirty="0">
                <a:solidFill>
                  <a:srgbClr val="FFFFFF"/>
                </a:solidFill>
                <a:latin typeface="Trebuchet MS"/>
                <a:cs typeface="Trebuchet MS"/>
              </a:rPr>
              <a:t>i</a:t>
            </a:r>
            <a:r>
              <a:rPr sz="2750" spc="400" dirty="0">
                <a:solidFill>
                  <a:srgbClr val="FFFFFF"/>
                </a:solidFill>
                <a:latin typeface="Trebuchet MS"/>
                <a:cs typeface="Trebuchet MS"/>
              </a:rPr>
              <a:t>a</a:t>
            </a:r>
            <a:r>
              <a:rPr sz="2750" spc="90" dirty="0">
                <a:solidFill>
                  <a:srgbClr val="FFFFFF"/>
                </a:solidFill>
                <a:latin typeface="Trebuchet MS"/>
                <a:cs typeface="Trebuchet MS"/>
              </a:rPr>
              <a:t>t</a:t>
            </a:r>
            <a:r>
              <a:rPr sz="2750" spc="400" dirty="0">
                <a:solidFill>
                  <a:srgbClr val="FFFFFF"/>
                </a:solidFill>
                <a:latin typeface="Trebuchet MS"/>
                <a:cs typeface="Trebuchet MS"/>
              </a:rPr>
              <a:t>a</a:t>
            </a:r>
            <a:r>
              <a:rPr sz="2750" spc="-100" dirty="0">
                <a:solidFill>
                  <a:srgbClr val="FFFFFF"/>
                </a:solidFill>
                <a:latin typeface="Trebuchet MS"/>
                <a:cs typeface="Trebuchet MS"/>
              </a:rPr>
              <a:t>n</a:t>
            </a:r>
            <a:r>
              <a:rPr sz="2750" dirty="0">
                <a:solidFill>
                  <a:srgbClr val="FFFFFF"/>
                </a:solidFill>
                <a:latin typeface="Trebuchet MS"/>
                <a:cs typeface="Trebuchet MS"/>
              </a:rPr>
              <a:t>	</a:t>
            </a:r>
            <a:r>
              <a:rPr sz="2750" spc="95" dirty="0">
                <a:solidFill>
                  <a:srgbClr val="FFFFFF"/>
                </a:solidFill>
                <a:latin typeface="Trebuchet MS"/>
                <a:cs typeface="Trebuchet MS"/>
              </a:rPr>
              <a:t>m</a:t>
            </a:r>
            <a:r>
              <a:rPr sz="2750" spc="275" dirty="0">
                <a:solidFill>
                  <a:srgbClr val="FFFFFF"/>
                </a:solidFill>
                <a:latin typeface="Trebuchet MS"/>
                <a:cs typeface="Trebuchet MS"/>
              </a:rPr>
              <a:t>e</a:t>
            </a:r>
            <a:r>
              <a:rPr sz="2750" spc="175" dirty="0">
                <a:solidFill>
                  <a:srgbClr val="FFFFFF"/>
                </a:solidFill>
                <a:latin typeface="Trebuchet MS"/>
                <a:cs typeface="Trebuchet MS"/>
              </a:rPr>
              <a:t>n</a:t>
            </a:r>
            <a:r>
              <a:rPr sz="2750" spc="400" dirty="0">
                <a:solidFill>
                  <a:srgbClr val="FFFFFF"/>
                </a:solidFill>
                <a:latin typeface="Trebuchet MS"/>
                <a:cs typeface="Trebuchet MS"/>
              </a:rPr>
              <a:t>a</a:t>
            </a:r>
            <a:r>
              <a:rPr sz="2750" spc="175" dirty="0">
                <a:solidFill>
                  <a:srgbClr val="FFFFFF"/>
                </a:solidFill>
                <a:latin typeface="Trebuchet MS"/>
                <a:cs typeface="Trebuchet MS"/>
              </a:rPr>
              <a:t>n</a:t>
            </a:r>
            <a:r>
              <a:rPr sz="2750" spc="400" dirty="0">
                <a:solidFill>
                  <a:srgbClr val="FFFFFF"/>
                </a:solidFill>
                <a:latin typeface="Trebuchet MS"/>
                <a:cs typeface="Trebuchet MS"/>
              </a:rPr>
              <a:t>a</a:t>
            </a:r>
            <a:r>
              <a:rPr sz="2750" spc="-180" dirty="0">
                <a:solidFill>
                  <a:srgbClr val="FFFFFF"/>
                </a:solidFill>
                <a:latin typeface="Trebuchet MS"/>
                <a:cs typeface="Trebuchet MS"/>
              </a:rPr>
              <a:t>m</a:t>
            </a:r>
            <a:r>
              <a:rPr sz="2750" dirty="0">
                <a:solidFill>
                  <a:srgbClr val="FFFFFF"/>
                </a:solidFill>
                <a:latin typeface="Trebuchet MS"/>
                <a:cs typeface="Trebuchet MS"/>
              </a:rPr>
              <a:t>	</a:t>
            </a:r>
            <a:r>
              <a:rPr sz="2750" spc="95" dirty="0">
                <a:solidFill>
                  <a:srgbClr val="FFFFFF"/>
                </a:solidFill>
                <a:latin typeface="Trebuchet MS"/>
                <a:cs typeface="Trebuchet MS"/>
              </a:rPr>
              <a:t>m</a:t>
            </a:r>
            <a:r>
              <a:rPr sz="2750" spc="315" dirty="0">
                <a:solidFill>
                  <a:srgbClr val="FFFFFF"/>
                </a:solidFill>
                <a:latin typeface="Trebuchet MS"/>
                <a:cs typeface="Trebuchet MS"/>
              </a:rPr>
              <a:t>od</a:t>
            </a:r>
            <a:r>
              <a:rPr sz="2750" spc="400" dirty="0">
                <a:solidFill>
                  <a:srgbClr val="FFFFFF"/>
                </a:solidFill>
                <a:latin typeface="Trebuchet MS"/>
                <a:cs typeface="Trebuchet MS"/>
              </a:rPr>
              <a:t>a</a:t>
            </a:r>
            <a:r>
              <a:rPr sz="2750" spc="70" dirty="0">
                <a:solidFill>
                  <a:srgbClr val="FFFFFF"/>
                </a:solidFill>
                <a:latin typeface="Trebuchet MS"/>
                <a:cs typeface="Trebuchet MS"/>
              </a:rPr>
              <a:t>l</a:t>
            </a:r>
            <a:r>
              <a:rPr sz="2750" spc="-370" dirty="0">
                <a:solidFill>
                  <a:srgbClr val="FFFFFF"/>
                </a:solidFill>
                <a:latin typeface="Trebuchet MS"/>
                <a:cs typeface="Trebuchet MS"/>
              </a:rPr>
              <a:t>,</a:t>
            </a:r>
            <a:r>
              <a:rPr sz="2750" dirty="0">
                <a:solidFill>
                  <a:srgbClr val="FFFFFF"/>
                </a:solidFill>
                <a:latin typeface="Trebuchet MS"/>
                <a:cs typeface="Trebuchet MS"/>
              </a:rPr>
              <a:t>	</a:t>
            </a:r>
            <a:r>
              <a:rPr sz="2750" spc="315" dirty="0">
                <a:solidFill>
                  <a:srgbClr val="FFFFFF"/>
                </a:solidFill>
                <a:latin typeface="Trebuchet MS"/>
                <a:cs typeface="Trebuchet MS"/>
              </a:rPr>
              <a:t>b</a:t>
            </a:r>
            <a:r>
              <a:rPr sz="2750" spc="400" dirty="0">
                <a:solidFill>
                  <a:srgbClr val="FFFFFF"/>
                </a:solidFill>
                <a:latin typeface="Trebuchet MS"/>
                <a:cs typeface="Trebuchet MS"/>
              </a:rPr>
              <a:t>a</a:t>
            </a:r>
            <a:r>
              <a:rPr sz="2750" spc="120" dirty="0">
                <a:solidFill>
                  <a:srgbClr val="FFFFFF"/>
                </a:solidFill>
                <a:latin typeface="Trebuchet MS"/>
                <a:cs typeface="Trebuchet MS"/>
              </a:rPr>
              <a:t>i</a:t>
            </a:r>
            <a:r>
              <a:rPr sz="2750" spc="-225" dirty="0">
                <a:solidFill>
                  <a:srgbClr val="FFFFFF"/>
                </a:solidFill>
                <a:latin typeface="Trebuchet MS"/>
                <a:cs typeface="Trebuchet MS"/>
              </a:rPr>
              <a:t>k</a:t>
            </a:r>
            <a:r>
              <a:rPr sz="2750" dirty="0">
                <a:solidFill>
                  <a:srgbClr val="FFFFFF"/>
                </a:solidFill>
                <a:latin typeface="Trebuchet MS"/>
                <a:cs typeface="Trebuchet MS"/>
              </a:rPr>
              <a:t>	</a:t>
            </a:r>
            <a:r>
              <a:rPr sz="2750" spc="315" dirty="0">
                <a:solidFill>
                  <a:srgbClr val="FFFFFF"/>
                </a:solidFill>
                <a:latin typeface="Trebuchet MS"/>
                <a:cs typeface="Trebuchet MS"/>
              </a:rPr>
              <a:t>o</a:t>
            </a:r>
            <a:r>
              <a:rPr sz="2750" spc="70" dirty="0">
                <a:solidFill>
                  <a:srgbClr val="FFFFFF"/>
                </a:solidFill>
                <a:latin typeface="Trebuchet MS"/>
                <a:cs typeface="Trebuchet MS"/>
              </a:rPr>
              <a:t>l</a:t>
            </a:r>
            <a:r>
              <a:rPr sz="2750" spc="275" dirty="0">
                <a:solidFill>
                  <a:srgbClr val="FFFFFF"/>
                </a:solidFill>
                <a:latin typeface="Trebuchet MS"/>
                <a:cs typeface="Trebuchet MS"/>
              </a:rPr>
              <a:t>e</a:t>
            </a:r>
            <a:r>
              <a:rPr sz="2750" spc="-100" dirty="0">
                <a:solidFill>
                  <a:srgbClr val="FFFFFF"/>
                </a:solidFill>
                <a:latin typeface="Trebuchet MS"/>
                <a:cs typeface="Trebuchet MS"/>
              </a:rPr>
              <a:t>h</a:t>
            </a:r>
            <a:endParaRPr sz="2750">
              <a:latin typeface="Trebuchet MS"/>
              <a:cs typeface="Trebuchet MS"/>
            </a:endParaRPr>
          </a:p>
        </p:txBody>
      </p:sp>
      <p:sp>
        <p:nvSpPr>
          <p:cNvPr id="11" name="object 11"/>
          <p:cNvSpPr txBox="1"/>
          <p:nvPr/>
        </p:nvSpPr>
        <p:spPr>
          <a:xfrm>
            <a:off x="1933735" y="3856265"/>
            <a:ext cx="9424035" cy="446405"/>
          </a:xfrm>
          <a:prstGeom prst="rect">
            <a:avLst/>
          </a:prstGeom>
        </p:spPr>
        <p:txBody>
          <a:bodyPr vert="horz" wrap="square" lIns="0" tIns="13970" rIns="0" bIns="0" rtlCol="0">
            <a:spAutoFit/>
          </a:bodyPr>
          <a:lstStyle/>
          <a:p>
            <a:pPr marL="12700">
              <a:lnSpc>
                <a:spcPct val="100000"/>
              </a:lnSpc>
              <a:spcBef>
                <a:spcPts val="110"/>
              </a:spcBef>
              <a:tabLst>
                <a:tab pos="1933575" algn="l"/>
                <a:tab pos="3307715" algn="l"/>
                <a:tab pos="4688205" algn="l"/>
                <a:tab pos="6111240" algn="l"/>
                <a:tab pos="7785734" algn="l"/>
              </a:tabLst>
            </a:pPr>
            <a:r>
              <a:rPr sz="2750" spc="315" dirty="0">
                <a:solidFill>
                  <a:srgbClr val="FFFFFF"/>
                </a:solidFill>
                <a:latin typeface="Trebuchet MS"/>
                <a:cs typeface="Trebuchet MS"/>
              </a:rPr>
              <a:t>p</a:t>
            </a:r>
            <a:r>
              <a:rPr sz="2750" spc="275" dirty="0">
                <a:solidFill>
                  <a:srgbClr val="FFFFFF"/>
                </a:solidFill>
                <a:latin typeface="Trebuchet MS"/>
                <a:cs typeface="Trebuchet MS"/>
              </a:rPr>
              <a:t>e</a:t>
            </a:r>
            <a:r>
              <a:rPr sz="2750" spc="175" dirty="0">
                <a:solidFill>
                  <a:srgbClr val="FFFFFF"/>
                </a:solidFill>
                <a:latin typeface="Trebuchet MS"/>
                <a:cs typeface="Trebuchet MS"/>
              </a:rPr>
              <a:t>n</a:t>
            </a:r>
            <a:r>
              <a:rPr sz="2750" spc="400" dirty="0">
                <a:solidFill>
                  <a:srgbClr val="FFFFFF"/>
                </a:solidFill>
                <a:latin typeface="Trebuchet MS"/>
                <a:cs typeface="Trebuchet MS"/>
              </a:rPr>
              <a:t>a</a:t>
            </a:r>
            <a:r>
              <a:rPr sz="2750" spc="175" dirty="0">
                <a:solidFill>
                  <a:srgbClr val="FFFFFF"/>
                </a:solidFill>
                <a:latin typeface="Trebuchet MS"/>
                <a:cs typeface="Trebuchet MS"/>
              </a:rPr>
              <a:t>n</a:t>
            </a:r>
            <a:r>
              <a:rPr sz="2750" spc="400" dirty="0">
                <a:solidFill>
                  <a:srgbClr val="FFFFFF"/>
                </a:solidFill>
                <a:latin typeface="Trebuchet MS"/>
                <a:cs typeface="Trebuchet MS"/>
              </a:rPr>
              <a:t>a</a:t>
            </a:r>
            <a:r>
              <a:rPr sz="2750" spc="-180" dirty="0">
                <a:solidFill>
                  <a:srgbClr val="FFFFFF"/>
                </a:solidFill>
                <a:latin typeface="Trebuchet MS"/>
                <a:cs typeface="Trebuchet MS"/>
              </a:rPr>
              <a:t>m</a:t>
            </a:r>
            <a:r>
              <a:rPr sz="2750" dirty="0">
                <a:solidFill>
                  <a:srgbClr val="FFFFFF"/>
                </a:solidFill>
                <a:latin typeface="Trebuchet MS"/>
                <a:cs typeface="Trebuchet MS"/>
              </a:rPr>
              <a:t>	</a:t>
            </a:r>
            <a:r>
              <a:rPr sz="2750" spc="95" dirty="0">
                <a:solidFill>
                  <a:srgbClr val="FFFFFF"/>
                </a:solidFill>
                <a:latin typeface="Trebuchet MS"/>
                <a:cs typeface="Trebuchet MS"/>
              </a:rPr>
              <a:t>m</a:t>
            </a:r>
            <a:r>
              <a:rPr sz="2750" spc="315" dirty="0">
                <a:solidFill>
                  <a:srgbClr val="FFFFFF"/>
                </a:solidFill>
                <a:latin typeface="Trebuchet MS"/>
                <a:cs typeface="Trebuchet MS"/>
              </a:rPr>
              <a:t>od</a:t>
            </a:r>
            <a:r>
              <a:rPr sz="2750" spc="400" dirty="0">
                <a:solidFill>
                  <a:srgbClr val="FFFFFF"/>
                </a:solidFill>
                <a:latin typeface="Trebuchet MS"/>
                <a:cs typeface="Trebuchet MS"/>
              </a:rPr>
              <a:t>a</a:t>
            </a:r>
            <a:r>
              <a:rPr sz="2750" spc="-204" dirty="0">
                <a:solidFill>
                  <a:srgbClr val="FFFFFF"/>
                </a:solidFill>
                <a:latin typeface="Trebuchet MS"/>
                <a:cs typeface="Trebuchet MS"/>
              </a:rPr>
              <a:t>l</a:t>
            </a:r>
            <a:r>
              <a:rPr sz="2750" dirty="0">
                <a:solidFill>
                  <a:srgbClr val="FFFFFF"/>
                </a:solidFill>
                <a:latin typeface="Trebuchet MS"/>
                <a:cs typeface="Trebuchet MS"/>
              </a:rPr>
              <a:t>	</a:t>
            </a:r>
            <a:r>
              <a:rPr sz="2750" spc="315" dirty="0">
                <a:solidFill>
                  <a:srgbClr val="FFFFFF"/>
                </a:solidFill>
                <a:latin typeface="Trebuchet MS"/>
                <a:cs typeface="Trebuchet MS"/>
              </a:rPr>
              <a:t>d</a:t>
            </a:r>
            <a:r>
              <a:rPr sz="2750" spc="400" dirty="0">
                <a:solidFill>
                  <a:srgbClr val="FFFFFF"/>
                </a:solidFill>
                <a:latin typeface="Trebuchet MS"/>
                <a:cs typeface="Trebuchet MS"/>
              </a:rPr>
              <a:t>a</a:t>
            </a:r>
            <a:r>
              <a:rPr sz="2750" spc="70" dirty="0">
                <a:solidFill>
                  <a:srgbClr val="FFFFFF"/>
                </a:solidFill>
                <a:latin typeface="Trebuchet MS"/>
                <a:cs typeface="Trebuchet MS"/>
              </a:rPr>
              <a:t>l</a:t>
            </a:r>
            <a:r>
              <a:rPr sz="2750" spc="400" dirty="0">
                <a:solidFill>
                  <a:srgbClr val="FFFFFF"/>
                </a:solidFill>
                <a:latin typeface="Trebuchet MS"/>
                <a:cs typeface="Trebuchet MS"/>
              </a:rPr>
              <a:t>a</a:t>
            </a:r>
            <a:r>
              <a:rPr sz="2750" spc="-180" dirty="0">
                <a:solidFill>
                  <a:srgbClr val="FFFFFF"/>
                </a:solidFill>
                <a:latin typeface="Trebuchet MS"/>
                <a:cs typeface="Trebuchet MS"/>
              </a:rPr>
              <a:t>m</a:t>
            </a:r>
            <a:r>
              <a:rPr sz="2750" dirty="0">
                <a:solidFill>
                  <a:srgbClr val="FFFFFF"/>
                </a:solidFill>
                <a:latin typeface="Trebuchet MS"/>
                <a:cs typeface="Trebuchet MS"/>
              </a:rPr>
              <a:t>	</a:t>
            </a:r>
            <a:r>
              <a:rPr sz="2750" spc="175" dirty="0">
                <a:solidFill>
                  <a:srgbClr val="FFFFFF"/>
                </a:solidFill>
                <a:latin typeface="Trebuchet MS"/>
                <a:cs typeface="Trebuchet MS"/>
              </a:rPr>
              <a:t>n</a:t>
            </a:r>
            <a:r>
              <a:rPr sz="2750" spc="275" dirty="0">
                <a:solidFill>
                  <a:srgbClr val="FFFFFF"/>
                </a:solidFill>
                <a:latin typeface="Trebuchet MS"/>
                <a:cs typeface="Trebuchet MS"/>
              </a:rPr>
              <a:t>e</a:t>
            </a:r>
            <a:r>
              <a:rPr sz="2750" spc="480" dirty="0">
                <a:solidFill>
                  <a:srgbClr val="FFFFFF"/>
                </a:solidFill>
                <a:latin typeface="Trebuchet MS"/>
                <a:cs typeface="Trebuchet MS"/>
              </a:rPr>
              <a:t>g</a:t>
            </a:r>
            <a:r>
              <a:rPr sz="2750" spc="275" dirty="0">
                <a:solidFill>
                  <a:srgbClr val="FFFFFF"/>
                </a:solidFill>
                <a:latin typeface="Trebuchet MS"/>
                <a:cs typeface="Trebuchet MS"/>
              </a:rPr>
              <a:t>e</a:t>
            </a:r>
            <a:r>
              <a:rPr sz="2750" spc="60" dirty="0">
                <a:solidFill>
                  <a:srgbClr val="FFFFFF"/>
                </a:solidFill>
                <a:latin typeface="Trebuchet MS"/>
                <a:cs typeface="Trebuchet MS"/>
              </a:rPr>
              <a:t>r</a:t>
            </a:r>
            <a:r>
              <a:rPr sz="2750" spc="-155" dirty="0">
                <a:solidFill>
                  <a:srgbClr val="FFFFFF"/>
                </a:solidFill>
                <a:latin typeface="Trebuchet MS"/>
                <a:cs typeface="Trebuchet MS"/>
              </a:rPr>
              <a:t>i</a:t>
            </a:r>
            <a:r>
              <a:rPr sz="2750" dirty="0">
                <a:solidFill>
                  <a:srgbClr val="FFFFFF"/>
                </a:solidFill>
                <a:latin typeface="Trebuchet MS"/>
                <a:cs typeface="Trebuchet MS"/>
              </a:rPr>
              <a:t>	</a:t>
            </a:r>
            <a:r>
              <a:rPr sz="2750" spc="95" dirty="0">
                <a:solidFill>
                  <a:srgbClr val="FFFFFF"/>
                </a:solidFill>
                <a:latin typeface="Trebuchet MS"/>
                <a:cs typeface="Trebuchet MS"/>
              </a:rPr>
              <a:t>m</a:t>
            </a:r>
            <a:r>
              <a:rPr sz="2750" spc="400" dirty="0">
                <a:solidFill>
                  <a:srgbClr val="FFFFFF"/>
                </a:solidFill>
                <a:latin typeface="Trebuchet MS"/>
                <a:cs typeface="Trebuchet MS"/>
              </a:rPr>
              <a:t>a</a:t>
            </a:r>
            <a:r>
              <a:rPr sz="2750" spc="175" dirty="0">
                <a:solidFill>
                  <a:srgbClr val="FFFFFF"/>
                </a:solidFill>
                <a:latin typeface="Trebuchet MS"/>
                <a:cs typeface="Trebuchet MS"/>
              </a:rPr>
              <a:t>u</a:t>
            </a:r>
            <a:r>
              <a:rPr sz="2750" spc="315" dirty="0">
                <a:solidFill>
                  <a:srgbClr val="FFFFFF"/>
                </a:solidFill>
                <a:latin typeface="Trebuchet MS"/>
                <a:cs typeface="Trebuchet MS"/>
              </a:rPr>
              <a:t>p</a:t>
            </a:r>
            <a:r>
              <a:rPr sz="2750" spc="175" dirty="0">
                <a:solidFill>
                  <a:srgbClr val="FFFFFF"/>
                </a:solidFill>
                <a:latin typeface="Trebuchet MS"/>
                <a:cs typeface="Trebuchet MS"/>
              </a:rPr>
              <a:t>u</a:t>
            </a:r>
            <a:r>
              <a:rPr sz="2750" spc="-100" dirty="0">
                <a:solidFill>
                  <a:srgbClr val="FFFFFF"/>
                </a:solidFill>
                <a:latin typeface="Trebuchet MS"/>
                <a:cs typeface="Trebuchet MS"/>
              </a:rPr>
              <a:t>n</a:t>
            </a:r>
            <a:r>
              <a:rPr sz="2750" dirty="0">
                <a:solidFill>
                  <a:srgbClr val="FFFFFF"/>
                </a:solidFill>
                <a:latin typeface="Trebuchet MS"/>
                <a:cs typeface="Trebuchet MS"/>
              </a:rPr>
              <a:t>	</a:t>
            </a:r>
            <a:r>
              <a:rPr sz="2750" spc="315" dirty="0">
                <a:solidFill>
                  <a:srgbClr val="FFFFFF"/>
                </a:solidFill>
                <a:latin typeface="Trebuchet MS"/>
                <a:cs typeface="Trebuchet MS"/>
              </a:rPr>
              <a:t>p</a:t>
            </a:r>
            <a:r>
              <a:rPr sz="2750" spc="275" dirty="0">
                <a:solidFill>
                  <a:srgbClr val="FFFFFF"/>
                </a:solidFill>
                <a:latin typeface="Trebuchet MS"/>
                <a:cs typeface="Trebuchet MS"/>
              </a:rPr>
              <a:t>e</a:t>
            </a:r>
            <a:r>
              <a:rPr sz="2750" spc="175" dirty="0">
                <a:solidFill>
                  <a:srgbClr val="FFFFFF"/>
                </a:solidFill>
                <a:latin typeface="Trebuchet MS"/>
                <a:cs typeface="Trebuchet MS"/>
              </a:rPr>
              <a:t>n</a:t>
            </a:r>
            <a:r>
              <a:rPr sz="2750" spc="400" dirty="0">
                <a:solidFill>
                  <a:srgbClr val="FFFFFF"/>
                </a:solidFill>
                <a:latin typeface="Trebuchet MS"/>
                <a:cs typeface="Trebuchet MS"/>
              </a:rPr>
              <a:t>a</a:t>
            </a:r>
            <a:r>
              <a:rPr sz="2750" spc="175" dirty="0">
                <a:solidFill>
                  <a:srgbClr val="FFFFFF"/>
                </a:solidFill>
                <a:latin typeface="Trebuchet MS"/>
                <a:cs typeface="Trebuchet MS"/>
              </a:rPr>
              <a:t>n</a:t>
            </a:r>
            <a:r>
              <a:rPr sz="2750" spc="400" dirty="0">
                <a:solidFill>
                  <a:srgbClr val="FFFFFF"/>
                </a:solidFill>
                <a:latin typeface="Trebuchet MS"/>
                <a:cs typeface="Trebuchet MS"/>
              </a:rPr>
              <a:t>a</a:t>
            </a:r>
            <a:r>
              <a:rPr sz="2750" spc="-180" dirty="0">
                <a:solidFill>
                  <a:srgbClr val="FFFFFF"/>
                </a:solidFill>
                <a:latin typeface="Trebuchet MS"/>
                <a:cs typeface="Trebuchet MS"/>
              </a:rPr>
              <a:t>m</a:t>
            </a:r>
            <a:endParaRPr sz="2750">
              <a:latin typeface="Trebuchet MS"/>
              <a:cs typeface="Trebuchet MS"/>
            </a:endParaRPr>
          </a:p>
        </p:txBody>
      </p:sp>
      <p:sp>
        <p:nvSpPr>
          <p:cNvPr id="12" name="object 12"/>
          <p:cNvSpPr txBox="1"/>
          <p:nvPr/>
        </p:nvSpPr>
        <p:spPr>
          <a:xfrm>
            <a:off x="11628428" y="3856265"/>
            <a:ext cx="1102995" cy="446405"/>
          </a:xfrm>
          <a:prstGeom prst="rect">
            <a:avLst/>
          </a:prstGeom>
        </p:spPr>
        <p:txBody>
          <a:bodyPr vert="horz" wrap="square" lIns="0" tIns="13970" rIns="0" bIns="0" rtlCol="0">
            <a:spAutoFit/>
          </a:bodyPr>
          <a:lstStyle/>
          <a:p>
            <a:pPr marL="12700">
              <a:lnSpc>
                <a:spcPct val="100000"/>
              </a:lnSpc>
              <a:spcBef>
                <a:spcPts val="110"/>
              </a:spcBef>
            </a:pPr>
            <a:r>
              <a:rPr sz="2750" spc="95" dirty="0">
                <a:solidFill>
                  <a:srgbClr val="FFFFFF"/>
                </a:solidFill>
                <a:latin typeface="Trebuchet MS"/>
                <a:cs typeface="Trebuchet MS"/>
              </a:rPr>
              <a:t>m</a:t>
            </a:r>
            <a:r>
              <a:rPr sz="2750" spc="315" dirty="0">
                <a:solidFill>
                  <a:srgbClr val="FFFFFF"/>
                </a:solidFill>
                <a:latin typeface="Trebuchet MS"/>
                <a:cs typeface="Trebuchet MS"/>
              </a:rPr>
              <a:t>od</a:t>
            </a:r>
            <a:r>
              <a:rPr sz="2750" spc="400" dirty="0">
                <a:solidFill>
                  <a:srgbClr val="FFFFFF"/>
                </a:solidFill>
                <a:latin typeface="Trebuchet MS"/>
                <a:cs typeface="Trebuchet MS"/>
              </a:rPr>
              <a:t>a</a:t>
            </a:r>
            <a:r>
              <a:rPr sz="2750" spc="-204" dirty="0">
                <a:solidFill>
                  <a:srgbClr val="FFFFFF"/>
                </a:solidFill>
                <a:latin typeface="Trebuchet MS"/>
                <a:cs typeface="Trebuchet MS"/>
              </a:rPr>
              <a:t>l</a:t>
            </a:r>
            <a:endParaRPr sz="2750">
              <a:latin typeface="Trebuchet MS"/>
              <a:cs typeface="Trebuchet MS"/>
            </a:endParaRPr>
          </a:p>
        </p:txBody>
      </p:sp>
      <p:sp>
        <p:nvSpPr>
          <p:cNvPr id="13" name="object 13"/>
          <p:cNvSpPr txBox="1"/>
          <p:nvPr/>
        </p:nvSpPr>
        <p:spPr>
          <a:xfrm>
            <a:off x="1016000" y="4275365"/>
            <a:ext cx="13462000" cy="5473700"/>
          </a:xfrm>
          <a:prstGeom prst="rect">
            <a:avLst/>
          </a:prstGeom>
        </p:spPr>
        <p:txBody>
          <a:bodyPr vert="horz" wrap="square" lIns="0" tIns="13970" rIns="0" bIns="0" rtlCol="0">
            <a:spAutoFit/>
          </a:bodyPr>
          <a:lstStyle/>
          <a:p>
            <a:pPr marL="930275" marR="1756410">
              <a:lnSpc>
                <a:spcPct val="100000"/>
              </a:lnSpc>
              <a:spcBef>
                <a:spcPts val="110"/>
              </a:spcBef>
              <a:tabLst>
                <a:tab pos="2093595" algn="l"/>
                <a:tab pos="3253740" algn="l"/>
                <a:tab pos="5342890" algn="l"/>
                <a:tab pos="6602730" algn="l"/>
                <a:tab pos="7139305" algn="l"/>
                <a:tab pos="8709660" algn="l"/>
                <a:tab pos="10186670" algn="l"/>
              </a:tabLst>
            </a:pPr>
            <a:r>
              <a:rPr sz="2750" spc="400" dirty="0">
                <a:solidFill>
                  <a:srgbClr val="FFFFFF"/>
                </a:solidFill>
                <a:latin typeface="Trebuchet MS"/>
                <a:cs typeface="Trebuchet MS"/>
              </a:rPr>
              <a:t>a</a:t>
            </a:r>
            <a:r>
              <a:rPr sz="2750" spc="270" dirty="0">
                <a:solidFill>
                  <a:srgbClr val="FFFFFF"/>
                </a:solidFill>
                <a:latin typeface="Trebuchet MS"/>
                <a:cs typeface="Trebuchet MS"/>
              </a:rPr>
              <a:t>s</a:t>
            </a:r>
            <a:r>
              <a:rPr sz="2750" spc="120" dirty="0">
                <a:solidFill>
                  <a:srgbClr val="FFFFFF"/>
                </a:solidFill>
                <a:latin typeface="Trebuchet MS"/>
                <a:cs typeface="Trebuchet MS"/>
              </a:rPr>
              <a:t>i</a:t>
            </a:r>
            <a:r>
              <a:rPr sz="2750" spc="175" dirty="0">
                <a:solidFill>
                  <a:srgbClr val="FFFFFF"/>
                </a:solidFill>
                <a:latin typeface="Trebuchet MS"/>
                <a:cs typeface="Trebuchet MS"/>
              </a:rPr>
              <a:t>n</a:t>
            </a:r>
            <a:r>
              <a:rPr sz="2750" spc="204" dirty="0">
                <a:solidFill>
                  <a:srgbClr val="FFFFFF"/>
                </a:solidFill>
                <a:latin typeface="Trebuchet MS"/>
                <a:cs typeface="Trebuchet MS"/>
              </a:rPr>
              <a:t>g</a:t>
            </a:r>
            <a:r>
              <a:rPr sz="2750" dirty="0">
                <a:solidFill>
                  <a:srgbClr val="FFFFFF"/>
                </a:solidFill>
                <a:latin typeface="Trebuchet MS"/>
                <a:cs typeface="Trebuchet MS"/>
              </a:rPr>
              <a:t>	</a:t>
            </a:r>
            <a:r>
              <a:rPr sz="2750" spc="175" dirty="0">
                <a:solidFill>
                  <a:srgbClr val="FFFFFF"/>
                </a:solidFill>
                <a:latin typeface="Trebuchet MS"/>
                <a:cs typeface="Trebuchet MS"/>
              </a:rPr>
              <a:t>un</a:t>
            </a:r>
            <a:r>
              <a:rPr sz="2750" spc="90" dirty="0">
                <a:solidFill>
                  <a:srgbClr val="FFFFFF"/>
                </a:solidFill>
                <a:latin typeface="Trebuchet MS"/>
                <a:cs typeface="Trebuchet MS"/>
              </a:rPr>
              <a:t>t</a:t>
            </a:r>
            <a:r>
              <a:rPr sz="2750" spc="175" dirty="0">
                <a:solidFill>
                  <a:srgbClr val="FFFFFF"/>
                </a:solidFill>
                <a:latin typeface="Trebuchet MS"/>
                <a:cs typeface="Trebuchet MS"/>
              </a:rPr>
              <a:t>u</a:t>
            </a:r>
            <a:r>
              <a:rPr sz="2750" spc="-225" dirty="0">
                <a:solidFill>
                  <a:srgbClr val="FFFFFF"/>
                </a:solidFill>
                <a:latin typeface="Trebuchet MS"/>
                <a:cs typeface="Trebuchet MS"/>
              </a:rPr>
              <a:t>k</a:t>
            </a:r>
            <a:r>
              <a:rPr sz="2750" dirty="0">
                <a:solidFill>
                  <a:srgbClr val="FFFFFF"/>
                </a:solidFill>
                <a:latin typeface="Trebuchet MS"/>
                <a:cs typeface="Trebuchet MS"/>
              </a:rPr>
              <a:t>	</a:t>
            </a:r>
            <a:r>
              <a:rPr sz="2750" spc="95" dirty="0">
                <a:solidFill>
                  <a:srgbClr val="FFFFFF"/>
                </a:solidFill>
                <a:latin typeface="Trebuchet MS"/>
                <a:cs typeface="Trebuchet MS"/>
              </a:rPr>
              <a:t>m</a:t>
            </a:r>
            <a:r>
              <a:rPr sz="2750" spc="275" dirty="0">
                <a:solidFill>
                  <a:srgbClr val="FFFFFF"/>
                </a:solidFill>
                <a:latin typeface="Trebuchet MS"/>
                <a:cs typeface="Trebuchet MS"/>
              </a:rPr>
              <a:t>e</a:t>
            </a:r>
            <a:r>
              <a:rPr sz="2750" spc="70" dirty="0">
                <a:solidFill>
                  <a:srgbClr val="FFFFFF"/>
                </a:solidFill>
                <a:latin typeface="Trebuchet MS"/>
                <a:cs typeface="Trebuchet MS"/>
              </a:rPr>
              <a:t>l</a:t>
            </a:r>
            <a:r>
              <a:rPr sz="2750" spc="400" dirty="0">
                <a:solidFill>
                  <a:srgbClr val="FFFFFF"/>
                </a:solidFill>
                <a:latin typeface="Trebuchet MS"/>
                <a:cs typeface="Trebuchet MS"/>
              </a:rPr>
              <a:t>a</a:t>
            </a:r>
            <a:r>
              <a:rPr sz="2750" spc="50" dirty="0">
                <a:solidFill>
                  <a:srgbClr val="FFFFFF"/>
                </a:solidFill>
                <a:latin typeface="Trebuchet MS"/>
                <a:cs typeface="Trebuchet MS"/>
              </a:rPr>
              <a:t>k</a:t>
            </a:r>
            <a:r>
              <a:rPr sz="2750" spc="175" dirty="0">
                <a:solidFill>
                  <a:srgbClr val="FFFFFF"/>
                </a:solidFill>
                <a:latin typeface="Trebuchet MS"/>
                <a:cs typeface="Trebuchet MS"/>
              </a:rPr>
              <a:t>u</a:t>
            </a:r>
            <a:r>
              <a:rPr sz="2750" spc="50" dirty="0">
                <a:solidFill>
                  <a:srgbClr val="FFFFFF"/>
                </a:solidFill>
                <a:latin typeface="Trebuchet MS"/>
                <a:cs typeface="Trebuchet MS"/>
              </a:rPr>
              <a:t>k</a:t>
            </a:r>
            <a:r>
              <a:rPr sz="2750" spc="400" dirty="0">
                <a:solidFill>
                  <a:srgbClr val="FFFFFF"/>
                </a:solidFill>
                <a:latin typeface="Trebuchet MS"/>
                <a:cs typeface="Trebuchet MS"/>
              </a:rPr>
              <a:t>a</a:t>
            </a:r>
            <a:r>
              <a:rPr sz="2750" spc="-100" dirty="0">
                <a:solidFill>
                  <a:srgbClr val="FFFFFF"/>
                </a:solidFill>
                <a:latin typeface="Trebuchet MS"/>
                <a:cs typeface="Trebuchet MS"/>
              </a:rPr>
              <a:t>n</a:t>
            </a:r>
            <a:r>
              <a:rPr sz="2750" dirty="0">
                <a:solidFill>
                  <a:srgbClr val="FFFFFF"/>
                </a:solidFill>
                <a:latin typeface="Trebuchet MS"/>
                <a:cs typeface="Trebuchet MS"/>
              </a:rPr>
              <a:t>	</a:t>
            </a:r>
            <a:r>
              <a:rPr sz="2750" spc="175" dirty="0">
                <a:solidFill>
                  <a:srgbClr val="FFFFFF"/>
                </a:solidFill>
                <a:latin typeface="Trebuchet MS"/>
                <a:cs typeface="Trebuchet MS"/>
              </a:rPr>
              <a:t>u</a:t>
            </a:r>
            <a:r>
              <a:rPr sz="2750" spc="270" dirty="0">
                <a:solidFill>
                  <a:srgbClr val="FFFFFF"/>
                </a:solidFill>
                <a:latin typeface="Trebuchet MS"/>
                <a:cs typeface="Trebuchet MS"/>
              </a:rPr>
              <a:t>s</a:t>
            </a:r>
            <a:r>
              <a:rPr sz="2750" spc="400" dirty="0">
                <a:solidFill>
                  <a:srgbClr val="FFFFFF"/>
                </a:solidFill>
                <a:latin typeface="Trebuchet MS"/>
                <a:cs typeface="Trebuchet MS"/>
              </a:rPr>
              <a:t>a</a:t>
            </a:r>
            <a:r>
              <a:rPr sz="2750" spc="175" dirty="0">
                <a:solidFill>
                  <a:srgbClr val="FFFFFF"/>
                </a:solidFill>
                <a:latin typeface="Trebuchet MS"/>
                <a:cs typeface="Trebuchet MS"/>
              </a:rPr>
              <a:t>h</a:t>
            </a:r>
            <a:r>
              <a:rPr sz="2750" spc="125" dirty="0">
                <a:solidFill>
                  <a:srgbClr val="FFFFFF"/>
                </a:solidFill>
                <a:latin typeface="Trebuchet MS"/>
                <a:cs typeface="Trebuchet MS"/>
              </a:rPr>
              <a:t>a</a:t>
            </a:r>
            <a:r>
              <a:rPr sz="2750" dirty="0">
                <a:solidFill>
                  <a:srgbClr val="FFFFFF"/>
                </a:solidFill>
                <a:latin typeface="Trebuchet MS"/>
                <a:cs typeface="Trebuchet MS"/>
              </a:rPr>
              <a:t>	</a:t>
            </a:r>
            <a:r>
              <a:rPr sz="2750" spc="315" dirty="0">
                <a:solidFill>
                  <a:srgbClr val="FFFFFF"/>
                </a:solidFill>
                <a:latin typeface="Trebuchet MS"/>
                <a:cs typeface="Trebuchet MS"/>
              </a:rPr>
              <a:t>d</a:t>
            </a:r>
            <a:r>
              <a:rPr sz="2750" spc="-155" dirty="0">
                <a:solidFill>
                  <a:srgbClr val="FFFFFF"/>
                </a:solidFill>
                <a:latin typeface="Trebuchet MS"/>
                <a:cs typeface="Trebuchet MS"/>
              </a:rPr>
              <a:t>i</a:t>
            </a:r>
            <a:r>
              <a:rPr sz="2750" dirty="0">
                <a:solidFill>
                  <a:srgbClr val="FFFFFF"/>
                </a:solidFill>
                <a:latin typeface="Trebuchet MS"/>
                <a:cs typeface="Trebuchet MS"/>
              </a:rPr>
              <a:t>	</a:t>
            </a:r>
            <a:r>
              <a:rPr sz="2750" spc="225" dirty="0">
                <a:solidFill>
                  <a:srgbClr val="FFFFFF"/>
                </a:solidFill>
                <a:latin typeface="Trebuchet MS"/>
                <a:cs typeface="Trebuchet MS"/>
              </a:rPr>
              <a:t>w</a:t>
            </a:r>
            <a:r>
              <a:rPr sz="2750" spc="120" dirty="0">
                <a:solidFill>
                  <a:srgbClr val="FFFFFF"/>
                </a:solidFill>
                <a:latin typeface="Trebuchet MS"/>
                <a:cs typeface="Trebuchet MS"/>
              </a:rPr>
              <a:t>i</a:t>
            </a:r>
            <a:r>
              <a:rPr sz="2750" spc="70" dirty="0">
                <a:solidFill>
                  <a:srgbClr val="FFFFFF"/>
                </a:solidFill>
                <a:latin typeface="Trebuchet MS"/>
                <a:cs typeface="Trebuchet MS"/>
              </a:rPr>
              <a:t>l</a:t>
            </a:r>
            <a:r>
              <a:rPr sz="2750" spc="400" dirty="0">
                <a:solidFill>
                  <a:srgbClr val="FFFFFF"/>
                </a:solidFill>
                <a:latin typeface="Trebuchet MS"/>
                <a:cs typeface="Trebuchet MS"/>
              </a:rPr>
              <a:t>a</a:t>
            </a:r>
            <a:r>
              <a:rPr sz="2750" spc="90" dirty="0">
                <a:solidFill>
                  <a:srgbClr val="FFFFFF"/>
                </a:solidFill>
                <a:latin typeface="Trebuchet MS"/>
                <a:cs typeface="Trebuchet MS"/>
              </a:rPr>
              <a:t>y</a:t>
            </a:r>
            <a:r>
              <a:rPr sz="2750" spc="400" dirty="0">
                <a:solidFill>
                  <a:srgbClr val="FFFFFF"/>
                </a:solidFill>
                <a:latin typeface="Trebuchet MS"/>
                <a:cs typeface="Trebuchet MS"/>
              </a:rPr>
              <a:t>a</a:t>
            </a:r>
            <a:r>
              <a:rPr sz="2750" spc="-100" dirty="0">
                <a:solidFill>
                  <a:srgbClr val="FFFFFF"/>
                </a:solidFill>
                <a:latin typeface="Trebuchet MS"/>
                <a:cs typeface="Trebuchet MS"/>
              </a:rPr>
              <a:t>h</a:t>
            </a:r>
            <a:r>
              <a:rPr sz="2750" dirty="0">
                <a:solidFill>
                  <a:srgbClr val="FFFFFF"/>
                </a:solidFill>
                <a:latin typeface="Trebuchet MS"/>
                <a:cs typeface="Trebuchet MS"/>
              </a:rPr>
              <a:t>	</a:t>
            </a:r>
            <a:r>
              <a:rPr sz="2750" spc="175" dirty="0">
                <a:solidFill>
                  <a:srgbClr val="FFFFFF"/>
                </a:solidFill>
                <a:latin typeface="Trebuchet MS"/>
                <a:cs typeface="Trebuchet MS"/>
              </a:rPr>
              <a:t>n</a:t>
            </a:r>
            <a:r>
              <a:rPr sz="2750" spc="275" dirty="0">
                <a:solidFill>
                  <a:srgbClr val="FFFFFF"/>
                </a:solidFill>
                <a:latin typeface="Trebuchet MS"/>
                <a:cs typeface="Trebuchet MS"/>
              </a:rPr>
              <a:t>e</a:t>
            </a:r>
            <a:r>
              <a:rPr sz="2750" spc="480" dirty="0">
                <a:solidFill>
                  <a:srgbClr val="FFFFFF"/>
                </a:solidFill>
                <a:latin typeface="Trebuchet MS"/>
                <a:cs typeface="Trebuchet MS"/>
              </a:rPr>
              <a:t>g</a:t>
            </a:r>
            <a:r>
              <a:rPr sz="2750" spc="400" dirty="0">
                <a:solidFill>
                  <a:srgbClr val="FFFFFF"/>
                </a:solidFill>
                <a:latin typeface="Trebuchet MS"/>
                <a:cs typeface="Trebuchet MS"/>
              </a:rPr>
              <a:t>a</a:t>
            </a:r>
            <a:r>
              <a:rPr sz="2750" spc="60" dirty="0">
                <a:solidFill>
                  <a:srgbClr val="FFFFFF"/>
                </a:solidFill>
                <a:latin typeface="Trebuchet MS"/>
                <a:cs typeface="Trebuchet MS"/>
              </a:rPr>
              <a:t>r</a:t>
            </a:r>
            <a:r>
              <a:rPr sz="2750" spc="125" dirty="0">
                <a:solidFill>
                  <a:srgbClr val="FFFFFF"/>
                </a:solidFill>
                <a:latin typeface="Trebuchet MS"/>
                <a:cs typeface="Trebuchet MS"/>
              </a:rPr>
              <a:t>a</a:t>
            </a:r>
            <a:r>
              <a:rPr sz="2750" dirty="0">
                <a:solidFill>
                  <a:srgbClr val="FFFFFF"/>
                </a:solidFill>
                <a:latin typeface="Trebuchet MS"/>
                <a:cs typeface="Trebuchet MS"/>
              </a:rPr>
              <a:t>	</a:t>
            </a:r>
            <a:r>
              <a:rPr sz="2750" spc="175" dirty="0">
                <a:solidFill>
                  <a:srgbClr val="FFFFFF"/>
                </a:solidFill>
                <a:latin typeface="Trebuchet MS"/>
                <a:cs typeface="Trebuchet MS"/>
              </a:rPr>
              <a:t>R</a:t>
            </a:r>
            <a:r>
              <a:rPr sz="2750" spc="275" dirty="0">
                <a:solidFill>
                  <a:srgbClr val="FFFFFF"/>
                </a:solidFill>
                <a:latin typeface="Trebuchet MS"/>
                <a:cs typeface="Trebuchet MS"/>
              </a:rPr>
              <a:t>e</a:t>
            </a:r>
            <a:r>
              <a:rPr sz="2750" spc="315" dirty="0">
                <a:solidFill>
                  <a:srgbClr val="FFFFFF"/>
                </a:solidFill>
                <a:latin typeface="Trebuchet MS"/>
                <a:cs typeface="Trebuchet MS"/>
              </a:rPr>
              <a:t>p</a:t>
            </a:r>
            <a:r>
              <a:rPr sz="2750" spc="175" dirty="0">
                <a:solidFill>
                  <a:srgbClr val="FFFFFF"/>
                </a:solidFill>
                <a:latin typeface="Trebuchet MS"/>
                <a:cs typeface="Trebuchet MS"/>
              </a:rPr>
              <a:t>u</a:t>
            </a:r>
            <a:r>
              <a:rPr sz="2750" spc="315" dirty="0">
                <a:solidFill>
                  <a:srgbClr val="FFFFFF"/>
                </a:solidFill>
                <a:latin typeface="Trebuchet MS"/>
                <a:cs typeface="Trebuchet MS"/>
              </a:rPr>
              <a:t>b</a:t>
            </a:r>
            <a:r>
              <a:rPr sz="2750" spc="70" dirty="0">
                <a:solidFill>
                  <a:srgbClr val="FFFFFF"/>
                </a:solidFill>
                <a:latin typeface="Trebuchet MS"/>
                <a:cs typeface="Trebuchet MS"/>
              </a:rPr>
              <a:t>l</a:t>
            </a:r>
            <a:r>
              <a:rPr sz="2750" spc="120" dirty="0">
                <a:solidFill>
                  <a:srgbClr val="FFFFFF"/>
                </a:solidFill>
                <a:latin typeface="Trebuchet MS"/>
                <a:cs typeface="Trebuchet MS"/>
              </a:rPr>
              <a:t>i</a:t>
            </a:r>
            <a:r>
              <a:rPr sz="2750" spc="-165" dirty="0">
                <a:solidFill>
                  <a:srgbClr val="FFFFFF"/>
                </a:solidFill>
                <a:latin typeface="Trebuchet MS"/>
                <a:cs typeface="Trebuchet MS"/>
              </a:rPr>
              <a:t>k  </a:t>
            </a:r>
            <a:r>
              <a:rPr sz="2750" spc="190" dirty="0">
                <a:solidFill>
                  <a:srgbClr val="FFFFFF"/>
                </a:solidFill>
                <a:latin typeface="Trebuchet MS"/>
                <a:cs typeface="Trebuchet MS"/>
              </a:rPr>
              <a:t>Indonesia.</a:t>
            </a:r>
            <a:endParaRPr sz="2750">
              <a:latin typeface="Trebuchet MS"/>
              <a:cs typeface="Trebuchet MS"/>
            </a:endParaRPr>
          </a:p>
          <a:p>
            <a:pPr>
              <a:lnSpc>
                <a:spcPct val="100000"/>
              </a:lnSpc>
              <a:spcBef>
                <a:spcPts val="20"/>
              </a:spcBef>
            </a:pPr>
            <a:endParaRPr sz="3050">
              <a:latin typeface="Trebuchet MS"/>
              <a:cs typeface="Trebuchet MS"/>
            </a:endParaRPr>
          </a:p>
          <a:p>
            <a:pPr marL="12700" algn="just">
              <a:lnSpc>
                <a:spcPct val="100000"/>
              </a:lnSpc>
              <a:spcBef>
                <a:spcPts val="5"/>
              </a:spcBef>
            </a:pPr>
            <a:r>
              <a:rPr sz="2750" spc="-100" dirty="0">
                <a:solidFill>
                  <a:srgbClr val="FFFFFF"/>
                </a:solidFill>
                <a:latin typeface="Trebuchet MS"/>
                <a:cs typeface="Trebuchet MS"/>
              </a:rPr>
              <a:t>Istilah </a:t>
            </a:r>
            <a:r>
              <a:rPr sz="2750" spc="-20" dirty="0">
                <a:solidFill>
                  <a:srgbClr val="FFFFFF"/>
                </a:solidFill>
                <a:latin typeface="Trebuchet MS"/>
                <a:cs typeface="Trebuchet MS"/>
              </a:rPr>
              <a:t>Penanaman</a:t>
            </a:r>
            <a:r>
              <a:rPr sz="2750" spc="-95" dirty="0">
                <a:solidFill>
                  <a:srgbClr val="FFFFFF"/>
                </a:solidFill>
                <a:latin typeface="Trebuchet MS"/>
                <a:cs typeface="Trebuchet MS"/>
              </a:rPr>
              <a:t> </a:t>
            </a:r>
            <a:r>
              <a:rPr sz="2750" spc="40" dirty="0">
                <a:solidFill>
                  <a:srgbClr val="FFFFFF"/>
                </a:solidFill>
                <a:latin typeface="Trebuchet MS"/>
                <a:cs typeface="Trebuchet MS"/>
              </a:rPr>
              <a:t>Modal</a:t>
            </a:r>
            <a:endParaRPr sz="2750">
              <a:latin typeface="Trebuchet MS"/>
              <a:cs typeface="Trebuchet MS"/>
            </a:endParaRPr>
          </a:p>
          <a:p>
            <a:pPr marL="610235" marR="5080" indent="-229870" algn="just">
              <a:lnSpc>
                <a:spcPct val="125000"/>
              </a:lnSpc>
              <a:buAutoNum type="arabicPeriod"/>
              <a:tabLst>
                <a:tab pos="610870" algn="l"/>
              </a:tabLst>
            </a:pPr>
            <a:r>
              <a:rPr sz="2750" spc="-20" dirty="0">
                <a:solidFill>
                  <a:srgbClr val="FFFFFF"/>
                </a:solidFill>
                <a:latin typeface="Trebuchet MS"/>
                <a:cs typeface="Trebuchet MS"/>
              </a:rPr>
              <a:t>Penanaman </a:t>
            </a:r>
            <a:r>
              <a:rPr sz="2750" spc="-35" dirty="0">
                <a:solidFill>
                  <a:srgbClr val="FFFFFF"/>
                </a:solidFill>
                <a:latin typeface="Trebuchet MS"/>
                <a:cs typeface="Trebuchet MS"/>
              </a:rPr>
              <a:t>modal </a:t>
            </a:r>
            <a:r>
              <a:rPr sz="2750" spc="-20" dirty="0">
                <a:solidFill>
                  <a:srgbClr val="FFFFFF"/>
                </a:solidFill>
                <a:latin typeface="Trebuchet MS"/>
                <a:cs typeface="Trebuchet MS"/>
              </a:rPr>
              <a:t>dalam </a:t>
            </a:r>
            <a:r>
              <a:rPr sz="2750" spc="-45" dirty="0">
                <a:solidFill>
                  <a:srgbClr val="FFFFFF"/>
                </a:solidFill>
                <a:latin typeface="Trebuchet MS"/>
                <a:cs typeface="Trebuchet MS"/>
              </a:rPr>
              <a:t>negeri </a:t>
            </a:r>
            <a:r>
              <a:rPr sz="2750" spc="20" dirty="0">
                <a:solidFill>
                  <a:srgbClr val="FFFFFF"/>
                </a:solidFill>
                <a:latin typeface="Trebuchet MS"/>
                <a:cs typeface="Trebuchet MS"/>
              </a:rPr>
              <a:t>adalah </a:t>
            </a:r>
            <a:r>
              <a:rPr sz="2750" spc="-25" dirty="0">
                <a:solidFill>
                  <a:srgbClr val="FFFFFF"/>
                </a:solidFill>
                <a:latin typeface="Trebuchet MS"/>
                <a:cs typeface="Trebuchet MS"/>
              </a:rPr>
              <a:t>kegiatan </a:t>
            </a:r>
            <a:r>
              <a:rPr sz="2750" spc="-45" dirty="0">
                <a:solidFill>
                  <a:srgbClr val="FFFFFF"/>
                </a:solidFill>
                <a:latin typeface="Trebuchet MS"/>
                <a:cs typeface="Trebuchet MS"/>
              </a:rPr>
              <a:t>menanam </a:t>
            </a:r>
            <a:r>
              <a:rPr sz="2750" spc="-35" dirty="0">
                <a:solidFill>
                  <a:srgbClr val="FFFFFF"/>
                </a:solidFill>
                <a:latin typeface="Trebuchet MS"/>
                <a:cs typeface="Trebuchet MS"/>
              </a:rPr>
              <a:t>modal </a:t>
            </a:r>
            <a:r>
              <a:rPr sz="2750" spc="-145" dirty="0">
                <a:solidFill>
                  <a:srgbClr val="FFFFFF"/>
                </a:solidFill>
                <a:latin typeface="Trebuchet MS"/>
                <a:cs typeface="Trebuchet MS"/>
              </a:rPr>
              <a:t>untuk </a:t>
            </a:r>
            <a:r>
              <a:rPr sz="2750" spc="-90" dirty="0">
                <a:solidFill>
                  <a:srgbClr val="FFFFFF"/>
                </a:solidFill>
                <a:latin typeface="Trebuchet MS"/>
                <a:cs typeface="Trebuchet MS"/>
              </a:rPr>
              <a:t>melakukan </a:t>
            </a:r>
            <a:r>
              <a:rPr sz="2750" spc="-85" dirty="0">
                <a:solidFill>
                  <a:srgbClr val="FFFFFF"/>
                </a:solidFill>
                <a:latin typeface="Trebuchet MS"/>
                <a:cs typeface="Trebuchet MS"/>
              </a:rPr>
              <a:t> </a:t>
            </a:r>
            <a:r>
              <a:rPr sz="2750" spc="10" dirty="0">
                <a:solidFill>
                  <a:srgbClr val="FFFFFF"/>
                </a:solidFill>
                <a:latin typeface="Trebuchet MS"/>
                <a:cs typeface="Trebuchet MS"/>
              </a:rPr>
              <a:t>usaha </a:t>
            </a:r>
            <a:r>
              <a:rPr sz="2750" spc="-55" dirty="0">
                <a:solidFill>
                  <a:srgbClr val="FFFFFF"/>
                </a:solidFill>
                <a:latin typeface="Trebuchet MS"/>
                <a:cs typeface="Trebuchet MS"/>
              </a:rPr>
              <a:t>di </a:t>
            </a:r>
            <a:r>
              <a:rPr sz="2750" spc="-65" dirty="0">
                <a:solidFill>
                  <a:srgbClr val="FFFFFF"/>
                </a:solidFill>
                <a:latin typeface="Trebuchet MS"/>
                <a:cs typeface="Trebuchet MS"/>
              </a:rPr>
              <a:t>wilayah </a:t>
            </a:r>
            <a:r>
              <a:rPr sz="2750" spc="25" dirty="0">
                <a:solidFill>
                  <a:srgbClr val="FFFFFF"/>
                </a:solidFill>
                <a:latin typeface="Trebuchet MS"/>
                <a:cs typeface="Trebuchet MS"/>
              </a:rPr>
              <a:t>negara </a:t>
            </a:r>
            <a:r>
              <a:rPr sz="2750" spc="-90" dirty="0">
                <a:solidFill>
                  <a:srgbClr val="FFFFFF"/>
                </a:solidFill>
                <a:latin typeface="Trebuchet MS"/>
                <a:cs typeface="Trebuchet MS"/>
              </a:rPr>
              <a:t>Republik </a:t>
            </a:r>
            <a:r>
              <a:rPr sz="2750" spc="-35" dirty="0">
                <a:solidFill>
                  <a:srgbClr val="FFFFFF"/>
                </a:solidFill>
                <a:latin typeface="Trebuchet MS"/>
                <a:cs typeface="Trebuchet MS"/>
              </a:rPr>
              <a:t>Indonesia </a:t>
            </a:r>
            <a:r>
              <a:rPr sz="2750" spc="10" dirty="0">
                <a:solidFill>
                  <a:srgbClr val="FFFFFF"/>
                </a:solidFill>
                <a:latin typeface="Trebuchet MS"/>
                <a:cs typeface="Trebuchet MS"/>
              </a:rPr>
              <a:t>yang </a:t>
            </a:r>
            <a:r>
              <a:rPr sz="2750" spc="-80" dirty="0">
                <a:solidFill>
                  <a:srgbClr val="FFFFFF"/>
                </a:solidFill>
                <a:latin typeface="Trebuchet MS"/>
                <a:cs typeface="Trebuchet MS"/>
              </a:rPr>
              <a:t>dilakukan </a:t>
            </a:r>
            <a:r>
              <a:rPr sz="2750" spc="-65" dirty="0">
                <a:solidFill>
                  <a:srgbClr val="FFFFFF"/>
                </a:solidFill>
                <a:latin typeface="Trebuchet MS"/>
                <a:cs typeface="Trebuchet MS"/>
              </a:rPr>
              <a:t>oleh </a:t>
            </a:r>
            <a:r>
              <a:rPr sz="2750" spc="-10" dirty="0">
                <a:solidFill>
                  <a:srgbClr val="FFFFFF"/>
                </a:solidFill>
                <a:latin typeface="Trebuchet MS"/>
                <a:cs typeface="Trebuchet MS"/>
              </a:rPr>
              <a:t>penanam </a:t>
            </a:r>
            <a:r>
              <a:rPr sz="2750" spc="-35" dirty="0">
                <a:solidFill>
                  <a:srgbClr val="FFFFFF"/>
                </a:solidFill>
                <a:latin typeface="Trebuchet MS"/>
                <a:cs typeface="Trebuchet MS"/>
              </a:rPr>
              <a:t>modal </a:t>
            </a:r>
            <a:r>
              <a:rPr sz="2750" spc="-30" dirty="0">
                <a:solidFill>
                  <a:srgbClr val="FFFFFF"/>
                </a:solidFill>
                <a:latin typeface="Trebuchet MS"/>
                <a:cs typeface="Trebuchet MS"/>
              </a:rPr>
              <a:t> </a:t>
            </a:r>
            <a:r>
              <a:rPr sz="2750" spc="-20" dirty="0">
                <a:solidFill>
                  <a:srgbClr val="FFFFFF"/>
                </a:solidFill>
                <a:latin typeface="Trebuchet MS"/>
                <a:cs typeface="Trebuchet MS"/>
              </a:rPr>
              <a:t>dalam</a:t>
            </a:r>
            <a:r>
              <a:rPr sz="2750" spc="-85" dirty="0">
                <a:solidFill>
                  <a:srgbClr val="FFFFFF"/>
                </a:solidFill>
                <a:latin typeface="Trebuchet MS"/>
                <a:cs typeface="Trebuchet MS"/>
              </a:rPr>
              <a:t> </a:t>
            </a:r>
            <a:r>
              <a:rPr sz="2750" spc="-45" dirty="0">
                <a:solidFill>
                  <a:srgbClr val="FFFFFF"/>
                </a:solidFill>
                <a:latin typeface="Trebuchet MS"/>
                <a:cs typeface="Trebuchet MS"/>
              </a:rPr>
              <a:t>negeri</a:t>
            </a:r>
            <a:r>
              <a:rPr sz="2750" spc="-85" dirty="0">
                <a:solidFill>
                  <a:srgbClr val="FFFFFF"/>
                </a:solidFill>
                <a:latin typeface="Trebuchet MS"/>
                <a:cs typeface="Trebuchet MS"/>
              </a:rPr>
              <a:t> </a:t>
            </a:r>
            <a:r>
              <a:rPr sz="2750" spc="30" dirty="0">
                <a:solidFill>
                  <a:srgbClr val="FFFFFF"/>
                </a:solidFill>
                <a:latin typeface="Trebuchet MS"/>
                <a:cs typeface="Trebuchet MS"/>
              </a:rPr>
              <a:t>dengan</a:t>
            </a:r>
            <a:r>
              <a:rPr sz="2750" spc="-85" dirty="0">
                <a:solidFill>
                  <a:srgbClr val="FFFFFF"/>
                </a:solidFill>
                <a:latin typeface="Trebuchet MS"/>
                <a:cs typeface="Trebuchet MS"/>
              </a:rPr>
              <a:t> </a:t>
            </a:r>
            <a:r>
              <a:rPr sz="2750" spc="-15" dirty="0">
                <a:solidFill>
                  <a:srgbClr val="FFFFFF"/>
                </a:solidFill>
                <a:latin typeface="Trebuchet MS"/>
                <a:cs typeface="Trebuchet MS"/>
              </a:rPr>
              <a:t>menggunakan</a:t>
            </a:r>
            <a:r>
              <a:rPr sz="2750" spc="-85" dirty="0">
                <a:solidFill>
                  <a:srgbClr val="FFFFFF"/>
                </a:solidFill>
                <a:latin typeface="Trebuchet MS"/>
                <a:cs typeface="Trebuchet MS"/>
              </a:rPr>
              <a:t> </a:t>
            </a:r>
            <a:r>
              <a:rPr sz="2750" spc="-35" dirty="0">
                <a:solidFill>
                  <a:srgbClr val="FFFFFF"/>
                </a:solidFill>
                <a:latin typeface="Trebuchet MS"/>
                <a:cs typeface="Trebuchet MS"/>
              </a:rPr>
              <a:t>modal</a:t>
            </a:r>
            <a:r>
              <a:rPr sz="2750" spc="-85" dirty="0">
                <a:solidFill>
                  <a:srgbClr val="FFFFFF"/>
                </a:solidFill>
                <a:latin typeface="Trebuchet MS"/>
                <a:cs typeface="Trebuchet MS"/>
              </a:rPr>
              <a:t> </a:t>
            </a:r>
            <a:r>
              <a:rPr sz="2750" spc="-20" dirty="0">
                <a:solidFill>
                  <a:srgbClr val="FFFFFF"/>
                </a:solidFill>
                <a:latin typeface="Trebuchet MS"/>
                <a:cs typeface="Trebuchet MS"/>
              </a:rPr>
              <a:t>dalam</a:t>
            </a:r>
            <a:r>
              <a:rPr sz="2750" spc="-85" dirty="0">
                <a:solidFill>
                  <a:srgbClr val="FFFFFF"/>
                </a:solidFill>
                <a:latin typeface="Trebuchet MS"/>
                <a:cs typeface="Trebuchet MS"/>
              </a:rPr>
              <a:t> </a:t>
            </a:r>
            <a:r>
              <a:rPr sz="2750" spc="-75" dirty="0">
                <a:solidFill>
                  <a:srgbClr val="FFFFFF"/>
                </a:solidFill>
                <a:latin typeface="Trebuchet MS"/>
                <a:cs typeface="Trebuchet MS"/>
              </a:rPr>
              <a:t>negeri.</a:t>
            </a:r>
            <a:endParaRPr sz="2750">
              <a:latin typeface="Trebuchet MS"/>
              <a:cs typeface="Trebuchet MS"/>
            </a:endParaRPr>
          </a:p>
          <a:p>
            <a:pPr marL="631190" marR="5080" indent="-357505" algn="just">
              <a:lnSpc>
                <a:spcPts val="4280"/>
              </a:lnSpc>
              <a:spcBef>
                <a:spcPts val="25"/>
              </a:spcBef>
              <a:buAutoNum type="arabicPeriod"/>
              <a:tabLst>
                <a:tab pos="631825" algn="l"/>
              </a:tabLst>
            </a:pPr>
            <a:r>
              <a:rPr sz="2850" spc="-20" dirty="0">
                <a:solidFill>
                  <a:srgbClr val="FFFFFF"/>
                </a:solidFill>
                <a:latin typeface="Trebuchet MS"/>
                <a:cs typeface="Trebuchet MS"/>
              </a:rPr>
              <a:t>Penanaman</a:t>
            </a:r>
            <a:r>
              <a:rPr sz="2850" spc="-15" dirty="0">
                <a:solidFill>
                  <a:srgbClr val="FFFFFF"/>
                </a:solidFill>
                <a:latin typeface="Trebuchet MS"/>
                <a:cs typeface="Trebuchet MS"/>
              </a:rPr>
              <a:t> </a:t>
            </a:r>
            <a:r>
              <a:rPr sz="2850" spc="-35" dirty="0">
                <a:solidFill>
                  <a:srgbClr val="FFFFFF"/>
                </a:solidFill>
                <a:latin typeface="Trebuchet MS"/>
                <a:cs typeface="Trebuchet MS"/>
              </a:rPr>
              <a:t>modal</a:t>
            </a:r>
            <a:r>
              <a:rPr sz="2850" spc="-30" dirty="0">
                <a:solidFill>
                  <a:srgbClr val="FFFFFF"/>
                </a:solidFill>
                <a:latin typeface="Trebuchet MS"/>
                <a:cs typeface="Trebuchet MS"/>
              </a:rPr>
              <a:t> </a:t>
            </a:r>
            <a:r>
              <a:rPr sz="2850" spc="15" dirty="0">
                <a:solidFill>
                  <a:srgbClr val="FFFFFF"/>
                </a:solidFill>
                <a:latin typeface="Trebuchet MS"/>
                <a:cs typeface="Trebuchet MS"/>
              </a:rPr>
              <a:t>asing </a:t>
            </a:r>
            <a:r>
              <a:rPr sz="2850" spc="20" dirty="0">
                <a:solidFill>
                  <a:srgbClr val="FFFFFF"/>
                </a:solidFill>
                <a:latin typeface="Trebuchet MS"/>
                <a:cs typeface="Trebuchet MS"/>
              </a:rPr>
              <a:t>adalah </a:t>
            </a:r>
            <a:r>
              <a:rPr sz="2850" spc="-25" dirty="0">
                <a:solidFill>
                  <a:srgbClr val="FFFFFF"/>
                </a:solidFill>
                <a:latin typeface="Trebuchet MS"/>
                <a:cs typeface="Trebuchet MS"/>
              </a:rPr>
              <a:t>kegiatan</a:t>
            </a:r>
            <a:r>
              <a:rPr sz="2850" spc="-20" dirty="0">
                <a:solidFill>
                  <a:srgbClr val="FFFFFF"/>
                </a:solidFill>
                <a:latin typeface="Trebuchet MS"/>
                <a:cs typeface="Trebuchet MS"/>
              </a:rPr>
              <a:t> </a:t>
            </a:r>
            <a:r>
              <a:rPr sz="2850" spc="-45" dirty="0">
                <a:solidFill>
                  <a:srgbClr val="FFFFFF"/>
                </a:solidFill>
                <a:latin typeface="Trebuchet MS"/>
                <a:cs typeface="Trebuchet MS"/>
              </a:rPr>
              <a:t>menanam</a:t>
            </a:r>
            <a:r>
              <a:rPr sz="2850" spc="-40" dirty="0">
                <a:solidFill>
                  <a:srgbClr val="FFFFFF"/>
                </a:solidFill>
                <a:latin typeface="Trebuchet MS"/>
                <a:cs typeface="Trebuchet MS"/>
              </a:rPr>
              <a:t> </a:t>
            </a:r>
            <a:r>
              <a:rPr sz="2850" spc="-35" dirty="0">
                <a:solidFill>
                  <a:srgbClr val="FFFFFF"/>
                </a:solidFill>
                <a:latin typeface="Trebuchet MS"/>
                <a:cs typeface="Trebuchet MS"/>
              </a:rPr>
              <a:t>modal</a:t>
            </a:r>
            <a:r>
              <a:rPr sz="2850" spc="-30" dirty="0">
                <a:solidFill>
                  <a:srgbClr val="FFFFFF"/>
                </a:solidFill>
                <a:latin typeface="Trebuchet MS"/>
                <a:cs typeface="Trebuchet MS"/>
              </a:rPr>
              <a:t> </a:t>
            </a:r>
            <a:r>
              <a:rPr sz="2850" spc="-150" dirty="0">
                <a:solidFill>
                  <a:srgbClr val="FFFFFF"/>
                </a:solidFill>
                <a:latin typeface="Trebuchet MS"/>
                <a:cs typeface="Trebuchet MS"/>
              </a:rPr>
              <a:t>untuk</a:t>
            </a:r>
            <a:r>
              <a:rPr sz="2850" spc="-145" dirty="0">
                <a:solidFill>
                  <a:srgbClr val="FFFFFF"/>
                </a:solidFill>
                <a:latin typeface="Trebuchet MS"/>
                <a:cs typeface="Trebuchet MS"/>
              </a:rPr>
              <a:t> </a:t>
            </a:r>
            <a:r>
              <a:rPr sz="2850" spc="-90" dirty="0">
                <a:solidFill>
                  <a:srgbClr val="FFFFFF"/>
                </a:solidFill>
                <a:latin typeface="Trebuchet MS"/>
                <a:cs typeface="Trebuchet MS"/>
              </a:rPr>
              <a:t>melakukan </a:t>
            </a:r>
            <a:r>
              <a:rPr sz="2850" spc="-85" dirty="0">
                <a:solidFill>
                  <a:srgbClr val="FFFFFF"/>
                </a:solidFill>
                <a:latin typeface="Trebuchet MS"/>
                <a:cs typeface="Trebuchet MS"/>
              </a:rPr>
              <a:t> </a:t>
            </a:r>
            <a:r>
              <a:rPr sz="2850" spc="10" dirty="0">
                <a:solidFill>
                  <a:srgbClr val="FFFFFF"/>
                </a:solidFill>
                <a:latin typeface="Trebuchet MS"/>
                <a:cs typeface="Trebuchet MS"/>
              </a:rPr>
              <a:t>usaha </a:t>
            </a:r>
            <a:r>
              <a:rPr sz="2850" spc="-60" dirty="0">
                <a:solidFill>
                  <a:srgbClr val="FFFFFF"/>
                </a:solidFill>
                <a:latin typeface="Trebuchet MS"/>
                <a:cs typeface="Trebuchet MS"/>
              </a:rPr>
              <a:t>di </a:t>
            </a:r>
            <a:r>
              <a:rPr sz="2850" spc="-65" dirty="0">
                <a:solidFill>
                  <a:srgbClr val="FFFFFF"/>
                </a:solidFill>
                <a:latin typeface="Trebuchet MS"/>
                <a:cs typeface="Trebuchet MS"/>
              </a:rPr>
              <a:t>wilayah </a:t>
            </a:r>
            <a:r>
              <a:rPr sz="2850" spc="25" dirty="0">
                <a:solidFill>
                  <a:srgbClr val="FFFFFF"/>
                </a:solidFill>
                <a:latin typeface="Trebuchet MS"/>
                <a:cs typeface="Trebuchet MS"/>
              </a:rPr>
              <a:t>negara </a:t>
            </a:r>
            <a:r>
              <a:rPr sz="2850" spc="-95" dirty="0">
                <a:solidFill>
                  <a:srgbClr val="FFFFFF"/>
                </a:solidFill>
                <a:latin typeface="Trebuchet MS"/>
                <a:cs typeface="Trebuchet MS"/>
              </a:rPr>
              <a:t>Republik </a:t>
            </a:r>
            <a:r>
              <a:rPr sz="2850" spc="-35" dirty="0">
                <a:solidFill>
                  <a:srgbClr val="FFFFFF"/>
                </a:solidFill>
                <a:latin typeface="Trebuchet MS"/>
                <a:cs typeface="Trebuchet MS"/>
              </a:rPr>
              <a:t>Indonesia </a:t>
            </a:r>
            <a:r>
              <a:rPr sz="2850" spc="15" dirty="0">
                <a:solidFill>
                  <a:srgbClr val="FFFFFF"/>
                </a:solidFill>
                <a:latin typeface="Trebuchet MS"/>
                <a:cs typeface="Trebuchet MS"/>
              </a:rPr>
              <a:t>yang </a:t>
            </a:r>
            <a:r>
              <a:rPr sz="2850" spc="-85" dirty="0">
                <a:solidFill>
                  <a:srgbClr val="FFFFFF"/>
                </a:solidFill>
                <a:latin typeface="Trebuchet MS"/>
                <a:cs typeface="Trebuchet MS"/>
              </a:rPr>
              <a:t>dilakukan </a:t>
            </a:r>
            <a:r>
              <a:rPr sz="2850" spc="-70" dirty="0">
                <a:solidFill>
                  <a:srgbClr val="FFFFFF"/>
                </a:solidFill>
                <a:latin typeface="Trebuchet MS"/>
                <a:cs typeface="Trebuchet MS"/>
              </a:rPr>
              <a:t>oleh </a:t>
            </a:r>
            <a:r>
              <a:rPr sz="2850" spc="-15" dirty="0">
                <a:solidFill>
                  <a:srgbClr val="FFFFFF"/>
                </a:solidFill>
                <a:latin typeface="Trebuchet MS"/>
                <a:cs typeface="Trebuchet MS"/>
              </a:rPr>
              <a:t>penanam </a:t>
            </a:r>
            <a:r>
              <a:rPr sz="2850" spc="-35" dirty="0">
                <a:solidFill>
                  <a:srgbClr val="FFFFFF"/>
                </a:solidFill>
                <a:latin typeface="Trebuchet MS"/>
                <a:cs typeface="Trebuchet MS"/>
              </a:rPr>
              <a:t>modal </a:t>
            </a:r>
            <a:r>
              <a:rPr sz="2850" spc="-30" dirty="0">
                <a:solidFill>
                  <a:srgbClr val="FFFFFF"/>
                </a:solidFill>
                <a:latin typeface="Trebuchet MS"/>
                <a:cs typeface="Trebuchet MS"/>
              </a:rPr>
              <a:t> </a:t>
            </a:r>
            <a:r>
              <a:rPr sz="2850" spc="-55" dirty="0">
                <a:solidFill>
                  <a:srgbClr val="FFFFFF"/>
                </a:solidFill>
                <a:latin typeface="Trebuchet MS"/>
                <a:cs typeface="Trebuchet MS"/>
              </a:rPr>
              <a:t>asing,</a:t>
            </a:r>
            <a:r>
              <a:rPr sz="2850" spc="-50" dirty="0">
                <a:solidFill>
                  <a:srgbClr val="FFFFFF"/>
                </a:solidFill>
                <a:latin typeface="Trebuchet MS"/>
                <a:cs typeface="Trebuchet MS"/>
              </a:rPr>
              <a:t> </a:t>
            </a:r>
            <a:r>
              <a:rPr sz="2850" spc="-55" dirty="0">
                <a:solidFill>
                  <a:srgbClr val="FFFFFF"/>
                </a:solidFill>
                <a:latin typeface="Trebuchet MS"/>
                <a:cs typeface="Trebuchet MS"/>
              </a:rPr>
              <a:t>baik</a:t>
            </a:r>
            <a:r>
              <a:rPr sz="2850" spc="-50" dirty="0">
                <a:solidFill>
                  <a:srgbClr val="FFFFFF"/>
                </a:solidFill>
                <a:latin typeface="Trebuchet MS"/>
                <a:cs typeface="Trebuchet MS"/>
              </a:rPr>
              <a:t> </a:t>
            </a:r>
            <a:r>
              <a:rPr sz="2850" spc="15" dirty="0">
                <a:solidFill>
                  <a:srgbClr val="FFFFFF"/>
                </a:solidFill>
                <a:latin typeface="Trebuchet MS"/>
                <a:cs typeface="Trebuchet MS"/>
              </a:rPr>
              <a:t>yang</a:t>
            </a:r>
            <a:r>
              <a:rPr sz="2850" spc="20" dirty="0">
                <a:solidFill>
                  <a:srgbClr val="FFFFFF"/>
                </a:solidFill>
                <a:latin typeface="Trebuchet MS"/>
                <a:cs typeface="Trebuchet MS"/>
              </a:rPr>
              <a:t> </a:t>
            </a:r>
            <a:r>
              <a:rPr sz="2850" spc="-15" dirty="0">
                <a:solidFill>
                  <a:srgbClr val="FFFFFF"/>
                </a:solidFill>
                <a:latin typeface="Trebuchet MS"/>
                <a:cs typeface="Trebuchet MS"/>
              </a:rPr>
              <a:t>menggunakan</a:t>
            </a:r>
            <a:r>
              <a:rPr sz="2850" spc="-10" dirty="0">
                <a:solidFill>
                  <a:srgbClr val="FFFFFF"/>
                </a:solidFill>
                <a:latin typeface="Trebuchet MS"/>
                <a:cs typeface="Trebuchet MS"/>
              </a:rPr>
              <a:t> </a:t>
            </a:r>
            <a:r>
              <a:rPr sz="2850" spc="-35" dirty="0">
                <a:solidFill>
                  <a:srgbClr val="FFFFFF"/>
                </a:solidFill>
                <a:latin typeface="Trebuchet MS"/>
                <a:cs typeface="Trebuchet MS"/>
              </a:rPr>
              <a:t>modal</a:t>
            </a:r>
            <a:r>
              <a:rPr sz="2850" spc="-30" dirty="0">
                <a:solidFill>
                  <a:srgbClr val="FFFFFF"/>
                </a:solidFill>
                <a:latin typeface="Trebuchet MS"/>
                <a:cs typeface="Trebuchet MS"/>
              </a:rPr>
              <a:t> </a:t>
            </a:r>
            <a:r>
              <a:rPr sz="2850" spc="15" dirty="0">
                <a:solidFill>
                  <a:srgbClr val="FFFFFF"/>
                </a:solidFill>
                <a:latin typeface="Trebuchet MS"/>
                <a:cs typeface="Trebuchet MS"/>
              </a:rPr>
              <a:t>asing</a:t>
            </a:r>
            <a:r>
              <a:rPr sz="2850" spc="20" dirty="0">
                <a:solidFill>
                  <a:srgbClr val="FFFFFF"/>
                </a:solidFill>
                <a:latin typeface="Trebuchet MS"/>
                <a:cs typeface="Trebuchet MS"/>
              </a:rPr>
              <a:t> </a:t>
            </a:r>
            <a:r>
              <a:rPr sz="2850" spc="-45" dirty="0">
                <a:solidFill>
                  <a:srgbClr val="FFFFFF"/>
                </a:solidFill>
                <a:latin typeface="Trebuchet MS"/>
                <a:cs typeface="Trebuchet MS"/>
              </a:rPr>
              <a:t>sepenuhnya</a:t>
            </a:r>
            <a:r>
              <a:rPr sz="2850" spc="-40" dirty="0">
                <a:solidFill>
                  <a:srgbClr val="FFFFFF"/>
                </a:solidFill>
                <a:latin typeface="Trebuchet MS"/>
                <a:cs typeface="Trebuchet MS"/>
              </a:rPr>
              <a:t> </a:t>
            </a:r>
            <a:r>
              <a:rPr sz="2850" spc="-55" dirty="0">
                <a:solidFill>
                  <a:srgbClr val="FFFFFF"/>
                </a:solidFill>
                <a:latin typeface="Trebuchet MS"/>
                <a:cs typeface="Trebuchet MS"/>
              </a:rPr>
              <a:t>maupun</a:t>
            </a:r>
            <a:r>
              <a:rPr sz="2850" spc="-50" dirty="0">
                <a:solidFill>
                  <a:srgbClr val="FFFFFF"/>
                </a:solidFill>
                <a:latin typeface="Trebuchet MS"/>
                <a:cs typeface="Trebuchet MS"/>
              </a:rPr>
              <a:t> </a:t>
            </a:r>
            <a:r>
              <a:rPr sz="2850" spc="15" dirty="0">
                <a:solidFill>
                  <a:srgbClr val="FFFFFF"/>
                </a:solidFill>
                <a:latin typeface="Trebuchet MS"/>
                <a:cs typeface="Trebuchet MS"/>
              </a:rPr>
              <a:t>yang </a:t>
            </a:r>
            <a:r>
              <a:rPr sz="2850" spc="20" dirty="0">
                <a:solidFill>
                  <a:srgbClr val="FFFFFF"/>
                </a:solidFill>
                <a:latin typeface="Trebuchet MS"/>
                <a:cs typeface="Trebuchet MS"/>
              </a:rPr>
              <a:t> </a:t>
            </a:r>
            <a:r>
              <a:rPr sz="2850" spc="-15" dirty="0">
                <a:solidFill>
                  <a:srgbClr val="FFFFFF"/>
                </a:solidFill>
                <a:latin typeface="Trebuchet MS"/>
                <a:cs typeface="Trebuchet MS"/>
              </a:rPr>
              <a:t>berpatungan</a:t>
            </a:r>
            <a:r>
              <a:rPr sz="2850" spc="-85" dirty="0">
                <a:solidFill>
                  <a:srgbClr val="FFFFFF"/>
                </a:solidFill>
                <a:latin typeface="Trebuchet MS"/>
                <a:cs typeface="Trebuchet MS"/>
              </a:rPr>
              <a:t> </a:t>
            </a:r>
            <a:r>
              <a:rPr sz="2850" spc="30" dirty="0">
                <a:solidFill>
                  <a:srgbClr val="FFFFFF"/>
                </a:solidFill>
                <a:latin typeface="Trebuchet MS"/>
                <a:cs typeface="Trebuchet MS"/>
              </a:rPr>
              <a:t>dengan</a:t>
            </a:r>
            <a:r>
              <a:rPr sz="2850" spc="-85" dirty="0">
                <a:solidFill>
                  <a:srgbClr val="FFFFFF"/>
                </a:solidFill>
                <a:latin typeface="Trebuchet MS"/>
                <a:cs typeface="Trebuchet MS"/>
              </a:rPr>
              <a:t> </a:t>
            </a:r>
            <a:r>
              <a:rPr sz="2850" spc="-15" dirty="0">
                <a:solidFill>
                  <a:srgbClr val="FFFFFF"/>
                </a:solidFill>
                <a:latin typeface="Trebuchet MS"/>
                <a:cs typeface="Trebuchet MS"/>
              </a:rPr>
              <a:t>penanam</a:t>
            </a:r>
            <a:r>
              <a:rPr sz="2850" spc="-85" dirty="0">
                <a:solidFill>
                  <a:srgbClr val="FFFFFF"/>
                </a:solidFill>
                <a:latin typeface="Trebuchet MS"/>
                <a:cs typeface="Trebuchet MS"/>
              </a:rPr>
              <a:t> </a:t>
            </a:r>
            <a:r>
              <a:rPr sz="2850" spc="-35" dirty="0">
                <a:solidFill>
                  <a:srgbClr val="FFFFFF"/>
                </a:solidFill>
                <a:latin typeface="Trebuchet MS"/>
                <a:cs typeface="Trebuchet MS"/>
              </a:rPr>
              <a:t>modal</a:t>
            </a:r>
            <a:r>
              <a:rPr sz="2850" spc="-85" dirty="0">
                <a:solidFill>
                  <a:srgbClr val="FFFFFF"/>
                </a:solidFill>
                <a:latin typeface="Trebuchet MS"/>
                <a:cs typeface="Trebuchet MS"/>
              </a:rPr>
              <a:t> </a:t>
            </a:r>
            <a:r>
              <a:rPr sz="2850" spc="-20" dirty="0">
                <a:solidFill>
                  <a:srgbClr val="FFFFFF"/>
                </a:solidFill>
                <a:latin typeface="Trebuchet MS"/>
                <a:cs typeface="Trebuchet MS"/>
              </a:rPr>
              <a:t>dalam</a:t>
            </a:r>
            <a:r>
              <a:rPr sz="2850" spc="-85" dirty="0">
                <a:solidFill>
                  <a:srgbClr val="FFFFFF"/>
                </a:solidFill>
                <a:latin typeface="Trebuchet MS"/>
                <a:cs typeface="Trebuchet MS"/>
              </a:rPr>
              <a:t> </a:t>
            </a:r>
            <a:r>
              <a:rPr sz="2850" spc="-80" dirty="0">
                <a:solidFill>
                  <a:srgbClr val="FFFFFF"/>
                </a:solidFill>
                <a:latin typeface="Trebuchet MS"/>
                <a:cs typeface="Trebuchet MS"/>
              </a:rPr>
              <a:t>negeri.</a:t>
            </a:r>
            <a:endParaRPr sz="2850">
              <a:latin typeface="Trebuchet MS"/>
              <a:cs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6"/>
            <a:ext cx="3460750" cy="2782570"/>
            <a:chOff x="0" y="6"/>
            <a:chExt cx="3460750" cy="2782570"/>
          </a:xfrm>
        </p:grpSpPr>
        <p:sp>
          <p:nvSpPr>
            <p:cNvPr id="3" name="object 3"/>
            <p:cNvSpPr/>
            <p:nvPr/>
          </p:nvSpPr>
          <p:spPr>
            <a:xfrm>
              <a:off x="0" y="6"/>
              <a:ext cx="2891155" cy="2782570"/>
            </a:xfrm>
            <a:custGeom>
              <a:avLst/>
              <a:gdLst/>
              <a:ahLst/>
              <a:cxnLst/>
              <a:rect l="l" t="t" r="r" b="b"/>
              <a:pathLst>
                <a:path w="2891155" h="2782570">
                  <a:moveTo>
                    <a:pt x="17500" y="2011153"/>
                  </a:moveTo>
                  <a:lnTo>
                    <a:pt x="0" y="1993652"/>
                  </a:lnTo>
                  <a:lnTo>
                    <a:pt x="0" y="0"/>
                  </a:lnTo>
                  <a:lnTo>
                    <a:pt x="18260" y="0"/>
                  </a:lnTo>
                  <a:lnTo>
                    <a:pt x="17500" y="2011153"/>
                  </a:lnTo>
                  <a:close/>
                </a:path>
                <a:path w="2891155" h="2782570">
                  <a:moveTo>
                    <a:pt x="133239" y="2126892"/>
                  </a:moveTo>
                  <a:lnTo>
                    <a:pt x="75873" y="2069525"/>
                  </a:lnTo>
                  <a:lnTo>
                    <a:pt x="75873" y="0"/>
                  </a:lnTo>
                  <a:lnTo>
                    <a:pt x="133239" y="0"/>
                  </a:lnTo>
                  <a:lnTo>
                    <a:pt x="133239" y="2126892"/>
                  </a:lnTo>
                  <a:close/>
                </a:path>
                <a:path w="2891155" h="2782570">
                  <a:moveTo>
                    <a:pt x="247972" y="2241624"/>
                  </a:moveTo>
                  <a:lnTo>
                    <a:pt x="190606" y="2184258"/>
                  </a:lnTo>
                  <a:lnTo>
                    <a:pt x="190606" y="0"/>
                  </a:lnTo>
                  <a:lnTo>
                    <a:pt x="247972" y="0"/>
                  </a:lnTo>
                  <a:lnTo>
                    <a:pt x="247972" y="2241624"/>
                  </a:lnTo>
                  <a:close/>
                </a:path>
                <a:path w="2891155" h="2782570">
                  <a:moveTo>
                    <a:pt x="362705" y="2356357"/>
                  </a:moveTo>
                  <a:lnTo>
                    <a:pt x="305338" y="2298991"/>
                  </a:lnTo>
                  <a:lnTo>
                    <a:pt x="305338" y="0"/>
                  </a:lnTo>
                  <a:lnTo>
                    <a:pt x="362705" y="0"/>
                  </a:lnTo>
                  <a:lnTo>
                    <a:pt x="362705" y="2356357"/>
                  </a:lnTo>
                  <a:close/>
                </a:path>
                <a:path w="2891155" h="2782570">
                  <a:moveTo>
                    <a:pt x="477437" y="2471090"/>
                  </a:moveTo>
                  <a:lnTo>
                    <a:pt x="420071" y="2413723"/>
                  </a:lnTo>
                  <a:lnTo>
                    <a:pt x="420071" y="0"/>
                  </a:lnTo>
                  <a:lnTo>
                    <a:pt x="477437" y="0"/>
                  </a:lnTo>
                  <a:lnTo>
                    <a:pt x="477437" y="2471090"/>
                  </a:lnTo>
                  <a:close/>
                </a:path>
                <a:path w="2891155" h="2782570">
                  <a:moveTo>
                    <a:pt x="592170" y="2585822"/>
                  </a:moveTo>
                  <a:lnTo>
                    <a:pt x="534804" y="2528456"/>
                  </a:lnTo>
                  <a:lnTo>
                    <a:pt x="534804" y="0"/>
                  </a:lnTo>
                  <a:lnTo>
                    <a:pt x="592170" y="0"/>
                  </a:lnTo>
                  <a:lnTo>
                    <a:pt x="592170" y="2585822"/>
                  </a:lnTo>
                  <a:close/>
                </a:path>
                <a:path w="2891155" h="2782570">
                  <a:moveTo>
                    <a:pt x="707909" y="2701561"/>
                  </a:moveTo>
                  <a:lnTo>
                    <a:pt x="650543" y="2644195"/>
                  </a:lnTo>
                  <a:lnTo>
                    <a:pt x="650543" y="0"/>
                  </a:lnTo>
                  <a:lnTo>
                    <a:pt x="707909" y="0"/>
                  </a:lnTo>
                  <a:lnTo>
                    <a:pt x="707909" y="2701561"/>
                  </a:lnTo>
                  <a:close/>
                </a:path>
                <a:path w="2891155" h="2782570">
                  <a:moveTo>
                    <a:pt x="822642" y="2747857"/>
                  </a:moveTo>
                  <a:lnTo>
                    <a:pt x="788423" y="2782076"/>
                  </a:lnTo>
                  <a:lnTo>
                    <a:pt x="765276" y="2758928"/>
                  </a:lnTo>
                  <a:lnTo>
                    <a:pt x="765275" y="0"/>
                  </a:lnTo>
                  <a:lnTo>
                    <a:pt x="822642" y="0"/>
                  </a:lnTo>
                  <a:lnTo>
                    <a:pt x="822642" y="2747857"/>
                  </a:lnTo>
                  <a:close/>
                </a:path>
                <a:path w="2891155" h="2782570">
                  <a:moveTo>
                    <a:pt x="937374" y="2633124"/>
                  </a:moveTo>
                  <a:lnTo>
                    <a:pt x="880008" y="2690491"/>
                  </a:lnTo>
                  <a:lnTo>
                    <a:pt x="880008" y="0"/>
                  </a:lnTo>
                  <a:lnTo>
                    <a:pt x="937374" y="0"/>
                  </a:lnTo>
                  <a:lnTo>
                    <a:pt x="937374" y="2633124"/>
                  </a:lnTo>
                  <a:close/>
                </a:path>
                <a:path w="2891155" h="2782570">
                  <a:moveTo>
                    <a:pt x="1052107" y="2518392"/>
                  </a:moveTo>
                  <a:lnTo>
                    <a:pt x="994741" y="2575758"/>
                  </a:lnTo>
                  <a:lnTo>
                    <a:pt x="994741" y="0"/>
                  </a:lnTo>
                  <a:lnTo>
                    <a:pt x="1052107" y="0"/>
                  </a:lnTo>
                  <a:lnTo>
                    <a:pt x="1052107" y="2518392"/>
                  </a:lnTo>
                  <a:close/>
                </a:path>
                <a:path w="2891155" h="2782570">
                  <a:moveTo>
                    <a:pt x="1166840" y="2403659"/>
                  </a:moveTo>
                  <a:lnTo>
                    <a:pt x="1109474" y="2461025"/>
                  </a:lnTo>
                  <a:lnTo>
                    <a:pt x="1109474" y="0"/>
                  </a:lnTo>
                  <a:lnTo>
                    <a:pt x="1166840" y="0"/>
                  </a:lnTo>
                  <a:lnTo>
                    <a:pt x="1166840" y="2403659"/>
                  </a:lnTo>
                  <a:close/>
                </a:path>
                <a:path w="2891155" h="2782570">
                  <a:moveTo>
                    <a:pt x="1281572" y="2288926"/>
                  </a:moveTo>
                  <a:lnTo>
                    <a:pt x="1224206" y="2346293"/>
                  </a:lnTo>
                  <a:lnTo>
                    <a:pt x="1224206" y="0"/>
                  </a:lnTo>
                  <a:lnTo>
                    <a:pt x="1281572" y="0"/>
                  </a:lnTo>
                  <a:lnTo>
                    <a:pt x="1281572" y="2288926"/>
                  </a:lnTo>
                  <a:close/>
                </a:path>
                <a:path w="2891155" h="2782570">
                  <a:moveTo>
                    <a:pt x="1396305" y="2174194"/>
                  </a:moveTo>
                  <a:lnTo>
                    <a:pt x="1338939" y="2231560"/>
                  </a:lnTo>
                  <a:lnTo>
                    <a:pt x="1338939" y="0"/>
                  </a:lnTo>
                  <a:lnTo>
                    <a:pt x="1396305" y="0"/>
                  </a:lnTo>
                  <a:lnTo>
                    <a:pt x="1396305" y="2174194"/>
                  </a:lnTo>
                  <a:close/>
                </a:path>
                <a:path w="2891155" h="2782570">
                  <a:moveTo>
                    <a:pt x="1512044" y="2058455"/>
                  </a:moveTo>
                  <a:lnTo>
                    <a:pt x="1454678" y="2115821"/>
                  </a:lnTo>
                  <a:lnTo>
                    <a:pt x="1454678" y="0"/>
                  </a:lnTo>
                  <a:lnTo>
                    <a:pt x="1512044" y="0"/>
                  </a:lnTo>
                  <a:lnTo>
                    <a:pt x="1512044" y="2058455"/>
                  </a:lnTo>
                  <a:close/>
                </a:path>
                <a:path w="2891155" h="2782570">
                  <a:moveTo>
                    <a:pt x="1626777" y="1943722"/>
                  </a:moveTo>
                  <a:lnTo>
                    <a:pt x="1569410" y="2001088"/>
                  </a:lnTo>
                  <a:lnTo>
                    <a:pt x="1569411" y="0"/>
                  </a:lnTo>
                  <a:lnTo>
                    <a:pt x="1626777" y="0"/>
                  </a:lnTo>
                  <a:lnTo>
                    <a:pt x="1626777" y="1943722"/>
                  </a:lnTo>
                  <a:close/>
                </a:path>
                <a:path w="2891155" h="2782570">
                  <a:moveTo>
                    <a:pt x="1741509" y="1828989"/>
                  </a:moveTo>
                  <a:lnTo>
                    <a:pt x="1684143" y="1886356"/>
                  </a:lnTo>
                  <a:lnTo>
                    <a:pt x="1684143" y="0"/>
                  </a:lnTo>
                  <a:lnTo>
                    <a:pt x="1741509" y="0"/>
                  </a:lnTo>
                  <a:lnTo>
                    <a:pt x="1741509" y="1828989"/>
                  </a:lnTo>
                  <a:close/>
                </a:path>
                <a:path w="2891155" h="2782570">
                  <a:moveTo>
                    <a:pt x="1856242" y="1714257"/>
                  </a:moveTo>
                  <a:lnTo>
                    <a:pt x="1798876" y="1771623"/>
                  </a:lnTo>
                  <a:lnTo>
                    <a:pt x="1798876" y="0"/>
                  </a:lnTo>
                  <a:lnTo>
                    <a:pt x="1856242" y="0"/>
                  </a:lnTo>
                  <a:lnTo>
                    <a:pt x="1856242" y="1714257"/>
                  </a:lnTo>
                  <a:close/>
                </a:path>
                <a:path w="2891155" h="2782570">
                  <a:moveTo>
                    <a:pt x="1970975" y="1599524"/>
                  </a:moveTo>
                  <a:lnTo>
                    <a:pt x="1913609" y="1656890"/>
                  </a:lnTo>
                  <a:lnTo>
                    <a:pt x="1913609" y="0"/>
                  </a:lnTo>
                  <a:lnTo>
                    <a:pt x="1970975" y="0"/>
                  </a:lnTo>
                  <a:lnTo>
                    <a:pt x="1970975" y="1599524"/>
                  </a:lnTo>
                  <a:close/>
                </a:path>
                <a:path w="2891155" h="2782570">
                  <a:moveTo>
                    <a:pt x="2086714" y="1485798"/>
                  </a:moveTo>
                  <a:lnTo>
                    <a:pt x="2029348" y="1543164"/>
                  </a:lnTo>
                  <a:lnTo>
                    <a:pt x="2029348" y="0"/>
                  </a:lnTo>
                  <a:lnTo>
                    <a:pt x="2086714" y="0"/>
                  </a:lnTo>
                  <a:lnTo>
                    <a:pt x="2086714" y="1485798"/>
                  </a:lnTo>
                  <a:close/>
                </a:path>
                <a:path w="2891155" h="2782570">
                  <a:moveTo>
                    <a:pt x="2201447" y="1369052"/>
                  </a:moveTo>
                  <a:lnTo>
                    <a:pt x="2144080" y="1426418"/>
                  </a:lnTo>
                  <a:lnTo>
                    <a:pt x="2144080" y="0"/>
                  </a:lnTo>
                  <a:lnTo>
                    <a:pt x="2201447" y="0"/>
                  </a:lnTo>
                  <a:lnTo>
                    <a:pt x="2201447" y="1369052"/>
                  </a:lnTo>
                  <a:close/>
                </a:path>
                <a:path w="2891155" h="2782570">
                  <a:moveTo>
                    <a:pt x="2316179" y="1254319"/>
                  </a:moveTo>
                  <a:lnTo>
                    <a:pt x="2258813" y="1311686"/>
                  </a:lnTo>
                  <a:lnTo>
                    <a:pt x="2258813" y="47613"/>
                  </a:lnTo>
                  <a:lnTo>
                    <a:pt x="2316179" y="104980"/>
                  </a:lnTo>
                  <a:lnTo>
                    <a:pt x="2316179" y="1254319"/>
                  </a:lnTo>
                  <a:close/>
                </a:path>
                <a:path w="2891155" h="2782570">
                  <a:moveTo>
                    <a:pt x="2430912" y="1139587"/>
                  </a:moveTo>
                  <a:lnTo>
                    <a:pt x="2373546" y="1196953"/>
                  </a:lnTo>
                  <a:lnTo>
                    <a:pt x="2373546" y="162346"/>
                  </a:lnTo>
                  <a:lnTo>
                    <a:pt x="2430912" y="219712"/>
                  </a:lnTo>
                  <a:lnTo>
                    <a:pt x="2430912" y="1139587"/>
                  </a:lnTo>
                  <a:close/>
                </a:path>
                <a:path w="2891155" h="2782570">
                  <a:moveTo>
                    <a:pt x="2545645" y="1024854"/>
                  </a:moveTo>
                  <a:lnTo>
                    <a:pt x="2488278" y="1082220"/>
                  </a:lnTo>
                  <a:lnTo>
                    <a:pt x="2488278" y="277079"/>
                  </a:lnTo>
                  <a:lnTo>
                    <a:pt x="2545645" y="334445"/>
                  </a:lnTo>
                  <a:lnTo>
                    <a:pt x="2545645" y="1024854"/>
                  </a:lnTo>
                  <a:close/>
                </a:path>
                <a:path w="2891155" h="2782570">
                  <a:moveTo>
                    <a:pt x="2661384" y="909115"/>
                  </a:moveTo>
                  <a:lnTo>
                    <a:pt x="2604018" y="966481"/>
                  </a:lnTo>
                  <a:lnTo>
                    <a:pt x="2604018" y="392818"/>
                  </a:lnTo>
                  <a:lnTo>
                    <a:pt x="2661384" y="450184"/>
                  </a:lnTo>
                  <a:lnTo>
                    <a:pt x="2661384" y="909115"/>
                  </a:lnTo>
                  <a:close/>
                </a:path>
                <a:path w="2891155" h="2782570">
                  <a:moveTo>
                    <a:pt x="2776117" y="794383"/>
                  </a:moveTo>
                  <a:lnTo>
                    <a:pt x="2718750" y="851749"/>
                  </a:lnTo>
                  <a:lnTo>
                    <a:pt x="2718750" y="507551"/>
                  </a:lnTo>
                  <a:lnTo>
                    <a:pt x="2776117" y="564917"/>
                  </a:lnTo>
                  <a:lnTo>
                    <a:pt x="2776117" y="794383"/>
                  </a:lnTo>
                  <a:close/>
                </a:path>
                <a:path w="2891155" h="2782570">
                  <a:moveTo>
                    <a:pt x="2890849" y="679650"/>
                  </a:moveTo>
                  <a:lnTo>
                    <a:pt x="2833483" y="737016"/>
                  </a:lnTo>
                  <a:lnTo>
                    <a:pt x="2833483" y="622283"/>
                  </a:lnTo>
                  <a:lnTo>
                    <a:pt x="2890849" y="679650"/>
                  </a:lnTo>
                  <a:close/>
                </a:path>
              </a:pathLst>
            </a:custGeom>
            <a:solidFill>
              <a:srgbClr val="5CCAD0"/>
            </a:solidFill>
          </p:spPr>
          <p:txBody>
            <a:bodyPr wrap="square" lIns="0" tIns="0" rIns="0" bIns="0" rtlCol="0"/>
            <a:lstStyle/>
            <a:p>
              <a:endParaRPr/>
            </a:p>
          </p:txBody>
        </p:sp>
        <p:sp>
          <p:nvSpPr>
            <p:cNvPr id="4" name="object 4"/>
            <p:cNvSpPr/>
            <p:nvPr/>
          </p:nvSpPr>
          <p:spPr>
            <a:xfrm>
              <a:off x="0" y="6"/>
              <a:ext cx="3460750" cy="2781300"/>
            </a:xfrm>
            <a:custGeom>
              <a:avLst/>
              <a:gdLst/>
              <a:ahLst/>
              <a:cxnLst/>
              <a:rect l="l" t="t" r="r" b="b"/>
              <a:pathLst>
                <a:path w="3460750" h="2781300">
                  <a:moveTo>
                    <a:pt x="68223" y="0"/>
                  </a:moveTo>
                  <a:lnTo>
                    <a:pt x="0" y="68223"/>
                  </a:lnTo>
                  <a:lnTo>
                    <a:pt x="0" y="0"/>
                  </a:lnTo>
                  <a:lnTo>
                    <a:pt x="68223" y="0"/>
                  </a:lnTo>
                  <a:close/>
                </a:path>
                <a:path w="3460750" h="2781300">
                  <a:moveTo>
                    <a:pt x="3460257" y="679650"/>
                  </a:moveTo>
                  <a:lnTo>
                    <a:pt x="1358878" y="2781030"/>
                  </a:lnTo>
                  <a:lnTo>
                    <a:pt x="0" y="1422152"/>
                  </a:lnTo>
                  <a:lnTo>
                    <a:pt x="0" y="1291077"/>
                  </a:lnTo>
                  <a:lnTo>
                    <a:pt x="1357483" y="2648560"/>
                  </a:lnTo>
                  <a:lnTo>
                    <a:pt x="3393326" y="612718"/>
                  </a:lnTo>
                  <a:lnTo>
                    <a:pt x="3460257" y="679650"/>
                  </a:lnTo>
                  <a:close/>
                </a:path>
                <a:path w="3460750" h="2781300">
                  <a:moveTo>
                    <a:pt x="3393326" y="612718"/>
                  </a:moveTo>
                  <a:lnTo>
                    <a:pt x="3326394" y="679650"/>
                  </a:lnTo>
                  <a:lnTo>
                    <a:pt x="2646743" y="0"/>
                  </a:lnTo>
                  <a:lnTo>
                    <a:pt x="2780607" y="0"/>
                  </a:lnTo>
                  <a:lnTo>
                    <a:pt x="3393326" y="612718"/>
                  </a:lnTo>
                  <a:close/>
                </a:path>
              </a:pathLst>
            </a:custGeom>
            <a:solidFill>
              <a:srgbClr val="F2CC73"/>
            </a:solidFill>
          </p:spPr>
          <p:txBody>
            <a:bodyPr wrap="square" lIns="0" tIns="0" rIns="0" bIns="0" rtlCol="0"/>
            <a:lstStyle/>
            <a:p>
              <a:endParaRPr/>
            </a:p>
          </p:txBody>
        </p:sp>
      </p:grpSp>
      <p:grpSp>
        <p:nvGrpSpPr>
          <p:cNvPr id="5" name="object 5"/>
          <p:cNvGrpSpPr/>
          <p:nvPr/>
        </p:nvGrpSpPr>
        <p:grpSpPr>
          <a:xfrm>
            <a:off x="13237069" y="6"/>
            <a:ext cx="5051425" cy="10156190"/>
            <a:chOff x="13237069" y="6"/>
            <a:chExt cx="5051425" cy="10156190"/>
          </a:xfrm>
        </p:grpSpPr>
        <p:sp>
          <p:nvSpPr>
            <p:cNvPr id="6" name="object 6"/>
            <p:cNvSpPr/>
            <p:nvPr/>
          </p:nvSpPr>
          <p:spPr>
            <a:xfrm>
              <a:off x="13261369" y="6"/>
              <a:ext cx="5026660" cy="8822690"/>
            </a:xfrm>
            <a:custGeom>
              <a:avLst/>
              <a:gdLst/>
              <a:ahLst/>
              <a:cxnLst/>
              <a:rect l="l" t="t" r="r" b="b"/>
              <a:pathLst>
                <a:path w="5026659" h="8822690">
                  <a:moveTo>
                    <a:pt x="138510" y="3934245"/>
                  </a:moveTo>
                  <a:lnTo>
                    <a:pt x="0" y="3795735"/>
                  </a:lnTo>
                  <a:lnTo>
                    <a:pt x="0" y="3747134"/>
                  </a:lnTo>
                  <a:lnTo>
                    <a:pt x="138510" y="3608624"/>
                  </a:lnTo>
                  <a:lnTo>
                    <a:pt x="138510" y="3934245"/>
                  </a:lnTo>
                  <a:close/>
                </a:path>
                <a:path w="5026659" h="8822690">
                  <a:moveTo>
                    <a:pt x="415530" y="4211265"/>
                  </a:moveTo>
                  <a:lnTo>
                    <a:pt x="277020" y="4072755"/>
                  </a:lnTo>
                  <a:lnTo>
                    <a:pt x="279450" y="3467684"/>
                  </a:lnTo>
                  <a:lnTo>
                    <a:pt x="417960" y="3329174"/>
                  </a:lnTo>
                  <a:lnTo>
                    <a:pt x="415530" y="4211265"/>
                  </a:lnTo>
                  <a:close/>
                </a:path>
                <a:path w="5026659" h="8822690">
                  <a:moveTo>
                    <a:pt x="694981" y="4490716"/>
                  </a:moveTo>
                  <a:lnTo>
                    <a:pt x="556471" y="4352206"/>
                  </a:lnTo>
                  <a:lnTo>
                    <a:pt x="556470" y="3190663"/>
                  </a:lnTo>
                  <a:lnTo>
                    <a:pt x="694981" y="3052153"/>
                  </a:lnTo>
                  <a:lnTo>
                    <a:pt x="694981" y="4490716"/>
                  </a:lnTo>
                  <a:close/>
                </a:path>
                <a:path w="5026659" h="8822690">
                  <a:moveTo>
                    <a:pt x="972002" y="4767737"/>
                  </a:moveTo>
                  <a:lnTo>
                    <a:pt x="833491" y="4629226"/>
                  </a:lnTo>
                  <a:lnTo>
                    <a:pt x="833491" y="2913643"/>
                  </a:lnTo>
                  <a:lnTo>
                    <a:pt x="972002" y="2775132"/>
                  </a:lnTo>
                  <a:lnTo>
                    <a:pt x="972002" y="4767737"/>
                  </a:lnTo>
                  <a:close/>
                </a:path>
                <a:path w="5026659" h="8822690">
                  <a:moveTo>
                    <a:pt x="1249022" y="5044757"/>
                  </a:moveTo>
                  <a:lnTo>
                    <a:pt x="1110512" y="4906247"/>
                  </a:lnTo>
                  <a:lnTo>
                    <a:pt x="1110512" y="2636622"/>
                  </a:lnTo>
                  <a:lnTo>
                    <a:pt x="1249022" y="2498112"/>
                  </a:lnTo>
                  <a:lnTo>
                    <a:pt x="1249022" y="5044757"/>
                  </a:lnTo>
                  <a:close/>
                </a:path>
                <a:path w="5026659" h="8822690">
                  <a:moveTo>
                    <a:pt x="1526043" y="5321778"/>
                  </a:moveTo>
                  <a:lnTo>
                    <a:pt x="1387533" y="5183268"/>
                  </a:lnTo>
                  <a:lnTo>
                    <a:pt x="1387533" y="2359601"/>
                  </a:lnTo>
                  <a:lnTo>
                    <a:pt x="1526043" y="2221091"/>
                  </a:lnTo>
                  <a:lnTo>
                    <a:pt x="1526043" y="5321778"/>
                  </a:lnTo>
                  <a:close/>
                </a:path>
                <a:path w="5026659" h="8822690">
                  <a:moveTo>
                    <a:pt x="1805494" y="5601229"/>
                  </a:moveTo>
                  <a:lnTo>
                    <a:pt x="1664553" y="5460288"/>
                  </a:lnTo>
                  <a:lnTo>
                    <a:pt x="1666983" y="2080151"/>
                  </a:lnTo>
                  <a:lnTo>
                    <a:pt x="1805494" y="1941640"/>
                  </a:lnTo>
                  <a:lnTo>
                    <a:pt x="1805494" y="5601229"/>
                  </a:lnTo>
                  <a:close/>
                </a:path>
                <a:path w="5026659" h="8822690">
                  <a:moveTo>
                    <a:pt x="2082514" y="5878249"/>
                  </a:moveTo>
                  <a:lnTo>
                    <a:pt x="1944004" y="5739739"/>
                  </a:lnTo>
                  <a:lnTo>
                    <a:pt x="1944004" y="1803130"/>
                  </a:lnTo>
                  <a:lnTo>
                    <a:pt x="2082514" y="1664620"/>
                  </a:lnTo>
                  <a:lnTo>
                    <a:pt x="2082514" y="5878249"/>
                  </a:lnTo>
                  <a:close/>
                </a:path>
                <a:path w="5026659" h="8822690">
                  <a:moveTo>
                    <a:pt x="2359535" y="6155270"/>
                  </a:moveTo>
                  <a:lnTo>
                    <a:pt x="2221024" y="6016760"/>
                  </a:lnTo>
                  <a:lnTo>
                    <a:pt x="2221024" y="1526110"/>
                  </a:lnTo>
                  <a:lnTo>
                    <a:pt x="2359535" y="1387599"/>
                  </a:lnTo>
                  <a:lnTo>
                    <a:pt x="2359535" y="6155270"/>
                  </a:lnTo>
                  <a:close/>
                </a:path>
                <a:path w="5026659" h="8822690">
                  <a:moveTo>
                    <a:pt x="2636555" y="6432290"/>
                  </a:moveTo>
                  <a:lnTo>
                    <a:pt x="2498045" y="6293780"/>
                  </a:lnTo>
                  <a:lnTo>
                    <a:pt x="2498045" y="1249089"/>
                  </a:lnTo>
                  <a:lnTo>
                    <a:pt x="2636555" y="1110579"/>
                  </a:lnTo>
                  <a:lnTo>
                    <a:pt x="2636555" y="6432290"/>
                  </a:lnTo>
                  <a:close/>
                </a:path>
                <a:path w="5026659" h="8822690">
                  <a:moveTo>
                    <a:pt x="2913576" y="6709311"/>
                  </a:moveTo>
                  <a:lnTo>
                    <a:pt x="2775066" y="6570801"/>
                  </a:lnTo>
                  <a:lnTo>
                    <a:pt x="2775066" y="972068"/>
                  </a:lnTo>
                  <a:lnTo>
                    <a:pt x="2913576" y="833558"/>
                  </a:lnTo>
                  <a:lnTo>
                    <a:pt x="2913576" y="6709311"/>
                  </a:lnTo>
                  <a:close/>
                </a:path>
                <a:path w="5026659" h="8822690">
                  <a:moveTo>
                    <a:pt x="3190597" y="6986332"/>
                  </a:moveTo>
                  <a:lnTo>
                    <a:pt x="3052086" y="6847821"/>
                  </a:lnTo>
                  <a:lnTo>
                    <a:pt x="3054516" y="692618"/>
                  </a:lnTo>
                  <a:lnTo>
                    <a:pt x="3193026" y="554108"/>
                  </a:lnTo>
                  <a:lnTo>
                    <a:pt x="3190597" y="6986332"/>
                  </a:lnTo>
                  <a:close/>
                </a:path>
                <a:path w="5026659" h="8822690">
                  <a:moveTo>
                    <a:pt x="3470047" y="7265782"/>
                  </a:moveTo>
                  <a:lnTo>
                    <a:pt x="3331537" y="7127272"/>
                  </a:lnTo>
                  <a:lnTo>
                    <a:pt x="3331537" y="415597"/>
                  </a:lnTo>
                  <a:lnTo>
                    <a:pt x="3470047" y="277087"/>
                  </a:lnTo>
                  <a:lnTo>
                    <a:pt x="3470047" y="7265782"/>
                  </a:lnTo>
                  <a:close/>
                </a:path>
                <a:path w="5026659" h="8822690">
                  <a:moveTo>
                    <a:pt x="3747068" y="7542803"/>
                  </a:moveTo>
                  <a:lnTo>
                    <a:pt x="3608557" y="7404293"/>
                  </a:lnTo>
                  <a:lnTo>
                    <a:pt x="3608558" y="138576"/>
                  </a:lnTo>
                  <a:lnTo>
                    <a:pt x="3747068" y="66"/>
                  </a:lnTo>
                  <a:lnTo>
                    <a:pt x="3747068" y="7542803"/>
                  </a:lnTo>
                  <a:close/>
                </a:path>
                <a:path w="5026659" h="8822690">
                  <a:moveTo>
                    <a:pt x="4024088" y="7819823"/>
                  </a:moveTo>
                  <a:lnTo>
                    <a:pt x="3885578" y="7681313"/>
                  </a:lnTo>
                  <a:lnTo>
                    <a:pt x="3885578" y="0"/>
                  </a:lnTo>
                  <a:lnTo>
                    <a:pt x="4024089" y="0"/>
                  </a:lnTo>
                  <a:lnTo>
                    <a:pt x="4024088" y="7819823"/>
                  </a:lnTo>
                  <a:close/>
                </a:path>
                <a:path w="5026659" h="8822690">
                  <a:moveTo>
                    <a:pt x="4301109" y="8096844"/>
                  </a:moveTo>
                  <a:lnTo>
                    <a:pt x="4162599" y="7958334"/>
                  </a:lnTo>
                  <a:lnTo>
                    <a:pt x="4162599" y="0"/>
                  </a:lnTo>
                  <a:lnTo>
                    <a:pt x="4301109" y="0"/>
                  </a:lnTo>
                  <a:lnTo>
                    <a:pt x="4301109" y="8096844"/>
                  </a:lnTo>
                  <a:close/>
                </a:path>
                <a:path w="5026659" h="8822690">
                  <a:moveTo>
                    <a:pt x="4578129" y="8373864"/>
                  </a:moveTo>
                  <a:lnTo>
                    <a:pt x="4439619" y="8235354"/>
                  </a:lnTo>
                  <a:lnTo>
                    <a:pt x="4439619" y="0"/>
                  </a:lnTo>
                  <a:lnTo>
                    <a:pt x="4578129" y="0"/>
                  </a:lnTo>
                  <a:lnTo>
                    <a:pt x="4578129" y="8373864"/>
                  </a:lnTo>
                  <a:close/>
                </a:path>
                <a:path w="5026659" h="8822690">
                  <a:moveTo>
                    <a:pt x="4857580" y="8653315"/>
                  </a:moveTo>
                  <a:lnTo>
                    <a:pt x="4719070" y="8514805"/>
                  </a:lnTo>
                  <a:lnTo>
                    <a:pt x="4719070" y="0"/>
                  </a:lnTo>
                  <a:lnTo>
                    <a:pt x="4857580" y="0"/>
                  </a:lnTo>
                  <a:lnTo>
                    <a:pt x="4857580" y="8653315"/>
                  </a:lnTo>
                  <a:close/>
                </a:path>
                <a:path w="5026659" h="8822690">
                  <a:moveTo>
                    <a:pt x="5026629" y="8822365"/>
                  </a:moveTo>
                  <a:lnTo>
                    <a:pt x="4996091" y="8791826"/>
                  </a:lnTo>
                  <a:lnTo>
                    <a:pt x="4996090" y="0"/>
                  </a:lnTo>
                  <a:lnTo>
                    <a:pt x="5026629" y="0"/>
                  </a:lnTo>
                  <a:lnTo>
                    <a:pt x="5026629" y="8822365"/>
                  </a:lnTo>
                  <a:close/>
                </a:path>
              </a:pathLst>
            </a:custGeom>
            <a:solidFill>
              <a:srgbClr val="5CCAD0"/>
            </a:solidFill>
          </p:spPr>
          <p:txBody>
            <a:bodyPr wrap="square" lIns="0" tIns="0" rIns="0" bIns="0" rtlCol="0"/>
            <a:lstStyle/>
            <a:p>
              <a:endParaRPr/>
            </a:p>
          </p:txBody>
        </p:sp>
        <p:sp>
          <p:nvSpPr>
            <p:cNvPr id="7" name="object 7"/>
            <p:cNvSpPr/>
            <p:nvPr/>
          </p:nvSpPr>
          <p:spPr>
            <a:xfrm>
              <a:off x="13237069" y="54011"/>
              <a:ext cx="5051425" cy="10102215"/>
            </a:xfrm>
            <a:custGeom>
              <a:avLst/>
              <a:gdLst/>
              <a:ahLst/>
              <a:cxnLst/>
              <a:rect l="l" t="t" r="r" b="b"/>
              <a:pathLst>
                <a:path w="5051425" h="10102215">
                  <a:moveTo>
                    <a:pt x="5050929" y="10101859"/>
                  </a:moveTo>
                  <a:lnTo>
                    <a:pt x="0" y="5050929"/>
                  </a:lnTo>
                  <a:lnTo>
                    <a:pt x="5050929" y="0"/>
                  </a:lnTo>
                  <a:lnTo>
                    <a:pt x="5050929" y="316343"/>
                  </a:lnTo>
                  <a:lnTo>
                    <a:pt x="316343" y="5050929"/>
                  </a:lnTo>
                  <a:lnTo>
                    <a:pt x="5050929" y="9785515"/>
                  </a:lnTo>
                  <a:lnTo>
                    <a:pt x="5050929" y="10101859"/>
                  </a:lnTo>
                  <a:close/>
                </a:path>
              </a:pathLst>
            </a:custGeom>
            <a:solidFill>
              <a:srgbClr val="F2CC73"/>
            </a:solidFill>
          </p:spPr>
          <p:txBody>
            <a:bodyPr wrap="square" lIns="0" tIns="0" rIns="0" bIns="0" rtlCol="0"/>
            <a:lstStyle/>
            <a:p>
              <a:endParaRPr/>
            </a:p>
          </p:txBody>
        </p:sp>
      </p:grpSp>
      <p:sp>
        <p:nvSpPr>
          <p:cNvPr id="8" name="object 8"/>
          <p:cNvSpPr txBox="1"/>
          <p:nvPr/>
        </p:nvSpPr>
        <p:spPr>
          <a:xfrm>
            <a:off x="1016000" y="3809748"/>
            <a:ext cx="7617459" cy="4667250"/>
          </a:xfrm>
          <a:prstGeom prst="rect">
            <a:avLst/>
          </a:prstGeom>
        </p:spPr>
        <p:txBody>
          <a:bodyPr vert="horz" wrap="square" lIns="0" tIns="212090" rIns="0" bIns="0" rtlCol="0">
            <a:spAutoFit/>
          </a:bodyPr>
          <a:lstStyle/>
          <a:p>
            <a:pPr marL="12700" marR="2025014">
              <a:lnSpc>
                <a:spcPts val="8750"/>
              </a:lnSpc>
              <a:spcBef>
                <a:spcPts val="1670"/>
              </a:spcBef>
            </a:pPr>
            <a:r>
              <a:rPr sz="8550" spc="525" dirty="0">
                <a:solidFill>
                  <a:srgbClr val="F2CC73"/>
                </a:solidFill>
                <a:latin typeface="Tahoma"/>
                <a:cs typeface="Tahoma"/>
              </a:rPr>
              <a:t>ARTI</a:t>
            </a:r>
            <a:r>
              <a:rPr sz="8550" spc="1205" dirty="0">
                <a:solidFill>
                  <a:srgbClr val="F2CC73"/>
                </a:solidFill>
                <a:latin typeface="Tahoma"/>
                <a:cs typeface="Tahoma"/>
              </a:rPr>
              <a:t> </a:t>
            </a:r>
            <a:r>
              <a:rPr sz="8550" spc="840" dirty="0">
                <a:solidFill>
                  <a:srgbClr val="F2CC73"/>
                </a:solidFill>
                <a:latin typeface="Tahoma"/>
                <a:cs typeface="Tahoma"/>
              </a:rPr>
              <a:t>DAN </a:t>
            </a:r>
            <a:r>
              <a:rPr sz="8550" spc="-2660" dirty="0">
                <a:solidFill>
                  <a:srgbClr val="F2CC73"/>
                </a:solidFill>
                <a:latin typeface="Tahoma"/>
                <a:cs typeface="Tahoma"/>
              </a:rPr>
              <a:t> </a:t>
            </a:r>
            <a:r>
              <a:rPr sz="8550" spc="840" dirty="0">
                <a:solidFill>
                  <a:srgbClr val="F2CC73"/>
                </a:solidFill>
                <a:latin typeface="Tahoma"/>
                <a:cs typeface="Tahoma"/>
              </a:rPr>
              <a:t>FILOSOFI</a:t>
            </a:r>
            <a:endParaRPr sz="8550">
              <a:latin typeface="Tahoma"/>
              <a:cs typeface="Tahoma"/>
            </a:endParaRPr>
          </a:p>
          <a:p>
            <a:pPr marL="12700" marR="5080">
              <a:lnSpc>
                <a:spcPts val="8750"/>
              </a:lnSpc>
              <a:spcBef>
                <a:spcPts val="5"/>
              </a:spcBef>
            </a:pPr>
            <a:r>
              <a:rPr sz="8550" spc="894" dirty="0">
                <a:solidFill>
                  <a:srgbClr val="F2CC73"/>
                </a:solidFill>
                <a:latin typeface="Tahoma"/>
                <a:cs typeface="Tahoma"/>
              </a:rPr>
              <a:t>P</a:t>
            </a:r>
            <a:r>
              <a:rPr sz="8550" spc="600" dirty="0">
                <a:solidFill>
                  <a:srgbClr val="F2CC73"/>
                </a:solidFill>
                <a:latin typeface="Tahoma"/>
                <a:cs typeface="Tahoma"/>
              </a:rPr>
              <a:t>E</a:t>
            </a:r>
            <a:r>
              <a:rPr sz="8550" spc="919" dirty="0">
                <a:solidFill>
                  <a:srgbClr val="F2CC73"/>
                </a:solidFill>
                <a:latin typeface="Tahoma"/>
                <a:cs typeface="Tahoma"/>
              </a:rPr>
              <a:t>N</a:t>
            </a:r>
            <a:r>
              <a:rPr sz="8550" spc="1810" dirty="0">
                <a:solidFill>
                  <a:srgbClr val="F2CC73"/>
                </a:solidFill>
                <a:latin typeface="Tahoma"/>
                <a:cs typeface="Tahoma"/>
              </a:rPr>
              <a:t>A</a:t>
            </a:r>
            <a:r>
              <a:rPr sz="8550" spc="919" dirty="0">
                <a:solidFill>
                  <a:srgbClr val="F2CC73"/>
                </a:solidFill>
                <a:latin typeface="Tahoma"/>
                <a:cs typeface="Tahoma"/>
              </a:rPr>
              <a:t>N</a:t>
            </a:r>
            <a:r>
              <a:rPr sz="8550" spc="1810" dirty="0">
                <a:solidFill>
                  <a:srgbClr val="F2CC73"/>
                </a:solidFill>
                <a:latin typeface="Tahoma"/>
                <a:cs typeface="Tahoma"/>
              </a:rPr>
              <a:t>A</a:t>
            </a:r>
            <a:r>
              <a:rPr sz="8550" spc="2320" dirty="0">
                <a:solidFill>
                  <a:srgbClr val="F2CC73"/>
                </a:solidFill>
                <a:latin typeface="Tahoma"/>
                <a:cs typeface="Tahoma"/>
              </a:rPr>
              <a:t>M</a:t>
            </a:r>
            <a:r>
              <a:rPr sz="8550" spc="1810" dirty="0">
                <a:solidFill>
                  <a:srgbClr val="F2CC73"/>
                </a:solidFill>
                <a:latin typeface="Tahoma"/>
                <a:cs typeface="Tahoma"/>
              </a:rPr>
              <a:t>A</a:t>
            </a:r>
            <a:r>
              <a:rPr sz="8550" spc="30" dirty="0">
                <a:solidFill>
                  <a:srgbClr val="F2CC73"/>
                </a:solidFill>
                <a:latin typeface="Tahoma"/>
                <a:cs typeface="Tahoma"/>
              </a:rPr>
              <a:t>N  </a:t>
            </a:r>
            <a:r>
              <a:rPr sz="8550" spc="1285" dirty="0">
                <a:solidFill>
                  <a:srgbClr val="F2CC73"/>
                </a:solidFill>
                <a:latin typeface="Tahoma"/>
                <a:cs typeface="Tahoma"/>
              </a:rPr>
              <a:t>MODAL</a:t>
            </a:r>
            <a:endParaRPr sz="8550">
              <a:latin typeface="Tahoma"/>
              <a:cs typeface="Tahom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1201</Words>
  <Application>Microsoft Macintosh PowerPoint</Application>
  <PresentationFormat>Custom</PresentationFormat>
  <Paragraphs>85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Tahoma</vt:lpstr>
      <vt:lpstr>Times New Roman</vt:lpstr>
      <vt:lpstr>Trebuchet MS</vt:lpstr>
      <vt:lpstr>Office Theme</vt:lpstr>
      <vt:lpstr>ASPEK HUKUM KEGIATAN EKONOMI</vt:lpstr>
      <vt:lpstr>HUKUM SEBAGAI PRAKTIK OTONOM</vt:lpstr>
      <vt:lpstr>PowerPoint Presentation</vt:lpstr>
      <vt:lpstr>BAGAIMANA HUKUM  DAPAT MENDORONG  EFISIENSI EKONOMI?</vt:lpstr>
      <vt:lpstr>KOMPONEN HUKUM DALAM EKONOMI</vt:lpstr>
      <vt:lpstr>SEJARAH, PENGERTIAN  DAN ISTILAH PENANAMAN MODAL</vt:lpstr>
      <vt:lpstr>SEJARAH PENANAMAN MODAL</vt:lpstr>
      <vt:lpstr>PENGERTIAN DAN ISTILAH  PENANAMAN MODAL</vt:lpstr>
      <vt:lpstr>PowerPoint Presentation</vt:lpstr>
      <vt:lpstr>PASAL 1 AYAT 1 UNDANG – UNDANG NOMOR 25 TAHUN 2007 TENTANG  PENANAMAN MODAL Penanaman Modal adalah segala bentuk kegiatan menanam modal, baik oleh penanam modal  dalam negeri maupun oleh penanam modal asing untuk melakukan usaha di wilayah Negara  Republik Indonesia.</vt:lpstr>
      <vt:lpstr>JENIS KEGIATAN PENANAMAN MODAL</vt:lpstr>
      <vt:lpstr>FILOSOFI PENANAMAN MODAL</vt:lpstr>
      <vt:lpstr>thankyou..     semoga bermanfaat..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aspek hukum dalam kegiatan ekonomi</dc:title>
  <dc:creator>Ramona Nopera</dc:creator>
  <cp:keywords>DAE--MGuf_k,BAE9MFqfLTc</cp:keywords>
  <cp:lastModifiedBy>Sepriyadi Adhan S</cp:lastModifiedBy>
  <cp:revision>1</cp:revision>
  <dcterms:created xsi:type="dcterms:W3CDTF">2022-06-08T13:09:27Z</dcterms:created>
  <dcterms:modified xsi:type="dcterms:W3CDTF">2022-06-08T13:10:40Z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2022-04-26T00:00:00Z</vt:filetime>
  </property>
  <property fmtid="{D5CDD505-2E9C-101B-9397-08002B2CF9AE}" pid="3" name="Creator">
    <vt:lpwstr>Canva</vt:lpwstr>
  </property>
  <property fmtid="{D5CDD505-2E9C-101B-9397-08002B2CF9AE}" pid="4" name="LastSaved">
    <vt:filetime>2022-06-08T00:00:00Z</vt:filetime>
  </property>
</Properties>
</file>