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1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3" r:id="rId6"/>
    <p:sldId id="264" r:id="rId7"/>
    <p:sldId id="267" r:id="rId8"/>
    <p:sldId id="268" r:id="rId9"/>
  </p:sldIdLst>
  <p:sldSz cx="9144000" cy="5143500" type="screen16x9"/>
  <p:notesSz cx="6858000" cy="9144000"/>
  <p:embeddedFontLst>
    <p:embeddedFont>
      <p:font typeface="Montserrat" charset="0"/>
      <p:regular r:id="rId11"/>
      <p:bold r:id="rId12"/>
      <p:italic r:id="rId13"/>
      <p:boldItalic r:id="rId14"/>
    </p:embeddedFont>
    <p:embeddedFont>
      <p:font typeface="Lato" charset="0"/>
      <p:regular r:id="rId15"/>
      <p:bold r:id="rId16"/>
      <p:italic r:id="rId17"/>
      <p:boldItalic r:id="rId18"/>
    </p:embeddedFont>
    <p:embeddedFont>
      <p:font typeface="Merriweather" charset="0"/>
      <p:regular r:id="rId19"/>
      <p:bold r:id="rId20"/>
      <p:italic r:id="rId21"/>
      <p:boldItalic r:id="rId22"/>
    </p:embeddedFont>
    <p:embeddedFont>
      <p:font typeface="Abril Fatface" charset="0"/>
      <p:regular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0F22785E-9459-4ABA-8557-50B4135C84D1}">
  <a:tblStyle styleId="{0F22785E-9459-4ABA-8557-50B4135C84D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1470" autoAdjust="0"/>
  </p:normalViewPr>
  <p:slideViewPr>
    <p:cSldViewPr>
      <p:cViewPr>
        <p:scale>
          <a:sx n="101" d="100"/>
          <a:sy n="101" d="100"/>
        </p:scale>
        <p:origin x="-486" y="-15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font" Target="fonts/font13.fntdata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font" Target="fonts/font12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2136528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1" name="Google Shape;52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g78bebef4de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5" name="Google Shape;535;g78bebef4de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g78bebef4de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9" name="Google Shape;559;g78bebef4de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g78bebef4de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2" name="Google Shape;572;g78bebef4de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g78bebef4de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8" name="Google Shape;608;g78bebef4de_0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g78bebef4de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5" name="Google Shape;615;g78bebef4de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Google Shape;673;g78bebef4de_0_1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4" name="Google Shape;674;g78bebef4de_0_1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" name="Google Shape;691;g78bebef4de_0_1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2" name="Google Shape;692;g78bebef4de_0_1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5906749" y="2663299"/>
            <a:ext cx="1766754" cy="2732105"/>
          </a:xfrm>
          <a:custGeom>
            <a:avLst/>
            <a:gdLst/>
            <a:ahLst/>
            <a:cxnLst/>
            <a:rect l="l" t="t" r="r" b="b"/>
            <a:pathLst>
              <a:path w="23417" h="36212" extrusionOk="0">
                <a:moveTo>
                  <a:pt x="4688" y="688"/>
                </a:moveTo>
                <a:cubicBezTo>
                  <a:pt x="4907" y="688"/>
                  <a:pt x="5264" y="1195"/>
                  <a:pt x="5437" y="1477"/>
                </a:cubicBezTo>
                <a:cubicBezTo>
                  <a:pt x="5671" y="1944"/>
                  <a:pt x="5838" y="2411"/>
                  <a:pt x="6038" y="2912"/>
                </a:cubicBezTo>
                <a:cubicBezTo>
                  <a:pt x="6438" y="3746"/>
                  <a:pt x="6638" y="4580"/>
                  <a:pt x="6838" y="5413"/>
                </a:cubicBezTo>
                <a:cubicBezTo>
                  <a:pt x="6671" y="4980"/>
                  <a:pt x="6471" y="4546"/>
                  <a:pt x="6171" y="4279"/>
                </a:cubicBezTo>
                <a:lnTo>
                  <a:pt x="6138" y="4279"/>
                </a:lnTo>
                <a:lnTo>
                  <a:pt x="6138" y="4313"/>
                </a:lnTo>
                <a:cubicBezTo>
                  <a:pt x="6171" y="4813"/>
                  <a:pt x="6638" y="5480"/>
                  <a:pt x="6838" y="5947"/>
                </a:cubicBezTo>
                <a:cubicBezTo>
                  <a:pt x="6938" y="6114"/>
                  <a:pt x="7005" y="6314"/>
                  <a:pt x="7038" y="6481"/>
                </a:cubicBezTo>
                <a:cubicBezTo>
                  <a:pt x="5704" y="4980"/>
                  <a:pt x="4537" y="3245"/>
                  <a:pt x="4503" y="1244"/>
                </a:cubicBezTo>
                <a:cubicBezTo>
                  <a:pt x="4492" y="835"/>
                  <a:pt x="4570" y="688"/>
                  <a:pt x="4688" y="688"/>
                </a:cubicBezTo>
                <a:close/>
                <a:moveTo>
                  <a:pt x="1873" y="3232"/>
                </a:moveTo>
                <a:cubicBezTo>
                  <a:pt x="2091" y="3232"/>
                  <a:pt x="2327" y="3268"/>
                  <a:pt x="2502" y="3312"/>
                </a:cubicBezTo>
                <a:cubicBezTo>
                  <a:pt x="4070" y="3712"/>
                  <a:pt x="4837" y="5013"/>
                  <a:pt x="5504" y="6347"/>
                </a:cubicBezTo>
                <a:cubicBezTo>
                  <a:pt x="5371" y="6247"/>
                  <a:pt x="5304" y="6114"/>
                  <a:pt x="5170" y="6014"/>
                </a:cubicBezTo>
                <a:cubicBezTo>
                  <a:pt x="5137" y="5947"/>
                  <a:pt x="5104" y="5914"/>
                  <a:pt x="5104" y="5814"/>
                </a:cubicBezTo>
                <a:lnTo>
                  <a:pt x="5037" y="5814"/>
                </a:lnTo>
                <a:cubicBezTo>
                  <a:pt x="5037" y="5847"/>
                  <a:pt x="5104" y="5914"/>
                  <a:pt x="5104" y="5947"/>
                </a:cubicBezTo>
                <a:lnTo>
                  <a:pt x="4670" y="5514"/>
                </a:lnTo>
                <a:cubicBezTo>
                  <a:pt x="4656" y="5509"/>
                  <a:pt x="4643" y="5507"/>
                  <a:pt x="4630" y="5507"/>
                </a:cubicBezTo>
                <a:cubicBezTo>
                  <a:pt x="4554" y="5507"/>
                  <a:pt x="4513" y="5585"/>
                  <a:pt x="4570" y="5614"/>
                </a:cubicBezTo>
                <a:cubicBezTo>
                  <a:pt x="5037" y="6081"/>
                  <a:pt x="5471" y="6514"/>
                  <a:pt x="5871" y="7015"/>
                </a:cubicBezTo>
                <a:cubicBezTo>
                  <a:pt x="5871" y="7015"/>
                  <a:pt x="5871" y="7053"/>
                  <a:pt x="5886" y="7072"/>
                </a:cubicBezTo>
                <a:lnTo>
                  <a:pt x="5886" y="7072"/>
                </a:lnTo>
                <a:cubicBezTo>
                  <a:pt x="4924" y="6577"/>
                  <a:pt x="3930" y="6244"/>
                  <a:pt x="3036" y="5647"/>
                </a:cubicBezTo>
                <a:cubicBezTo>
                  <a:pt x="2368" y="5180"/>
                  <a:pt x="1835" y="4613"/>
                  <a:pt x="1434" y="3946"/>
                </a:cubicBezTo>
                <a:cubicBezTo>
                  <a:pt x="1053" y="3385"/>
                  <a:pt x="1425" y="3232"/>
                  <a:pt x="1873" y="3232"/>
                </a:cubicBezTo>
                <a:close/>
                <a:moveTo>
                  <a:pt x="1465" y="7206"/>
                </a:moveTo>
                <a:cubicBezTo>
                  <a:pt x="1516" y="7206"/>
                  <a:pt x="1572" y="7209"/>
                  <a:pt x="1635" y="7215"/>
                </a:cubicBezTo>
                <a:cubicBezTo>
                  <a:pt x="2535" y="7281"/>
                  <a:pt x="3469" y="7615"/>
                  <a:pt x="4303" y="7949"/>
                </a:cubicBezTo>
                <a:cubicBezTo>
                  <a:pt x="4803" y="8149"/>
                  <a:pt x="5304" y="8382"/>
                  <a:pt x="5804" y="8649"/>
                </a:cubicBezTo>
                <a:cubicBezTo>
                  <a:pt x="6238" y="8949"/>
                  <a:pt x="6605" y="9383"/>
                  <a:pt x="6972" y="9750"/>
                </a:cubicBezTo>
                <a:cubicBezTo>
                  <a:pt x="6338" y="9450"/>
                  <a:pt x="5704" y="9116"/>
                  <a:pt x="5104" y="8816"/>
                </a:cubicBezTo>
                <a:cubicBezTo>
                  <a:pt x="5094" y="8811"/>
                  <a:pt x="5085" y="8809"/>
                  <a:pt x="5076" y="8809"/>
                </a:cubicBezTo>
                <a:cubicBezTo>
                  <a:pt x="5020" y="8809"/>
                  <a:pt x="4975" y="8887"/>
                  <a:pt x="5004" y="8916"/>
                </a:cubicBezTo>
                <a:cubicBezTo>
                  <a:pt x="5537" y="9450"/>
                  <a:pt x="6238" y="9750"/>
                  <a:pt x="6972" y="10083"/>
                </a:cubicBezTo>
                <a:cubicBezTo>
                  <a:pt x="7172" y="10217"/>
                  <a:pt x="7405" y="10284"/>
                  <a:pt x="7639" y="10417"/>
                </a:cubicBezTo>
                <a:cubicBezTo>
                  <a:pt x="7228" y="10600"/>
                  <a:pt x="6831" y="10678"/>
                  <a:pt x="6446" y="10678"/>
                </a:cubicBezTo>
                <a:cubicBezTo>
                  <a:pt x="5148" y="10678"/>
                  <a:pt x="3999" y="9781"/>
                  <a:pt x="2969" y="8983"/>
                </a:cubicBezTo>
                <a:cubicBezTo>
                  <a:pt x="2602" y="8716"/>
                  <a:pt x="2135" y="8449"/>
                  <a:pt x="1768" y="8215"/>
                </a:cubicBezTo>
                <a:cubicBezTo>
                  <a:pt x="1235" y="7902"/>
                  <a:pt x="673" y="7206"/>
                  <a:pt x="1465" y="7206"/>
                </a:cubicBezTo>
                <a:close/>
                <a:moveTo>
                  <a:pt x="9548" y="3206"/>
                </a:moveTo>
                <a:cubicBezTo>
                  <a:pt x="9665" y="3206"/>
                  <a:pt x="10677" y="5455"/>
                  <a:pt x="10774" y="5747"/>
                </a:cubicBezTo>
                <a:cubicBezTo>
                  <a:pt x="11041" y="6981"/>
                  <a:pt x="10874" y="8282"/>
                  <a:pt x="10708" y="9550"/>
                </a:cubicBezTo>
                <a:cubicBezTo>
                  <a:pt x="10541" y="8649"/>
                  <a:pt x="10374" y="7782"/>
                  <a:pt x="10307" y="6915"/>
                </a:cubicBezTo>
                <a:cubicBezTo>
                  <a:pt x="10307" y="6856"/>
                  <a:pt x="10269" y="6830"/>
                  <a:pt x="10228" y="6830"/>
                </a:cubicBezTo>
                <a:cubicBezTo>
                  <a:pt x="10177" y="6830"/>
                  <a:pt x="10122" y="6873"/>
                  <a:pt x="10141" y="6948"/>
                </a:cubicBezTo>
                <a:cubicBezTo>
                  <a:pt x="10274" y="8316"/>
                  <a:pt x="10441" y="9650"/>
                  <a:pt x="10541" y="11051"/>
                </a:cubicBezTo>
                <a:cubicBezTo>
                  <a:pt x="9607" y="9149"/>
                  <a:pt x="9040" y="7081"/>
                  <a:pt x="9107" y="4980"/>
                </a:cubicBezTo>
                <a:cubicBezTo>
                  <a:pt x="9107" y="4379"/>
                  <a:pt x="9273" y="3746"/>
                  <a:pt x="9540" y="3212"/>
                </a:cubicBezTo>
                <a:cubicBezTo>
                  <a:pt x="9542" y="3208"/>
                  <a:pt x="9545" y="3206"/>
                  <a:pt x="9548" y="3206"/>
                </a:cubicBezTo>
                <a:close/>
                <a:moveTo>
                  <a:pt x="4517" y="13447"/>
                </a:moveTo>
                <a:cubicBezTo>
                  <a:pt x="4973" y="13447"/>
                  <a:pt x="5435" y="13528"/>
                  <a:pt x="5838" y="13619"/>
                </a:cubicBezTo>
                <a:cubicBezTo>
                  <a:pt x="7005" y="13853"/>
                  <a:pt x="8006" y="14587"/>
                  <a:pt x="9107" y="15020"/>
                </a:cubicBezTo>
                <a:cubicBezTo>
                  <a:pt x="8373" y="14920"/>
                  <a:pt x="7639" y="14854"/>
                  <a:pt x="6872" y="14753"/>
                </a:cubicBezTo>
                <a:cubicBezTo>
                  <a:pt x="6805" y="14753"/>
                  <a:pt x="6772" y="14854"/>
                  <a:pt x="6872" y="14920"/>
                </a:cubicBezTo>
                <a:cubicBezTo>
                  <a:pt x="7739" y="15087"/>
                  <a:pt x="8673" y="15154"/>
                  <a:pt x="9540" y="15354"/>
                </a:cubicBezTo>
                <a:lnTo>
                  <a:pt x="9940" y="15487"/>
                </a:lnTo>
                <a:cubicBezTo>
                  <a:pt x="9427" y="15893"/>
                  <a:pt x="8791" y="16056"/>
                  <a:pt x="8117" y="16056"/>
                </a:cubicBezTo>
                <a:cubicBezTo>
                  <a:pt x="6688" y="16056"/>
                  <a:pt x="5088" y="15323"/>
                  <a:pt x="4136" y="14620"/>
                </a:cubicBezTo>
                <a:cubicBezTo>
                  <a:pt x="3970" y="14487"/>
                  <a:pt x="3169" y="13786"/>
                  <a:pt x="3436" y="13653"/>
                </a:cubicBezTo>
                <a:cubicBezTo>
                  <a:pt x="3768" y="13502"/>
                  <a:pt x="4140" y="13447"/>
                  <a:pt x="4517" y="13447"/>
                </a:cubicBezTo>
                <a:close/>
                <a:moveTo>
                  <a:pt x="14388" y="8960"/>
                </a:moveTo>
                <a:cubicBezTo>
                  <a:pt x="15015" y="8960"/>
                  <a:pt x="15387" y="12611"/>
                  <a:pt x="15444" y="13152"/>
                </a:cubicBezTo>
                <a:cubicBezTo>
                  <a:pt x="15511" y="14954"/>
                  <a:pt x="14877" y="16488"/>
                  <a:pt x="14410" y="18156"/>
                </a:cubicBezTo>
                <a:cubicBezTo>
                  <a:pt x="14610" y="16655"/>
                  <a:pt x="14610" y="15087"/>
                  <a:pt x="14677" y="13619"/>
                </a:cubicBezTo>
                <a:cubicBezTo>
                  <a:pt x="14677" y="13536"/>
                  <a:pt x="14627" y="13494"/>
                  <a:pt x="14577" y="13494"/>
                </a:cubicBezTo>
                <a:cubicBezTo>
                  <a:pt x="14527" y="13494"/>
                  <a:pt x="14477" y="13536"/>
                  <a:pt x="14477" y="13619"/>
                </a:cubicBezTo>
                <a:cubicBezTo>
                  <a:pt x="14377" y="15020"/>
                  <a:pt x="14210" y="16455"/>
                  <a:pt x="14010" y="17822"/>
                </a:cubicBezTo>
                <a:cubicBezTo>
                  <a:pt x="13009" y="14887"/>
                  <a:pt x="12609" y="12285"/>
                  <a:pt x="14043" y="9316"/>
                </a:cubicBezTo>
                <a:cubicBezTo>
                  <a:pt x="14165" y="9067"/>
                  <a:pt x="14280" y="8960"/>
                  <a:pt x="14388" y="8960"/>
                </a:cubicBezTo>
                <a:close/>
                <a:moveTo>
                  <a:pt x="7065" y="19561"/>
                </a:moveTo>
                <a:cubicBezTo>
                  <a:pt x="7891" y="19561"/>
                  <a:pt x="8733" y="19709"/>
                  <a:pt x="9473" y="19857"/>
                </a:cubicBezTo>
                <a:cubicBezTo>
                  <a:pt x="10641" y="20157"/>
                  <a:pt x="11475" y="20758"/>
                  <a:pt x="12442" y="21291"/>
                </a:cubicBezTo>
                <a:cubicBezTo>
                  <a:pt x="11608" y="21125"/>
                  <a:pt x="10708" y="21091"/>
                  <a:pt x="10174" y="20991"/>
                </a:cubicBezTo>
                <a:cubicBezTo>
                  <a:pt x="10041" y="20991"/>
                  <a:pt x="10041" y="21158"/>
                  <a:pt x="10174" y="21191"/>
                </a:cubicBezTo>
                <a:cubicBezTo>
                  <a:pt x="11008" y="21325"/>
                  <a:pt x="11808" y="21458"/>
                  <a:pt x="12576" y="21658"/>
                </a:cubicBezTo>
                <a:cubicBezTo>
                  <a:pt x="12742" y="21692"/>
                  <a:pt x="12909" y="21792"/>
                  <a:pt x="13043" y="21825"/>
                </a:cubicBezTo>
                <a:cubicBezTo>
                  <a:pt x="12385" y="22287"/>
                  <a:pt x="11711" y="22461"/>
                  <a:pt x="11030" y="22461"/>
                </a:cubicBezTo>
                <a:cubicBezTo>
                  <a:pt x="10088" y="22461"/>
                  <a:pt x="9136" y="22127"/>
                  <a:pt x="8206" y="21758"/>
                </a:cubicBezTo>
                <a:cubicBezTo>
                  <a:pt x="7539" y="21492"/>
                  <a:pt x="6938" y="21225"/>
                  <a:pt x="6305" y="20858"/>
                </a:cubicBezTo>
                <a:cubicBezTo>
                  <a:pt x="6138" y="20791"/>
                  <a:pt x="4970" y="20024"/>
                  <a:pt x="5170" y="19924"/>
                </a:cubicBezTo>
                <a:cubicBezTo>
                  <a:pt x="5750" y="19656"/>
                  <a:pt x="6402" y="19561"/>
                  <a:pt x="7065" y="19561"/>
                </a:cubicBezTo>
                <a:close/>
                <a:moveTo>
                  <a:pt x="19150" y="15314"/>
                </a:moveTo>
                <a:cubicBezTo>
                  <a:pt x="19377" y="15314"/>
                  <a:pt x="19606" y="15585"/>
                  <a:pt x="19814" y="16288"/>
                </a:cubicBezTo>
                <a:cubicBezTo>
                  <a:pt x="20148" y="17389"/>
                  <a:pt x="20148" y="18489"/>
                  <a:pt x="20014" y="19624"/>
                </a:cubicBezTo>
                <a:cubicBezTo>
                  <a:pt x="19848" y="21458"/>
                  <a:pt x="19114" y="23026"/>
                  <a:pt x="18280" y="24594"/>
                </a:cubicBezTo>
                <a:cubicBezTo>
                  <a:pt x="18613" y="22959"/>
                  <a:pt x="18713" y="21258"/>
                  <a:pt x="18847" y="19790"/>
                </a:cubicBezTo>
                <a:cubicBezTo>
                  <a:pt x="18847" y="19720"/>
                  <a:pt x="18791" y="19677"/>
                  <a:pt x="18738" y="19677"/>
                </a:cubicBezTo>
                <a:cubicBezTo>
                  <a:pt x="18691" y="19677"/>
                  <a:pt x="18647" y="19712"/>
                  <a:pt x="18647" y="19790"/>
                </a:cubicBezTo>
                <a:cubicBezTo>
                  <a:pt x="18513" y="21692"/>
                  <a:pt x="18046" y="23460"/>
                  <a:pt x="17513" y="25194"/>
                </a:cubicBezTo>
                <a:cubicBezTo>
                  <a:pt x="17446" y="23893"/>
                  <a:pt x="17279" y="22592"/>
                  <a:pt x="17212" y="21291"/>
                </a:cubicBezTo>
                <a:cubicBezTo>
                  <a:pt x="17179" y="19757"/>
                  <a:pt x="17679" y="18123"/>
                  <a:pt x="18180" y="16688"/>
                </a:cubicBezTo>
                <a:cubicBezTo>
                  <a:pt x="18444" y="15976"/>
                  <a:pt x="18795" y="15314"/>
                  <a:pt x="19150" y="15314"/>
                </a:cubicBezTo>
                <a:close/>
                <a:moveTo>
                  <a:pt x="10262" y="25166"/>
                </a:moveTo>
                <a:cubicBezTo>
                  <a:pt x="12048" y="25166"/>
                  <a:pt x="13509" y="26515"/>
                  <a:pt x="14844" y="27763"/>
                </a:cubicBezTo>
                <a:cubicBezTo>
                  <a:pt x="14344" y="27596"/>
                  <a:pt x="13810" y="27429"/>
                  <a:pt x="13310" y="27296"/>
                </a:cubicBezTo>
                <a:cubicBezTo>
                  <a:pt x="13297" y="27293"/>
                  <a:pt x="13286" y="27291"/>
                  <a:pt x="13276" y="27291"/>
                </a:cubicBezTo>
                <a:cubicBezTo>
                  <a:pt x="13171" y="27291"/>
                  <a:pt x="13155" y="27432"/>
                  <a:pt x="13276" y="27463"/>
                </a:cubicBezTo>
                <a:cubicBezTo>
                  <a:pt x="14043" y="27763"/>
                  <a:pt x="14844" y="28030"/>
                  <a:pt x="15611" y="28430"/>
                </a:cubicBezTo>
                <a:cubicBezTo>
                  <a:pt x="15778" y="28597"/>
                  <a:pt x="15945" y="28697"/>
                  <a:pt x="16112" y="28830"/>
                </a:cubicBezTo>
                <a:cubicBezTo>
                  <a:pt x="15590" y="28934"/>
                  <a:pt x="15089" y="28987"/>
                  <a:pt x="14599" y="28987"/>
                </a:cubicBezTo>
                <a:cubicBezTo>
                  <a:pt x="13523" y="28987"/>
                  <a:pt x="12507" y="28734"/>
                  <a:pt x="11475" y="28230"/>
                </a:cubicBezTo>
                <a:cubicBezTo>
                  <a:pt x="10708" y="27829"/>
                  <a:pt x="10041" y="27296"/>
                  <a:pt x="9473" y="26695"/>
                </a:cubicBezTo>
                <a:cubicBezTo>
                  <a:pt x="9207" y="26462"/>
                  <a:pt x="9006" y="26162"/>
                  <a:pt x="8806" y="25928"/>
                </a:cubicBezTo>
                <a:cubicBezTo>
                  <a:pt x="8339" y="25328"/>
                  <a:pt x="9006" y="25328"/>
                  <a:pt x="9440" y="25261"/>
                </a:cubicBezTo>
                <a:cubicBezTo>
                  <a:pt x="9722" y="25196"/>
                  <a:pt x="9996" y="25166"/>
                  <a:pt x="10262" y="25166"/>
                </a:cubicBezTo>
                <a:close/>
                <a:moveTo>
                  <a:pt x="22714" y="23478"/>
                </a:moveTo>
                <a:cubicBezTo>
                  <a:pt x="23005" y="23478"/>
                  <a:pt x="22950" y="24997"/>
                  <a:pt x="22950" y="25027"/>
                </a:cubicBezTo>
                <a:cubicBezTo>
                  <a:pt x="22883" y="25995"/>
                  <a:pt x="22650" y="26929"/>
                  <a:pt x="22183" y="27763"/>
                </a:cubicBezTo>
                <a:cubicBezTo>
                  <a:pt x="21782" y="28597"/>
                  <a:pt x="21015" y="29097"/>
                  <a:pt x="20281" y="29597"/>
                </a:cubicBezTo>
                <a:cubicBezTo>
                  <a:pt x="20681" y="28864"/>
                  <a:pt x="20982" y="28130"/>
                  <a:pt x="21048" y="27362"/>
                </a:cubicBezTo>
                <a:cubicBezTo>
                  <a:pt x="21048" y="27306"/>
                  <a:pt x="20986" y="27261"/>
                  <a:pt x="20930" y="27261"/>
                </a:cubicBezTo>
                <a:cubicBezTo>
                  <a:pt x="20887" y="27261"/>
                  <a:pt x="20848" y="27289"/>
                  <a:pt x="20848" y="27362"/>
                </a:cubicBezTo>
                <a:cubicBezTo>
                  <a:pt x="20715" y="28363"/>
                  <a:pt x="20214" y="29264"/>
                  <a:pt x="19647" y="30031"/>
                </a:cubicBezTo>
                <a:cubicBezTo>
                  <a:pt x="19948" y="29164"/>
                  <a:pt x="20048" y="28263"/>
                  <a:pt x="20315" y="27362"/>
                </a:cubicBezTo>
                <a:cubicBezTo>
                  <a:pt x="20715" y="26028"/>
                  <a:pt x="21649" y="24494"/>
                  <a:pt x="22616" y="23526"/>
                </a:cubicBezTo>
                <a:cubicBezTo>
                  <a:pt x="22653" y="23493"/>
                  <a:pt x="22685" y="23478"/>
                  <a:pt x="22714" y="23478"/>
                </a:cubicBezTo>
                <a:close/>
                <a:moveTo>
                  <a:pt x="4566" y="1"/>
                </a:moveTo>
                <a:cubicBezTo>
                  <a:pt x="4481" y="1"/>
                  <a:pt x="4393" y="63"/>
                  <a:pt x="4370" y="110"/>
                </a:cubicBezTo>
                <a:cubicBezTo>
                  <a:pt x="3569" y="2578"/>
                  <a:pt x="5304" y="5714"/>
                  <a:pt x="7239" y="7215"/>
                </a:cubicBezTo>
                <a:cubicBezTo>
                  <a:pt x="7372" y="7582"/>
                  <a:pt x="7505" y="7949"/>
                  <a:pt x="7572" y="8316"/>
                </a:cubicBezTo>
                <a:cubicBezTo>
                  <a:pt x="7639" y="8582"/>
                  <a:pt x="7672" y="8883"/>
                  <a:pt x="7706" y="9116"/>
                </a:cubicBezTo>
                <a:cubicBezTo>
                  <a:pt x="7305" y="8549"/>
                  <a:pt x="6838" y="7982"/>
                  <a:pt x="6338" y="7448"/>
                </a:cubicBezTo>
                <a:cubicBezTo>
                  <a:pt x="6171" y="6247"/>
                  <a:pt x="5070" y="4980"/>
                  <a:pt x="4303" y="4213"/>
                </a:cubicBezTo>
                <a:cubicBezTo>
                  <a:pt x="3606" y="3516"/>
                  <a:pt x="2736" y="3061"/>
                  <a:pt x="1817" y="3061"/>
                </a:cubicBezTo>
                <a:cubicBezTo>
                  <a:pt x="1461" y="3061"/>
                  <a:pt x="1097" y="3129"/>
                  <a:pt x="734" y="3279"/>
                </a:cubicBezTo>
                <a:cubicBezTo>
                  <a:pt x="667" y="3312"/>
                  <a:pt x="634" y="3412"/>
                  <a:pt x="667" y="3479"/>
                </a:cubicBezTo>
                <a:cubicBezTo>
                  <a:pt x="1701" y="5614"/>
                  <a:pt x="3703" y="6881"/>
                  <a:pt x="5971" y="7548"/>
                </a:cubicBezTo>
                <a:cubicBezTo>
                  <a:pt x="6004" y="7615"/>
                  <a:pt x="6038" y="7715"/>
                  <a:pt x="6138" y="7782"/>
                </a:cubicBezTo>
                <a:cubicBezTo>
                  <a:pt x="6156" y="7837"/>
                  <a:pt x="6205" y="7862"/>
                  <a:pt x="6250" y="7862"/>
                </a:cubicBezTo>
                <a:cubicBezTo>
                  <a:pt x="6288" y="7862"/>
                  <a:pt x="6323" y="7845"/>
                  <a:pt x="6338" y="7815"/>
                </a:cubicBezTo>
                <a:cubicBezTo>
                  <a:pt x="6838" y="8449"/>
                  <a:pt x="7339" y="9116"/>
                  <a:pt x="7839" y="9783"/>
                </a:cubicBezTo>
                <a:cubicBezTo>
                  <a:pt x="7872" y="9917"/>
                  <a:pt x="7906" y="10050"/>
                  <a:pt x="7972" y="10117"/>
                </a:cubicBezTo>
                <a:cubicBezTo>
                  <a:pt x="8006" y="10217"/>
                  <a:pt x="8072" y="10217"/>
                  <a:pt x="8139" y="10217"/>
                </a:cubicBezTo>
                <a:cubicBezTo>
                  <a:pt x="8206" y="10317"/>
                  <a:pt x="8306" y="10484"/>
                  <a:pt x="8406" y="10617"/>
                </a:cubicBezTo>
                <a:cubicBezTo>
                  <a:pt x="8173" y="10450"/>
                  <a:pt x="7872" y="10317"/>
                  <a:pt x="7639" y="10217"/>
                </a:cubicBezTo>
                <a:cubicBezTo>
                  <a:pt x="7505" y="10150"/>
                  <a:pt x="7372" y="10083"/>
                  <a:pt x="7305" y="10050"/>
                </a:cubicBezTo>
                <a:cubicBezTo>
                  <a:pt x="7339" y="9983"/>
                  <a:pt x="7339" y="9917"/>
                  <a:pt x="7305" y="9817"/>
                </a:cubicBezTo>
                <a:cubicBezTo>
                  <a:pt x="6405" y="8482"/>
                  <a:pt x="5137" y="7915"/>
                  <a:pt x="3669" y="7448"/>
                </a:cubicBezTo>
                <a:cubicBezTo>
                  <a:pt x="3256" y="7311"/>
                  <a:pt x="2180" y="6889"/>
                  <a:pt x="1386" y="6889"/>
                </a:cubicBezTo>
                <a:cubicBezTo>
                  <a:pt x="1025" y="6889"/>
                  <a:pt x="723" y="6975"/>
                  <a:pt x="567" y="7215"/>
                </a:cubicBezTo>
                <a:cubicBezTo>
                  <a:pt x="0" y="8082"/>
                  <a:pt x="2302" y="9049"/>
                  <a:pt x="2702" y="9383"/>
                </a:cubicBezTo>
                <a:cubicBezTo>
                  <a:pt x="3688" y="10147"/>
                  <a:pt x="5001" y="11147"/>
                  <a:pt x="6292" y="11147"/>
                </a:cubicBezTo>
                <a:cubicBezTo>
                  <a:pt x="6749" y="11147"/>
                  <a:pt x="7203" y="11022"/>
                  <a:pt x="7639" y="10717"/>
                </a:cubicBezTo>
                <a:cubicBezTo>
                  <a:pt x="7672" y="10651"/>
                  <a:pt x="7672" y="10651"/>
                  <a:pt x="7672" y="10617"/>
                </a:cubicBezTo>
                <a:cubicBezTo>
                  <a:pt x="7839" y="10717"/>
                  <a:pt x="7972" y="10784"/>
                  <a:pt x="8139" y="10884"/>
                </a:cubicBezTo>
                <a:cubicBezTo>
                  <a:pt x="8406" y="11051"/>
                  <a:pt x="8640" y="11251"/>
                  <a:pt x="8906" y="11418"/>
                </a:cubicBezTo>
                <a:cubicBezTo>
                  <a:pt x="9840" y="12885"/>
                  <a:pt x="10641" y="14387"/>
                  <a:pt x="11375" y="15921"/>
                </a:cubicBezTo>
                <a:cubicBezTo>
                  <a:pt x="10975" y="15621"/>
                  <a:pt x="10407" y="15487"/>
                  <a:pt x="10007" y="15387"/>
                </a:cubicBezTo>
                <a:cubicBezTo>
                  <a:pt x="9874" y="15321"/>
                  <a:pt x="9707" y="15287"/>
                  <a:pt x="9574" y="15287"/>
                </a:cubicBezTo>
                <a:cubicBezTo>
                  <a:pt x="9640" y="15254"/>
                  <a:pt x="9640" y="15120"/>
                  <a:pt x="9540" y="15054"/>
                </a:cubicBezTo>
                <a:cubicBezTo>
                  <a:pt x="8350" y="14034"/>
                  <a:pt x="6435" y="13208"/>
                  <a:pt x="4709" y="13208"/>
                </a:cubicBezTo>
                <a:cubicBezTo>
                  <a:pt x="4064" y="13208"/>
                  <a:pt x="3446" y="13323"/>
                  <a:pt x="2902" y="13586"/>
                </a:cubicBezTo>
                <a:cubicBezTo>
                  <a:pt x="2835" y="13619"/>
                  <a:pt x="2802" y="13753"/>
                  <a:pt x="2835" y="13819"/>
                </a:cubicBezTo>
                <a:cubicBezTo>
                  <a:pt x="3407" y="15283"/>
                  <a:pt x="5860" y="16590"/>
                  <a:pt x="7851" y="16590"/>
                </a:cubicBezTo>
                <a:cubicBezTo>
                  <a:pt x="8765" y="16590"/>
                  <a:pt x="9581" y="16315"/>
                  <a:pt x="10074" y="15654"/>
                </a:cubicBezTo>
                <a:cubicBezTo>
                  <a:pt x="10341" y="15754"/>
                  <a:pt x="10541" y="15821"/>
                  <a:pt x="10741" y="15954"/>
                </a:cubicBezTo>
                <a:cubicBezTo>
                  <a:pt x="11141" y="16154"/>
                  <a:pt x="11375" y="16488"/>
                  <a:pt x="11708" y="16722"/>
                </a:cubicBezTo>
                <a:cubicBezTo>
                  <a:pt x="12175" y="17656"/>
                  <a:pt x="12576" y="18623"/>
                  <a:pt x="13009" y="19624"/>
                </a:cubicBezTo>
                <a:cubicBezTo>
                  <a:pt x="13176" y="20057"/>
                  <a:pt x="13343" y="20424"/>
                  <a:pt x="13510" y="20824"/>
                </a:cubicBezTo>
                <a:lnTo>
                  <a:pt x="13510" y="20891"/>
                </a:lnTo>
                <a:cubicBezTo>
                  <a:pt x="13510" y="20925"/>
                  <a:pt x="13543" y="20958"/>
                  <a:pt x="13576" y="20991"/>
                </a:cubicBezTo>
                <a:cubicBezTo>
                  <a:pt x="13743" y="21325"/>
                  <a:pt x="13877" y="21725"/>
                  <a:pt x="14043" y="22059"/>
                </a:cubicBezTo>
                <a:cubicBezTo>
                  <a:pt x="13810" y="21892"/>
                  <a:pt x="13510" y="21758"/>
                  <a:pt x="13176" y="21658"/>
                </a:cubicBezTo>
                <a:lnTo>
                  <a:pt x="13176" y="21625"/>
                </a:lnTo>
                <a:cubicBezTo>
                  <a:pt x="12509" y="20391"/>
                  <a:pt x="10407" y="19824"/>
                  <a:pt x="9173" y="19557"/>
                </a:cubicBezTo>
                <a:cubicBezTo>
                  <a:pt x="8520" y="19408"/>
                  <a:pt x="7820" y="19306"/>
                  <a:pt x="7127" y="19306"/>
                </a:cubicBezTo>
                <a:cubicBezTo>
                  <a:pt x="6263" y="19306"/>
                  <a:pt x="5410" y="19465"/>
                  <a:pt x="4670" y="19890"/>
                </a:cubicBezTo>
                <a:cubicBezTo>
                  <a:pt x="4570" y="19924"/>
                  <a:pt x="4537" y="20057"/>
                  <a:pt x="4637" y="20124"/>
                </a:cubicBezTo>
                <a:cubicBezTo>
                  <a:pt x="5537" y="21325"/>
                  <a:pt x="7239" y="21892"/>
                  <a:pt x="8640" y="22392"/>
                </a:cubicBezTo>
                <a:cubicBezTo>
                  <a:pt x="9423" y="22676"/>
                  <a:pt x="10224" y="22884"/>
                  <a:pt x="11004" y="22884"/>
                </a:cubicBezTo>
                <a:cubicBezTo>
                  <a:pt x="11783" y="22884"/>
                  <a:pt x="12542" y="22676"/>
                  <a:pt x="13243" y="22125"/>
                </a:cubicBezTo>
                <a:cubicBezTo>
                  <a:pt x="13676" y="22392"/>
                  <a:pt x="14043" y="22659"/>
                  <a:pt x="14477" y="22959"/>
                </a:cubicBezTo>
                <a:cubicBezTo>
                  <a:pt x="15311" y="24961"/>
                  <a:pt x="16078" y="26996"/>
                  <a:pt x="16845" y="29064"/>
                </a:cubicBezTo>
                <a:cubicBezTo>
                  <a:pt x="16612" y="28797"/>
                  <a:pt x="16312" y="28630"/>
                  <a:pt x="16011" y="28430"/>
                </a:cubicBezTo>
                <a:cubicBezTo>
                  <a:pt x="15211" y="27262"/>
                  <a:pt x="13743" y="26295"/>
                  <a:pt x="12576" y="25661"/>
                </a:cubicBezTo>
                <a:cubicBezTo>
                  <a:pt x="11757" y="25213"/>
                  <a:pt x="10870" y="24935"/>
                  <a:pt x="9987" y="24935"/>
                </a:cubicBezTo>
                <a:cubicBezTo>
                  <a:pt x="9360" y="24935"/>
                  <a:pt x="8735" y="25076"/>
                  <a:pt x="8139" y="25394"/>
                </a:cubicBezTo>
                <a:cubicBezTo>
                  <a:pt x="8039" y="25428"/>
                  <a:pt x="7972" y="25561"/>
                  <a:pt x="8039" y="25628"/>
                </a:cubicBezTo>
                <a:cubicBezTo>
                  <a:pt x="9223" y="27627"/>
                  <a:pt x="11879" y="29502"/>
                  <a:pt x="14405" y="29502"/>
                </a:cubicBezTo>
                <a:cubicBezTo>
                  <a:pt x="15083" y="29502"/>
                  <a:pt x="15751" y="29367"/>
                  <a:pt x="16378" y="29064"/>
                </a:cubicBezTo>
                <a:cubicBezTo>
                  <a:pt x="16712" y="29297"/>
                  <a:pt x="16979" y="29631"/>
                  <a:pt x="17212" y="29964"/>
                </a:cubicBezTo>
                <a:cubicBezTo>
                  <a:pt x="17913" y="31966"/>
                  <a:pt x="18513" y="34001"/>
                  <a:pt x="19014" y="36102"/>
                </a:cubicBezTo>
                <a:cubicBezTo>
                  <a:pt x="19029" y="36177"/>
                  <a:pt x="19077" y="36212"/>
                  <a:pt x="19127" y="36212"/>
                </a:cubicBezTo>
                <a:cubicBezTo>
                  <a:pt x="19187" y="36212"/>
                  <a:pt x="19247" y="36160"/>
                  <a:pt x="19247" y="36069"/>
                </a:cubicBezTo>
                <a:cubicBezTo>
                  <a:pt x="19080" y="34668"/>
                  <a:pt x="18847" y="33300"/>
                  <a:pt x="18480" y="31932"/>
                </a:cubicBezTo>
                <a:cubicBezTo>
                  <a:pt x="18847" y="31565"/>
                  <a:pt x="19247" y="31098"/>
                  <a:pt x="19581" y="30631"/>
                </a:cubicBezTo>
                <a:cubicBezTo>
                  <a:pt x="20848" y="29798"/>
                  <a:pt x="22149" y="29097"/>
                  <a:pt x="22750" y="27629"/>
                </a:cubicBezTo>
                <a:cubicBezTo>
                  <a:pt x="23383" y="26128"/>
                  <a:pt x="23417" y="24594"/>
                  <a:pt x="23317" y="22959"/>
                </a:cubicBezTo>
                <a:cubicBezTo>
                  <a:pt x="23317" y="22836"/>
                  <a:pt x="23225" y="22767"/>
                  <a:pt x="23123" y="22767"/>
                </a:cubicBezTo>
                <a:cubicBezTo>
                  <a:pt x="23088" y="22767"/>
                  <a:pt x="23051" y="22775"/>
                  <a:pt x="23016" y="22793"/>
                </a:cubicBezTo>
                <a:cubicBezTo>
                  <a:pt x="21849" y="23560"/>
                  <a:pt x="21182" y="24627"/>
                  <a:pt x="20615" y="25828"/>
                </a:cubicBezTo>
                <a:cubicBezTo>
                  <a:pt x="19848" y="27329"/>
                  <a:pt x="19714" y="28897"/>
                  <a:pt x="19214" y="30431"/>
                </a:cubicBezTo>
                <a:cubicBezTo>
                  <a:pt x="19214" y="30431"/>
                  <a:pt x="19180" y="30465"/>
                  <a:pt x="19147" y="30465"/>
                </a:cubicBezTo>
                <a:cubicBezTo>
                  <a:pt x="19047" y="30565"/>
                  <a:pt x="19047" y="30631"/>
                  <a:pt x="19114" y="30732"/>
                </a:cubicBezTo>
                <a:lnTo>
                  <a:pt x="19114" y="30765"/>
                </a:lnTo>
                <a:cubicBezTo>
                  <a:pt x="18847" y="31065"/>
                  <a:pt x="18613" y="31299"/>
                  <a:pt x="18346" y="31599"/>
                </a:cubicBezTo>
                <a:cubicBezTo>
                  <a:pt x="17980" y="30298"/>
                  <a:pt x="17546" y="29064"/>
                  <a:pt x="17046" y="27796"/>
                </a:cubicBezTo>
                <a:cubicBezTo>
                  <a:pt x="17479" y="27096"/>
                  <a:pt x="17779" y="26295"/>
                  <a:pt x="18013" y="25461"/>
                </a:cubicBezTo>
                <a:lnTo>
                  <a:pt x="18046" y="25461"/>
                </a:lnTo>
                <a:cubicBezTo>
                  <a:pt x="20548" y="22559"/>
                  <a:pt x="21215" y="18056"/>
                  <a:pt x="19514" y="14620"/>
                </a:cubicBezTo>
                <a:cubicBezTo>
                  <a:pt x="19491" y="14574"/>
                  <a:pt x="19419" y="14511"/>
                  <a:pt x="19355" y="14511"/>
                </a:cubicBezTo>
                <a:cubicBezTo>
                  <a:pt x="19327" y="14511"/>
                  <a:pt x="19301" y="14523"/>
                  <a:pt x="19280" y="14553"/>
                </a:cubicBezTo>
                <a:cubicBezTo>
                  <a:pt x="17846" y="15454"/>
                  <a:pt x="17479" y="17422"/>
                  <a:pt x="17179" y="18956"/>
                </a:cubicBezTo>
                <a:cubicBezTo>
                  <a:pt x="16679" y="21325"/>
                  <a:pt x="17112" y="23626"/>
                  <a:pt x="17279" y="26062"/>
                </a:cubicBezTo>
                <a:cubicBezTo>
                  <a:pt x="17146" y="26462"/>
                  <a:pt x="17012" y="26895"/>
                  <a:pt x="16879" y="27329"/>
                </a:cubicBezTo>
                <a:cubicBezTo>
                  <a:pt x="15978" y="25061"/>
                  <a:pt x="14944" y="22793"/>
                  <a:pt x="13977" y="20624"/>
                </a:cubicBezTo>
                <a:cubicBezTo>
                  <a:pt x="14143" y="20091"/>
                  <a:pt x="14277" y="19490"/>
                  <a:pt x="14377" y="18890"/>
                </a:cubicBezTo>
                <a:cubicBezTo>
                  <a:pt x="14418" y="18917"/>
                  <a:pt x="14454" y="18934"/>
                  <a:pt x="14489" y="18934"/>
                </a:cubicBezTo>
                <a:cubicBezTo>
                  <a:pt x="14538" y="18934"/>
                  <a:pt x="14585" y="18901"/>
                  <a:pt x="14644" y="18823"/>
                </a:cubicBezTo>
                <a:cubicBezTo>
                  <a:pt x="16045" y="15621"/>
                  <a:pt x="16612" y="11418"/>
                  <a:pt x="14644" y="8282"/>
                </a:cubicBezTo>
                <a:cubicBezTo>
                  <a:pt x="14588" y="8207"/>
                  <a:pt x="14500" y="8164"/>
                  <a:pt x="14422" y="8164"/>
                </a:cubicBezTo>
                <a:cubicBezTo>
                  <a:pt x="14361" y="8164"/>
                  <a:pt x="14306" y="8190"/>
                  <a:pt x="14277" y="8249"/>
                </a:cubicBezTo>
                <a:cubicBezTo>
                  <a:pt x="12309" y="11451"/>
                  <a:pt x="12142" y="15120"/>
                  <a:pt x="13943" y="18456"/>
                </a:cubicBezTo>
                <a:cubicBezTo>
                  <a:pt x="13843" y="18990"/>
                  <a:pt x="13810" y="19557"/>
                  <a:pt x="13710" y="20057"/>
                </a:cubicBezTo>
                <a:cubicBezTo>
                  <a:pt x="12843" y="18056"/>
                  <a:pt x="11942" y="16054"/>
                  <a:pt x="10874" y="14120"/>
                </a:cubicBezTo>
                <a:cubicBezTo>
                  <a:pt x="11108" y="13119"/>
                  <a:pt x="11041" y="12085"/>
                  <a:pt x="10941" y="11051"/>
                </a:cubicBezTo>
                <a:cubicBezTo>
                  <a:pt x="11442" y="8249"/>
                  <a:pt x="11675" y="5113"/>
                  <a:pt x="9674" y="2812"/>
                </a:cubicBezTo>
                <a:cubicBezTo>
                  <a:pt x="9640" y="2778"/>
                  <a:pt x="9590" y="2762"/>
                  <a:pt x="9536" y="2762"/>
                </a:cubicBezTo>
                <a:cubicBezTo>
                  <a:pt x="9482" y="2762"/>
                  <a:pt x="9423" y="2778"/>
                  <a:pt x="9373" y="2812"/>
                </a:cubicBezTo>
                <a:cubicBezTo>
                  <a:pt x="7839" y="4980"/>
                  <a:pt x="8840" y="9717"/>
                  <a:pt x="10541" y="11651"/>
                </a:cubicBezTo>
                <a:cubicBezTo>
                  <a:pt x="10574" y="12318"/>
                  <a:pt x="10574" y="12952"/>
                  <a:pt x="10574" y="13619"/>
                </a:cubicBezTo>
                <a:cubicBezTo>
                  <a:pt x="9874" y="12318"/>
                  <a:pt x="9107" y="11084"/>
                  <a:pt x="8239" y="9883"/>
                </a:cubicBezTo>
                <a:cubicBezTo>
                  <a:pt x="8139" y="8949"/>
                  <a:pt x="7839" y="8082"/>
                  <a:pt x="7505" y="7215"/>
                </a:cubicBezTo>
                <a:cubicBezTo>
                  <a:pt x="7539" y="7148"/>
                  <a:pt x="7539" y="7115"/>
                  <a:pt x="7539" y="7081"/>
                </a:cubicBezTo>
                <a:cubicBezTo>
                  <a:pt x="7339" y="5547"/>
                  <a:pt x="7038" y="4246"/>
                  <a:pt x="6405" y="2812"/>
                </a:cubicBezTo>
                <a:cubicBezTo>
                  <a:pt x="6004" y="1811"/>
                  <a:pt x="5571" y="710"/>
                  <a:pt x="4670" y="43"/>
                </a:cubicBezTo>
                <a:cubicBezTo>
                  <a:pt x="4640" y="13"/>
                  <a:pt x="4603" y="1"/>
                  <a:pt x="4566" y="1"/>
                </a:cubicBezTo>
                <a:close/>
              </a:path>
            </a:pathLst>
          </a:custGeom>
          <a:solidFill>
            <a:srgbClr val="F1D1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 rot="-2700114" flipH="1">
            <a:off x="7370155" y="3599270"/>
            <a:ext cx="1179547" cy="1752012"/>
          </a:xfrm>
          <a:custGeom>
            <a:avLst/>
            <a:gdLst/>
            <a:ahLst/>
            <a:cxnLst/>
            <a:rect l="l" t="t" r="r" b="b"/>
            <a:pathLst>
              <a:path w="22148" h="32897" extrusionOk="0">
                <a:moveTo>
                  <a:pt x="3880" y="19497"/>
                </a:moveTo>
                <a:cubicBezTo>
                  <a:pt x="4822" y="20105"/>
                  <a:pt x="5856" y="20561"/>
                  <a:pt x="6919" y="21017"/>
                </a:cubicBezTo>
                <a:cubicBezTo>
                  <a:pt x="5643" y="21017"/>
                  <a:pt x="4609" y="20500"/>
                  <a:pt x="3880" y="19497"/>
                </a:cubicBezTo>
                <a:close/>
                <a:moveTo>
                  <a:pt x="4624" y="558"/>
                </a:moveTo>
                <a:cubicBezTo>
                  <a:pt x="4925" y="558"/>
                  <a:pt x="5039" y="845"/>
                  <a:pt x="5126" y="1077"/>
                </a:cubicBezTo>
                <a:cubicBezTo>
                  <a:pt x="5339" y="1563"/>
                  <a:pt x="5521" y="2019"/>
                  <a:pt x="5673" y="2506"/>
                </a:cubicBezTo>
                <a:cubicBezTo>
                  <a:pt x="6798" y="5788"/>
                  <a:pt x="8470" y="8737"/>
                  <a:pt x="10384" y="11594"/>
                </a:cubicBezTo>
                <a:cubicBezTo>
                  <a:pt x="11965" y="13995"/>
                  <a:pt x="12998" y="16579"/>
                  <a:pt x="13637" y="19345"/>
                </a:cubicBezTo>
                <a:cubicBezTo>
                  <a:pt x="14032" y="20925"/>
                  <a:pt x="14792" y="22384"/>
                  <a:pt x="15217" y="23965"/>
                </a:cubicBezTo>
                <a:cubicBezTo>
                  <a:pt x="15309" y="24391"/>
                  <a:pt x="15400" y="24816"/>
                  <a:pt x="15400" y="25302"/>
                </a:cubicBezTo>
                <a:cubicBezTo>
                  <a:pt x="14154" y="23357"/>
                  <a:pt x="12998" y="21442"/>
                  <a:pt x="11965" y="19466"/>
                </a:cubicBezTo>
                <a:cubicBezTo>
                  <a:pt x="10932" y="17369"/>
                  <a:pt x="9929" y="15302"/>
                  <a:pt x="8925" y="13175"/>
                </a:cubicBezTo>
                <a:cubicBezTo>
                  <a:pt x="8257" y="11746"/>
                  <a:pt x="7558" y="10287"/>
                  <a:pt x="7071" y="8767"/>
                </a:cubicBezTo>
                <a:cubicBezTo>
                  <a:pt x="6859" y="8129"/>
                  <a:pt x="6585" y="7460"/>
                  <a:pt x="6342" y="6792"/>
                </a:cubicBezTo>
                <a:cubicBezTo>
                  <a:pt x="6282" y="6651"/>
                  <a:pt x="6208" y="6551"/>
                  <a:pt x="6078" y="6551"/>
                </a:cubicBezTo>
                <a:cubicBezTo>
                  <a:pt x="6011" y="6551"/>
                  <a:pt x="5929" y="6577"/>
                  <a:pt x="5825" y="6640"/>
                </a:cubicBezTo>
                <a:cubicBezTo>
                  <a:pt x="6646" y="10135"/>
                  <a:pt x="8378" y="13296"/>
                  <a:pt x="9898" y="16518"/>
                </a:cubicBezTo>
                <a:cubicBezTo>
                  <a:pt x="11418" y="19770"/>
                  <a:pt x="13029" y="22871"/>
                  <a:pt x="15065" y="25880"/>
                </a:cubicBezTo>
                <a:cubicBezTo>
                  <a:pt x="14670" y="25850"/>
                  <a:pt x="14609" y="25637"/>
                  <a:pt x="14488" y="25485"/>
                </a:cubicBezTo>
                <a:cubicBezTo>
                  <a:pt x="13272" y="24178"/>
                  <a:pt x="11904" y="23053"/>
                  <a:pt x="10445" y="22050"/>
                </a:cubicBezTo>
                <a:cubicBezTo>
                  <a:pt x="9229" y="21169"/>
                  <a:pt x="8439" y="19953"/>
                  <a:pt x="7801" y="18615"/>
                </a:cubicBezTo>
                <a:cubicBezTo>
                  <a:pt x="7193" y="17369"/>
                  <a:pt x="6889" y="15971"/>
                  <a:pt x="6281" y="14694"/>
                </a:cubicBezTo>
                <a:cubicBezTo>
                  <a:pt x="5673" y="13448"/>
                  <a:pt x="5035" y="12202"/>
                  <a:pt x="4609" y="10865"/>
                </a:cubicBezTo>
                <a:cubicBezTo>
                  <a:pt x="4123" y="9284"/>
                  <a:pt x="3819" y="7673"/>
                  <a:pt x="3880" y="6001"/>
                </a:cubicBezTo>
                <a:cubicBezTo>
                  <a:pt x="3971" y="4421"/>
                  <a:pt x="4001" y="2779"/>
                  <a:pt x="4214" y="1168"/>
                </a:cubicBezTo>
                <a:cubicBezTo>
                  <a:pt x="4275" y="956"/>
                  <a:pt x="4214" y="621"/>
                  <a:pt x="4579" y="560"/>
                </a:cubicBezTo>
                <a:cubicBezTo>
                  <a:pt x="4595" y="559"/>
                  <a:pt x="4610" y="558"/>
                  <a:pt x="4624" y="558"/>
                </a:cubicBezTo>
                <a:close/>
                <a:moveTo>
                  <a:pt x="6247" y="21593"/>
                </a:moveTo>
                <a:cubicBezTo>
                  <a:pt x="10831" y="21593"/>
                  <a:pt x="14628" y="25764"/>
                  <a:pt x="16342" y="29132"/>
                </a:cubicBezTo>
                <a:cubicBezTo>
                  <a:pt x="16313" y="29147"/>
                  <a:pt x="16287" y="29153"/>
                  <a:pt x="16264" y="29153"/>
                </a:cubicBezTo>
                <a:cubicBezTo>
                  <a:pt x="16189" y="29153"/>
                  <a:pt x="16138" y="29095"/>
                  <a:pt x="16068" y="29071"/>
                </a:cubicBezTo>
                <a:cubicBezTo>
                  <a:pt x="12391" y="27035"/>
                  <a:pt x="9381" y="24087"/>
                  <a:pt x="6099" y="21594"/>
                </a:cubicBezTo>
                <a:cubicBezTo>
                  <a:pt x="6148" y="21593"/>
                  <a:pt x="6197" y="21593"/>
                  <a:pt x="6247" y="21593"/>
                </a:cubicBezTo>
                <a:close/>
                <a:moveTo>
                  <a:pt x="810" y="17734"/>
                </a:moveTo>
                <a:lnTo>
                  <a:pt x="810" y="17734"/>
                </a:lnTo>
                <a:cubicBezTo>
                  <a:pt x="1539" y="18038"/>
                  <a:pt x="2056" y="18494"/>
                  <a:pt x="2603" y="19041"/>
                </a:cubicBezTo>
                <a:cubicBezTo>
                  <a:pt x="3089" y="19527"/>
                  <a:pt x="3545" y="20014"/>
                  <a:pt x="4032" y="20470"/>
                </a:cubicBezTo>
                <a:cubicBezTo>
                  <a:pt x="4488" y="20925"/>
                  <a:pt x="5065" y="21199"/>
                  <a:pt x="5734" y="21442"/>
                </a:cubicBezTo>
                <a:cubicBezTo>
                  <a:pt x="5369" y="21685"/>
                  <a:pt x="5582" y="21898"/>
                  <a:pt x="5825" y="22080"/>
                </a:cubicBezTo>
                <a:cubicBezTo>
                  <a:pt x="9229" y="24512"/>
                  <a:pt x="12087" y="27673"/>
                  <a:pt x="15886" y="29558"/>
                </a:cubicBezTo>
                <a:cubicBezTo>
                  <a:pt x="12786" y="29041"/>
                  <a:pt x="9837" y="28220"/>
                  <a:pt x="7679" y="25698"/>
                </a:cubicBezTo>
                <a:cubicBezTo>
                  <a:pt x="6767" y="24573"/>
                  <a:pt x="5643" y="23722"/>
                  <a:pt x="4488" y="22871"/>
                </a:cubicBezTo>
                <a:cubicBezTo>
                  <a:pt x="2968" y="21777"/>
                  <a:pt x="1934" y="20257"/>
                  <a:pt x="1114" y="18585"/>
                </a:cubicBezTo>
                <a:cubicBezTo>
                  <a:pt x="992" y="18311"/>
                  <a:pt x="779" y="18099"/>
                  <a:pt x="810" y="17734"/>
                </a:cubicBezTo>
                <a:close/>
                <a:moveTo>
                  <a:pt x="16190" y="27521"/>
                </a:moveTo>
                <a:lnTo>
                  <a:pt x="16190" y="27521"/>
                </a:lnTo>
                <a:cubicBezTo>
                  <a:pt x="16920" y="28433"/>
                  <a:pt x="17588" y="29345"/>
                  <a:pt x="18287" y="30257"/>
                </a:cubicBezTo>
                <a:cubicBezTo>
                  <a:pt x="17254" y="29588"/>
                  <a:pt x="16676" y="28585"/>
                  <a:pt x="16190" y="27521"/>
                </a:cubicBezTo>
                <a:close/>
                <a:moveTo>
                  <a:pt x="4680" y="0"/>
                </a:moveTo>
                <a:cubicBezTo>
                  <a:pt x="4629" y="0"/>
                  <a:pt x="4575" y="4"/>
                  <a:pt x="4518" y="13"/>
                </a:cubicBezTo>
                <a:cubicBezTo>
                  <a:pt x="3910" y="74"/>
                  <a:pt x="3789" y="530"/>
                  <a:pt x="3728" y="1016"/>
                </a:cubicBezTo>
                <a:cubicBezTo>
                  <a:pt x="3545" y="2354"/>
                  <a:pt x="3545" y="3661"/>
                  <a:pt x="3424" y="4968"/>
                </a:cubicBezTo>
                <a:cubicBezTo>
                  <a:pt x="3211" y="7825"/>
                  <a:pt x="3728" y="10530"/>
                  <a:pt x="4974" y="13083"/>
                </a:cubicBezTo>
                <a:cubicBezTo>
                  <a:pt x="5491" y="14086"/>
                  <a:pt x="6038" y="15120"/>
                  <a:pt x="6372" y="16184"/>
                </a:cubicBezTo>
                <a:cubicBezTo>
                  <a:pt x="6919" y="17855"/>
                  <a:pt x="7527" y="19497"/>
                  <a:pt x="8713" y="20986"/>
                </a:cubicBezTo>
                <a:cubicBezTo>
                  <a:pt x="6433" y="20287"/>
                  <a:pt x="4427" y="19314"/>
                  <a:pt x="2664" y="17825"/>
                </a:cubicBezTo>
                <a:cubicBezTo>
                  <a:pt x="2178" y="17430"/>
                  <a:pt x="1631" y="17187"/>
                  <a:pt x="1023" y="17096"/>
                </a:cubicBezTo>
                <a:cubicBezTo>
                  <a:pt x="997" y="17094"/>
                  <a:pt x="971" y="17094"/>
                  <a:pt x="946" y="17094"/>
                </a:cubicBezTo>
                <a:cubicBezTo>
                  <a:pt x="327" y="17094"/>
                  <a:pt x="1" y="17456"/>
                  <a:pt x="293" y="18099"/>
                </a:cubicBezTo>
                <a:cubicBezTo>
                  <a:pt x="1175" y="19953"/>
                  <a:pt x="2208" y="21685"/>
                  <a:pt x="3849" y="22992"/>
                </a:cubicBezTo>
                <a:cubicBezTo>
                  <a:pt x="5369" y="24178"/>
                  <a:pt x="6798" y="25454"/>
                  <a:pt x="8166" y="26853"/>
                </a:cubicBezTo>
                <a:cubicBezTo>
                  <a:pt x="9199" y="27916"/>
                  <a:pt x="10445" y="28676"/>
                  <a:pt x="11843" y="29132"/>
                </a:cubicBezTo>
                <a:cubicBezTo>
                  <a:pt x="12847" y="29497"/>
                  <a:pt x="13910" y="29740"/>
                  <a:pt x="14944" y="29983"/>
                </a:cubicBezTo>
                <a:cubicBezTo>
                  <a:pt x="16646" y="30348"/>
                  <a:pt x="18287" y="30774"/>
                  <a:pt x="19716" y="31837"/>
                </a:cubicBezTo>
                <a:cubicBezTo>
                  <a:pt x="20263" y="32233"/>
                  <a:pt x="20871" y="32476"/>
                  <a:pt x="21418" y="32749"/>
                </a:cubicBezTo>
                <a:cubicBezTo>
                  <a:pt x="21539" y="32818"/>
                  <a:pt x="21688" y="32897"/>
                  <a:pt x="21812" y="32897"/>
                </a:cubicBezTo>
                <a:cubicBezTo>
                  <a:pt x="21907" y="32897"/>
                  <a:pt x="21986" y="32851"/>
                  <a:pt x="22026" y="32719"/>
                </a:cubicBezTo>
                <a:cubicBezTo>
                  <a:pt x="22148" y="32445"/>
                  <a:pt x="21844" y="32415"/>
                  <a:pt x="21661" y="32293"/>
                </a:cubicBezTo>
                <a:cubicBezTo>
                  <a:pt x="21205" y="32081"/>
                  <a:pt x="20658" y="31959"/>
                  <a:pt x="20324" y="31564"/>
                </a:cubicBezTo>
                <a:cubicBezTo>
                  <a:pt x="19503" y="30743"/>
                  <a:pt x="18682" y="29862"/>
                  <a:pt x="17983" y="28919"/>
                </a:cubicBezTo>
                <a:cubicBezTo>
                  <a:pt x="16980" y="27612"/>
                  <a:pt x="16038" y="26366"/>
                  <a:pt x="15886" y="24664"/>
                </a:cubicBezTo>
                <a:cubicBezTo>
                  <a:pt x="15825" y="23904"/>
                  <a:pt x="15673" y="23175"/>
                  <a:pt x="15369" y="22506"/>
                </a:cubicBezTo>
                <a:cubicBezTo>
                  <a:pt x="14822" y="21351"/>
                  <a:pt x="14366" y="20166"/>
                  <a:pt x="14093" y="18950"/>
                </a:cubicBezTo>
                <a:cubicBezTo>
                  <a:pt x="13454" y="16153"/>
                  <a:pt x="12391" y="13479"/>
                  <a:pt x="10749" y="11047"/>
                </a:cubicBezTo>
                <a:cubicBezTo>
                  <a:pt x="9077" y="8554"/>
                  <a:pt x="7679" y="5880"/>
                  <a:pt x="6494" y="3114"/>
                </a:cubicBezTo>
                <a:cubicBezTo>
                  <a:pt x="6159" y="2323"/>
                  <a:pt x="6038" y="1472"/>
                  <a:pt x="5582" y="712"/>
                </a:cubicBezTo>
                <a:cubicBezTo>
                  <a:pt x="5390" y="356"/>
                  <a:pt x="5149" y="0"/>
                  <a:pt x="4680" y="0"/>
                </a:cubicBezTo>
                <a:close/>
              </a:path>
            </a:pathLst>
          </a:custGeom>
          <a:solidFill>
            <a:srgbClr val="F1D1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 rot="59522">
            <a:off x="7854581" y="3397282"/>
            <a:ext cx="129524" cy="129596"/>
          </a:xfrm>
          <a:custGeom>
            <a:avLst/>
            <a:gdLst/>
            <a:ahLst/>
            <a:cxnLst/>
            <a:rect l="l" t="t" r="r" b="b"/>
            <a:pathLst>
              <a:path w="1794" h="1795" extrusionOk="0">
                <a:moveTo>
                  <a:pt x="943" y="1"/>
                </a:moveTo>
                <a:cubicBezTo>
                  <a:pt x="730" y="426"/>
                  <a:pt x="396" y="730"/>
                  <a:pt x="1" y="882"/>
                </a:cubicBezTo>
                <a:lnTo>
                  <a:pt x="1" y="913"/>
                </a:lnTo>
                <a:cubicBezTo>
                  <a:pt x="396" y="1065"/>
                  <a:pt x="730" y="1369"/>
                  <a:pt x="882" y="1794"/>
                </a:cubicBezTo>
                <a:lnTo>
                  <a:pt x="943" y="1794"/>
                </a:lnTo>
                <a:cubicBezTo>
                  <a:pt x="1034" y="1369"/>
                  <a:pt x="1399" y="1065"/>
                  <a:pt x="1794" y="913"/>
                </a:cubicBezTo>
                <a:lnTo>
                  <a:pt x="1794" y="882"/>
                </a:lnTo>
                <a:cubicBezTo>
                  <a:pt x="1429" y="730"/>
                  <a:pt x="1095" y="426"/>
                  <a:pt x="943" y="1"/>
                </a:cubicBezTo>
                <a:close/>
              </a:path>
            </a:pathLst>
          </a:custGeom>
          <a:solidFill>
            <a:srgbClr val="F1D1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 rot="59522">
            <a:off x="8249333" y="3161441"/>
            <a:ext cx="179990" cy="170171"/>
          </a:xfrm>
          <a:custGeom>
            <a:avLst/>
            <a:gdLst/>
            <a:ahLst/>
            <a:cxnLst/>
            <a:rect l="l" t="t" r="r" b="b"/>
            <a:pathLst>
              <a:path w="2493" h="2357" extrusionOk="0">
                <a:moveTo>
                  <a:pt x="1262" y="1"/>
                </a:moveTo>
                <a:cubicBezTo>
                  <a:pt x="1254" y="1"/>
                  <a:pt x="1247" y="8"/>
                  <a:pt x="1247" y="24"/>
                </a:cubicBezTo>
                <a:cubicBezTo>
                  <a:pt x="1034" y="540"/>
                  <a:pt x="578" y="966"/>
                  <a:pt x="61" y="1148"/>
                </a:cubicBezTo>
                <a:cubicBezTo>
                  <a:pt x="0" y="1148"/>
                  <a:pt x="0" y="1209"/>
                  <a:pt x="61" y="1209"/>
                </a:cubicBezTo>
                <a:cubicBezTo>
                  <a:pt x="578" y="1361"/>
                  <a:pt x="1034" y="1817"/>
                  <a:pt x="1247" y="2334"/>
                </a:cubicBezTo>
                <a:cubicBezTo>
                  <a:pt x="1247" y="2349"/>
                  <a:pt x="1254" y="2356"/>
                  <a:pt x="1262" y="2356"/>
                </a:cubicBezTo>
                <a:cubicBezTo>
                  <a:pt x="1269" y="2356"/>
                  <a:pt x="1277" y="2349"/>
                  <a:pt x="1277" y="2334"/>
                </a:cubicBezTo>
                <a:cubicBezTo>
                  <a:pt x="1459" y="1817"/>
                  <a:pt x="1915" y="1391"/>
                  <a:pt x="2462" y="1209"/>
                </a:cubicBezTo>
                <a:cubicBezTo>
                  <a:pt x="2493" y="1209"/>
                  <a:pt x="2493" y="1148"/>
                  <a:pt x="2462" y="1148"/>
                </a:cubicBezTo>
                <a:cubicBezTo>
                  <a:pt x="1915" y="996"/>
                  <a:pt x="1459" y="540"/>
                  <a:pt x="1277" y="24"/>
                </a:cubicBezTo>
                <a:cubicBezTo>
                  <a:pt x="1277" y="8"/>
                  <a:pt x="1269" y="1"/>
                  <a:pt x="1262" y="1"/>
                </a:cubicBezTo>
                <a:close/>
              </a:path>
            </a:pathLst>
          </a:custGeom>
          <a:solidFill>
            <a:srgbClr val="F1D1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 rot="10800000">
            <a:off x="6363723" y="-126160"/>
            <a:ext cx="1910152" cy="3066010"/>
          </a:xfrm>
          <a:custGeom>
            <a:avLst/>
            <a:gdLst/>
            <a:ahLst/>
            <a:cxnLst/>
            <a:rect l="l" t="t" r="r" b="b"/>
            <a:pathLst>
              <a:path w="23784" h="38176" extrusionOk="0">
                <a:moveTo>
                  <a:pt x="4719" y="1207"/>
                </a:moveTo>
                <a:cubicBezTo>
                  <a:pt x="5049" y="1207"/>
                  <a:pt x="5402" y="1385"/>
                  <a:pt x="5604" y="1587"/>
                </a:cubicBezTo>
                <a:cubicBezTo>
                  <a:pt x="5771" y="1754"/>
                  <a:pt x="5871" y="1954"/>
                  <a:pt x="5904" y="2188"/>
                </a:cubicBezTo>
                <a:cubicBezTo>
                  <a:pt x="5904" y="2388"/>
                  <a:pt x="5871" y="2855"/>
                  <a:pt x="5571" y="2921"/>
                </a:cubicBezTo>
                <a:cubicBezTo>
                  <a:pt x="5533" y="2934"/>
                  <a:pt x="5494" y="2940"/>
                  <a:pt x="5454" y="2940"/>
                </a:cubicBezTo>
                <a:cubicBezTo>
                  <a:pt x="5181" y="2940"/>
                  <a:pt x="4883" y="2667"/>
                  <a:pt x="4737" y="2521"/>
                </a:cubicBezTo>
                <a:cubicBezTo>
                  <a:pt x="4670" y="2421"/>
                  <a:pt x="4537" y="2354"/>
                  <a:pt x="4437" y="2221"/>
                </a:cubicBezTo>
                <a:lnTo>
                  <a:pt x="4437" y="2188"/>
                </a:lnTo>
                <a:cubicBezTo>
                  <a:pt x="4370" y="1887"/>
                  <a:pt x="4103" y="1354"/>
                  <a:pt x="4570" y="1220"/>
                </a:cubicBezTo>
                <a:cubicBezTo>
                  <a:pt x="4619" y="1211"/>
                  <a:pt x="4669" y="1207"/>
                  <a:pt x="4719" y="1207"/>
                </a:cubicBezTo>
                <a:close/>
                <a:moveTo>
                  <a:pt x="8218" y="3497"/>
                </a:moveTo>
                <a:cubicBezTo>
                  <a:pt x="8218" y="3497"/>
                  <a:pt x="8217" y="3497"/>
                  <a:pt x="8217" y="3497"/>
                </a:cubicBezTo>
                <a:lnTo>
                  <a:pt x="8217" y="3497"/>
                </a:lnTo>
                <a:cubicBezTo>
                  <a:pt x="8213" y="3506"/>
                  <a:pt x="8209" y="3514"/>
                  <a:pt x="8206" y="3522"/>
                </a:cubicBezTo>
                <a:cubicBezTo>
                  <a:pt x="8223" y="3505"/>
                  <a:pt x="8223" y="3497"/>
                  <a:pt x="8218" y="3497"/>
                </a:cubicBezTo>
                <a:close/>
                <a:moveTo>
                  <a:pt x="8887" y="2533"/>
                </a:moveTo>
                <a:cubicBezTo>
                  <a:pt x="8925" y="2533"/>
                  <a:pt x="8965" y="2540"/>
                  <a:pt x="9007" y="2555"/>
                </a:cubicBezTo>
                <a:cubicBezTo>
                  <a:pt x="9340" y="2721"/>
                  <a:pt x="9507" y="3188"/>
                  <a:pt x="9540" y="3522"/>
                </a:cubicBezTo>
                <a:cubicBezTo>
                  <a:pt x="9607" y="3989"/>
                  <a:pt x="9407" y="4356"/>
                  <a:pt x="8940" y="4489"/>
                </a:cubicBezTo>
                <a:cubicBezTo>
                  <a:pt x="8903" y="4501"/>
                  <a:pt x="8862" y="4509"/>
                  <a:pt x="8818" y="4509"/>
                </a:cubicBezTo>
                <a:cubicBezTo>
                  <a:pt x="8742" y="4509"/>
                  <a:pt x="8657" y="4486"/>
                  <a:pt x="8573" y="4423"/>
                </a:cubicBezTo>
                <a:cubicBezTo>
                  <a:pt x="8573" y="4356"/>
                  <a:pt x="8540" y="4322"/>
                  <a:pt x="8506" y="4322"/>
                </a:cubicBezTo>
                <a:cubicBezTo>
                  <a:pt x="8439" y="4256"/>
                  <a:pt x="8406" y="4222"/>
                  <a:pt x="8373" y="4222"/>
                </a:cubicBezTo>
                <a:cubicBezTo>
                  <a:pt x="8273" y="4056"/>
                  <a:pt x="8206" y="3755"/>
                  <a:pt x="8206" y="3522"/>
                </a:cubicBezTo>
                <a:cubicBezTo>
                  <a:pt x="8206" y="3508"/>
                  <a:pt x="8212" y="3499"/>
                  <a:pt x="8217" y="3497"/>
                </a:cubicBezTo>
                <a:lnTo>
                  <a:pt x="8217" y="3497"/>
                </a:lnTo>
                <a:cubicBezTo>
                  <a:pt x="8338" y="3208"/>
                  <a:pt x="8515" y="2533"/>
                  <a:pt x="8887" y="2533"/>
                </a:cubicBezTo>
                <a:close/>
                <a:moveTo>
                  <a:pt x="4443" y="4140"/>
                </a:moveTo>
                <a:cubicBezTo>
                  <a:pt x="4536" y="4140"/>
                  <a:pt x="4632" y="4154"/>
                  <a:pt x="4737" y="4189"/>
                </a:cubicBezTo>
                <a:cubicBezTo>
                  <a:pt x="5037" y="4222"/>
                  <a:pt x="5337" y="4389"/>
                  <a:pt x="5504" y="4656"/>
                </a:cubicBezTo>
                <a:cubicBezTo>
                  <a:pt x="5371" y="4656"/>
                  <a:pt x="5337" y="4756"/>
                  <a:pt x="5404" y="4856"/>
                </a:cubicBezTo>
                <a:cubicBezTo>
                  <a:pt x="5437" y="4856"/>
                  <a:pt x="5437" y="4890"/>
                  <a:pt x="5504" y="4890"/>
                </a:cubicBezTo>
                <a:lnTo>
                  <a:pt x="5504" y="4923"/>
                </a:lnTo>
                <a:cubicBezTo>
                  <a:pt x="5504" y="4990"/>
                  <a:pt x="5537" y="4990"/>
                  <a:pt x="5537" y="5023"/>
                </a:cubicBezTo>
                <a:lnTo>
                  <a:pt x="5504" y="5056"/>
                </a:lnTo>
                <a:cubicBezTo>
                  <a:pt x="5431" y="5130"/>
                  <a:pt x="5338" y="5158"/>
                  <a:pt x="5240" y="5158"/>
                </a:cubicBezTo>
                <a:cubicBezTo>
                  <a:pt x="5115" y="5158"/>
                  <a:pt x="4982" y="5112"/>
                  <a:pt x="4870" y="5056"/>
                </a:cubicBezTo>
                <a:cubicBezTo>
                  <a:pt x="4537" y="4890"/>
                  <a:pt x="4103" y="4589"/>
                  <a:pt x="3936" y="4256"/>
                </a:cubicBezTo>
                <a:cubicBezTo>
                  <a:pt x="4110" y="4191"/>
                  <a:pt x="4270" y="4140"/>
                  <a:pt x="4443" y="4140"/>
                </a:cubicBezTo>
                <a:close/>
                <a:moveTo>
                  <a:pt x="3857" y="5816"/>
                </a:moveTo>
                <a:lnTo>
                  <a:pt x="3857" y="5816"/>
                </a:lnTo>
                <a:cubicBezTo>
                  <a:pt x="3875" y="5841"/>
                  <a:pt x="3891" y="5867"/>
                  <a:pt x="3906" y="5894"/>
                </a:cubicBezTo>
                <a:lnTo>
                  <a:pt x="3906" y="5894"/>
                </a:lnTo>
                <a:cubicBezTo>
                  <a:pt x="3891" y="5867"/>
                  <a:pt x="3875" y="5841"/>
                  <a:pt x="3857" y="5816"/>
                </a:cubicBezTo>
                <a:close/>
                <a:moveTo>
                  <a:pt x="10398" y="5350"/>
                </a:moveTo>
                <a:cubicBezTo>
                  <a:pt x="10464" y="5350"/>
                  <a:pt x="10534" y="5372"/>
                  <a:pt x="10608" y="5423"/>
                </a:cubicBezTo>
                <a:cubicBezTo>
                  <a:pt x="10941" y="5690"/>
                  <a:pt x="11075" y="6190"/>
                  <a:pt x="11075" y="6557"/>
                </a:cubicBezTo>
                <a:cubicBezTo>
                  <a:pt x="11108" y="7024"/>
                  <a:pt x="10908" y="7425"/>
                  <a:pt x="10408" y="7458"/>
                </a:cubicBezTo>
                <a:cubicBezTo>
                  <a:pt x="10396" y="7459"/>
                  <a:pt x="10386" y="7459"/>
                  <a:pt x="10375" y="7459"/>
                </a:cubicBezTo>
                <a:cubicBezTo>
                  <a:pt x="9773" y="7459"/>
                  <a:pt x="9742" y="6546"/>
                  <a:pt x="9840" y="5890"/>
                </a:cubicBezTo>
                <a:cubicBezTo>
                  <a:pt x="9971" y="5630"/>
                  <a:pt x="10162" y="5350"/>
                  <a:pt x="10398" y="5350"/>
                </a:cubicBezTo>
                <a:close/>
                <a:moveTo>
                  <a:pt x="6039" y="6301"/>
                </a:moveTo>
                <a:cubicBezTo>
                  <a:pt x="6254" y="6301"/>
                  <a:pt x="6488" y="6363"/>
                  <a:pt x="6672" y="6424"/>
                </a:cubicBezTo>
                <a:cubicBezTo>
                  <a:pt x="7005" y="6657"/>
                  <a:pt x="7205" y="6991"/>
                  <a:pt x="7105" y="7325"/>
                </a:cubicBezTo>
                <a:cubicBezTo>
                  <a:pt x="7072" y="7325"/>
                  <a:pt x="7072" y="7325"/>
                  <a:pt x="7038" y="7258"/>
                </a:cubicBezTo>
                <a:cubicBezTo>
                  <a:pt x="7012" y="7247"/>
                  <a:pt x="6987" y="7243"/>
                  <a:pt x="6963" y="7243"/>
                </a:cubicBezTo>
                <a:cubicBezTo>
                  <a:pt x="6836" y="7243"/>
                  <a:pt x="6759" y="7379"/>
                  <a:pt x="6872" y="7491"/>
                </a:cubicBezTo>
                <a:lnTo>
                  <a:pt x="6872" y="7525"/>
                </a:lnTo>
                <a:cubicBezTo>
                  <a:pt x="6818" y="7549"/>
                  <a:pt x="6755" y="7560"/>
                  <a:pt x="6687" y="7560"/>
                </a:cubicBezTo>
                <a:cubicBezTo>
                  <a:pt x="6291" y="7560"/>
                  <a:pt x="5703" y="7195"/>
                  <a:pt x="5504" y="7024"/>
                </a:cubicBezTo>
                <a:cubicBezTo>
                  <a:pt x="5437" y="6758"/>
                  <a:pt x="5404" y="6557"/>
                  <a:pt x="5671" y="6391"/>
                </a:cubicBezTo>
                <a:cubicBezTo>
                  <a:pt x="5774" y="6326"/>
                  <a:pt x="5903" y="6301"/>
                  <a:pt x="6039" y="6301"/>
                </a:cubicBezTo>
                <a:close/>
                <a:moveTo>
                  <a:pt x="13040" y="6354"/>
                </a:moveTo>
                <a:cubicBezTo>
                  <a:pt x="13062" y="6354"/>
                  <a:pt x="13085" y="6355"/>
                  <a:pt x="13109" y="6357"/>
                </a:cubicBezTo>
                <a:cubicBezTo>
                  <a:pt x="13510" y="6391"/>
                  <a:pt x="13877" y="6591"/>
                  <a:pt x="14077" y="6858"/>
                </a:cubicBezTo>
                <a:cubicBezTo>
                  <a:pt x="14344" y="7158"/>
                  <a:pt x="14377" y="7425"/>
                  <a:pt x="14077" y="7692"/>
                </a:cubicBezTo>
                <a:cubicBezTo>
                  <a:pt x="14010" y="7758"/>
                  <a:pt x="13910" y="7825"/>
                  <a:pt x="13843" y="7825"/>
                </a:cubicBezTo>
                <a:lnTo>
                  <a:pt x="13743" y="7825"/>
                </a:lnTo>
                <a:cubicBezTo>
                  <a:pt x="13722" y="7828"/>
                  <a:pt x="13701" y="7829"/>
                  <a:pt x="13681" y="7829"/>
                </a:cubicBezTo>
                <a:cubicBezTo>
                  <a:pt x="13241" y="7829"/>
                  <a:pt x="12871" y="7172"/>
                  <a:pt x="12776" y="6758"/>
                </a:cubicBezTo>
                <a:cubicBezTo>
                  <a:pt x="12745" y="6541"/>
                  <a:pt x="12771" y="6354"/>
                  <a:pt x="13040" y="6354"/>
                </a:cubicBezTo>
                <a:close/>
                <a:moveTo>
                  <a:pt x="12300" y="8146"/>
                </a:moveTo>
                <a:cubicBezTo>
                  <a:pt x="12261" y="8146"/>
                  <a:pt x="12219" y="8150"/>
                  <a:pt x="12175" y="8159"/>
                </a:cubicBezTo>
                <a:cubicBezTo>
                  <a:pt x="11964" y="8159"/>
                  <a:pt x="11835" y="8240"/>
                  <a:pt x="11788" y="8428"/>
                </a:cubicBezTo>
                <a:lnTo>
                  <a:pt x="11788" y="8428"/>
                </a:lnTo>
                <a:cubicBezTo>
                  <a:pt x="11932" y="8248"/>
                  <a:pt x="12139" y="8166"/>
                  <a:pt x="12352" y="8166"/>
                </a:cubicBezTo>
                <a:cubicBezTo>
                  <a:pt x="12391" y="8166"/>
                  <a:pt x="12432" y="8169"/>
                  <a:pt x="12471" y="8175"/>
                </a:cubicBezTo>
                <a:lnTo>
                  <a:pt x="12471" y="8175"/>
                </a:lnTo>
                <a:cubicBezTo>
                  <a:pt x="12419" y="8156"/>
                  <a:pt x="12363" y="8146"/>
                  <a:pt x="12300" y="8146"/>
                </a:cubicBezTo>
                <a:close/>
                <a:moveTo>
                  <a:pt x="11999" y="10870"/>
                </a:moveTo>
                <a:lnTo>
                  <a:pt x="11999" y="10870"/>
                </a:lnTo>
                <a:cubicBezTo>
                  <a:pt x="11860" y="10886"/>
                  <a:pt x="11730" y="10964"/>
                  <a:pt x="11642" y="11127"/>
                </a:cubicBezTo>
                <a:cubicBezTo>
                  <a:pt x="11631" y="11162"/>
                  <a:pt x="11624" y="11198"/>
                  <a:pt x="11619" y="11234"/>
                </a:cubicBezTo>
                <a:lnTo>
                  <a:pt x="11619" y="11234"/>
                </a:lnTo>
                <a:cubicBezTo>
                  <a:pt x="11635" y="11198"/>
                  <a:pt x="11653" y="11162"/>
                  <a:pt x="11675" y="11127"/>
                </a:cubicBezTo>
                <a:cubicBezTo>
                  <a:pt x="11754" y="10998"/>
                  <a:pt x="11869" y="10914"/>
                  <a:pt x="11999" y="10870"/>
                </a:cubicBezTo>
                <a:close/>
                <a:moveTo>
                  <a:pt x="7914" y="9674"/>
                </a:moveTo>
                <a:cubicBezTo>
                  <a:pt x="7962" y="9674"/>
                  <a:pt x="8015" y="9680"/>
                  <a:pt x="8073" y="9693"/>
                </a:cubicBezTo>
                <a:cubicBezTo>
                  <a:pt x="8406" y="9760"/>
                  <a:pt x="8740" y="9993"/>
                  <a:pt x="9007" y="10260"/>
                </a:cubicBezTo>
                <a:cubicBezTo>
                  <a:pt x="8940" y="10260"/>
                  <a:pt x="8906" y="10227"/>
                  <a:pt x="8906" y="10227"/>
                </a:cubicBezTo>
                <a:cubicBezTo>
                  <a:pt x="8873" y="10227"/>
                  <a:pt x="8840" y="10260"/>
                  <a:pt x="8840" y="10327"/>
                </a:cubicBezTo>
                <a:cubicBezTo>
                  <a:pt x="8906" y="10660"/>
                  <a:pt x="9207" y="10994"/>
                  <a:pt x="8773" y="11194"/>
                </a:cubicBezTo>
                <a:cubicBezTo>
                  <a:pt x="8671" y="11250"/>
                  <a:pt x="8558" y="11275"/>
                  <a:pt x="8443" y="11275"/>
                </a:cubicBezTo>
                <a:cubicBezTo>
                  <a:pt x="8147" y="11275"/>
                  <a:pt x="7841" y="11110"/>
                  <a:pt x="7672" y="10894"/>
                </a:cubicBezTo>
                <a:cubicBezTo>
                  <a:pt x="7365" y="10525"/>
                  <a:pt x="7341" y="9674"/>
                  <a:pt x="7914" y="9674"/>
                </a:cubicBezTo>
                <a:close/>
                <a:moveTo>
                  <a:pt x="15278" y="12061"/>
                </a:moveTo>
                <a:cubicBezTo>
                  <a:pt x="15282" y="12078"/>
                  <a:pt x="15287" y="12094"/>
                  <a:pt x="15293" y="12110"/>
                </a:cubicBezTo>
                <a:lnTo>
                  <a:pt x="15293" y="12110"/>
                </a:lnTo>
                <a:cubicBezTo>
                  <a:pt x="15288" y="12105"/>
                  <a:pt x="15283" y="12100"/>
                  <a:pt x="15278" y="12095"/>
                </a:cubicBezTo>
                <a:lnTo>
                  <a:pt x="15278" y="12061"/>
                </a:lnTo>
                <a:close/>
                <a:moveTo>
                  <a:pt x="3518" y="11699"/>
                </a:moveTo>
                <a:cubicBezTo>
                  <a:pt x="3845" y="11699"/>
                  <a:pt x="4194" y="11776"/>
                  <a:pt x="4437" y="11995"/>
                </a:cubicBezTo>
                <a:cubicBezTo>
                  <a:pt x="4737" y="12362"/>
                  <a:pt x="4703" y="12595"/>
                  <a:pt x="4203" y="12862"/>
                </a:cubicBezTo>
                <a:cubicBezTo>
                  <a:pt x="3976" y="12976"/>
                  <a:pt x="3693" y="13050"/>
                  <a:pt x="3413" y="13050"/>
                </a:cubicBezTo>
                <a:cubicBezTo>
                  <a:pt x="3117" y="13050"/>
                  <a:pt x="2825" y="12967"/>
                  <a:pt x="2602" y="12762"/>
                </a:cubicBezTo>
                <a:cubicBezTo>
                  <a:pt x="2068" y="12261"/>
                  <a:pt x="2702" y="11828"/>
                  <a:pt x="3169" y="11728"/>
                </a:cubicBezTo>
                <a:cubicBezTo>
                  <a:pt x="3278" y="11710"/>
                  <a:pt x="3396" y="11699"/>
                  <a:pt x="3518" y="11699"/>
                </a:cubicBezTo>
                <a:close/>
                <a:moveTo>
                  <a:pt x="13943" y="12495"/>
                </a:moveTo>
                <a:lnTo>
                  <a:pt x="13943" y="12495"/>
                </a:lnTo>
                <a:cubicBezTo>
                  <a:pt x="13852" y="12883"/>
                  <a:pt x="13776" y="13303"/>
                  <a:pt x="13695" y="13711"/>
                </a:cubicBezTo>
                <a:lnTo>
                  <a:pt x="13695" y="13711"/>
                </a:lnTo>
                <a:cubicBezTo>
                  <a:pt x="13768" y="13303"/>
                  <a:pt x="13844" y="12893"/>
                  <a:pt x="13943" y="12495"/>
                </a:cubicBezTo>
                <a:close/>
                <a:moveTo>
                  <a:pt x="9193" y="12636"/>
                </a:moveTo>
                <a:cubicBezTo>
                  <a:pt x="9594" y="12636"/>
                  <a:pt x="9947" y="12831"/>
                  <a:pt x="10141" y="13162"/>
                </a:cubicBezTo>
                <a:cubicBezTo>
                  <a:pt x="10141" y="13262"/>
                  <a:pt x="10207" y="13396"/>
                  <a:pt x="10274" y="13429"/>
                </a:cubicBezTo>
                <a:cubicBezTo>
                  <a:pt x="10274" y="13829"/>
                  <a:pt x="10141" y="14096"/>
                  <a:pt x="9740" y="14096"/>
                </a:cubicBezTo>
                <a:cubicBezTo>
                  <a:pt x="9698" y="14104"/>
                  <a:pt x="9654" y="14108"/>
                  <a:pt x="9610" y="14108"/>
                </a:cubicBezTo>
                <a:cubicBezTo>
                  <a:pt x="9275" y="14108"/>
                  <a:pt x="8909" y="13894"/>
                  <a:pt x="8673" y="13629"/>
                </a:cubicBezTo>
                <a:cubicBezTo>
                  <a:pt x="8273" y="13262"/>
                  <a:pt x="8406" y="12728"/>
                  <a:pt x="8940" y="12662"/>
                </a:cubicBezTo>
                <a:cubicBezTo>
                  <a:pt x="9026" y="12645"/>
                  <a:pt x="9111" y="12636"/>
                  <a:pt x="9193" y="12636"/>
                </a:cubicBezTo>
                <a:close/>
                <a:moveTo>
                  <a:pt x="23422" y="14219"/>
                </a:moveTo>
                <a:cubicBezTo>
                  <a:pt x="23424" y="14322"/>
                  <a:pt x="23402" y="14447"/>
                  <a:pt x="23350" y="14596"/>
                </a:cubicBezTo>
                <a:cubicBezTo>
                  <a:pt x="23370" y="14738"/>
                  <a:pt x="23366" y="14883"/>
                  <a:pt x="23342" y="15024"/>
                </a:cubicBezTo>
                <a:lnTo>
                  <a:pt x="23342" y="15024"/>
                </a:lnTo>
                <a:cubicBezTo>
                  <a:pt x="23445" y="14822"/>
                  <a:pt x="23517" y="14592"/>
                  <a:pt x="23517" y="14396"/>
                </a:cubicBezTo>
                <a:cubicBezTo>
                  <a:pt x="23494" y="14322"/>
                  <a:pt x="23462" y="14264"/>
                  <a:pt x="23422" y="14219"/>
                </a:cubicBezTo>
                <a:close/>
                <a:moveTo>
                  <a:pt x="8073" y="15230"/>
                </a:moveTo>
                <a:cubicBezTo>
                  <a:pt x="8182" y="15358"/>
                  <a:pt x="8222" y="15535"/>
                  <a:pt x="8186" y="15708"/>
                </a:cubicBezTo>
                <a:lnTo>
                  <a:pt x="8186" y="15708"/>
                </a:lnTo>
                <a:cubicBezTo>
                  <a:pt x="8304" y="15561"/>
                  <a:pt x="8277" y="15402"/>
                  <a:pt x="8136" y="15231"/>
                </a:cubicBezTo>
                <a:lnTo>
                  <a:pt x="8136" y="15231"/>
                </a:lnTo>
                <a:cubicBezTo>
                  <a:pt x="8115" y="15231"/>
                  <a:pt x="8094" y="15230"/>
                  <a:pt x="8073" y="15230"/>
                </a:cubicBezTo>
                <a:close/>
                <a:moveTo>
                  <a:pt x="21082" y="16031"/>
                </a:moveTo>
                <a:cubicBezTo>
                  <a:pt x="21052" y="16046"/>
                  <a:pt x="21035" y="16074"/>
                  <a:pt x="21032" y="16101"/>
                </a:cubicBezTo>
                <a:lnTo>
                  <a:pt x="21032" y="16101"/>
                </a:lnTo>
                <a:cubicBezTo>
                  <a:pt x="21059" y="16078"/>
                  <a:pt x="21087" y="16054"/>
                  <a:pt x="21115" y="16031"/>
                </a:cubicBezTo>
                <a:close/>
                <a:moveTo>
                  <a:pt x="20398" y="9288"/>
                </a:moveTo>
                <a:cubicBezTo>
                  <a:pt x="20184" y="9288"/>
                  <a:pt x="19979" y="9416"/>
                  <a:pt x="19848" y="9660"/>
                </a:cubicBezTo>
                <a:cubicBezTo>
                  <a:pt x="19781" y="9693"/>
                  <a:pt x="19881" y="9726"/>
                  <a:pt x="19914" y="9726"/>
                </a:cubicBezTo>
                <a:cubicBezTo>
                  <a:pt x="20061" y="9617"/>
                  <a:pt x="20197" y="9537"/>
                  <a:pt x="20334" y="9537"/>
                </a:cubicBezTo>
                <a:cubicBezTo>
                  <a:pt x="20447" y="9537"/>
                  <a:pt x="20561" y="9591"/>
                  <a:pt x="20682" y="9726"/>
                </a:cubicBezTo>
                <a:cubicBezTo>
                  <a:pt x="20882" y="9993"/>
                  <a:pt x="21015" y="10360"/>
                  <a:pt x="21015" y="10694"/>
                </a:cubicBezTo>
                <a:lnTo>
                  <a:pt x="21015" y="11027"/>
                </a:lnTo>
                <a:cubicBezTo>
                  <a:pt x="20987" y="10999"/>
                  <a:pt x="20956" y="10987"/>
                  <a:pt x="20926" y="10987"/>
                </a:cubicBezTo>
                <a:cubicBezTo>
                  <a:pt x="20850" y="10987"/>
                  <a:pt x="20782" y="11065"/>
                  <a:pt x="20782" y="11161"/>
                </a:cubicBezTo>
                <a:lnTo>
                  <a:pt x="20782" y="11194"/>
                </a:lnTo>
                <a:lnTo>
                  <a:pt x="20748" y="11194"/>
                </a:lnTo>
                <a:cubicBezTo>
                  <a:pt x="20114" y="11061"/>
                  <a:pt x="19914" y="10193"/>
                  <a:pt x="20248" y="9693"/>
                </a:cubicBezTo>
                <a:cubicBezTo>
                  <a:pt x="20281" y="9660"/>
                  <a:pt x="20215" y="9593"/>
                  <a:pt x="20215" y="9593"/>
                </a:cubicBezTo>
                <a:cubicBezTo>
                  <a:pt x="19914" y="9760"/>
                  <a:pt x="19914" y="10260"/>
                  <a:pt x="19948" y="10560"/>
                </a:cubicBezTo>
                <a:cubicBezTo>
                  <a:pt x="20014" y="10927"/>
                  <a:pt x="20248" y="11194"/>
                  <a:pt x="20581" y="11361"/>
                </a:cubicBezTo>
                <a:cubicBezTo>
                  <a:pt x="20715" y="11394"/>
                  <a:pt x="20782" y="11428"/>
                  <a:pt x="20882" y="11428"/>
                </a:cubicBezTo>
                <a:cubicBezTo>
                  <a:pt x="20882" y="11428"/>
                  <a:pt x="20882" y="11494"/>
                  <a:pt x="20915" y="11494"/>
                </a:cubicBezTo>
                <a:cubicBezTo>
                  <a:pt x="20915" y="11528"/>
                  <a:pt x="20915" y="11561"/>
                  <a:pt x="20948" y="11594"/>
                </a:cubicBezTo>
                <a:lnTo>
                  <a:pt x="20948" y="11694"/>
                </a:lnTo>
                <a:cubicBezTo>
                  <a:pt x="20948" y="11728"/>
                  <a:pt x="21015" y="11761"/>
                  <a:pt x="21048" y="11761"/>
                </a:cubicBezTo>
                <a:cubicBezTo>
                  <a:pt x="21048" y="11861"/>
                  <a:pt x="21082" y="11995"/>
                  <a:pt x="21082" y="12061"/>
                </a:cubicBezTo>
                <a:cubicBezTo>
                  <a:pt x="21182" y="12562"/>
                  <a:pt x="21215" y="13062"/>
                  <a:pt x="21215" y="13562"/>
                </a:cubicBezTo>
                <a:cubicBezTo>
                  <a:pt x="21215" y="14096"/>
                  <a:pt x="21215" y="14596"/>
                  <a:pt x="21115" y="15164"/>
                </a:cubicBezTo>
                <a:cubicBezTo>
                  <a:pt x="21082" y="15230"/>
                  <a:pt x="21082" y="15264"/>
                  <a:pt x="21048" y="15364"/>
                </a:cubicBezTo>
                <a:cubicBezTo>
                  <a:pt x="20948" y="14830"/>
                  <a:pt x="20782" y="14330"/>
                  <a:pt x="20548" y="13863"/>
                </a:cubicBezTo>
                <a:lnTo>
                  <a:pt x="20548" y="13763"/>
                </a:lnTo>
                <a:lnTo>
                  <a:pt x="20548" y="13729"/>
                </a:lnTo>
                <a:cubicBezTo>
                  <a:pt x="20548" y="13696"/>
                  <a:pt x="20548" y="13696"/>
                  <a:pt x="20515" y="13662"/>
                </a:cubicBezTo>
                <a:lnTo>
                  <a:pt x="20515" y="13596"/>
                </a:lnTo>
                <a:cubicBezTo>
                  <a:pt x="20515" y="13596"/>
                  <a:pt x="20515" y="13562"/>
                  <a:pt x="20448" y="13562"/>
                </a:cubicBezTo>
                <a:cubicBezTo>
                  <a:pt x="20826" y="12900"/>
                  <a:pt x="19953" y="11850"/>
                  <a:pt x="19236" y="11850"/>
                </a:cubicBezTo>
                <a:cubicBezTo>
                  <a:pt x="19195" y="11850"/>
                  <a:pt x="19154" y="11854"/>
                  <a:pt x="19114" y="11861"/>
                </a:cubicBezTo>
                <a:cubicBezTo>
                  <a:pt x="19080" y="11861"/>
                  <a:pt x="19080" y="11928"/>
                  <a:pt x="19114" y="11928"/>
                </a:cubicBezTo>
                <a:cubicBezTo>
                  <a:pt x="19681" y="12095"/>
                  <a:pt x="20415" y="12728"/>
                  <a:pt x="20248" y="13396"/>
                </a:cubicBezTo>
                <a:cubicBezTo>
                  <a:pt x="20215" y="13562"/>
                  <a:pt x="20048" y="13596"/>
                  <a:pt x="19914" y="13596"/>
                </a:cubicBezTo>
                <a:cubicBezTo>
                  <a:pt x="19714" y="13596"/>
                  <a:pt x="19547" y="13329"/>
                  <a:pt x="19447" y="13195"/>
                </a:cubicBezTo>
                <a:cubicBezTo>
                  <a:pt x="19281" y="12895"/>
                  <a:pt x="19114" y="12562"/>
                  <a:pt x="19080" y="12228"/>
                </a:cubicBezTo>
                <a:cubicBezTo>
                  <a:pt x="19080" y="12211"/>
                  <a:pt x="19064" y="12203"/>
                  <a:pt x="19047" y="12203"/>
                </a:cubicBezTo>
                <a:cubicBezTo>
                  <a:pt x="19030" y="12203"/>
                  <a:pt x="19014" y="12211"/>
                  <a:pt x="19014" y="12228"/>
                </a:cubicBezTo>
                <a:cubicBezTo>
                  <a:pt x="19047" y="12695"/>
                  <a:pt x="19114" y="13229"/>
                  <a:pt x="19447" y="13596"/>
                </a:cubicBezTo>
                <a:cubicBezTo>
                  <a:pt x="19620" y="13768"/>
                  <a:pt x="19847" y="13868"/>
                  <a:pt x="20048" y="13868"/>
                </a:cubicBezTo>
                <a:cubicBezTo>
                  <a:pt x="20119" y="13868"/>
                  <a:pt x="20187" y="13855"/>
                  <a:pt x="20248" y="13829"/>
                </a:cubicBezTo>
                <a:cubicBezTo>
                  <a:pt x="20248" y="13863"/>
                  <a:pt x="20248" y="13863"/>
                  <a:pt x="20281" y="13896"/>
                </a:cubicBezTo>
                <a:cubicBezTo>
                  <a:pt x="20281" y="13896"/>
                  <a:pt x="20281" y="13929"/>
                  <a:pt x="20348" y="13929"/>
                </a:cubicBezTo>
                <a:cubicBezTo>
                  <a:pt x="20381" y="14029"/>
                  <a:pt x="20381" y="14063"/>
                  <a:pt x="20415" y="14163"/>
                </a:cubicBezTo>
                <a:cubicBezTo>
                  <a:pt x="20436" y="14226"/>
                  <a:pt x="20484" y="14250"/>
                  <a:pt x="20533" y="14250"/>
                </a:cubicBezTo>
                <a:cubicBezTo>
                  <a:pt x="20562" y="14250"/>
                  <a:pt x="20590" y="14242"/>
                  <a:pt x="20615" y="14230"/>
                </a:cubicBezTo>
                <a:cubicBezTo>
                  <a:pt x="20882" y="14697"/>
                  <a:pt x="20915" y="15230"/>
                  <a:pt x="21015" y="15731"/>
                </a:cubicBezTo>
                <a:cubicBezTo>
                  <a:pt x="21015" y="15764"/>
                  <a:pt x="21015" y="15831"/>
                  <a:pt x="21048" y="15831"/>
                </a:cubicBezTo>
                <a:cubicBezTo>
                  <a:pt x="21048" y="15864"/>
                  <a:pt x="21082" y="15931"/>
                  <a:pt x="21082" y="15997"/>
                </a:cubicBezTo>
                <a:cubicBezTo>
                  <a:pt x="21082" y="15997"/>
                  <a:pt x="21082" y="16031"/>
                  <a:pt x="21115" y="16031"/>
                </a:cubicBezTo>
                <a:cubicBezTo>
                  <a:pt x="21282" y="15964"/>
                  <a:pt x="21449" y="15797"/>
                  <a:pt x="21616" y="15731"/>
                </a:cubicBezTo>
                <a:cubicBezTo>
                  <a:pt x="21682" y="15731"/>
                  <a:pt x="21682" y="15697"/>
                  <a:pt x="21682" y="15631"/>
                </a:cubicBezTo>
                <a:cubicBezTo>
                  <a:pt x="21716" y="15731"/>
                  <a:pt x="21749" y="15797"/>
                  <a:pt x="21849" y="15897"/>
                </a:cubicBezTo>
                <a:cubicBezTo>
                  <a:pt x="22004" y="16068"/>
                  <a:pt x="22173" y="16145"/>
                  <a:pt x="22344" y="16145"/>
                </a:cubicBezTo>
                <a:cubicBezTo>
                  <a:pt x="22540" y="16145"/>
                  <a:pt x="22738" y="16043"/>
                  <a:pt x="22916" y="15864"/>
                </a:cubicBezTo>
                <a:cubicBezTo>
                  <a:pt x="23126" y="15655"/>
                  <a:pt x="23286" y="15348"/>
                  <a:pt x="23342" y="15024"/>
                </a:cubicBezTo>
                <a:lnTo>
                  <a:pt x="23342" y="15024"/>
                </a:lnTo>
                <a:cubicBezTo>
                  <a:pt x="23304" y="15098"/>
                  <a:pt x="23261" y="15168"/>
                  <a:pt x="23217" y="15230"/>
                </a:cubicBezTo>
                <a:cubicBezTo>
                  <a:pt x="23084" y="15389"/>
                  <a:pt x="22888" y="15570"/>
                  <a:pt x="22696" y="15570"/>
                </a:cubicBezTo>
                <a:cubicBezTo>
                  <a:pt x="22647" y="15570"/>
                  <a:pt x="22597" y="15558"/>
                  <a:pt x="22550" y="15530"/>
                </a:cubicBezTo>
                <a:cubicBezTo>
                  <a:pt x="22016" y="15230"/>
                  <a:pt x="22383" y="14363"/>
                  <a:pt x="22783" y="14096"/>
                </a:cubicBezTo>
                <a:cubicBezTo>
                  <a:pt x="22783" y="14096"/>
                  <a:pt x="22783" y="14063"/>
                  <a:pt x="22850" y="14063"/>
                </a:cubicBezTo>
                <a:cubicBezTo>
                  <a:pt x="23057" y="14063"/>
                  <a:pt x="23284" y="14063"/>
                  <a:pt x="23422" y="14219"/>
                </a:cubicBezTo>
                <a:lnTo>
                  <a:pt x="23422" y="14219"/>
                </a:lnTo>
                <a:cubicBezTo>
                  <a:pt x="23418" y="13932"/>
                  <a:pt x="23236" y="13813"/>
                  <a:pt x="23028" y="13813"/>
                </a:cubicBezTo>
                <a:cubicBezTo>
                  <a:pt x="22925" y="13813"/>
                  <a:pt x="22815" y="13842"/>
                  <a:pt x="22716" y="13896"/>
                </a:cubicBezTo>
                <a:cubicBezTo>
                  <a:pt x="22683" y="13896"/>
                  <a:pt x="22683" y="13929"/>
                  <a:pt x="22716" y="13996"/>
                </a:cubicBezTo>
                <a:cubicBezTo>
                  <a:pt x="22260" y="14127"/>
                  <a:pt x="21963" y="14703"/>
                  <a:pt x="22074" y="15197"/>
                </a:cubicBezTo>
                <a:lnTo>
                  <a:pt x="22074" y="15197"/>
                </a:lnTo>
                <a:cubicBezTo>
                  <a:pt x="22065" y="15182"/>
                  <a:pt x="22048" y="15175"/>
                  <a:pt x="22027" y="15175"/>
                </a:cubicBezTo>
                <a:cubicBezTo>
                  <a:pt x="22004" y="15175"/>
                  <a:pt x="21977" y="15183"/>
                  <a:pt x="21949" y="15197"/>
                </a:cubicBezTo>
                <a:cubicBezTo>
                  <a:pt x="21882" y="15230"/>
                  <a:pt x="21782" y="15264"/>
                  <a:pt x="21749" y="15297"/>
                </a:cubicBezTo>
                <a:cubicBezTo>
                  <a:pt x="21616" y="15364"/>
                  <a:pt x="21549" y="15430"/>
                  <a:pt x="21449" y="15564"/>
                </a:cubicBezTo>
                <a:cubicBezTo>
                  <a:pt x="21349" y="15697"/>
                  <a:pt x="21215" y="15831"/>
                  <a:pt x="21082" y="15897"/>
                </a:cubicBezTo>
                <a:cubicBezTo>
                  <a:pt x="21115" y="15697"/>
                  <a:pt x="21182" y="15530"/>
                  <a:pt x="21182" y="15330"/>
                </a:cubicBezTo>
                <a:cubicBezTo>
                  <a:pt x="21515" y="14596"/>
                  <a:pt x="21849" y="13929"/>
                  <a:pt x="21916" y="13162"/>
                </a:cubicBezTo>
                <a:cubicBezTo>
                  <a:pt x="22016" y="13195"/>
                  <a:pt x="22083" y="13229"/>
                  <a:pt x="22216" y="13262"/>
                </a:cubicBezTo>
                <a:cubicBezTo>
                  <a:pt x="22249" y="13262"/>
                  <a:pt x="22283" y="13229"/>
                  <a:pt x="22249" y="13195"/>
                </a:cubicBezTo>
                <a:cubicBezTo>
                  <a:pt x="22116" y="13095"/>
                  <a:pt x="22049" y="12995"/>
                  <a:pt x="21949" y="12862"/>
                </a:cubicBezTo>
                <a:lnTo>
                  <a:pt x="21949" y="12762"/>
                </a:lnTo>
                <a:cubicBezTo>
                  <a:pt x="21949" y="12728"/>
                  <a:pt x="21916" y="12695"/>
                  <a:pt x="21882" y="12695"/>
                </a:cubicBezTo>
                <a:cubicBezTo>
                  <a:pt x="21782" y="12395"/>
                  <a:pt x="21849" y="12028"/>
                  <a:pt x="22016" y="11728"/>
                </a:cubicBezTo>
                <a:cubicBezTo>
                  <a:pt x="22092" y="11498"/>
                  <a:pt x="22364" y="11249"/>
                  <a:pt x="22637" y="11249"/>
                </a:cubicBezTo>
                <a:cubicBezTo>
                  <a:pt x="22721" y="11249"/>
                  <a:pt x="22805" y="11273"/>
                  <a:pt x="22883" y="11327"/>
                </a:cubicBezTo>
                <a:cubicBezTo>
                  <a:pt x="23183" y="11494"/>
                  <a:pt x="23250" y="11828"/>
                  <a:pt x="23250" y="12095"/>
                </a:cubicBezTo>
                <a:cubicBezTo>
                  <a:pt x="23250" y="12562"/>
                  <a:pt x="23017" y="12862"/>
                  <a:pt x="22716" y="13195"/>
                </a:cubicBezTo>
                <a:cubicBezTo>
                  <a:pt x="22683" y="13229"/>
                  <a:pt x="22716" y="13329"/>
                  <a:pt x="22750" y="13329"/>
                </a:cubicBezTo>
                <a:cubicBezTo>
                  <a:pt x="23617" y="12995"/>
                  <a:pt x="23784" y="11361"/>
                  <a:pt x="22783" y="11027"/>
                </a:cubicBezTo>
                <a:cubicBezTo>
                  <a:pt x="22701" y="10998"/>
                  <a:pt x="22621" y="10984"/>
                  <a:pt x="22544" y="10984"/>
                </a:cubicBezTo>
                <a:cubicBezTo>
                  <a:pt x="21839" y="10984"/>
                  <a:pt x="21375" y="12137"/>
                  <a:pt x="21616" y="12829"/>
                </a:cubicBezTo>
                <a:cubicBezTo>
                  <a:pt x="21616" y="13029"/>
                  <a:pt x="21582" y="13262"/>
                  <a:pt x="21616" y="13496"/>
                </a:cubicBezTo>
                <a:cubicBezTo>
                  <a:pt x="21616" y="13529"/>
                  <a:pt x="21616" y="13529"/>
                  <a:pt x="21682" y="13529"/>
                </a:cubicBezTo>
                <a:cubicBezTo>
                  <a:pt x="21582" y="13929"/>
                  <a:pt x="21415" y="14363"/>
                  <a:pt x="21249" y="14730"/>
                </a:cubicBezTo>
                <a:cubicBezTo>
                  <a:pt x="21315" y="13763"/>
                  <a:pt x="21315" y="12762"/>
                  <a:pt x="21182" y="11728"/>
                </a:cubicBezTo>
                <a:cubicBezTo>
                  <a:pt x="21215" y="11694"/>
                  <a:pt x="21249" y="11661"/>
                  <a:pt x="21215" y="11561"/>
                </a:cubicBezTo>
                <a:lnTo>
                  <a:pt x="21215" y="11494"/>
                </a:lnTo>
                <a:cubicBezTo>
                  <a:pt x="21215" y="11394"/>
                  <a:pt x="21182" y="11327"/>
                  <a:pt x="21115" y="11261"/>
                </a:cubicBezTo>
                <a:cubicBezTo>
                  <a:pt x="21215" y="11194"/>
                  <a:pt x="21249" y="11027"/>
                  <a:pt x="21282" y="10860"/>
                </a:cubicBezTo>
                <a:cubicBezTo>
                  <a:pt x="21349" y="10393"/>
                  <a:pt x="21182" y="9860"/>
                  <a:pt x="20882" y="9526"/>
                </a:cubicBezTo>
                <a:cubicBezTo>
                  <a:pt x="20736" y="9366"/>
                  <a:pt x="20564" y="9288"/>
                  <a:pt x="20398" y="9288"/>
                </a:cubicBezTo>
                <a:close/>
                <a:moveTo>
                  <a:pt x="11608" y="16531"/>
                </a:moveTo>
                <a:cubicBezTo>
                  <a:pt x="11708" y="16565"/>
                  <a:pt x="11775" y="16665"/>
                  <a:pt x="11875" y="16698"/>
                </a:cubicBezTo>
                <a:cubicBezTo>
                  <a:pt x="11909" y="16831"/>
                  <a:pt x="11942" y="16931"/>
                  <a:pt x="11942" y="17032"/>
                </a:cubicBezTo>
                <a:cubicBezTo>
                  <a:pt x="11875" y="16865"/>
                  <a:pt x="11775" y="16698"/>
                  <a:pt x="11708" y="16598"/>
                </a:cubicBezTo>
                <a:lnTo>
                  <a:pt x="11608" y="16531"/>
                </a:lnTo>
                <a:close/>
                <a:moveTo>
                  <a:pt x="14989" y="15516"/>
                </a:moveTo>
                <a:cubicBezTo>
                  <a:pt x="15328" y="15516"/>
                  <a:pt x="15695" y="15894"/>
                  <a:pt x="15845" y="16164"/>
                </a:cubicBezTo>
                <a:cubicBezTo>
                  <a:pt x="16027" y="16407"/>
                  <a:pt x="16043" y="16704"/>
                  <a:pt x="16020" y="16982"/>
                </a:cubicBezTo>
                <a:lnTo>
                  <a:pt x="16020" y="16982"/>
                </a:lnTo>
                <a:cubicBezTo>
                  <a:pt x="16009" y="16978"/>
                  <a:pt x="15997" y="16976"/>
                  <a:pt x="15986" y="16976"/>
                </a:cubicBezTo>
                <a:cubicBezTo>
                  <a:pt x="15920" y="16976"/>
                  <a:pt x="15845" y="17037"/>
                  <a:pt x="15845" y="17098"/>
                </a:cubicBezTo>
                <a:lnTo>
                  <a:pt x="15845" y="17198"/>
                </a:lnTo>
                <a:lnTo>
                  <a:pt x="15778" y="17198"/>
                </a:lnTo>
                <a:cubicBezTo>
                  <a:pt x="15670" y="17385"/>
                  <a:pt x="15544" y="17459"/>
                  <a:pt x="15414" y="17459"/>
                </a:cubicBezTo>
                <a:cubicBezTo>
                  <a:pt x="15103" y="17459"/>
                  <a:pt x="14765" y="17037"/>
                  <a:pt x="14577" y="16731"/>
                </a:cubicBezTo>
                <a:cubicBezTo>
                  <a:pt x="14377" y="16364"/>
                  <a:pt x="14377" y="15664"/>
                  <a:pt x="14877" y="15530"/>
                </a:cubicBezTo>
                <a:cubicBezTo>
                  <a:pt x="14914" y="15520"/>
                  <a:pt x="14951" y="15516"/>
                  <a:pt x="14989" y="15516"/>
                </a:cubicBezTo>
                <a:close/>
                <a:moveTo>
                  <a:pt x="4135" y="17044"/>
                </a:moveTo>
                <a:cubicBezTo>
                  <a:pt x="4227" y="17044"/>
                  <a:pt x="4326" y="17071"/>
                  <a:pt x="4437" y="17132"/>
                </a:cubicBezTo>
                <a:cubicBezTo>
                  <a:pt x="4737" y="17298"/>
                  <a:pt x="4937" y="17699"/>
                  <a:pt x="5037" y="18032"/>
                </a:cubicBezTo>
                <a:cubicBezTo>
                  <a:pt x="5070" y="18132"/>
                  <a:pt x="5037" y="18266"/>
                  <a:pt x="5004" y="18399"/>
                </a:cubicBezTo>
                <a:lnTo>
                  <a:pt x="4937" y="18399"/>
                </a:lnTo>
                <a:cubicBezTo>
                  <a:pt x="4937" y="18399"/>
                  <a:pt x="4904" y="18399"/>
                  <a:pt x="4904" y="18433"/>
                </a:cubicBezTo>
                <a:cubicBezTo>
                  <a:pt x="4870" y="18466"/>
                  <a:pt x="4837" y="18533"/>
                  <a:pt x="4870" y="18566"/>
                </a:cubicBezTo>
                <a:cubicBezTo>
                  <a:pt x="4784" y="18624"/>
                  <a:pt x="4648" y="18706"/>
                  <a:pt x="4505" y="18706"/>
                </a:cubicBezTo>
                <a:cubicBezTo>
                  <a:pt x="4482" y="18706"/>
                  <a:pt x="4459" y="18704"/>
                  <a:pt x="4437" y="18699"/>
                </a:cubicBezTo>
                <a:cubicBezTo>
                  <a:pt x="4003" y="18566"/>
                  <a:pt x="3736" y="17732"/>
                  <a:pt x="3703" y="17365"/>
                </a:cubicBezTo>
                <a:cubicBezTo>
                  <a:pt x="3703" y="17321"/>
                  <a:pt x="3677" y="17296"/>
                  <a:pt x="3647" y="17291"/>
                </a:cubicBezTo>
                <a:lnTo>
                  <a:pt x="3647" y="17291"/>
                </a:lnTo>
                <a:cubicBezTo>
                  <a:pt x="3811" y="17141"/>
                  <a:pt x="3961" y="17044"/>
                  <a:pt x="4135" y="17044"/>
                </a:cubicBezTo>
                <a:close/>
                <a:moveTo>
                  <a:pt x="19381" y="14830"/>
                </a:moveTo>
                <a:cubicBezTo>
                  <a:pt x="19114" y="14830"/>
                  <a:pt x="18947" y="14930"/>
                  <a:pt x="18780" y="15097"/>
                </a:cubicBezTo>
                <a:cubicBezTo>
                  <a:pt x="18613" y="15364"/>
                  <a:pt x="18680" y="15664"/>
                  <a:pt x="18780" y="15897"/>
                </a:cubicBezTo>
                <a:cubicBezTo>
                  <a:pt x="18780" y="15914"/>
                  <a:pt x="18805" y="15922"/>
                  <a:pt x="18830" y="15922"/>
                </a:cubicBezTo>
                <a:cubicBezTo>
                  <a:pt x="18847" y="15922"/>
                  <a:pt x="18863" y="15919"/>
                  <a:pt x="18872" y="15912"/>
                </a:cubicBezTo>
                <a:lnTo>
                  <a:pt x="18872" y="15912"/>
                </a:lnTo>
                <a:cubicBezTo>
                  <a:pt x="18888" y="15957"/>
                  <a:pt x="18906" y="16000"/>
                  <a:pt x="18925" y="16043"/>
                </a:cubicBezTo>
                <a:lnTo>
                  <a:pt x="18925" y="16043"/>
                </a:lnTo>
                <a:cubicBezTo>
                  <a:pt x="18906" y="15943"/>
                  <a:pt x="18892" y="15848"/>
                  <a:pt x="18880" y="15764"/>
                </a:cubicBezTo>
                <a:lnTo>
                  <a:pt x="18880" y="15897"/>
                </a:lnTo>
                <a:cubicBezTo>
                  <a:pt x="18880" y="15903"/>
                  <a:pt x="18877" y="15908"/>
                  <a:pt x="18872" y="15912"/>
                </a:cubicBezTo>
                <a:lnTo>
                  <a:pt x="18872" y="15912"/>
                </a:lnTo>
                <a:cubicBezTo>
                  <a:pt x="18838" y="15816"/>
                  <a:pt x="18809" y="15713"/>
                  <a:pt x="18780" y="15597"/>
                </a:cubicBezTo>
                <a:cubicBezTo>
                  <a:pt x="18780" y="15564"/>
                  <a:pt x="18747" y="15564"/>
                  <a:pt x="18713" y="15564"/>
                </a:cubicBezTo>
                <a:cubicBezTo>
                  <a:pt x="18747" y="15264"/>
                  <a:pt x="18880" y="14997"/>
                  <a:pt x="19214" y="14930"/>
                </a:cubicBezTo>
                <a:cubicBezTo>
                  <a:pt x="19581" y="14930"/>
                  <a:pt x="19948" y="15197"/>
                  <a:pt x="20048" y="15530"/>
                </a:cubicBezTo>
                <a:cubicBezTo>
                  <a:pt x="20114" y="15764"/>
                  <a:pt x="20048" y="16031"/>
                  <a:pt x="19914" y="16231"/>
                </a:cubicBezTo>
                <a:cubicBezTo>
                  <a:pt x="19881" y="16264"/>
                  <a:pt x="19848" y="16364"/>
                  <a:pt x="19781" y="16431"/>
                </a:cubicBezTo>
                <a:cubicBezTo>
                  <a:pt x="19767" y="16404"/>
                  <a:pt x="19736" y="16387"/>
                  <a:pt x="19705" y="16387"/>
                </a:cubicBezTo>
                <a:cubicBezTo>
                  <a:pt x="19660" y="16387"/>
                  <a:pt x="19614" y="16420"/>
                  <a:pt x="19614" y="16498"/>
                </a:cubicBezTo>
                <a:lnTo>
                  <a:pt x="19614" y="16631"/>
                </a:lnTo>
                <a:lnTo>
                  <a:pt x="19614" y="16731"/>
                </a:lnTo>
                <a:cubicBezTo>
                  <a:pt x="19568" y="16754"/>
                  <a:pt x="19538" y="16793"/>
                  <a:pt x="19491" y="16793"/>
                </a:cubicBezTo>
                <a:cubicBezTo>
                  <a:pt x="19470" y="16793"/>
                  <a:pt x="19445" y="16785"/>
                  <a:pt x="19414" y="16765"/>
                </a:cubicBezTo>
                <a:cubicBezTo>
                  <a:pt x="19247" y="16698"/>
                  <a:pt x="19114" y="16431"/>
                  <a:pt x="19047" y="16264"/>
                </a:cubicBezTo>
                <a:cubicBezTo>
                  <a:pt x="18999" y="16192"/>
                  <a:pt x="18959" y="16119"/>
                  <a:pt x="18925" y="16043"/>
                </a:cubicBezTo>
                <a:lnTo>
                  <a:pt x="18925" y="16043"/>
                </a:lnTo>
                <a:cubicBezTo>
                  <a:pt x="19008" y="16496"/>
                  <a:pt x="19177" y="17044"/>
                  <a:pt x="19614" y="17098"/>
                </a:cubicBezTo>
                <a:cubicBezTo>
                  <a:pt x="19714" y="17098"/>
                  <a:pt x="19781" y="17098"/>
                  <a:pt x="19881" y="17065"/>
                </a:cubicBezTo>
                <a:lnTo>
                  <a:pt x="19881" y="17098"/>
                </a:lnTo>
                <a:cubicBezTo>
                  <a:pt x="19881" y="17165"/>
                  <a:pt x="19914" y="17165"/>
                  <a:pt x="19948" y="17198"/>
                </a:cubicBezTo>
                <a:cubicBezTo>
                  <a:pt x="19994" y="17657"/>
                  <a:pt x="19961" y="18116"/>
                  <a:pt x="19946" y="18575"/>
                </a:cubicBezTo>
                <a:lnTo>
                  <a:pt x="19946" y="18575"/>
                </a:lnTo>
                <a:cubicBezTo>
                  <a:pt x="20034" y="18324"/>
                  <a:pt x="20117" y="18071"/>
                  <a:pt x="20194" y="17818"/>
                </a:cubicBezTo>
                <a:lnTo>
                  <a:pt x="20194" y="17818"/>
                </a:lnTo>
                <a:cubicBezTo>
                  <a:pt x="20192" y="18143"/>
                  <a:pt x="20161" y="18463"/>
                  <a:pt x="20114" y="18766"/>
                </a:cubicBezTo>
                <a:cubicBezTo>
                  <a:pt x="20181" y="18699"/>
                  <a:pt x="20181" y="18666"/>
                  <a:pt x="20215" y="18566"/>
                </a:cubicBezTo>
                <a:cubicBezTo>
                  <a:pt x="20224" y="18556"/>
                  <a:pt x="20234" y="18552"/>
                  <a:pt x="20243" y="18552"/>
                </a:cubicBezTo>
                <a:cubicBezTo>
                  <a:pt x="20265" y="18552"/>
                  <a:pt x="20281" y="18576"/>
                  <a:pt x="20281" y="18599"/>
                </a:cubicBezTo>
                <a:cubicBezTo>
                  <a:pt x="20248" y="18766"/>
                  <a:pt x="20181" y="18933"/>
                  <a:pt x="20114" y="19100"/>
                </a:cubicBezTo>
                <a:lnTo>
                  <a:pt x="20114" y="19200"/>
                </a:lnTo>
                <a:lnTo>
                  <a:pt x="20081" y="19233"/>
                </a:lnTo>
                <a:cubicBezTo>
                  <a:pt x="20048" y="19333"/>
                  <a:pt x="20048" y="19400"/>
                  <a:pt x="20014" y="19500"/>
                </a:cubicBezTo>
                <a:cubicBezTo>
                  <a:pt x="20415" y="18533"/>
                  <a:pt x="20748" y="17532"/>
                  <a:pt x="21015" y="16531"/>
                </a:cubicBezTo>
                <a:cubicBezTo>
                  <a:pt x="21048" y="16398"/>
                  <a:pt x="21048" y="16264"/>
                  <a:pt x="21082" y="16164"/>
                </a:cubicBezTo>
                <a:cubicBezTo>
                  <a:pt x="21045" y="16164"/>
                  <a:pt x="21029" y="16134"/>
                  <a:pt x="21032" y="16101"/>
                </a:cubicBezTo>
                <a:lnTo>
                  <a:pt x="21032" y="16101"/>
                </a:lnTo>
                <a:cubicBezTo>
                  <a:pt x="20867" y="16243"/>
                  <a:pt x="20720" y="16374"/>
                  <a:pt x="20548" y="16431"/>
                </a:cubicBezTo>
                <a:cubicBezTo>
                  <a:pt x="20452" y="16899"/>
                  <a:pt x="20333" y="17360"/>
                  <a:pt x="20194" y="17818"/>
                </a:cubicBezTo>
                <a:lnTo>
                  <a:pt x="20194" y="17818"/>
                </a:lnTo>
                <a:cubicBezTo>
                  <a:pt x="20195" y="17679"/>
                  <a:pt x="20191" y="17539"/>
                  <a:pt x="20181" y="17398"/>
                </a:cubicBezTo>
                <a:lnTo>
                  <a:pt x="20215" y="17365"/>
                </a:lnTo>
                <a:cubicBezTo>
                  <a:pt x="20215" y="17198"/>
                  <a:pt x="20181" y="17032"/>
                  <a:pt x="20114" y="16898"/>
                </a:cubicBezTo>
                <a:cubicBezTo>
                  <a:pt x="20215" y="16765"/>
                  <a:pt x="20281" y="16665"/>
                  <a:pt x="20348" y="16565"/>
                </a:cubicBezTo>
                <a:cubicBezTo>
                  <a:pt x="20515" y="16264"/>
                  <a:pt x="20581" y="15997"/>
                  <a:pt x="20515" y="15664"/>
                </a:cubicBezTo>
                <a:cubicBezTo>
                  <a:pt x="20415" y="15164"/>
                  <a:pt x="19881" y="14830"/>
                  <a:pt x="19381" y="14830"/>
                </a:cubicBezTo>
                <a:close/>
                <a:moveTo>
                  <a:pt x="15069" y="18730"/>
                </a:moveTo>
                <a:cubicBezTo>
                  <a:pt x="15094" y="18730"/>
                  <a:pt x="15119" y="18731"/>
                  <a:pt x="15144" y="18733"/>
                </a:cubicBezTo>
                <a:cubicBezTo>
                  <a:pt x="15745" y="18866"/>
                  <a:pt x="15978" y="19400"/>
                  <a:pt x="15845" y="19834"/>
                </a:cubicBezTo>
                <a:cubicBezTo>
                  <a:pt x="15824" y="19803"/>
                  <a:pt x="15801" y="19791"/>
                  <a:pt x="15778" y="19791"/>
                </a:cubicBezTo>
                <a:cubicBezTo>
                  <a:pt x="15726" y="19791"/>
                  <a:pt x="15678" y="19854"/>
                  <a:pt x="15678" y="19900"/>
                </a:cubicBezTo>
                <a:cubicBezTo>
                  <a:pt x="15711" y="20000"/>
                  <a:pt x="15711" y="20067"/>
                  <a:pt x="15711" y="20067"/>
                </a:cubicBezTo>
                <a:cubicBezTo>
                  <a:pt x="15575" y="20204"/>
                  <a:pt x="15422" y="20309"/>
                  <a:pt x="15233" y="20309"/>
                </a:cubicBezTo>
                <a:cubicBezTo>
                  <a:pt x="15145" y="20309"/>
                  <a:pt x="15050" y="20287"/>
                  <a:pt x="14944" y="20234"/>
                </a:cubicBezTo>
                <a:cubicBezTo>
                  <a:pt x="14677" y="20067"/>
                  <a:pt x="14510" y="19734"/>
                  <a:pt x="14410" y="19400"/>
                </a:cubicBezTo>
                <a:cubicBezTo>
                  <a:pt x="14317" y="18962"/>
                  <a:pt x="14692" y="18730"/>
                  <a:pt x="15069" y="18730"/>
                </a:cubicBezTo>
                <a:close/>
                <a:moveTo>
                  <a:pt x="22069" y="17286"/>
                </a:moveTo>
                <a:cubicBezTo>
                  <a:pt x="21530" y="17286"/>
                  <a:pt x="21071" y="17773"/>
                  <a:pt x="20948" y="18232"/>
                </a:cubicBezTo>
                <a:cubicBezTo>
                  <a:pt x="20948" y="18266"/>
                  <a:pt x="20915" y="18366"/>
                  <a:pt x="20915" y="18399"/>
                </a:cubicBezTo>
                <a:cubicBezTo>
                  <a:pt x="20882" y="18399"/>
                  <a:pt x="20848" y="18399"/>
                  <a:pt x="20848" y="18433"/>
                </a:cubicBezTo>
                <a:cubicBezTo>
                  <a:pt x="20748" y="18466"/>
                  <a:pt x="20748" y="18533"/>
                  <a:pt x="20715" y="18599"/>
                </a:cubicBezTo>
                <a:cubicBezTo>
                  <a:pt x="20715" y="18599"/>
                  <a:pt x="20682" y="18599"/>
                  <a:pt x="20682" y="18633"/>
                </a:cubicBezTo>
                <a:cubicBezTo>
                  <a:pt x="20427" y="19090"/>
                  <a:pt x="20038" y="19470"/>
                  <a:pt x="19704" y="19861"/>
                </a:cubicBezTo>
                <a:lnTo>
                  <a:pt x="19704" y="19861"/>
                </a:lnTo>
                <a:cubicBezTo>
                  <a:pt x="19651" y="20018"/>
                  <a:pt x="19598" y="20175"/>
                  <a:pt x="19547" y="20331"/>
                </a:cubicBezTo>
                <a:lnTo>
                  <a:pt x="19547" y="20331"/>
                </a:lnTo>
                <a:cubicBezTo>
                  <a:pt x="19891" y="19815"/>
                  <a:pt x="20307" y="19257"/>
                  <a:pt x="20748" y="18933"/>
                </a:cubicBezTo>
                <a:cubicBezTo>
                  <a:pt x="20848" y="18933"/>
                  <a:pt x="20915" y="18900"/>
                  <a:pt x="20915" y="18866"/>
                </a:cubicBezTo>
                <a:lnTo>
                  <a:pt x="20948" y="18900"/>
                </a:lnTo>
                <a:cubicBezTo>
                  <a:pt x="21035" y="19030"/>
                  <a:pt x="21151" y="19132"/>
                  <a:pt x="21303" y="19132"/>
                </a:cubicBezTo>
                <a:cubicBezTo>
                  <a:pt x="21385" y="19132"/>
                  <a:pt x="21478" y="19103"/>
                  <a:pt x="21582" y="19033"/>
                </a:cubicBezTo>
                <a:cubicBezTo>
                  <a:pt x="21616" y="18966"/>
                  <a:pt x="21582" y="18933"/>
                  <a:pt x="21549" y="18933"/>
                </a:cubicBezTo>
                <a:cubicBezTo>
                  <a:pt x="21502" y="18941"/>
                  <a:pt x="21458" y="18945"/>
                  <a:pt x="21419" y="18945"/>
                </a:cubicBezTo>
                <a:cubicBezTo>
                  <a:pt x="21291" y="18945"/>
                  <a:pt x="21207" y="18901"/>
                  <a:pt x="21182" y="18799"/>
                </a:cubicBezTo>
                <a:lnTo>
                  <a:pt x="21182" y="18699"/>
                </a:lnTo>
                <a:lnTo>
                  <a:pt x="21182" y="18633"/>
                </a:lnTo>
                <a:cubicBezTo>
                  <a:pt x="21182" y="18399"/>
                  <a:pt x="21282" y="18066"/>
                  <a:pt x="21415" y="17899"/>
                </a:cubicBezTo>
                <a:cubicBezTo>
                  <a:pt x="21549" y="17721"/>
                  <a:pt x="21801" y="17573"/>
                  <a:pt x="22043" y="17573"/>
                </a:cubicBezTo>
                <a:cubicBezTo>
                  <a:pt x="22164" y="17573"/>
                  <a:pt x="22283" y="17610"/>
                  <a:pt x="22383" y="17699"/>
                </a:cubicBezTo>
                <a:cubicBezTo>
                  <a:pt x="22616" y="17899"/>
                  <a:pt x="22583" y="18299"/>
                  <a:pt x="22550" y="18599"/>
                </a:cubicBezTo>
                <a:cubicBezTo>
                  <a:pt x="22416" y="19033"/>
                  <a:pt x="22116" y="19300"/>
                  <a:pt x="21849" y="19600"/>
                </a:cubicBezTo>
                <a:cubicBezTo>
                  <a:pt x="21792" y="19629"/>
                  <a:pt x="21833" y="19707"/>
                  <a:pt x="21867" y="19707"/>
                </a:cubicBezTo>
                <a:cubicBezTo>
                  <a:pt x="21872" y="19707"/>
                  <a:pt x="21878" y="19705"/>
                  <a:pt x="21882" y="19700"/>
                </a:cubicBezTo>
                <a:cubicBezTo>
                  <a:pt x="22449" y="19467"/>
                  <a:pt x="22783" y="18933"/>
                  <a:pt x="22850" y="18366"/>
                </a:cubicBezTo>
                <a:cubicBezTo>
                  <a:pt x="22883" y="17932"/>
                  <a:pt x="22716" y="17398"/>
                  <a:pt x="22216" y="17298"/>
                </a:cubicBezTo>
                <a:cubicBezTo>
                  <a:pt x="22166" y="17290"/>
                  <a:pt x="22117" y="17286"/>
                  <a:pt x="22069" y="17286"/>
                </a:cubicBezTo>
                <a:close/>
                <a:moveTo>
                  <a:pt x="19946" y="18575"/>
                </a:moveTo>
                <a:cubicBezTo>
                  <a:pt x="19695" y="19295"/>
                  <a:pt x="19400" y="20010"/>
                  <a:pt x="19080" y="20734"/>
                </a:cubicBezTo>
                <a:cubicBezTo>
                  <a:pt x="19180" y="20567"/>
                  <a:pt x="19281" y="20401"/>
                  <a:pt x="19414" y="20234"/>
                </a:cubicBezTo>
                <a:cubicBezTo>
                  <a:pt x="19501" y="20107"/>
                  <a:pt x="19600" y="19983"/>
                  <a:pt x="19704" y="19861"/>
                </a:cubicBezTo>
                <a:lnTo>
                  <a:pt x="19704" y="19861"/>
                </a:lnTo>
                <a:cubicBezTo>
                  <a:pt x="19781" y="19638"/>
                  <a:pt x="19861" y="19416"/>
                  <a:pt x="19948" y="19200"/>
                </a:cubicBezTo>
                <a:cubicBezTo>
                  <a:pt x="19937" y="18992"/>
                  <a:pt x="19940" y="18783"/>
                  <a:pt x="19946" y="18575"/>
                </a:cubicBezTo>
                <a:close/>
                <a:moveTo>
                  <a:pt x="4270" y="20601"/>
                </a:moveTo>
                <a:cubicBezTo>
                  <a:pt x="4570" y="20601"/>
                  <a:pt x="4870" y="20768"/>
                  <a:pt x="5104" y="20968"/>
                </a:cubicBezTo>
                <a:cubicBezTo>
                  <a:pt x="5371" y="21235"/>
                  <a:pt x="5371" y="21468"/>
                  <a:pt x="5337" y="21802"/>
                </a:cubicBezTo>
                <a:cubicBezTo>
                  <a:pt x="5337" y="21837"/>
                  <a:pt x="5347" y="21864"/>
                  <a:pt x="5361" y="21875"/>
                </a:cubicBezTo>
                <a:lnTo>
                  <a:pt x="5361" y="21875"/>
                </a:lnTo>
                <a:cubicBezTo>
                  <a:pt x="5122" y="22041"/>
                  <a:pt x="4900" y="22155"/>
                  <a:pt x="4645" y="22155"/>
                </a:cubicBezTo>
                <a:cubicBezTo>
                  <a:pt x="4548" y="22155"/>
                  <a:pt x="4446" y="22138"/>
                  <a:pt x="4337" y="22102"/>
                </a:cubicBezTo>
                <a:cubicBezTo>
                  <a:pt x="4003" y="21968"/>
                  <a:pt x="3669" y="21702"/>
                  <a:pt x="3569" y="21301"/>
                </a:cubicBezTo>
                <a:cubicBezTo>
                  <a:pt x="3403" y="20868"/>
                  <a:pt x="3870" y="20601"/>
                  <a:pt x="4270" y="20601"/>
                </a:cubicBezTo>
                <a:close/>
                <a:moveTo>
                  <a:pt x="7378" y="24402"/>
                </a:moveTo>
                <a:lnTo>
                  <a:pt x="7378" y="24402"/>
                </a:lnTo>
                <a:cubicBezTo>
                  <a:pt x="7399" y="24413"/>
                  <a:pt x="7419" y="24425"/>
                  <a:pt x="7439" y="24437"/>
                </a:cubicBezTo>
                <a:cubicBezTo>
                  <a:pt x="7448" y="24437"/>
                  <a:pt x="7456" y="24437"/>
                  <a:pt x="7464" y="24437"/>
                </a:cubicBezTo>
                <a:lnTo>
                  <a:pt x="7464" y="24437"/>
                </a:lnTo>
                <a:cubicBezTo>
                  <a:pt x="7435" y="24425"/>
                  <a:pt x="7407" y="24414"/>
                  <a:pt x="7378" y="24402"/>
                </a:cubicBezTo>
                <a:close/>
                <a:moveTo>
                  <a:pt x="7464" y="24437"/>
                </a:moveTo>
                <a:cubicBezTo>
                  <a:pt x="7489" y="24447"/>
                  <a:pt x="7514" y="24457"/>
                  <a:pt x="7539" y="24468"/>
                </a:cubicBezTo>
                <a:lnTo>
                  <a:pt x="7539" y="24468"/>
                </a:lnTo>
                <a:cubicBezTo>
                  <a:pt x="7537" y="24441"/>
                  <a:pt x="7512" y="24437"/>
                  <a:pt x="7464" y="24437"/>
                </a:cubicBezTo>
                <a:close/>
                <a:moveTo>
                  <a:pt x="7539" y="24468"/>
                </a:moveTo>
                <a:cubicBezTo>
                  <a:pt x="7539" y="24469"/>
                  <a:pt x="7539" y="24469"/>
                  <a:pt x="7539" y="24470"/>
                </a:cubicBezTo>
                <a:cubicBezTo>
                  <a:pt x="7572" y="24470"/>
                  <a:pt x="7572" y="24537"/>
                  <a:pt x="7572" y="24537"/>
                </a:cubicBezTo>
                <a:cubicBezTo>
                  <a:pt x="7672" y="24570"/>
                  <a:pt x="7739" y="24637"/>
                  <a:pt x="7839" y="24737"/>
                </a:cubicBezTo>
                <a:lnTo>
                  <a:pt x="7861" y="24715"/>
                </a:lnTo>
                <a:lnTo>
                  <a:pt x="7861" y="24715"/>
                </a:lnTo>
                <a:cubicBezTo>
                  <a:pt x="7865" y="24679"/>
                  <a:pt x="7869" y="24642"/>
                  <a:pt x="7872" y="24604"/>
                </a:cubicBezTo>
                <a:cubicBezTo>
                  <a:pt x="7758" y="24559"/>
                  <a:pt x="7647" y="24513"/>
                  <a:pt x="7539" y="24468"/>
                </a:cubicBezTo>
                <a:close/>
                <a:moveTo>
                  <a:pt x="7772" y="24937"/>
                </a:moveTo>
                <a:cubicBezTo>
                  <a:pt x="7777" y="24968"/>
                  <a:pt x="7781" y="24998"/>
                  <a:pt x="7782" y="25028"/>
                </a:cubicBezTo>
                <a:lnTo>
                  <a:pt x="7782" y="25028"/>
                </a:lnTo>
                <a:cubicBezTo>
                  <a:pt x="7795" y="24999"/>
                  <a:pt x="7806" y="24969"/>
                  <a:pt x="7815" y="24937"/>
                </a:cubicBezTo>
                <a:close/>
                <a:moveTo>
                  <a:pt x="5987" y="24095"/>
                </a:moveTo>
                <a:cubicBezTo>
                  <a:pt x="5909" y="24095"/>
                  <a:pt x="5837" y="24098"/>
                  <a:pt x="5771" y="24103"/>
                </a:cubicBezTo>
                <a:cubicBezTo>
                  <a:pt x="5070" y="24237"/>
                  <a:pt x="4837" y="24971"/>
                  <a:pt x="5271" y="25538"/>
                </a:cubicBezTo>
                <a:cubicBezTo>
                  <a:pt x="5539" y="25843"/>
                  <a:pt x="5968" y="25978"/>
                  <a:pt x="6397" y="25978"/>
                </a:cubicBezTo>
                <a:cubicBezTo>
                  <a:pt x="7103" y="25978"/>
                  <a:pt x="7806" y="25610"/>
                  <a:pt x="7782" y="25028"/>
                </a:cubicBezTo>
                <a:lnTo>
                  <a:pt x="7782" y="25028"/>
                </a:lnTo>
                <a:cubicBezTo>
                  <a:pt x="7707" y="25200"/>
                  <a:pt x="7575" y="25325"/>
                  <a:pt x="7339" y="25404"/>
                </a:cubicBezTo>
                <a:cubicBezTo>
                  <a:pt x="7182" y="25452"/>
                  <a:pt x="7013" y="25479"/>
                  <a:pt x="6843" y="25479"/>
                </a:cubicBezTo>
                <a:cubicBezTo>
                  <a:pt x="6541" y="25479"/>
                  <a:pt x="6239" y="25396"/>
                  <a:pt x="6004" y="25204"/>
                </a:cubicBezTo>
                <a:cubicBezTo>
                  <a:pt x="5771" y="25071"/>
                  <a:pt x="5704" y="24837"/>
                  <a:pt x="5738" y="24604"/>
                </a:cubicBezTo>
                <a:cubicBezTo>
                  <a:pt x="5738" y="24264"/>
                  <a:pt x="6065" y="24190"/>
                  <a:pt x="6367" y="24190"/>
                </a:cubicBezTo>
                <a:cubicBezTo>
                  <a:pt x="6451" y="24190"/>
                  <a:pt x="6532" y="24196"/>
                  <a:pt x="6605" y="24203"/>
                </a:cubicBezTo>
                <a:cubicBezTo>
                  <a:pt x="6887" y="24224"/>
                  <a:pt x="7132" y="24304"/>
                  <a:pt x="7378" y="24402"/>
                </a:cubicBezTo>
                <a:lnTo>
                  <a:pt x="7378" y="24402"/>
                </a:lnTo>
                <a:cubicBezTo>
                  <a:pt x="6959" y="24174"/>
                  <a:pt x="6401" y="24095"/>
                  <a:pt x="5987" y="24095"/>
                </a:cubicBezTo>
                <a:close/>
                <a:moveTo>
                  <a:pt x="20592" y="20933"/>
                </a:moveTo>
                <a:cubicBezTo>
                  <a:pt x="20578" y="20933"/>
                  <a:pt x="20563" y="20933"/>
                  <a:pt x="20548" y="20934"/>
                </a:cubicBezTo>
                <a:cubicBezTo>
                  <a:pt x="20515" y="20934"/>
                  <a:pt x="20515" y="20968"/>
                  <a:pt x="20515" y="21034"/>
                </a:cubicBezTo>
                <a:cubicBezTo>
                  <a:pt x="20748" y="21235"/>
                  <a:pt x="20948" y="21368"/>
                  <a:pt x="20948" y="21735"/>
                </a:cubicBezTo>
                <a:cubicBezTo>
                  <a:pt x="20948" y="22035"/>
                  <a:pt x="20748" y="22269"/>
                  <a:pt x="20548" y="22469"/>
                </a:cubicBezTo>
                <a:cubicBezTo>
                  <a:pt x="20515" y="22536"/>
                  <a:pt x="20448" y="22569"/>
                  <a:pt x="20415" y="22569"/>
                </a:cubicBezTo>
                <a:cubicBezTo>
                  <a:pt x="20399" y="22490"/>
                  <a:pt x="20331" y="22456"/>
                  <a:pt x="20260" y="22456"/>
                </a:cubicBezTo>
                <a:cubicBezTo>
                  <a:pt x="20181" y="22456"/>
                  <a:pt x="20099" y="22498"/>
                  <a:pt x="20081" y="22569"/>
                </a:cubicBezTo>
                <a:cubicBezTo>
                  <a:pt x="20014" y="22536"/>
                  <a:pt x="19914" y="22469"/>
                  <a:pt x="19881" y="22402"/>
                </a:cubicBezTo>
                <a:cubicBezTo>
                  <a:pt x="19547" y="22035"/>
                  <a:pt x="19848" y="21135"/>
                  <a:pt x="20381" y="21135"/>
                </a:cubicBezTo>
                <a:cubicBezTo>
                  <a:pt x="20415" y="21135"/>
                  <a:pt x="20415" y="21068"/>
                  <a:pt x="20381" y="21068"/>
                </a:cubicBezTo>
                <a:cubicBezTo>
                  <a:pt x="20367" y="21067"/>
                  <a:pt x="20352" y="21067"/>
                  <a:pt x="20338" y="21067"/>
                </a:cubicBezTo>
                <a:cubicBezTo>
                  <a:pt x="19732" y="21067"/>
                  <a:pt x="19416" y="21747"/>
                  <a:pt x="19514" y="22269"/>
                </a:cubicBezTo>
                <a:cubicBezTo>
                  <a:pt x="19547" y="22569"/>
                  <a:pt x="19781" y="22802"/>
                  <a:pt x="20081" y="22902"/>
                </a:cubicBezTo>
                <a:cubicBezTo>
                  <a:pt x="20081" y="23036"/>
                  <a:pt x="20081" y="23203"/>
                  <a:pt x="20114" y="23303"/>
                </a:cubicBezTo>
                <a:cubicBezTo>
                  <a:pt x="20114" y="23369"/>
                  <a:pt x="20114" y="23403"/>
                  <a:pt x="20181" y="23403"/>
                </a:cubicBezTo>
                <a:cubicBezTo>
                  <a:pt x="20081" y="23436"/>
                  <a:pt x="20048" y="23570"/>
                  <a:pt x="20048" y="23703"/>
                </a:cubicBezTo>
                <a:cubicBezTo>
                  <a:pt x="19881" y="24070"/>
                  <a:pt x="19748" y="24404"/>
                  <a:pt x="19547" y="24770"/>
                </a:cubicBezTo>
                <a:cubicBezTo>
                  <a:pt x="19514" y="24904"/>
                  <a:pt x="19414" y="24971"/>
                  <a:pt x="19347" y="25104"/>
                </a:cubicBezTo>
                <a:lnTo>
                  <a:pt x="19281" y="25104"/>
                </a:lnTo>
                <a:cubicBezTo>
                  <a:pt x="19247" y="25104"/>
                  <a:pt x="19247" y="25137"/>
                  <a:pt x="19247" y="25204"/>
                </a:cubicBezTo>
                <a:cubicBezTo>
                  <a:pt x="18947" y="25604"/>
                  <a:pt x="18580" y="25971"/>
                  <a:pt x="18213" y="26372"/>
                </a:cubicBezTo>
                <a:cubicBezTo>
                  <a:pt x="17880" y="26705"/>
                  <a:pt x="17513" y="27039"/>
                  <a:pt x="17112" y="27306"/>
                </a:cubicBezTo>
                <a:lnTo>
                  <a:pt x="17079" y="27306"/>
                </a:lnTo>
                <a:cubicBezTo>
                  <a:pt x="17046" y="27306"/>
                  <a:pt x="17046" y="27372"/>
                  <a:pt x="17046" y="27372"/>
                </a:cubicBezTo>
                <a:lnTo>
                  <a:pt x="15778" y="28373"/>
                </a:lnTo>
                <a:cubicBezTo>
                  <a:pt x="15758" y="28383"/>
                  <a:pt x="15745" y="28390"/>
                  <a:pt x="15732" y="28396"/>
                </a:cubicBezTo>
                <a:lnTo>
                  <a:pt x="15732" y="28396"/>
                </a:lnTo>
                <a:cubicBezTo>
                  <a:pt x="16019" y="27540"/>
                  <a:pt x="16364" y="26694"/>
                  <a:pt x="16745" y="25871"/>
                </a:cubicBezTo>
                <a:cubicBezTo>
                  <a:pt x="16763" y="25784"/>
                  <a:pt x="16771" y="25706"/>
                  <a:pt x="16780" y="25628"/>
                </a:cubicBezTo>
                <a:lnTo>
                  <a:pt x="16780" y="25628"/>
                </a:lnTo>
                <a:cubicBezTo>
                  <a:pt x="16438" y="26369"/>
                  <a:pt x="16110" y="27113"/>
                  <a:pt x="15813" y="27867"/>
                </a:cubicBezTo>
                <a:lnTo>
                  <a:pt x="15813" y="27867"/>
                </a:lnTo>
                <a:cubicBezTo>
                  <a:pt x="15728" y="28094"/>
                  <a:pt x="15644" y="28323"/>
                  <a:pt x="15558" y="28553"/>
                </a:cubicBezTo>
                <a:lnTo>
                  <a:pt x="15558" y="28553"/>
                </a:lnTo>
                <a:lnTo>
                  <a:pt x="15611" y="28473"/>
                </a:lnTo>
                <a:cubicBezTo>
                  <a:pt x="15682" y="28426"/>
                  <a:pt x="15703" y="28412"/>
                  <a:pt x="15732" y="28396"/>
                </a:cubicBezTo>
                <a:lnTo>
                  <a:pt x="15732" y="28396"/>
                </a:lnTo>
                <a:cubicBezTo>
                  <a:pt x="15700" y="28494"/>
                  <a:pt x="15668" y="28592"/>
                  <a:pt x="15636" y="28690"/>
                </a:cubicBezTo>
                <a:lnTo>
                  <a:pt x="15636" y="28690"/>
                </a:lnTo>
                <a:cubicBezTo>
                  <a:pt x="15723" y="28634"/>
                  <a:pt x="15787" y="28601"/>
                  <a:pt x="15878" y="28540"/>
                </a:cubicBezTo>
                <a:lnTo>
                  <a:pt x="15911" y="28540"/>
                </a:lnTo>
                <a:cubicBezTo>
                  <a:pt x="16412" y="28140"/>
                  <a:pt x="16879" y="27773"/>
                  <a:pt x="17346" y="27406"/>
                </a:cubicBezTo>
                <a:cubicBezTo>
                  <a:pt x="17913" y="27272"/>
                  <a:pt x="18513" y="27072"/>
                  <a:pt x="19114" y="26905"/>
                </a:cubicBezTo>
                <a:cubicBezTo>
                  <a:pt x="19180" y="26939"/>
                  <a:pt x="19214" y="26939"/>
                  <a:pt x="19247" y="26972"/>
                </a:cubicBezTo>
                <a:cubicBezTo>
                  <a:pt x="19247" y="27139"/>
                  <a:pt x="19347" y="27272"/>
                  <a:pt x="19414" y="27406"/>
                </a:cubicBezTo>
                <a:cubicBezTo>
                  <a:pt x="19619" y="27688"/>
                  <a:pt x="19982" y="27852"/>
                  <a:pt x="20321" y="27852"/>
                </a:cubicBezTo>
                <a:cubicBezTo>
                  <a:pt x="20423" y="27852"/>
                  <a:pt x="20522" y="27837"/>
                  <a:pt x="20615" y="27806"/>
                </a:cubicBezTo>
                <a:cubicBezTo>
                  <a:pt x="20915" y="27739"/>
                  <a:pt x="21215" y="27472"/>
                  <a:pt x="21249" y="27139"/>
                </a:cubicBezTo>
                <a:cubicBezTo>
                  <a:pt x="21257" y="27046"/>
                  <a:pt x="21238" y="26966"/>
                  <a:pt x="21200" y="26899"/>
                </a:cubicBezTo>
                <a:lnTo>
                  <a:pt x="21200" y="26899"/>
                </a:lnTo>
                <a:cubicBezTo>
                  <a:pt x="21157" y="26963"/>
                  <a:pt x="21073" y="27043"/>
                  <a:pt x="21015" y="27072"/>
                </a:cubicBezTo>
                <a:cubicBezTo>
                  <a:pt x="20852" y="27174"/>
                  <a:pt x="20676" y="27214"/>
                  <a:pt x="20502" y="27214"/>
                </a:cubicBezTo>
                <a:cubicBezTo>
                  <a:pt x="20393" y="27214"/>
                  <a:pt x="20285" y="27198"/>
                  <a:pt x="20181" y="27172"/>
                </a:cubicBezTo>
                <a:cubicBezTo>
                  <a:pt x="20014" y="27072"/>
                  <a:pt x="19781" y="26905"/>
                  <a:pt x="19748" y="26705"/>
                </a:cubicBezTo>
                <a:lnTo>
                  <a:pt x="19881" y="26705"/>
                </a:lnTo>
                <a:cubicBezTo>
                  <a:pt x="19938" y="26705"/>
                  <a:pt x="19995" y="26632"/>
                  <a:pt x="19968" y="26569"/>
                </a:cubicBezTo>
                <a:lnTo>
                  <a:pt x="19968" y="26569"/>
                </a:lnTo>
                <a:cubicBezTo>
                  <a:pt x="20006" y="26580"/>
                  <a:pt x="20043" y="26593"/>
                  <a:pt x="20081" y="26605"/>
                </a:cubicBezTo>
                <a:cubicBezTo>
                  <a:pt x="20114" y="26605"/>
                  <a:pt x="20114" y="26638"/>
                  <a:pt x="20114" y="26638"/>
                </a:cubicBezTo>
                <a:cubicBezTo>
                  <a:pt x="20248" y="26605"/>
                  <a:pt x="20415" y="26605"/>
                  <a:pt x="20581" y="26605"/>
                </a:cubicBezTo>
                <a:cubicBezTo>
                  <a:pt x="20806" y="26605"/>
                  <a:pt x="21086" y="26698"/>
                  <a:pt x="21200" y="26899"/>
                </a:cubicBezTo>
                <a:lnTo>
                  <a:pt x="21200" y="26899"/>
                </a:lnTo>
                <a:cubicBezTo>
                  <a:pt x="21206" y="26889"/>
                  <a:pt x="21211" y="26880"/>
                  <a:pt x="21215" y="26872"/>
                </a:cubicBezTo>
                <a:cubicBezTo>
                  <a:pt x="21249" y="26772"/>
                  <a:pt x="21249" y="26705"/>
                  <a:pt x="21215" y="26672"/>
                </a:cubicBezTo>
                <a:cubicBezTo>
                  <a:pt x="21115" y="26538"/>
                  <a:pt x="21015" y="26538"/>
                  <a:pt x="20882" y="26505"/>
                </a:cubicBezTo>
                <a:cubicBezTo>
                  <a:pt x="20615" y="26438"/>
                  <a:pt x="20381" y="26438"/>
                  <a:pt x="20114" y="26438"/>
                </a:cubicBezTo>
                <a:cubicBezTo>
                  <a:pt x="20081" y="26438"/>
                  <a:pt x="20081" y="26372"/>
                  <a:pt x="20114" y="26372"/>
                </a:cubicBezTo>
                <a:lnTo>
                  <a:pt x="20181" y="26372"/>
                </a:lnTo>
                <a:cubicBezTo>
                  <a:pt x="20131" y="26355"/>
                  <a:pt x="20089" y="26347"/>
                  <a:pt x="20048" y="26347"/>
                </a:cubicBezTo>
                <a:cubicBezTo>
                  <a:pt x="20006" y="26347"/>
                  <a:pt x="19964" y="26355"/>
                  <a:pt x="19914" y="26372"/>
                </a:cubicBezTo>
                <a:cubicBezTo>
                  <a:pt x="19914" y="26405"/>
                  <a:pt x="19914" y="26438"/>
                  <a:pt x="19881" y="26438"/>
                </a:cubicBezTo>
                <a:lnTo>
                  <a:pt x="19948" y="26538"/>
                </a:lnTo>
                <a:cubicBezTo>
                  <a:pt x="19957" y="26548"/>
                  <a:pt x="19964" y="26558"/>
                  <a:pt x="19968" y="26569"/>
                </a:cubicBezTo>
                <a:lnTo>
                  <a:pt x="19968" y="26569"/>
                </a:lnTo>
                <a:cubicBezTo>
                  <a:pt x="19880" y="26542"/>
                  <a:pt x="19793" y="26521"/>
                  <a:pt x="19710" y="26521"/>
                </a:cubicBezTo>
                <a:cubicBezTo>
                  <a:pt x="19641" y="26521"/>
                  <a:pt x="19575" y="26535"/>
                  <a:pt x="19514" y="26572"/>
                </a:cubicBezTo>
                <a:cubicBezTo>
                  <a:pt x="19347" y="26538"/>
                  <a:pt x="19214" y="26472"/>
                  <a:pt x="19047" y="26438"/>
                </a:cubicBezTo>
                <a:cubicBezTo>
                  <a:pt x="19036" y="26436"/>
                  <a:pt x="19025" y="26435"/>
                  <a:pt x="19015" y="26435"/>
                </a:cubicBezTo>
                <a:cubicBezTo>
                  <a:pt x="18864" y="26435"/>
                  <a:pt x="18758" y="26645"/>
                  <a:pt x="18914" y="26739"/>
                </a:cubicBezTo>
                <a:lnTo>
                  <a:pt x="17679" y="27105"/>
                </a:lnTo>
                <a:cubicBezTo>
                  <a:pt x="18180" y="26705"/>
                  <a:pt x="18613" y="26272"/>
                  <a:pt x="19080" y="25805"/>
                </a:cubicBezTo>
                <a:cubicBezTo>
                  <a:pt x="19281" y="25604"/>
                  <a:pt x="19447" y="25404"/>
                  <a:pt x="19581" y="25204"/>
                </a:cubicBezTo>
                <a:cubicBezTo>
                  <a:pt x="19781" y="25137"/>
                  <a:pt x="19948" y="25071"/>
                  <a:pt x="20181" y="25037"/>
                </a:cubicBezTo>
                <a:cubicBezTo>
                  <a:pt x="20281" y="24971"/>
                  <a:pt x="20415" y="24937"/>
                  <a:pt x="20548" y="24937"/>
                </a:cubicBezTo>
                <a:cubicBezTo>
                  <a:pt x="20581" y="24971"/>
                  <a:pt x="20581" y="25037"/>
                  <a:pt x="20615" y="25037"/>
                </a:cubicBezTo>
                <a:cubicBezTo>
                  <a:pt x="20727" y="25205"/>
                  <a:pt x="20955" y="25279"/>
                  <a:pt x="21203" y="25279"/>
                </a:cubicBezTo>
                <a:cubicBezTo>
                  <a:pt x="21251" y="25279"/>
                  <a:pt x="21300" y="25276"/>
                  <a:pt x="21349" y="25271"/>
                </a:cubicBezTo>
                <a:cubicBezTo>
                  <a:pt x="21449" y="25237"/>
                  <a:pt x="21415" y="25071"/>
                  <a:pt x="21282" y="25071"/>
                </a:cubicBezTo>
                <a:cubicBezTo>
                  <a:pt x="21182" y="25071"/>
                  <a:pt x="21015" y="25071"/>
                  <a:pt x="20882" y="24971"/>
                </a:cubicBezTo>
                <a:lnTo>
                  <a:pt x="20882" y="24937"/>
                </a:lnTo>
                <a:cubicBezTo>
                  <a:pt x="20915" y="24904"/>
                  <a:pt x="20915" y="24871"/>
                  <a:pt x="20915" y="24804"/>
                </a:cubicBezTo>
                <a:cubicBezTo>
                  <a:pt x="20915" y="24770"/>
                  <a:pt x="20882" y="24737"/>
                  <a:pt x="20782" y="24737"/>
                </a:cubicBezTo>
                <a:cubicBezTo>
                  <a:pt x="20848" y="24637"/>
                  <a:pt x="20882" y="24537"/>
                  <a:pt x="20915" y="24470"/>
                </a:cubicBezTo>
                <a:cubicBezTo>
                  <a:pt x="21182" y="24103"/>
                  <a:pt x="21616" y="23903"/>
                  <a:pt x="22049" y="23903"/>
                </a:cubicBezTo>
                <a:cubicBezTo>
                  <a:pt x="22416" y="23903"/>
                  <a:pt x="22850" y="24137"/>
                  <a:pt x="22616" y="24570"/>
                </a:cubicBezTo>
                <a:cubicBezTo>
                  <a:pt x="22449" y="24937"/>
                  <a:pt x="22049" y="25104"/>
                  <a:pt x="21682" y="25271"/>
                </a:cubicBezTo>
                <a:cubicBezTo>
                  <a:pt x="21616" y="25304"/>
                  <a:pt x="21616" y="25371"/>
                  <a:pt x="21716" y="25371"/>
                </a:cubicBezTo>
                <a:cubicBezTo>
                  <a:pt x="22216" y="25371"/>
                  <a:pt x="22750" y="24971"/>
                  <a:pt x="22883" y="24470"/>
                </a:cubicBezTo>
                <a:cubicBezTo>
                  <a:pt x="23017" y="23937"/>
                  <a:pt x="22416" y="23703"/>
                  <a:pt x="21949" y="23703"/>
                </a:cubicBezTo>
                <a:cubicBezTo>
                  <a:pt x="21912" y="23698"/>
                  <a:pt x="21875" y="23696"/>
                  <a:pt x="21838" y="23696"/>
                </a:cubicBezTo>
                <a:cubicBezTo>
                  <a:pt x="21330" y="23696"/>
                  <a:pt x="20766" y="24104"/>
                  <a:pt x="20548" y="24570"/>
                </a:cubicBezTo>
                <a:cubicBezTo>
                  <a:pt x="20548" y="24570"/>
                  <a:pt x="20548" y="24604"/>
                  <a:pt x="20515" y="24604"/>
                </a:cubicBezTo>
                <a:cubicBezTo>
                  <a:pt x="20415" y="24604"/>
                  <a:pt x="20348" y="24637"/>
                  <a:pt x="20348" y="24704"/>
                </a:cubicBezTo>
                <a:cubicBezTo>
                  <a:pt x="20248" y="24704"/>
                  <a:pt x="20181" y="24737"/>
                  <a:pt x="20081" y="24737"/>
                </a:cubicBezTo>
                <a:cubicBezTo>
                  <a:pt x="19948" y="24770"/>
                  <a:pt x="19848" y="24804"/>
                  <a:pt x="19681" y="24904"/>
                </a:cubicBezTo>
                <a:cubicBezTo>
                  <a:pt x="19948" y="24404"/>
                  <a:pt x="20181" y="23870"/>
                  <a:pt x="20415" y="23303"/>
                </a:cubicBezTo>
                <a:cubicBezTo>
                  <a:pt x="20448" y="23303"/>
                  <a:pt x="20515" y="23269"/>
                  <a:pt x="20515" y="23236"/>
                </a:cubicBezTo>
                <a:lnTo>
                  <a:pt x="20515" y="23103"/>
                </a:lnTo>
                <a:lnTo>
                  <a:pt x="20515" y="23036"/>
                </a:lnTo>
                <a:lnTo>
                  <a:pt x="20515" y="22802"/>
                </a:lnTo>
                <a:lnTo>
                  <a:pt x="20548" y="22802"/>
                </a:lnTo>
                <a:cubicBezTo>
                  <a:pt x="20948" y="22636"/>
                  <a:pt x="21215" y="22235"/>
                  <a:pt x="21249" y="21802"/>
                </a:cubicBezTo>
                <a:cubicBezTo>
                  <a:pt x="21281" y="21414"/>
                  <a:pt x="21032" y="20933"/>
                  <a:pt x="20592" y="20933"/>
                </a:cubicBezTo>
                <a:close/>
                <a:moveTo>
                  <a:pt x="17613" y="13996"/>
                </a:moveTo>
                <a:cubicBezTo>
                  <a:pt x="17596" y="13996"/>
                  <a:pt x="17572" y="14018"/>
                  <a:pt x="17543" y="14052"/>
                </a:cubicBezTo>
                <a:lnTo>
                  <a:pt x="17543" y="14052"/>
                </a:lnTo>
                <a:cubicBezTo>
                  <a:pt x="17568" y="14045"/>
                  <a:pt x="17594" y="14041"/>
                  <a:pt x="17619" y="14041"/>
                </a:cubicBezTo>
                <a:cubicBezTo>
                  <a:pt x="17651" y="14041"/>
                  <a:pt x="17683" y="14048"/>
                  <a:pt x="17713" y="14063"/>
                </a:cubicBezTo>
                <a:cubicBezTo>
                  <a:pt x="17713" y="14063"/>
                  <a:pt x="17713" y="14063"/>
                  <a:pt x="17713" y="14063"/>
                </a:cubicBezTo>
                <a:lnTo>
                  <a:pt x="17713" y="14063"/>
                </a:lnTo>
                <a:cubicBezTo>
                  <a:pt x="17791" y="14193"/>
                  <a:pt x="17927" y="14296"/>
                  <a:pt x="18013" y="14496"/>
                </a:cubicBezTo>
                <a:cubicBezTo>
                  <a:pt x="18080" y="14663"/>
                  <a:pt x="18080" y="14863"/>
                  <a:pt x="18046" y="15030"/>
                </a:cubicBezTo>
                <a:cubicBezTo>
                  <a:pt x="17946" y="15330"/>
                  <a:pt x="17713" y="15664"/>
                  <a:pt x="17413" y="15697"/>
                </a:cubicBezTo>
                <a:lnTo>
                  <a:pt x="17212" y="15697"/>
                </a:lnTo>
                <a:lnTo>
                  <a:pt x="17212" y="15564"/>
                </a:lnTo>
                <a:cubicBezTo>
                  <a:pt x="17212" y="15522"/>
                  <a:pt x="17159" y="15479"/>
                  <a:pt x="17111" y="15479"/>
                </a:cubicBezTo>
                <a:cubicBezTo>
                  <a:pt x="17084" y="15479"/>
                  <a:pt x="17058" y="15494"/>
                  <a:pt x="17046" y="15530"/>
                </a:cubicBezTo>
                <a:cubicBezTo>
                  <a:pt x="16946" y="15397"/>
                  <a:pt x="16912" y="15164"/>
                  <a:pt x="16946" y="15030"/>
                </a:cubicBezTo>
                <a:cubicBezTo>
                  <a:pt x="17046" y="14830"/>
                  <a:pt x="17179" y="14596"/>
                  <a:pt x="17279" y="14396"/>
                </a:cubicBezTo>
                <a:cubicBezTo>
                  <a:pt x="17329" y="14371"/>
                  <a:pt x="17456" y="14156"/>
                  <a:pt x="17543" y="14052"/>
                </a:cubicBezTo>
                <a:lnTo>
                  <a:pt x="17543" y="14052"/>
                </a:lnTo>
                <a:cubicBezTo>
                  <a:pt x="17457" y="14076"/>
                  <a:pt x="17373" y="14136"/>
                  <a:pt x="17312" y="14196"/>
                </a:cubicBezTo>
                <a:cubicBezTo>
                  <a:pt x="17079" y="14396"/>
                  <a:pt x="16912" y="14697"/>
                  <a:pt x="16779" y="14997"/>
                </a:cubicBezTo>
                <a:cubicBezTo>
                  <a:pt x="16645" y="15264"/>
                  <a:pt x="16712" y="15697"/>
                  <a:pt x="16912" y="15931"/>
                </a:cubicBezTo>
                <a:lnTo>
                  <a:pt x="16912" y="15997"/>
                </a:lnTo>
                <a:cubicBezTo>
                  <a:pt x="16612" y="16731"/>
                  <a:pt x="16579" y="17599"/>
                  <a:pt x="16612" y="18433"/>
                </a:cubicBezTo>
                <a:cubicBezTo>
                  <a:pt x="16479" y="18166"/>
                  <a:pt x="16378" y="17865"/>
                  <a:pt x="16212" y="17565"/>
                </a:cubicBezTo>
                <a:cubicBezTo>
                  <a:pt x="16479" y="17098"/>
                  <a:pt x="16378" y="16498"/>
                  <a:pt x="16045" y="16064"/>
                </a:cubicBezTo>
                <a:cubicBezTo>
                  <a:pt x="15815" y="15783"/>
                  <a:pt x="15409" y="15463"/>
                  <a:pt x="15007" y="15463"/>
                </a:cubicBezTo>
                <a:cubicBezTo>
                  <a:pt x="14884" y="15463"/>
                  <a:pt x="14761" y="15493"/>
                  <a:pt x="14644" y="15564"/>
                </a:cubicBezTo>
                <a:cubicBezTo>
                  <a:pt x="14077" y="15897"/>
                  <a:pt x="14244" y="16831"/>
                  <a:pt x="14577" y="17232"/>
                </a:cubicBezTo>
                <a:cubicBezTo>
                  <a:pt x="14783" y="17520"/>
                  <a:pt x="15116" y="17770"/>
                  <a:pt x="15412" y="17770"/>
                </a:cubicBezTo>
                <a:cubicBezTo>
                  <a:pt x="15595" y="17770"/>
                  <a:pt x="15763" y="17674"/>
                  <a:pt x="15878" y="17432"/>
                </a:cubicBezTo>
                <a:cubicBezTo>
                  <a:pt x="15878" y="17532"/>
                  <a:pt x="15911" y="17599"/>
                  <a:pt x="15945" y="17665"/>
                </a:cubicBezTo>
                <a:cubicBezTo>
                  <a:pt x="15945" y="17699"/>
                  <a:pt x="15945" y="17732"/>
                  <a:pt x="15978" y="17732"/>
                </a:cubicBezTo>
                <a:cubicBezTo>
                  <a:pt x="16078" y="17865"/>
                  <a:pt x="16145" y="17999"/>
                  <a:pt x="16278" y="18066"/>
                </a:cubicBezTo>
                <a:cubicBezTo>
                  <a:pt x="16412" y="18399"/>
                  <a:pt x="16579" y="18733"/>
                  <a:pt x="16645" y="19100"/>
                </a:cubicBezTo>
                <a:cubicBezTo>
                  <a:pt x="16712" y="19367"/>
                  <a:pt x="16712" y="19567"/>
                  <a:pt x="16745" y="19767"/>
                </a:cubicBezTo>
                <a:cubicBezTo>
                  <a:pt x="16779" y="20201"/>
                  <a:pt x="16812" y="20567"/>
                  <a:pt x="16912" y="21001"/>
                </a:cubicBezTo>
                <a:lnTo>
                  <a:pt x="16912" y="21034"/>
                </a:lnTo>
                <a:cubicBezTo>
                  <a:pt x="16912" y="21068"/>
                  <a:pt x="16912" y="21068"/>
                  <a:pt x="16946" y="21101"/>
                </a:cubicBezTo>
                <a:cubicBezTo>
                  <a:pt x="16979" y="21368"/>
                  <a:pt x="17046" y="21568"/>
                  <a:pt x="17079" y="21835"/>
                </a:cubicBezTo>
                <a:cubicBezTo>
                  <a:pt x="16879" y="21535"/>
                  <a:pt x="16745" y="21201"/>
                  <a:pt x="16579" y="20868"/>
                </a:cubicBezTo>
                <a:cubicBezTo>
                  <a:pt x="16479" y="20701"/>
                  <a:pt x="16412" y="20534"/>
                  <a:pt x="16278" y="20367"/>
                </a:cubicBezTo>
                <a:cubicBezTo>
                  <a:pt x="16212" y="20234"/>
                  <a:pt x="16078" y="20201"/>
                  <a:pt x="15945" y="20067"/>
                </a:cubicBezTo>
                <a:cubicBezTo>
                  <a:pt x="16312" y="19600"/>
                  <a:pt x="16045" y="18900"/>
                  <a:pt x="15545" y="18666"/>
                </a:cubicBezTo>
                <a:cubicBezTo>
                  <a:pt x="15412" y="18595"/>
                  <a:pt x="15262" y="18562"/>
                  <a:pt x="15114" y="18562"/>
                </a:cubicBezTo>
                <a:cubicBezTo>
                  <a:pt x="14702" y="18562"/>
                  <a:pt x="14293" y="18817"/>
                  <a:pt x="14244" y="19233"/>
                </a:cubicBezTo>
                <a:cubicBezTo>
                  <a:pt x="14210" y="19734"/>
                  <a:pt x="14477" y="20201"/>
                  <a:pt x="14877" y="20501"/>
                </a:cubicBezTo>
                <a:cubicBezTo>
                  <a:pt x="15023" y="20594"/>
                  <a:pt x="15185" y="20639"/>
                  <a:pt x="15337" y="20639"/>
                </a:cubicBezTo>
                <a:cubicBezTo>
                  <a:pt x="15568" y="20639"/>
                  <a:pt x="15778" y="20535"/>
                  <a:pt x="15878" y="20334"/>
                </a:cubicBezTo>
                <a:cubicBezTo>
                  <a:pt x="15911" y="20367"/>
                  <a:pt x="15911" y="20401"/>
                  <a:pt x="15945" y="20434"/>
                </a:cubicBezTo>
                <a:cubicBezTo>
                  <a:pt x="15955" y="20454"/>
                  <a:pt x="15970" y="20462"/>
                  <a:pt x="15987" y="20462"/>
                </a:cubicBezTo>
                <a:cubicBezTo>
                  <a:pt x="16028" y="20462"/>
                  <a:pt x="16078" y="20414"/>
                  <a:pt x="16078" y="20367"/>
                </a:cubicBezTo>
                <a:cubicBezTo>
                  <a:pt x="16278" y="20534"/>
                  <a:pt x="16378" y="20768"/>
                  <a:pt x="16479" y="21034"/>
                </a:cubicBezTo>
                <a:cubicBezTo>
                  <a:pt x="16645" y="21368"/>
                  <a:pt x="16779" y="21768"/>
                  <a:pt x="17112" y="22035"/>
                </a:cubicBezTo>
                <a:cubicBezTo>
                  <a:pt x="17112" y="22069"/>
                  <a:pt x="17112" y="22169"/>
                  <a:pt x="17146" y="22202"/>
                </a:cubicBezTo>
                <a:cubicBezTo>
                  <a:pt x="17279" y="22769"/>
                  <a:pt x="17246" y="23336"/>
                  <a:pt x="17146" y="23870"/>
                </a:cubicBezTo>
                <a:cubicBezTo>
                  <a:pt x="17046" y="23403"/>
                  <a:pt x="16779" y="23036"/>
                  <a:pt x="16412" y="22736"/>
                </a:cubicBezTo>
                <a:cubicBezTo>
                  <a:pt x="16312" y="22669"/>
                  <a:pt x="16278" y="22602"/>
                  <a:pt x="16212" y="22569"/>
                </a:cubicBezTo>
                <a:cubicBezTo>
                  <a:pt x="16280" y="22026"/>
                  <a:pt x="15610" y="21451"/>
                  <a:pt x="15089" y="21451"/>
                </a:cubicBezTo>
                <a:cubicBezTo>
                  <a:pt x="14843" y="21451"/>
                  <a:pt x="14630" y="21580"/>
                  <a:pt x="14544" y="21902"/>
                </a:cubicBezTo>
                <a:cubicBezTo>
                  <a:pt x="14410" y="22335"/>
                  <a:pt x="14711" y="22836"/>
                  <a:pt x="14977" y="23103"/>
                </a:cubicBezTo>
                <a:cubicBezTo>
                  <a:pt x="15151" y="23276"/>
                  <a:pt x="15437" y="23464"/>
                  <a:pt x="15699" y="23464"/>
                </a:cubicBezTo>
                <a:cubicBezTo>
                  <a:pt x="15840" y="23464"/>
                  <a:pt x="15973" y="23409"/>
                  <a:pt x="16078" y="23269"/>
                </a:cubicBezTo>
                <a:cubicBezTo>
                  <a:pt x="16112" y="23236"/>
                  <a:pt x="16078" y="23203"/>
                  <a:pt x="16045" y="23203"/>
                </a:cubicBezTo>
                <a:cubicBezTo>
                  <a:pt x="15970" y="23203"/>
                  <a:pt x="15897" y="23205"/>
                  <a:pt x="15826" y="23205"/>
                </a:cubicBezTo>
                <a:cubicBezTo>
                  <a:pt x="15613" y="23205"/>
                  <a:pt x="15419" y="23186"/>
                  <a:pt x="15244" y="23036"/>
                </a:cubicBezTo>
                <a:cubicBezTo>
                  <a:pt x="14977" y="22836"/>
                  <a:pt x="14811" y="22536"/>
                  <a:pt x="14777" y="22235"/>
                </a:cubicBezTo>
                <a:cubicBezTo>
                  <a:pt x="14719" y="21915"/>
                  <a:pt x="14889" y="21722"/>
                  <a:pt x="15177" y="21722"/>
                </a:cubicBezTo>
                <a:cubicBezTo>
                  <a:pt x="15219" y="21722"/>
                  <a:pt x="15264" y="21726"/>
                  <a:pt x="15311" y="21735"/>
                </a:cubicBezTo>
                <a:cubicBezTo>
                  <a:pt x="15578" y="21768"/>
                  <a:pt x="15945" y="22202"/>
                  <a:pt x="15978" y="22502"/>
                </a:cubicBezTo>
                <a:cubicBezTo>
                  <a:pt x="15945" y="22536"/>
                  <a:pt x="15945" y="22569"/>
                  <a:pt x="15945" y="22602"/>
                </a:cubicBezTo>
                <a:lnTo>
                  <a:pt x="15945" y="22702"/>
                </a:lnTo>
                <a:lnTo>
                  <a:pt x="15945" y="22736"/>
                </a:lnTo>
                <a:cubicBezTo>
                  <a:pt x="15911" y="22769"/>
                  <a:pt x="15945" y="22836"/>
                  <a:pt x="15978" y="22836"/>
                </a:cubicBezTo>
                <a:cubicBezTo>
                  <a:pt x="16012" y="22852"/>
                  <a:pt x="16028" y="22861"/>
                  <a:pt x="16041" y="22861"/>
                </a:cubicBezTo>
                <a:cubicBezTo>
                  <a:pt x="16053" y="22861"/>
                  <a:pt x="16062" y="22852"/>
                  <a:pt x="16078" y="22836"/>
                </a:cubicBezTo>
                <a:lnTo>
                  <a:pt x="16112" y="22836"/>
                </a:lnTo>
                <a:cubicBezTo>
                  <a:pt x="16145" y="22869"/>
                  <a:pt x="16212" y="22869"/>
                  <a:pt x="16245" y="22902"/>
                </a:cubicBezTo>
                <a:cubicBezTo>
                  <a:pt x="16612" y="23236"/>
                  <a:pt x="16879" y="23670"/>
                  <a:pt x="17046" y="24170"/>
                </a:cubicBezTo>
                <a:lnTo>
                  <a:pt x="17046" y="24203"/>
                </a:lnTo>
                <a:cubicBezTo>
                  <a:pt x="16979" y="24370"/>
                  <a:pt x="16979" y="24504"/>
                  <a:pt x="16946" y="24670"/>
                </a:cubicBezTo>
                <a:cubicBezTo>
                  <a:pt x="16145" y="26038"/>
                  <a:pt x="15411" y="27606"/>
                  <a:pt x="15144" y="29174"/>
                </a:cubicBezTo>
                <a:cubicBezTo>
                  <a:pt x="15144" y="29216"/>
                  <a:pt x="15199" y="29273"/>
                  <a:pt x="15247" y="29273"/>
                </a:cubicBezTo>
                <a:cubicBezTo>
                  <a:pt x="15274" y="29273"/>
                  <a:pt x="15299" y="29255"/>
                  <a:pt x="15311" y="29207"/>
                </a:cubicBezTo>
                <a:cubicBezTo>
                  <a:pt x="15395" y="28989"/>
                  <a:pt x="15477" y="28770"/>
                  <a:pt x="15558" y="28553"/>
                </a:cubicBezTo>
                <a:lnTo>
                  <a:pt x="15558" y="28553"/>
                </a:lnTo>
                <a:lnTo>
                  <a:pt x="15545" y="28573"/>
                </a:lnTo>
                <a:cubicBezTo>
                  <a:pt x="15631" y="28337"/>
                  <a:pt x="15720" y="28101"/>
                  <a:pt x="15813" y="27867"/>
                </a:cubicBezTo>
                <a:lnTo>
                  <a:pt x="15813" y="27867"/>
                </a:lnTo>
                <a:cubicBezTo>
                  <a:pt x="16126" y="27022"/>
                  <a:pt x="16440" y="26191"/>
                  <a:pt x="16812" y="25404"/>
                </a:cubicBezTo>
                <a:lnTo>
                  <a:pt x="16812" y="25404"/>
                </a:lnTo>
                <a:cubicBezTo>
                  <a:pt x="16796" y="25484"/>
                  <a:pt x="16788" y="25556"/>
                  <a:pt x="16780" y="25628"/>
                </a:cubicBezTo>
                <a:lnTo>
                  <a:pt x="16780" y="25628"/>
                </a:lnTo>
                <a:cubicBezTo>
                  <a:pt x="16881" y="25409"/>
                  <a:pt x="16984" y="25190"/>
                  <a:pt x="17087" y="24971"/>
                </a:cubicBezTo>
                <a:lnTo>
                  <a:pt x="17087" y="24971"/>
                </a:lnTo>
                <a:cubicBezTo>
                  <a:pt x="17072" y="25040"/>
                  <a:pt x="17059" y="25105"/>
                  <a:pt x="17046" y="25171"/>
                </a:cubicBezTo>
                <a:cubicBezTo>
                  <a:pt x="17339" y="24524"/>
                  <a:pt x="17633" y="23904"/>
                  <a:pt x="17927" y="23332"/>
                </a:cubicBezTo>
                <a:lnTo>
                  <a:pt x="17927" y="23332"/>
                </a:lnTo>
                <a:cubicBezTo>
                  <a:pt x="18202" y="22923"/>
                  <a:pt x="18491" y="22521"/>
                  <a:pt x="18747" y="22102"/>
                </a:cubicBezTo>
                <a:cubicBezTo>
                  <a:pt x="18780" y="22069"/>
                  <a:pt x="18780" y="21968"/>
                  <a:pt x="18847" y="21935"/>
                </a:cubicBezTo>
                <a:cubicBezTo>
                  <a:pt x="19047" y="21535"/>
                  <a:pt x="19214" y="21135"/>
                  <a:pt x="19414" y="20734"/>
                </a:cubicBezTo>
                <a:cubicBezTo>
                  <a:pt x="19458" y="20602"/>
                  <a:pt x="19502" y="20467"/>
                  <a:pt x="19547" y="20331"/>
                </a:cubicBezTo>
                <a:lnTo>
                  <a:pt x="19547" y="20331"/>
                </a:lnTo>
                <a:cubicBezTo>
                  <a:pt x="19501" y="20400"/>
                  <a:pt x="19457" y="20468"/>
                  <a:pt x="19414" y="20534"/>
                </a:cubicBezTo>
                <a:cubicBezTo>
                  <a:pt x="19080" y="21034"/>
                  <a:pt x="18780" y="21535"/>
                  <a:pt x="18547" y="22069"/>
                </a:cubicBezTo>
                <a:cubicBezTo>
                  <a:pt x="18513" y="22102"/>
                  <a:pt x="18513" y="22102"/>
                  <a:pt x="18447" y="22102"/>
                </a:cubicBezTo>
                <a:cubicBezTo>
                  <a:pt x="18230" y="22571"/>
                  <a:pt x="18009" y="23037"/>
                  <a:pt x="17787" y="23501"/>
                </a:cubicBezTo>
                <a:lnTo>
                  <a:pt x="17787" y="23501"/>
                </a:lnTo>
                <a:cubicBezTo>
                  <a:pt x="17774" y="23524"/>
                  <a:pt x="17760" y="23547"/>
                  <a:pt x="17746" y="23570"/>
                </a:cubicBezTo>
                <a:cubicBezTo>
                  <a:pt x="17648" y="23733"/>
                  <a:pt x="17550" y="23897"/>
                  <a:pt x="17455" y="24065"/>
                </a:cubicBezTo>
                <a:lnTo>
                  <a:pt x="17455" y="24065"/>
                </a:lnTo>
                <a:cubicBezTo>
                  <a:pt x="17516" y="24027"/>
                  <a:pt x="17548" y="23933"/>
                  <a:pt x="17579" y="23870"/>
                </a:cubicBezTo>
                <a:cubicBezTo>
                  <a:pt x="17623" y="23798"/>
                  <a:pt x="17668" y="23727"/>
                  <a:pt x="17713" y="23657"/>
                </a:cubicBezTo>
                <a:lnTo>
                  <a:pt x="17713" y="23657"/>
                </a:lnTo>
                <a:cubicBezTo>
                  <a:pt x="17503" y="24095"/>
                  <a:pt x="17293" y="24533"/>
                  <a:pt x="17087" y="24971"/>
                </a:cubicBezTo>
                <a:lnTo>
                  <a:pt x="17087" y="24971"/>
                </a:lnTo>
                <a:cubicBezTo>
                  <a:pt x="17110" y="24863"/>
                  <a:pt x="17138" y="24746"/>
                  <a:pt x="17179" y="24604"/>
                </a:cubicBezTo>
                <a:cubicBezTo>
                  <a:pt x="17264" y="24417"/>
                  <a:pt x="17358" y="24239"/>
                  <a:pt x="17455" y="24065"/>
                </a:cubicBezTo>
                <a:lnTo>
                  <a:pt x="17455" y="24065"/>
                </a:lnTo>
                <a:cubicBezTo>
                  <a:pt x="17452" y="24067"/>
                  <a:pt x="17449" y="24068"/>
                  <a:pt x="17446" y="24070"/>
                </a:cubicBezTo>
                <a:cubicBezTo>
                  <a:pt x="17513" y="23770"/>
                  <a:pt x="17546" y="23536"/>
                  <a:pt x="17579" y="23236"/>
                </a:cubicBezTo>
                <a:cubicBezTo>
                  <a:pt x="17679" y="22435"/>
                  <a:pt x="17379" y="21602"/>
                  <a:pt x="17246" y="20868"/>
                </a:cubicBezTo>
                <a:cubicBezTo>
                  <a:pt x="17379" y="20367"/>
                  <a:pt x="17379" y="19767"/>
                  <a:pt x="17579" y="19300"/>
                </a:cubicBezTo>
                <a:lnTo>
                  <a:pt x="17679" y="19300"/>
                </a:lnTo>
                <a:cubicBezTo>
                  <a:pt x="17713" y="19300"/>
                  <a:pt x="17779" y="19233"/>
                  <a:pt x="17746" y="19200"/>
                </a:cubicBezTo>
                <a:cubicBezTo>
                  <a:pt x="17746" y="19133"/>
                  <a:pt x="17746" y="19100"/>
                  <a:pt x="17713" y="19100"/>
                </a:cubicBezTo>
                <a:lnTo>
                  <a:pt x="17713" y="19100"/>
                </a:lnTo>
                <a:cubicBezTo>
                  <a:pt x="17746" y="19100"/>
                  <a:pt x="17746" y="19133"/>
                  <a:pt x="17779" y="19133"/>
                </a:cubicBezTo>
                <a:cubicBezTo>
                  <a:pt x="17892" y="19199"/>
                  <a:pt x="18002" y="19227"/>
                  <a:pt x="18106" y="19227"/>
                </a:cubicBezTo>
                <a:cubicBezTo>
                  <a:pt x="18373" y="19227"/>
                  <a:pt x="18603" y="19039"/>
                  <a:pt x="18747" y="18799"/>
                </a:cubicBezTo>
                <a:cubicBezTo>
                  <a:pt x="18947" y="18466"/>
                  <a:pt x="19014" y="17966"/>
                  <a:pt x="18847" y="17599"/>
                </a:cubicBezTo>
                <a:cubicBezTo>
                  <a:pt x="18740" y="17363"/>
                  <a:pt x="18523" y="17210"/>
                  <a:pt x="18284" y="17210"/>
                </a:cubicBezTo>
                <a:cubicBezTo>
                  <a:pt x="18151" y="17210"/>
                  <a:pt x="18011" y="17258"/>
                  <a:pt x="17880" y="17365"/>
                </a:cubicBezTo>
                <a:cubicBezTo>
                  <a:pt x="17846" y="17398"/>
                  <a:pt x="17846" y="17465"/>
                  <a:pt x="17913" y="17465"/>
                </a:cubicBezTo>
                <a:cubicBezTo>
                  <a:pt x="17988" y="17457"/>
                  <a:pt x="18059" y="17451"/>
                  <a:pt x="18125" y="17451"/>
                </a:cubicBezTo>
                <a:cubicBezTo>
                  <a:pt x="18324" y="17451"/>
                  <a:pt x="18480" y="17507"/>
                  <a:pt x="18580" y="17732"/>
                </a:cubicBezTo>
                <a:cubicBezTo>
                  <a:pt x="18713" y="17999"/>
                  <a:pt x="18613" y="18299"/>
                  <a:pt x="18547" y="18566"/>
                </a:cubicBezTo>
                <a:cubicBezTo>
                  <a:pt x="18452" y="18756"/>
                  <a:pt x="18297" y="19036"/>
                  <a:pt x="18082" y="19036"/>
                </a:cubicBezTo>
                <a:cubicBezTo>
                  <a:pt x="18070" y="19036"/>
                  <a:pt x="18058" y="19035"/>
                  <a:pt x="18046" y="19033"/>
                </a:cubicBezTo>
                <a:cubicBezTo>
                  <a:pt x="17379" y="18900"/>
                  <a:pt x="17546" y="18032"/>
                  <a:pt x="17913" y="17699"/>
                </a:cubicBezTo>
                <a:cubicBezTo>
                  <a:pt x="17946" y="17665"/>
                  <a:pt x="17913" y="17599"/>
                  <a:pt x="17846" y="17599"/>
                </a:cubicBezTo>
                <a:cubicBezTo>
                  <a:pt x="17446" y="17899"/>
                  <a:pt x="17246" y="18499"/>
                  <a:pt x="17446" y="18900"/>
                </a:cubicBezTo>
                <a:cubicBezTo>
                  <a:pt x="17379" y="18900"/>
                  <a:pt x="17312" y="19000"/>
                  <a:pt x="17312" y="19066"/>
                </a:cubicBezTo>
                <a:cubicBezTo>
                  <a:pt x="17312" y="19100"/>
                  <a:pt x="17379" y="19200"/>
                  <a:pt x="17379" y="19233"/>
                </a:cubicBezTo>
                <a:cubicBezTo>
                  <a:pt x="17146" y="19667"/>
                  <a:pt x="17146" y="20067"/>
                  <a:pt x="17079" y="20501"/>
                </a:cubicBezTo>
                <a:cubicBezTo>
                  <a:pt x="17046" y="20234"/>
                  <a:pt x="17046" y="20034"/>
                  <a:pt x="17012" y="19767"/>
                </a:cubicBezTo>
                <a:cubicBezTo>
                  <a:pt x="17046" y="19767"/>
                  <a:pt x="17079" y="19767"/>
                  <a:pt x="17079" y="19700"/>
                </a:cubicBezTo>
                <a:lnTo>
                  <a:pt x="16946" y="19200"/>
                </a:lnTo>
                <a:cubicBezTo>
                  <a:pt x="16912" y="18866"/>
                  <a:pt x="16912" y="18566"/>
                  <a:pt x="16879" y="18232"/>
                </a:cubicBezTo>
                <a:cubicBezTo>
                  <a:pt x="16812" y="17832"/>
                  <a:pt x="16879" y="17398"/>
                  <a:pt x="16912" y="16998"/>
                </a:cubicBezTo>
                <a:cubicBezTo>
                  <a:pt x="16912" y="16999"/>
                  <a:pt x="16912" y="17000"/>
                  <a:pt x="16912" y="17000"/>
                </a:cubicBezTo>
                <a:cubicBezTo>
                  <a:pt x="16917" y="17000"/>
                  <a:pt x="16981" y="16586"/>
                  <a:pt x="17046" y="16264"/>
                </a:cubicBezTo>
                <a:lnTo>
                  <a:pt x="17046" y="16431"/>
                </a:lnTo>
                <a:cubicBezTo>
                  <a:pt x="17046" y="16481"/>
                  <a:pt x="17087" y="16506"/>
                  <a:pt x="17129" y="16506"/>
                </a:cubicBezTo>
                <a:cubicBezTo>
                  <a:pt x="17171" y="16506"/>
                  <a:pt x="17212" y="16481"/>
                  <a:pt x="17212" y="16431"/>
                </a:cubicBezTo>
                <a:cubicBezTo>
                  <a:pt x="17246" y="16231"/>
                  <a:pt x="17246" y="16198"/>
                  <a:pt x="17246" y="16098"/>
                </a:cubicBezTo>
                <a:cubicBezTo>
                  <a:pt x="17279" y="16098"/>
                  <a:pt x="17279" y="16164"/>
                  <a:pt x="17312" y="16164"/>
                </a:cubicBezTo>
                <a:cubicBezTo>
                  <a:pt x="17328" y="16165"/>
                  <a:pt x="17344" y="16166"/>
                  <a:pt x="17360" y="16166"/>
                </a:cubicBezTo>
                <a:cubicBezTo>
                  <a:pt x="17804" y="16166"/>
                  <a:pt x="18152" y="15717"/>
                  <a:pt x="18313" y="15330"/>
                </a:cubicBezTo>
                <a:cubicBezTo>
                  <a:pt x="18480" y="14863"/>
                  <a:pt x="18313" y="14096"/>
                  <a:pt x="17746" y="14029"/>
                </a:cubicBezTo>
                <a:cubicBezTo>
                  <a:pt x="17713" y="14029"/>
                  <a:pt x="17713" y="14029"/>
                  <a:pt x="17713" y="14063"/>
                </a:cubicBezTo>
                <a:lnTo>
                  <a:pt x="17713" y="14063"/>
                </a:lnTo>
                <a:cubicBezTo>
                  <a:pt x="17700" y="14041"/>
                  <a:pt x="17689" y="14019"/>
                  <a:pt x="17679" y="13996"/>
                </a:cubicBezTo>
                <a:close/>
                <a:moveTo>
                  <a:pt x="14027" y="23911"/>
                </a:moveTo>
                <a:cubicBezTo>
                  <a:pt x="14002" y="23911"/>
                  <a:pt x="13977" y="23920"/>
                  <a:pt x="13977" y="23937"/>
                </a:cubicBezTo>
                <a:cubicBezTo>
                  <a:pt x="14432" y="26115"/>
                  <a:pt x="14760" y="28262"/>
                  <a:pt x="15117" y="30440"/>
                </a:cubicBezTo>
                <a:lnTo>
                  <a:pt x="15117" y="30440"/>
                </a:lnTo>
                <a:cubicBezTo>
                  <a:pt x="15153" y="30292"/>
                  <a:pt x="15189" y="30145"/>
                  <a:pt x="15227" y="29999"/>
                </a:cubicBezTo>
                <a:lnTo>
                  <a:pt x="15227" y="29999"/>
                </a:lnTo>
                <a:cubicBezTo>
                  <a:pt x="15233" y="30035"/>
                  <a:pt x="15238" y="30071"/>
                  <a:pt x="15244" y="30108"/>
                </a:cubicBezTo>
                <a:cubicBezTo>
                  <a:pt x="15354" y="29634"/>
                  <a:pt x="15486" y="29161"/>
                  <a:pt x="15636" y="28690"/>
                </a:cubicBezTo>
                <a:lnTo>
                  <a:pt x="15636" y="28690"/>
                </a:lnTo>
                <a:cubicBezTo>
                  <a:pt x="15628" y="28695"/>
                  <a:pt x="15620" y="28701"/>
                  <a:pt x="15611" y="28707"/>
                </a:cubicBezTo>
                <a:cubicBezTo>
                  <a:pt x="15462" y="29134"/>
                  <a:pt x="15339" y="29562"/>
                  <a:pt x="15227" y="29999"/>
                </a:cubicBezTo>
                <a:lnTo>
                  <a:pt x="15227" y="29999"/>
                </a:lnTo>
                <a:cubicBezTo>
                  <a:pt x="14900" y="27968"/>
                  <a:pt x="14601" y="25968"/>
                  <a:pt x="14077" y="23937"/>
                </a:cubicBezTo>
                <a:cubicBezTo>
                  <a:pt x="14077" y="23920"/>
                  <a:pt x="14052" y="23911"/>
                  <a:pt x="14027" y="23911"/>
                </a:cubicBezTo>
                <a:close/>
                <a:moveTo>
                  <a:pt x="7030" y="1"/>
                </a:moveTo>
                <a:cubicBezTo>
                  <a:pt x="6499" y="1"/>
                  <a:pt x="6171" y="541"/>
                  <a:pt x="6171" y="1053"/>
                </a:cubicBezTo>
                <a:cubicBezTo>
                  <a:pt x="6171" y="1103"/>
                  <a:pt x="6188" y="1129"/>
                  <a:pt x="6209" y="1129"/>
                </a:cubicBezTo>
                <a:cubicBezTo>
                  <a:pt x="6230" y="1129"/>
                  <a:pt x="6255" y="1103"/>
                  <a:pt x="6271" y="1053"/>
                </a:cubicBezTo>
                <a:cubicBezTo>
                  <a:pt x="6397" y="678"/>
                  <a:pt x="6581" y="214"/>
                  <a:pt x="7072" y="214"/>
                </a:cubicBezTo>
                <a:cubicBezTo>
                  <a:pt x="7104" y="214"/>
                  <a:pt x="7137" y="215"/>
                  <a:pt x="7172" y="220"/>
                </a:cubicBezTo>
                <a:cubicBezTo>
                  <a:pt x="7606" y="320"/>
                  <a:pt x="7872" y="753"/>
                  <a:pt x="7839" y="1187"/>
                </a:cubicBezTo>
                <a:cubicBezTo>
                  <a:pt x="7839" y="1399"/>
                  <a:pt x="7563" y="2385"/>
                  <a:pt x="7186" y="2385"/>
                </a:cubicBezTo>
                <a:cubicBezTo>
                  <a:pt x="7149" y="2385"/>
                  <a:pt x="7111" y="2375"/>
                  <a:pt x="7072" y="2354"/>
                </a:cubicBezTo>
                <a:cubicBezTo>
                  <a:pt x="7072" y="2279"/>
                  <a:pt x="7053" y="2242"/>
                  <a:pt x="7001" y="2242"/>
                </a:cubicBezTo>
                <a:cubicBezTo>
                  <a:pt x="6984" y="2242"/>
                  <a:pt x="6963" y="2246"/>
                  <a:pt x="6938" y="2254"/>
                </a:cubicBezTo>
                <a:cubicBezTo>
                  <a:pt x="6705" y="1987"/>
                  <a:pt x="6538" y="1487"/>
                  <a:pt x="6438" y="1154"/>
                </a:cubicBezTo>
                <a:cubicBezTo>
                  <a:pt x="6424" y="1112"/>
                  <a:pt x="6404" y="1093"/>
                  <a:pt x="6386" y="1093"/>
                </a:cubicBezTo>
                <a:cubicBezTo>
                  <a:pt x="6360" y="1093"/>
                  <a:pt x="6338" y="1129"/>
                  <a:pt x="6338" y="1187"/>
                </a:cubicBezTo>
                <a:cubicBezTo>
                  <a:pt x="6405" y="1487"/>
                  <a:pt x="6438" y="1887"/>
                  <a:pt x="6605" y="2221"/>
                </a:cubicBezTo>
                <a:cubicBezTo>
                  <a:pt x="6571" y="2254"/>
                  <a:pt x="6538" y="2321"/>
                  <a:pt x="6538" y="2354"/>
                </a:cubicBezTo>
                <a:cubicBezTo>
                  <a:pt x="6538" y="2488"/>
                  <a:pt x="6538" y="2555"/>
                  <a:pt x="6605" y="2655"/>
                </a:cubicBezTo>
                <a:cubicBezTo>
                  <a:pt x="6605" y="2688"/>
                  <a:pt x="6672" y="2688"/>
                  <a:pt x="6705" y="2721"/>
                </a:cubicBezTo>
                <a:cubicBezTo>
                  <a:pt x="6705" y="2721"/>
                  <a:pt x="6738" y="2721"/>
                  <a:pt x="6738" y="2755"/>
                </a:cubicBezTo>
                <a:cubicBezTo>
                  <a:pt x="6938" y="3355"/>
                  <a:pt x="7072" y="3922"/>
                  <a:pt x="7172" y="4556"/>
                </a:cubicBezTo>
                <a:cubicBezTo>
                  <a:pt x="6772" y="4022"/>
                  <a:pt x="6371" y="3489"/>
                  <a:pt x="5904" y="2988"/>
                </a:cubicBezTo>
                <a:cubicBezTo>
                  <a:pt x="6038" y="2821"/>
                  <a:pt x="6071" y="2555"/>
                  <a:pt x="6104" y="2354"/>
                </a:cubicBezTo>
                <a:cubicBezTo>
                  <a:pt x="6171" y="2054"/>
                  <a:pt x="6038" y="1754"/>
                  <a:pt x="5838" y="1520"/>
                </a:cubicBezTo>
                <a:cubicBezTo>
                  <a:pt x="5604" y="1182"/>
                  <a:pt x="5167" y="966"/>
                  <a:pt x="4749" y="966"/>
                </a:cubicBezTo>
                <a:cubicBezTo>
                  <a:pt x="4630" y="966"/>
                  <a:pt x="4514" y="983"/>
                  <a:pt x="4403" y="1020"/>
                </a:cubicBezTo>
                <a:cubicBezTo>
                  <a:pt x="3936" y="1154"/>
                  <a:pt x="3903" y="1554"/>
                  <a:pt x="4070" y="1921"/>
                </a:cubicBezTo>
                <a:cubicBezTo>
                  <a:pt x="4070" y="1921"/>
                  <a:pt x="4036" y="1987"/>
                  <a:pt x="4036" y="2021"/>
                </a:cubicBezTo>
                <a:cubicBezTo>
                  <a:pt x="4214" y="2465"/>
                  <a:pt x="4866" y="3226"/>
                  <a:pt x="5454" y="3226"/>
                </a:cubicBezTo>
                <a:cubicBezTo>
                  <a:pt x="5528" y="3226"/>
                  <a:pt x="5600" y="3214"/>
                  <a:pt x="5671" y="3188"/>
                </a:cubicBezTo>
                <a:cubicBezTo>
                  <a:pt x="5704" y="3155"/>
                  <a:pt x="5771" y="3155"/>
                  <a:pt x="5838" y="3088"/>
                </a:cubicBezTo>
                <a:cubicBezTo>
                  <a:pt x="6338" y="3755"/>
                  <a:pt x="6772" y="4423"/>
                  <a:pt x="7205" y="5090"/>
                </a:cubicBezTo>
                <a:lnTo>
                  <a:pt x="7205" y="5156"/>
                </a:lnTo>
                <a:cubicBezTo>
                  <a:pt x="7205" y="5156"/>
                  <a:pt x="7205" y="5190"/>
                  <a:pt x="7239" y="5190"/>
                </a:cubicBezTo>
                <a:cubicBezTo>
                  <a:pt x="7339" y="5357"/>
                  <a:pt x="7439" y="5523"/>
                  <a:pt x="7539" y="5690"/>
                </a:cubicBezTo>
                <a:cubicBezTo>
                  <a:pt x="7105" y="5256"/>
                  <a:pt x="6538" y="5056"/>
                  <a:pt x="5938" y="4856"/>
                </a:cubicBezTo>
                <a:cubicBezTo>
                  <a:pt x="5904" y="4856"/>
                  <a:pt x="5904" y="4856"/>
                  <a:pt x="5871" y="4823"/>
                </a:cubicBezTo>
                <a:cubicBezTo>
                  <a:pt x="5838" y="4823"/>
                  <a:pt x="5738" y="4756"/>
                  <a:pt x="5704" y="4756"/>
                </a:cubicBezTo>
                <a:cubicBezTo>
                  <a:pt x="5537" y="4316"/>
                  <a:pt x="4883" y="3969"/>
                  <a:pt x="4337" y="3969"/>
                </a:cubicBezTo>
                <a:cubicBezTo>
                  <a:pt x="4013" y="3969"/>
                  <a:pt x="3727" y="4091"/>
                  <a:pt x="3603" y="4389"/>
                </a:cubicBezTo>
                <a:cubicBezTo>
                  <a:pt x="3603" y="4412"/>
                  <a:pt x="3634" y="4451"/>
                  <a:pt x="3654" y="4451"/>
                </a:cubicBezTo>
                <a:cubicBezTo>
                  <a:pt x="3663" y="4451"/>
                  <a:pt x="3669" y="4443"/>
                  <a:pt x="3669" y="4423"/>
                </a:cubicBezTo>
                <a:cubicBezTo>
                  <a:pt x="3703" y="4389"/>
                  <a:pt x="3736" y="4389"/>
                  <a:pt x="3769" y="4356"/>
                </a:cubicBezTo>
                <a:cubicBezTo>
                  <a:pt x="3936" y="4823"/>
                  <a:pt x="4403" y="5190"/>
                  <a:pt x="4870" y="5357"/>
                </a:cubicBezTo>
                <a:cubicBezTo>
                  <a:pt x="4925" y="5372"/>
                  <a:pt x="4992" y="5381"/>
                  <a:pt x="5062" y="5381"/>
                </a:cubicBezTo>
                <a:cubicBezTo>
                  <a:pt x="5292" y="5381"/>
                  <a:pt x="5569" y="5294"/>
                  <a:pt x="5671" y="5090"/>
                </a:cubicBezTo>
                <a:cubicBezTo>
                  <a:pt x="5738" y="5090"/>
                  <a:pt x="5771" y="5090"/>
                  <a:pt x="5871" y="5056"/>
                </a:cubicBezTo>
                <a:cubicBezTo>
                  <a:pt x="6505" y="5256"/>
                  <a:pt x="7072" y="5590"/>
                  <a:pt x="7572" y="5990"/>
                </a:cubicBezTo>
                <a:cubicBezTo>
                  <a:pt x="7583" y="6001"/>
                  <a:pt x="7594" y="6005"/>
                  <a:pt x="7604" y="6005"/>
                </a:cubicBezTo>
                <a:cubicBezTo>
                  <a:pt x="7624" y="6005"/>
                  <a:pt x="7639" y="5990"/>
                  <a:pt x="7639" y="5990"/>
                </a:cubicBezTo>
                <a:cubicBezTo>
                  <a:pt x="8039" y="6657"/>
                  <a:pt x="8373" y="7325"/>
                  <a:pt x="8706" y="7992"/>
                </a:cubicBezTo>
                <a:cubicBezTo>
                  <a:pt x="8406" y="7758"/>
                  <a:pt x="8039" y="7658"/>
                  <a:pt x="7639" y="7558"/>
                </a:cubicBezTo>
                <a:cubicBezTo>
                  <a:pt x="7706" y="7525"/>
                  <a:pt x="7639" y="7425"/>
                  <a:pt x="7572" y="7425"/>
                </a:cubicBezTo>
                <a:cubicBezTo>
                  <a:pt x="7439" y="7425"/>
                  <a:pt x="7372" y="7491"/>
                  <a:pt x="7272" y="7491"/>
                </a:cubicBezTo>
                <a:cubicBezTo>
                  <a:pt x="7239" y="7491"/>
                  <a:pt x="7239" y="7491"/>
                  <a:pt x="7205" y="7425"/>
                </a:cubicBezTo>
                <a:cubicBezTo>
                  <a:pt x="7339" y="7058"/>
                  <a:pt x="7072" y="6591"/>
                  <a:pt x="6772" y="6391"/>
                </a:cubicBezTo>
                <a:cubicBezTo>
                  <a:pt x="6541" y="6244"/>
                  <a:pt x="6232" y="6150"/>
                  <a:pt x="5926" y="6150"/>
                </a:cubicBezTo>
                <a:cubicBezTo>
                  <a:pt x="5745" y="6150"/>
                  <a:pt x="5565" y="6183"/>
                  <a:pt x="5404" y="6257"/>
                </a:cubicBezTo>
                <a:cubicBezTo>
                  <a:pt x="4904" y="6524"/>
                  <a:pt x="5004" y="7225"/>
                  <a:pt x="5371" y="7558"/>
                </a:cubicBezTo>
                <a:cubicBezTo>
                  <a:pt x="5380" y="7568"/>
                  <a:pt x="5390" y="7572"/>
                  <a:pt x="5399" y="7572"/>
                </a:cubicBezTo>
                <a:cubicBezTo>
                  <a:pt x="5421" y="7572"/>
                  <a:pt x="5437" y="7548"/>
                  <a:pt x="5437" y="7525"/>
                </a:cubicBezTo>
                <a:cubicBezTo>
                  <a:pt x="5437" y="7425"/>
                  <a:pt x="5404" y="7391"/>
                  <a:pt x="5404" y="7325"/>
                </a:cubicBezTo>
                <a:lnTo>
                  <a:pt x="5404" y="7325"/>
                </a:lnTo>
                <a:cubicBezTo>
                  <a:pt x="5656" y="7602"/>
                  <a:pt x="6117" y="7841"/>
                  <a:pt x="6514" y="7841"/>
                </a:cubicBezTo>
                <a:cubicBezTo>
                  <a:pt x="6643" y="7841"/>
                  <a:pt x="6765" y="7815"/>
                  <a:pt x="6872" y="7758"/>
                </a:cubicBezTo>
                <a:cubicBezTo>
                  <a:pt x="6982" y="7821"/>
                  <a:pt x="7077" y="7855"/>
                  <a:pt x="7165" y="7855"/>
                </a:cubicBezTo>
                <a:cubicBezTo>
                  <a:pt x="7263" y="7855"/>
                  <a:pt x="7351" y="7813"/>
                  <a:pt x="7439" y="7725"/>
                </a:cubicBezTo>
                <a:cubicBezTo>
                  <a:pt x="7939" y="7858"/>
                  <a:pt x="8439" y="8092"/>
                  <a:pt x="8873" y="8425"/>
                </a:cubicBezTo>
                <a:cubicBezTo>
                  <a:pt x="9207" y="9226"/>
                  <a:pt x="9540" y="10027"/>
                  <a:pt x="9840" y="10827"/>
                </a:cubicBezTo>
                <a:cubicBezTo>
                  <a:pt x="9774" y="10760"/>
                  <a:pt x="9774" y="10727"/>
                  <a:pt x="9740" y="10727"/>
                </a:cubicBezTo>
                <a:cubicBezTo>
                  <a:pt x="9674" y="10660"/>
                  <a:pt x="9540" y="10560"/>
                  <a:pt x="9407" y="10494"/>
                </a:cubicBezTo>
                <a:cubicBezTo>
                  <a:pt x="9390" y="10468"/>
                  <a:pt x="9368" y="10458"/>
                  <a:pt x="9346" y="10458"/>
                </a:cubicBezTo>
                <a:cubicBezTo>
                  <a:pt x="9285" y="10458"/>
                  <a:pt x="9221" y="10537"/>
                  <a:pt x="9237" y="10587"/>
                </a:cubicBezTo>
                <a:lnTo>
                  <a:pt x="9237" y="10587"/>
                </a:lnTo>
                <a:cubicBezTo>
                  <a:pt x="9002" y="10023"/>
                  <a:pt x="8371" y="9559"/>
                  <a:pt x="7772" y="9493"/>
                </a:cubicBezTo>
                <a:cubicBezTo>
                  <a:pt x="7728" y="9486"/>
                  <a:pt x="7686" y="9482"/>
                  <a:pt x="7646" y="9482"/>
                </a:cubicBezTo>
                <a:cubicBezTo>
                  <a:pt x="6949" y="9482"/>
                  <a:pt x="7051" y="10554"/>
                  <a:pt x="7272" y="11027"/>
                </a:cubicBezTo>
                <a:cubicBezTo>
                  <a:pt x="7489" y="11389"/>
                  <a:pt x="7899" y="11577"/>
                  <a:pt x="8311" y="11577"/>
                </a:cubicBezTo>
                <a:cubicBezTo>
                  <a:pt x="8468" y="11577"/>
                  <a:pt x="8626" y="11550"/>
                  <a:pt x="8773" y="11494"/>
                </a:cubicBezTo>
                <a:cubicBezTo>
                  <a:pt x="9040" y="11394"/>
                  <a:pt x="9173" y="11161"/>
                  <a:pt x="9173" y="10927"/>
                </a:cubicBezTo>
                <a:lnTo>
                  <a:pt x="9173" y="10994"/>
                </a:lnTo>
                <a:cubicBezTo>
                  <a:pt x="9187" y="11022"/>
                  <a:pt x="9218" y="11038"/>
                  <a:pt x="9250" y="11038"/>
                </a:cubicBezTo>
                <a:cubicBezTo>
                  <a:pt x="9294" y="11038"/>
                  <a:pt x="9340" y="11005"/>
                  <a:pt x="9340" y="10927"/>
                </a:cubicBezTo>
                <a:cubicBezTo>
                  <a:pt x="9373" y="10994"/>
                  <a:pt x="9407" y="10994"/>
                  <a:pt x="9440" y="11027"/>
                </a:cubicBezTo>
                <a:cubicBezTo>
                  <a:pt x="9574" y="11094"/>
                  <a:pt x="9707" y="11161"/>
                  <a:pt x="9840" y="11227"/>
                </a:cubicBezTo>
                <a:cubicBezTo>
                  <a:pt x="9857" y="11244"/>
                  <a:pt x="9882" y="11252"/>
                  <a:pt x="9911" y="11252"/>
                </a:cubicBezTo>
                <a:cubicBezTo>
                  <a:pt x="9941" y="11252"/>
                  <a:pt x="9974" y="11244"/>
                  <a:pt x="10007" y="11227"/>
                </a:cubicBezTo>
                <a:cubicBezTo>
                  <a:pt x="10274" y="12061"/>
                  <a:pt x="10574" y="12895"/>
                  <a:pt x="10841" y="13729"/>
                </a:cubicBezTo>
                <a:cubicBezTo>
                  <a:pt x="10708" y="13596"/>
                  <a:pt x="10574" y="13496"/>
                  <a:pt x="10408" y="13396"/>
                </a:cubicBezTo>
                <a:lnTo>
                  <a:pt x="10374" y="13396"/>
                </a:lnTo>
                <a:cubicBezTo>
                  <a:pt x="10374" y="13362"/>
                  <a:pt x="10341" y="13362"/>
                  <a:pt x="10341" y="13362"/>
                </a:cubicBezTo>
                <a:cubicBezTo>
                  <a:pt x="10274" y="13329"/>
                  <a:pt x="10274" y="13262"/>
                  <a:pt x="10241" y="13262"/>
                </a:cubicBezTo>
                <a:lnTo>
                  <a:pt x="10207" y="13229"/>
                </a:lnTo>
                <a:cubicBezTo>
                  <a:pt x="10121" y="12739"/>
                  <a:pt x="9437" y="12548"/>
                  <a:pt x="8952" y="12548"/>
                </a:cubicBezTo>
                <a:cubicBezTo>
                  <a:pt x="8875" y="12548"/>
                  <a:pt x="8803" y="12553"/>
                  <a:pt x="8740" y="12562"/>
                </a:cubicBezTo>
                <a:cubicBezTo>
                  <a:pt x="8073" y="12662"/>
                  <a:pt x="7872" y="13329"/>
                  <a:pt x="8206" y="13863"/>
                </a:cubicBezTo>
                <a:cubicBezTo>
                  <a:pt x="8489" y="14303"/>
                  <a:pt x="9100" y="14566"/>
                  <a:pt x="9616" y="14566"/>
                </a:cubicBezTo>
                <a:cubicBezTo>
                  <a:pt x="9647" y="14566"/>
                  <a:pt x="9677" y="14565"/>
                  <a:pt x="9707" y="14563"/>
                </a:cubicBezTo>
                <a:cubicBezTo>
                  <a:pt x="10107" y="14530"/>
                  <a:pt x="10374" y="14196"/>
                  <a:pt x="10374" y="13863"/>
                </a:cubicBezTo>
                <a:lnTo>
                  <a:pt x="10408" y="13896"/>
                </a:lnTo>
                <a:cubicBezTo>
                  <a:pt x="10420" y="13933"/>
                  <a:pt x="10446" y="13947"/>
                  <a:pt x="10473" y="13947"/>
                </a:cubicBezTo>
                <a:cubicBezTo>
                  <a:pt x="10521" y="13947"/>
                  <a:pt x="10574" y="13905"/>
                  <a:pt x="10574" y="13863"/>
                </a:cubicBezTo>
                <a:cubicBezTo>
                  <a:pt x="10708" y="13929"/>
                  <a:pt x="10841" y="14063"/>
                  <a:pt x="10908" y="14196"/>
                </a:cubicBezTo>
                <a:cubicBezTo>
                  <a:pt x="11175" y="14997"/>
                  <a:pt x="11375" y="15764"/>
                  <a:pt x="11608" y="16565"/>
                </a:cubicBezTo>
                <a:cubicBezTo>
                  <a:pt x="11208" y="16198"/>
                  <a:pt x="10708" y="15897"/>
                  <a:pt x="10241" y="15597"/>
                </a:cubicBezTo>
                <a:cubicBezTo>
                  <a:pt x="9407" y="15063"/>
                  <a:pt x="8573" y="14530"/>
                  <a:pt x="7772" y="13896"/>
                </a:cubicBezTo>
                <a:cubicBezTo>
                  <a:pt x="7763" y="13886"/>
                  <a:pt x="7753" y="13882"/>
                  <a:pt x="7745" y="13882"/>
                </a:cubicBezTo>
                <a:cubicBezTo>
                  <a:pt x="7725" y="13882"/>
                  <a:pt x="7715" y="13906"/>
                  <a:pt x="7739" y="13929"/>
                </a:cubicBezTo>
                <a:cubicBezTo>
                  <a:pt x="8373" y="14496"/>
                  <a:pt x="9040" y="14930"/>
                  <a:pt x="9707" y="15397"/>
                </a:cubicBezTo>
                <a:cubicBezTo>
                  <a:pt x="10041" y="15597"/>
                  <a:pt x="10341" y="15864"/>
                  <a:pt x="10674" y="16098"/>
                </a:cubicBezTo>
                <a:cubicBezTo>
                  <a:pt x="10608" y="16098"/>
                  <a:pt x="10574" y="16064"/>
                  <a:pt x="10574" y="16031"/>
                </a:cubicBezTo>
                <a:cubicBezTo>
                  <a:pt x="9440" y="15330"/>
                  <a:pt x="8406" y="14530"/>
                  <a:pt x="7372" y="13763"/>
                </a:cubicBezTo>
                <a:cubicBezTo>
                  <a:pt x="7405" y="13696"/>
                  <a:pt x="7405" y="13596"/>
                  <a:pt x="7339" y="13529"/>
                </a:cubicBezTo>
                <a:cubicBezTo>
                  <a:pt x="6538" y="13062"/>
                  <a:pt x="6238" y="12061"/>
                  <a:pt x="6038" y="11194"/>
                </a:cubicBezTo>
                <a:lnTo>
                  <a:pt x="6038" y="11194"/>
                </a:lnTo>
                <a:cubicBezTo>
                  <a:pt x="6107" y="11222"/>
                  <a:pt x="6176" y="11238"/>
                  <a:pt x="6245" y="11238"/>
                </a:cubicBezTo>
                <a:cubicBezTo>
                  <a:pt x="6343" y="11238"/>
                  <a:pt x="6440" y="11206"/>
                  <a:pt x="6538" y="11127"/>
                </a:cubicBezTo>
                <a:cubicBezTo>
                  <a:pt x="6734" y="10964"/>
                  <a:pt x="6786" y="10697"/>
                  <a:pt x="6761" y="10420"/>
                </a:cubicBezTo>
                <a:lnTo>
                  <a:pt x="6761" y="10420"/>
                </a:lnTo>
                <a:cubicBezTo>
                  <a:pt x="6750" y="10481"/>
                  <a:pt x="6732" y="10540"/>
                  <a:pt x="6705" y="10594"/>
                </a:cubicBezTo>
                <a:cubicBezTo>
                  <a:pt x="6611" y="10734"/>
                  <a:pt x="6510" y="10795"/>
                  <a:pt x="6408" y="10795"/>
                </a:cubicBezTo>
                <a:cubicBezTo>
                  <a:pt x="6293" y="10795"/>
                  <a:pt x="6177" y="10718"/>
                  <a:pt x="6071" y="10594"/>
                </a:cubicBezTo>
                <a:cubicBezTo>
                  <a:pt x="6071" y="10560"/>
                  <a:pt x="6038" y="10560"/>
                  <a:pt x="6038" y="10560"/>
                </a:cubicBezTo>
                <a:lnTo>
                  <a:pt x="5904" y="10427"/>
                </a:lnTo>
                <a:lnTo>
                  <a:pt x="5904" y="10360"/>
                </a:lnTo>
                <a:lnTo>
                  <a:pt x="5904" y="10293"/>
                </a:lnTo>
                <a:cubicBezTo>
                  <a:pt x="5904" y="10260"/>
                  <a:pt x="5871" y="10193"/>
                  <a:pt x="5871" y="10160"/>
                </a:cubicBezTo>
                <a:cubicBezTo>
                  <a:pt x="5854" y="10110"/>
                  <a:pt x="5821" y="10085"/>
                  <a:pt x="5788" y="10085"/>
                </a:cubicBezTo>
                <a:cubicBezTo>
                  <a:pt x="5754" y="10085"/>
                  <a:pt x="5721" y="10110"/>
                  <a:pt x="5704" y="10160"/>
                </a:cubicBezTo>
                <a:lnTo>
                  <a:pt x="5704" y="10193"/>
                </a:lnTo>
                <a:cubicBezTo>
                  <a:pt x="5671" y="10027"/>
                  <a:pt x="5671" y="9826"/>
                  <a:pt x="5671" y="9660"/>
                </a:cubicBezTo>
                <a:cubicBezTo>
                  <a:pt x="5671" y="9426"/>
                  <a:pt x="5671" y="9226"/>
                  <a:pt x="5904" y="9159"/>
                </a:cubicBezTo>
                <a:cubicBezTo>
                  <a:pt x="5912" y="9156"/>
                  <a:pt x="5920" y="9154"/>
                  <a:pt x="5927" y="9152"/>
                </a:cubicBezTo>
                <a:lnTo>
                  <a:pt x="5927" y="9152"/>
                </a:lnTo>
                <a:cubicBezTo>
                  <a:pt x="6156" y="9228"/>
                  <a:pt x="6369" y="9423"/>
                  <a:pt x="6505" y="9626"/>
                </a:cubicBezTo>
                <a:cubicBezTo>
                  <a:pt x="6624" y="9831"/>
                  <a:pt x="6735" y="10131"/>
                  <a:pt x="6761" y="10420"/>
                </a:cubicBezTo>
                <a:lnTo>
                  <a:pt x="6761" y="10420"/>
                </a:lnTo>
                <a:cubicBezTo>
                  <a:pt x="6817" y="10104"/>
                  <a:pt x="6673" y="9717"/>
                  <a:pt x="6505" y="9493"/>
                </a:cubicBezTo>
                <a:cubicBezTo>
                  <a:pt x="6391" y="9351"/>
                  <a:pt x="6230" y="9137"/>
                  <a:pt x="6021" y="9137"/>
                </a:cubicBezTo>
                <a:cubicBezTo>
                  <a:pt x="5990" y="9137"/>
                  <a:pt x="5959" y="9142"/>
                  <a:pt x="5927" y="9152"/>
                </a:cubicBezTo>
                <a:lnTo>
                  <a:pt x="5927" y="9152"/>
                </a:lnTo>
                <a:cubicBezTo>
                  <a:pt x="5861" y="9129"/>
                  <a:pt x="5794" y="9117"/>
                  <a:pt x="5727" y="9117"/>
                </a:cubicBezTo>
                <a:cubicBezTo>
                  <a:pt x="5568" y="9117"/>
                  <a:pt x="5409" y="9186"/>
                  <a:pt x="5271" y="9359"/>
                </a:cubicBezTo>
                <a:cubicBezTo>
                  <a:pt x="4937" y="9826"/>
                  <a:pt x="5337" y="10460"/>
                  <a:pt x="5504" y="10894"/>
                </a:cubicBezTo>
                <a:cubicBezTo>
                  <a:pt x="5504" y="10911"/>
                  <a:pt x="5521" y="10919"/>
                  <a:pt x="5537" y="10919"/>
                </a:cubicBezTo>
                <a:cubicBezTo>
                  <a:pt x="5554" y="10919"/>
                  <a:pt x="5571" y="10911"/>
                  <a:pt x="5571" y="10894"/>
                </a:cubicBezTo>
                <a:lnTo>
                  <a:pt x="5571" y="10794"/>
                </a:lnTo>
                <a:cubicBezTo>
                  <a:pt x="5671" y="10927"/>
                  <a:pt x="5771" y="11061"/>
                  <a:pt x="5904" y="11127"/>
                </a:cubicBezTo>
                <a:cubicBezTo>
                  <a:pt x="6004" y="11561"/>
                  <a:pt x="6071" y="11961"/>
                  <a:pt x="6238" y="12362"/>
                </a:cubicBezTo>
                <a:cubicBezTo>
                  <a:pt x="6271" y="12462"/>
                  <a:pt x="6371" y="12595"/>
                  <a:pt x="6405" y="12728"/>
                </a:cubicBezTo>
                <a:cubicBezTo>
                  <a:pt x="6171" y="12462"/>
                  <a:pt x="5904" y="12261"/>
                  <a:pt x="5704" y="12061"/>
                </a:cubicBezTo>
                <a:cubicBezTo>
                  <a:pt x="5704" y="12028"/>
                  <a:pt x="5704" y="12028"/>
                  <a:pt x="5671" y="11961"/>
                </a:cubicBezTo>
                <a:cubicBezTo>
                  <a:pt x="5604" y="11928"/>
                  <a:pt x="5571" y="11928"/>
                  <a:pt x="5537" y="11928"/>
                </a:cubicBezTo>
                <a:cubicBezTo>
                  <a:pt x="5504" y="11895"/>
                  <a:pt x="5404" y="11861"/>
                  <a:pt x="5404" y="11794"/>
                </a:cubicBezTo>
                <a:cubicBezTo>
                  <a:pt x="5204" y="11561"/>
                  <a:pt x="4937" y="11294"/>
                  <a:pt x="4703" y="11061"/>
                </a:cubicBezTo>
                <a:cubicBezTo>
                  <a:pt x="4703" y="11061"/>
                  <a:pt x="4703" y="11027"/>
                  <a:pt x="4670" y="11027"/>
                </a:cubicBezTo>
                <a:cubicBezTo>
                  <a:pt x="4603" y="10961"/>
                  <a:pt x="4537" y="10927"/>
                  <a:pt x="4503" y="10894"/>
                </a:cubicBezTo>
                <a:cubicBezTo>
                  <a:pt x="4503" y="10894"/>
                  <a:pt x="4437" y="10860"/>
                  <a:pt x="4403" y="10860"/>
                </a:cubicBezTo>
                <a:cubicBezTo>
                  <a:pt x="4337" y="10760"/>
                  <a:pt x="4236" y="10727"/>
                  <a:pt x="4103" y="10627"/>
                </a:cubicBezTo>
                <a:cubicBezTo>
                  <a:pt x="4103" y="10627"/>
                  <a:pt x="4070" y="10627"/>
                  <a:pt x="4070" y="10594"/>
                </a:cubicBezTo>
                <a:cubicBezTo>
                  <a:pt x="4103" y="10560"/>
                  <a:pt x="4170" y="10527"/>
                  <a:pt x="4103" y="10427"/>
                </a:cubicBezTo>
                <a:cubicBezTo>
                  <a:pt x="3736" y="9593"/>
                  <a:pt x="3603" y="8859"/>
                  <a:pt x="3536" y="7958"/>
                </a:cubicBezTo>
                <a:cubicBezTo>
                  <a:pt x="3947" y="7451"/>
                  <a:pt x="4235" y="6487"/>
                  <a:pt x="3906" y="5894"/>
                </a:cubicBezTo>
                <a:lnTo>
                  <a:pt x="3906" y="5894"/>
                </a:lnTo>
                <a:cubicBezTo>
                  <a:pt x="4089" y="6241"/>
                  <a:pt x="3965" y="6752"/>
                  <a:pt x="3769" y="7191"/>
                </a:cubicBezTo>
                <a:cubicBezTo>
                  <a:pt x="3769" y="7058"/>
                  <a:pt x="3769" y="6924"/>
                  <a:pt x="3736" y="6824"/>
                </a:cubicBezTo>
                <a:cubicBezTo>
                  <a:pt x="3721" y="6749"/>
                  <a:pt x="3659" y="6715"/>
                  <a:pt x="3595" y="6715"/>
                </a:cubicBezTo>
                <a:cubicBezTo>
                  <a:pt x="3516" y="6715"/>
                  <a:pt x="3436" y="6766"/>
                  <a:pt x="3436" y="6858"/>
                </a:cubicBezTo>
                <a:lnTo>
                  <a:pt x="3403" y="6858"/>
                </a:lnTo>
                <a:cubicBezTo>
                  <a:pt x="3254" y="6591"/>
                  <a:pt x="2922" y="5536"/>
                  <a:pt x="3363" y="5536"/>
                </a:cubicBezTo>
                <a:cubicBezTo>
                  <a:pt x="3419" y="5536"/>
                  <a:pt x="3487" y="5553"/>
                  <a:pt x="3569" y="5590"/>
                </a:cubicBezTo>
                <a:cubicBezTo>
                  <a:pt x="3696" y="5646"/>
                  <a:pt x="3790" y="5724"/>
                  <a:pt x="3857" y="5816"/>
                </a:cubicBezTo>
                <a:lnTo>
                  <a:pt x="3857" y="5816"/>
                </a:lnTo>
                <a:cubicBezTo>
                  <a:pt x="3728" y="5629"/>
                  <a:pt x="3527" y="5488"/>
                  <a:pt x="3236" y="5423"/>
                </a:cubicBezTo>
                <a:cubicBezTo>
                  <a:pt x="3204" y="5417"/>
                  <a:pt x="3173" y="5415"/>
                  <a:pt x="3144" y="5415"/>
                </a:cubicBezTo>
                <a:cubicBezTo>
                  <a:pt x="2841" y="5415"/>
                  <a:pt x="2699" y="5714"/>
                  <a:pt x="2669" y="5957"/>
                </a:cubicBezTo>
                <a:cubicBezTo>
                  <a:pt x="2602" y="6391"/>
                  <a:pt x="2769" y="6891"/>
                  <a:pt x="3169" y="7091"/>
                </a:cubicBezTo>
                <a:lnTo>
                  <a:pt x="3202" y="7091"/>
                </a:lnTo>
                <a:cubicBezTo>
                  <a:pt x="3202" y="7358"/>
                  <a:pt x="3269" y="7591"/>
                  <a:pt x="3336" y="7858"/>
                </a:cubicBezTo>
                <a:cubicBezTo>
                  <a:pt x="3336" y="7892"/>
                  <a:pt x="3369" y="7925"/>
                  <a:pt x="3403" y="7925"/>
                </a:cubicBezTo>
                <a:cubicBezTo>
                  <a:pt x="3383" y="8194"/>
                  <a:pt x="3331" y="8363"/>
                  <a:pt x="3220" y="8363"/>
                </a:cubicBezTo>
                <a:cubicBezTo>
                  <a:pt x="3138" y="8363"/>
                  <a:pt x="3025" y="8271"/>
                  <a:pt x="2869" y="8058"/>
                </a:cubicBezTo>
                <a:cubicBezTo>
                  <a:pt x="2569" y="7692"/>
                  <a:pt x="2268" y="7258"/>
                  <a:pt x="2002" y="6891"/>
                </a:cubicBezTo>
                <a:cubicBezTo>
                  <a:pt x="2035" y="6858"/>
                  <a:pt x="2035" y="6758"/>
                  <a:pt x="2068" y="6724"/>
                </a:cubicBezTo>
                <a:cubicBezTo>
                  <a:pt x="2268" y="6190"/>
                  <a:pt x="2102" y="5590"/>
                  <a:pt x="1668" y="5223"/>
                </a:cubicBezTo>
                <a:cubicBezTo>
                  <a:pt x="1464" y="5060"/>
                  <a:pt x="1197" y="4959"/>
                  <a:pt x="929" y="4959"/>
                </a:cubicBezTo>
                <a:cubicBezTo>
                  <a:pt x="759" y="4959"/>
                  <a:pt x="589" y="4999"/>
                  <a:pt x="434" y="5090"/>
                </a:cubicBezTo>
                <a:cubicBezTo>
                  <a:pt x="0" y="5390"/>
                  <a:pt x="167" y="6090"/>
                  <a:pt x="434" y="6457"/>
                </a:cubicBezTo>
                <a:cubicBezTo>
                  <a:pt x="454" y="6478"/>
                  <a:pt x="472" y="6486"/>
                  <a:pt x="486" y="6486"/>
                </a:cubicBezTo>
                <a:cubicBezTo>
                  <a:pt x="518" y="6486"/>
                  <a:pt x="534" y="6447"/>
                  <a:pt x="534" y="6424"/>
                </a:cubicBezTo>
                <a:cubicBezTo>
                  <a:pt x="500" y="6090"/>
                  <a:pt x="234" y="5557"/>
                  <a:pt x="567" y="5290"/>
                </a:cubicBezTo>
                <a:cubicBezTo>
                  <a:pt x="664" y="5230"/>
                  <a:pt x="773" y="5204"/>
                  <a:pt x="885" y="5204"/>
                </a:cubicBezTo>
                <a:cubicBezTo>
                  <a:pt x="1082" y="5204"/>
                  <a:pt x="1285" y="5283"/>
                  <a:pt x="1434" y="5390"/>
                </a:cubicBezTo>
                <a:cubicBezTo>
                  <a:pt x="1768" y="5590"/>
                  <a:pt x="1935" y="5957"/>
                  <a:pt x="1935" y="6357"/>
                </a:cubicBezTo>
                <a:cubicBezTo>
                  <a:pt x="1935" y="6524"/>
                  <a:pt x="1901" y="6724"/>
                  <a:pt x="1768" y="6858"/>
                </a:cubicBezTo>
                <a:cubicBezTo>
                  <a:pt x="1743" y="6919"/>
                  <a:pt x="1701" y="6940"/>
                  <a:pt x="1650" y="6940"/>
                </a:cubicBezTo>
                <a:cubicBezTo>
                  <a:pt x="1563" y="6940"/>
                  <a:pt x="1452" y="6879"/>
                  <a:pt x="1368" y="6858"/>
                </a:cubicBezTo>
                <a:cubicBezTo>
                  <a:pt x="1101" y="6724"/>
                  <a:pt x="901" y="6524"/>
                  <a:pt x="667" y="6357"/>
                </a:cubicBezTo>
                <a:cubicBezTo>
                  <a:pt x="651" y="6341"/>
                  <a:pt x="636" y="6334"/>
                  <a:pt x="624" y="6334"/>
                </a:cubicBezTo>
                <a:cubicBezTo>
                  <a:pt x="588" y="6334"/>
                  <a:pt x="576" y="6391"/>
                  <a:pt x="601" y="6391"/>
                </a:cubicBezTo>
                <a:cubicBezTo>
                  <a:pt x="868" y="6658"/>
                  <a:pt x="1307" y="7161"/>
                  <a:pt x="1660" y="7161"/>
                </a:cubicBezTo>
                <a:cubicBezTo>
                  <a:pt x="1747" y="7161"/>
                  <a:pt x="1829" y="7131"/>
                  <a:pt x="1901" y="7058"/>
                </a:cubicBezTo>
                <a:cubicBezTo>
                  <a:pt x="2335" y="7692"/>
                  <a:pt x="2769" y="8259"/>
                  <a:pt x="3236" y="8892"/>
                </a:cubicBezTo>
                <a:cubicBezTo>
                  <a:pt x="3264" y="8911"/>
                  <a:pt x="3289" y="8919"/>
                  <a:pt x="3312" y="8919"/>
                </a:cubicBezTo>
                <a:cubicBezTo>
                  <a:pt x="3370" y="8919"/>
                  <a:pt x="3412" y="8864"/>
                  <a:pt x="3436" y="8792"/>
                </a:cubicBezTo>
                <a:cubicBezTo>
                  <a:pt x="3436" y="8726"/>
                  <a:pt x="3503" y="8592"/>
                  <a:pt x="3503" y="8525"/>
                </a:cubicBezTo>
                <a:cubicBezTo>
                  <a:pt x="3536" y="9059"/>
                  <a:pt x="3603" y="9593"/>
                  <a:pt x="3836" y="10093"/>
                </a:cubicBezTo>
                <a:cubicBezTo>
                  <a:pt x="3847" y="10136"/>
                  <a:pt x="3816" y="10151"/>
                  <a:pt x="3767" y="10151"/>
                </a:cubicBezTo>
                <a:cubicBezTo>
                  <a:pt x="3662" y="10151"/>
                  <a:pt x="3470" y="10083"/>
                  <a:pt x="3403" y="10060"/>
                </a:cubicBezTo>
                <a:cubicBezTo>
                  <a:pt x="3236" y="10027"/>
                  <a:pt x="3036" y="9960"/>
                  <a:pt x="2869" y="9926"/>
                </a:cubicBezTo>
                <a:cubicBezTo>
                  <a:pt x="2869" y="9626"/>
                  <a:pt x="2735" y="9359"/>
                  <a:pt x="2502" y="9193"/>
                </a:cubicBezTo>
                <a:cubicBezTo>
                  <a:pt x="2186" y="8974"/>
                  <a:pt x="1800" y="8826"/>
                  <a:pt x="1420" y="8826"/>
                </a:cubicBezTo>
                <a:cubicBezTo>
                  <a:pt x="1278" y="8826"/>
                  <a:pt x="1137" y="8847"/>
                  <a:pt x="1001" y="8892"/>
                </a:cubicBezTo>
                <a:cubicBezTo>
                  <a:pt x="500" y="9059"/>
                  <a:pt x="400" y="9593"/>
                  <a:pt x="701" y="10027"/>
                </a:cubicBezTo>
                <a:cubicBezTo>
                  <a:pt x="710" y="10035"/>
                  <a:pt x="718" y="10040"/>
                  <a:pt x="727" y="10040"/>
                </a:cubicBezTo>
                <a:cubicBezTo>
                  <a:pt x="749" y="10040"/>
                  <a:pt x="767" y="10009"/>
                  <a:pt x="767" y="9960"/>
                </a:cubicBezTo>
                <a:cubicBezTo>
                  <a:pt x="734" y="9626"/>
                  <a:pt x="701" y="9259"/>
                  <a:pt x="1101" y="9126"/>
                </a:cubicBezTo>
                <a:cubicBezTo>
                  <a:pt x="1208" y="9094"/>
                  <a:pt x="1325" y="9079"/>
                  <a:pt x="1445" y="9079"/>
                </a:cubicBezTo>
                <a:cubicBezTo>
                  <a:pt x="1699" y="9079"/>
                  <a:pt x="1964" y="9146"/>
                  <a:pt x="2168" y="9259"/>
                </a:cubicBezTo>
                <a:cubicBezTo>
                  <a:pt x="2368" y="9359"/>
                  <a:pt x="2569" y="9560"/>
                  <a:pt x="2602" y="9760"/>
                </a:cubicBezTo>
                <a:cubicBezTo>
                  <a:pt x="2569" y="9760"/>
                  <a:pt x="2535" y="9793"/>
                  <a:pt x="2535" y="9860"/>
                </a:cubicBezTo>
                <a:cubicBezTo>
                  <a:pt x="2535" y="9893"/>
                  <a:pt x="2569" y="9926"/>
                  <a:pt x="2602" y="9960"/>
                </a:cubicBezTo>
                <a:cubicBezTo>
                  <a:pt x="2602" y="10060"/>
                  <a:pt x="2569" y="10093"/>
                  <a:pt x="2502" y="10193"/>
                </a:cubicBezTo>
                <a:cubicBezTo>
                  <a:pt x="2376" y="10308"/>
                  <a:pt x="2205" y="10355"/>
                  <a:pt x="2020" y="10355"/>
                </a:cubicBezTo>
                <a:cubicBezTo>
                  <a:pt x="1614" y="10355"/>
                  <a:pt x="1140" y="10133"/>
                  <a:pt x="934" y="9926"/>
                </a:cubicBezTo>
                <a:cubicBezTo>
                  <a:pt x="924" y="9917"/>
                  <a:pt x="915" y="9913"/>
                  <a:pt x="906" y="9913"/>
                </a:cubicBezTo>
                <a:cubicBezTo>
                  <a:pt x="887" y="9913"/>
                  <a:pt x="877" y="9936"/>
                  <a:pt x="901" y="9960"/>
                </a:cubicBezTo>
                <a:cubicBezTo>
                  <a:pt x="1137" y="10314"/>
                  <a:pt x="1607" y="10568"/>
                  <a:pt x="2050" y="10568"/>
                </a:cubicBezTo>
                <a:cubicBezTo>
                  <a:pt x="2234" y="10568"/>
                  <a:pt x="2413" y="10524"/>
                  <a:pt x="2569" y="10427"/>
                </a:cubicBezTo>
                <a:cubicBezTo>
                  <a:pt x="2702" y="10360"/>
                  <a:pt x="2769" y="10260"/>
                  <a:pt x="2835" y="10193"/>
                </a:cubicBezTo>
                <a:cubicBezTo>
                  <a:pt x="3002" y="10260"/>
                  <a:pt x="3169" y="10360"/>
                  <a:pt x="3369" y="10393"/>
                </a:cubicBezTo>
                <a:cubicBezTo>
                  <a:pt x="3769" y="10560"/>
                  <a:pt x="4203" y="10727"/>
                  <a:pt x="4537" y="11027"/>
                </a:cubicBezTo>
                <a:cubicBezTo>
                  <a:pt x="4737" y="11227"/>
                  <a:pt x="4937" y="11428"/>
                  <a:pt x="5104" y="11628"/>
                </a:cubicBezTo>
                <a:cubicBezTo>
                  <a:pt x="5093" y="11624"/>
                  <a:pt x="5082" y="11622"/>
                  <a:pt x="5071" y="11622"/>
                </a:cubicBezTo>
                <a:cubicBezTo>
                  <a:pt x="4984" y="11622"/>
                  <a:pt x="4907" y="11735"/>
                  <a:pt x="4937" y="11794"/>
                </a:cubicBezTo>
                <a:cubicBezTo>
                  <a:pt x="4904" y="11794"/>
                  <a:pt x="4837" y="11794"/>
                  <a:pt x="4770" y="11861"/>
                </a:cubicBezTo>
                <a:cubicBezTo>
                  <a:pt x="4737" y="11861"/>
                  <a:pt x="4703" y="11895"/>
                  <a:pt x="4670" y="11928"/>
                </a:cubicBezTo>
                <a:cubicBezTo>
                  <a:pt x="4603" y="11928"/>
                  <a:pt x="4537" y="11961"/>
                  <a:pt x="4503" y="11961"/>
                </a:cubicBezTo>
                <a:cubicBezTo>
                  <a:pt x="4437" y="11928"/>
                  <a:pt x="4370" y="11928"/>
                  <a:pt x="4337" y="11895"/>
                </a:cubicBezTo>
                <a:cubicBezTo>
                  <a:pt x="4059" y="11723"/>
                  <a:pt x="3700" y="11641"/>
                  <a:pt x="3351" y="11641"/>
                </a:cubicBezTo>
                <a:cubicBezTo>
                  <a:pt x="2480" y="11641"/>
                  <a:pt x="1669" y="12148"/>
                  <a:pt x="2335" y="13029"/>
                </a:cubicBezTo>
                <a:cubicBezTo>
                  <a:pt x="2540" y="13297"/>
                  <a:pt x="2872" y="13401"/>
                  <a:pt x="3228" y="13401"/>
                </a:cubicBezTo>
                <a:cubicBezTo>
                  <a:pt x="3625" y="13401"/>
                  <a:pt x="4053" y="13271"/>
                  <a:pt x="4370" y="13095"/>
                </a:cubicBezTo>
                <a:cubicBezTo>
                  <a:pt x="4737" y="12895"/>
                  <a:pt x="4870" y="12462"/>
                  <a:pt x="4703" y="12195"/>
                </a:cubicBezTo>
                <a:lnTo>
                  <a:pt x="5271" y="12195"/>
                </a:lnTo>
                <a:cubicBezTo>
                  <a:pt x="5371" y="12195"/>
                  <a:pt x="5404" y="12128"/>
                  <a:pt x="5437" y="12061"/>
                </a:cubicBezTo>
                <a:lnTo>
                  <a:pt x="5504" y="12061"/>
                </a:lnTo>
                <a:cubicBezTo>
                  <a:pt x="5771" y="12395"/>
                  <a:pt x="6071" y="12695"/>
                  <a:pt x="6371" y="13029"/>
                </a:cubicBezTo>
                <a:cubicBezTo>
                  <a:pt x="6438" y="13095"/>
                  <a:pt x="6605" y="13296"/>
                  <a:pt x="6738" y="13429"/>
                </a:cubicBezTo>
                <a:cubicBezTo>
                  <a:pt x="6505" y="13429"/>
                  <a:pt x="6238" y="13462"/>
                  <a:pt x="6004" y="13462"/>
                </a:cubicBezTo>
                <a:cubicBezTo>
                  <a:pt x="5704" y="13462"/>
                  <a:pt x="5437" y="13462"/>
                  <a:pt x="5170" y="13596"/>
                </a:cubicBezTo>
                <a:cubicBezTo>
                  <a:pt x="5170" y="13596"/>
                  <a:pt x="5104" y="13596"/>
                  <a:pt x="5104" y="13629"/>
                </a:cubicBezTo>
                <a:cubicBezTo>
                  <a:pt x="5089" y="13627"/>
                  <a:pt x="5073" y="13625"/>
                  <a:pt x="5056" y="13625"/>
                </a:cubicBezTo>
                <a:cubicBezTo>
                  <a:pt x="4854" y="13625"/>
                  <a:pt x="4557" y="13801"/>
                  <a:pt x="4403" y="13863"/>
                </a:cubicBezTo>
                <a:cubicBezTo>
                  <a:pt x="4170" y="13963"/>
                  <a:pt x="3870" y="14196"/>
                  <a:pt x="3736" y="14463"/>
                </a:cubicBezTo>
                <a:cubicBezTo>
                  <a:pt x="3518" y="15025"/>
                  <a:pt x="4088" y="15470"/>
                  <a:pt x="4572" y="15470"/>
                </a:cubicBezTo>
                <a:cubicBezTo>
                  <a:pt x="4605" y="15470"/>
                  <a:pt x="4638" y="15468"/>
                  <a:pt x="4670" y="15464"/>
                </a:cubicBezTo>
                <a:cubicBezTo>
                  <a:pt x="5170" y="15430"/>
                  <a:pt x="5704" y="15097"/>
                  <a:pt x="5904" y="14630"/>
                </a:cubicBezTo>
                <a:cubicBezTo>
                  <a:pt x="5964" y="14499"/>
                  <a:pt x="5977" y="14386"/>
                  <a:pt x="5955" y="14288"/>
                </a:cubicBezTo>
                <a:lnTo>
                  <a:pt x="5955" y="14288"/>
                </a:lnTo>
                <a:cubicBezTo>
                  <a:pt x="5955" y="14351"/>
                  <a:pt x="5940" y="14420"/>
                  <a:pt x="5904" y="14496"/>
                </a:cubicBezTo>
                <a:cubicBezTo>
                  <a:pt x="5738" y="14830"/>
                  <a:pt x="5271" y="15063"/>
                  <a:pt x="4904" y="15097"/>
                </a:cubicBezTo>
                <a:cubicBezTo>
                  <a:pt x="4873" y="15101"/>
                  <a:pt x="4843" y="15103"/>
                  <a:pt x="4813" y="15103"/>
                </a:cubicBezTo>
                <a:cubicBezTo>
                  <a:pt x="4375" y="15103"/>
                  <a:pt x="3960" y="14668"/>
                  <a:pt x="4303" y="14263"/>
                </a:cubicBezTo>
                <a:cubicBezTo>
                  <a:pt x="4503" y="14096"/>
                  <a:pt x="4703" y="13996"/>
                  <a:pt x="4904" y="13896"/>
                </a:cubicBezTo>
                <a:cubicBezTo>
                  <a:pt x="5037" y="13863"/>
                  <a:pt x="5204" y="13829"/>
                  <a:pt x="5337" y="13763"/>
                </a:cubicBezTo>
                <a:cubicBezTo>
                  <a:pt x="5449" y="13796"/>
                  <a:pt x="5571" y="13841"/>
                  <a:pt x="5678" y="13901"/>
                </a:cubicBezTo>
                <a:lnTo>
                  <a:pt x="5678" y="13901"/>
                </a:lnTo>
                <a:cubicBezTo>
                  <a:pt x="5642" y="13898"/>
                  <a:pt x="5607" y="13896"/>
                  <a:pt x="5571" y="13896"/>
                </a:cubicBezTo>
                <a:cubicBezTo>
                  <a:pt x="5764" y="13982"/>
                  <a:pt x="5916" y="14110"/>
                  <a:pt x="5955" y="14288"/>
                </a:cubicBezTo>
                <a:lnTo>
                  <a:pt x="5955" y="14288"/>
                </a:lnTo>
                <a:cubicBezTo>
                  <a:pt x="5955" y="14114"/>
                  <a:pt x="5833" y="13990"/>
                  <a:pt x="5678" y="13901"/>
                </a:cubicBezTo>
                <a:lnTo>
                  <a:pt x="5678" y="13901"/>
                </a:lnTo>
                <a:cubicBezTo>
                  <a:pt x="5730" y="13906"/>
                  <a:pt x="5780" y="13911"/>
                  <a:pt x="5828" y="13911"/>
                </a:cubicBezTo>
                <a:cubicBezTo>
                  <a:pt x="5867" y="13911"/>
                  <a:pt x="5904" y="13907"/>
                  <a:pt x="5938" y="13896"/>
                </a:cubicBezTo>
                <a:cubicBezTo>
                  <a:pt x="6004" y="13896"/>
                  <a:pt x="6004" y="13796"/>
                  <a:pt x="5938" y="13796"/>
                </a:cubicBezTo>
                <a:cubicBezTo>
                  <a:pt x="5738" y="13763"/>
                  <a:pt x="5571" y="13729"/>
                  <a:pt x="5371" y="13696"/>
                </a:cubicBezTo>
                <a:cubicBezTo>
                  <a:pt x="5519" y="13659"/>
                  <a:pt x="5665" y="13645"/>
                  <a:pt x="5810" y="13645"/>
                </a:cubicBezTo>
                <a:cubicBezTo>
                  <a:pt x="6185" y="13645"/>
                  <a:pt x="6553" y="13738"/>
                  <a:pt x="6938" y="13763"/>
                </a:cubicBezTo>
                <a:cubicBezTo>
                  <a:pt x="6938" y="13763"/>
                  <a:pt x="6938" y="13796"/>
                  <a:pt x="7005" y="13796"/>
                </a:cubicBezTo>
                <a:cubicBezTo>
                  <a:pt x="7205" y="13963"/>
                  <a:pt x="7172" y="13929"/>
                  <a:pt x="7339" y="14029"/>
                </a:cubicBezTo>
                <a:cubicBezTo>
                  <a:pt x="7272" y="14063"/>
                  <a:pt x="7405" y="14129"/>
                  <a:pt x="7606" y="14230"/>
                </a:cubicBezTo>
                <a:cubicBezTo>
                  <a:pt x="7906" y="14430"/>
                  <a:pt x="8206" y="14697"/>
                  <a:pt x="8540" y="14897"/>
                </a:cubicBezTo>
                <a:cubicBezTo>
                  <a:pt x="8606" y="14930"/>
                  <a:pt x="8706" y="15030"/>
                  <a:pt x="8740" y="15063"/>
                </a:cubicBezTo>
                <a:cubicBezTo>
                  <a:pt x="8673" y="15063"/>
                  <a:pt x="8606" y="15030"/>
                  <a:pt x="8540" y="14963"/>
                </a:cubicBezTo>
                <a:cubicBezTo>
                  <a:pt x="8515" y="14955"/>
                  <a:pt x="8492" y="14951"/>
                  <a:pt x="8471" y="14951"/>
                </a:cubicBezTo>
                <a:cubicBezTo>
                  <a:pt x="8410" y="14951"/>
                  <a:pt x="8373" y="14988"/>
                  <a:pt x="8373" y="15063"/>
                </a:cubicBezTo>
                <a:cubicBezTo>
                  <a:pt x="8129" y="15063"/>
                  <a:pt x="7869" y="15047"/>
                  <a:pt x="7610" y="15047"/>
                </a:cubicBezTo>
                <a:cubicBezTo>
                  <a:pt x="7124" y="15047"/>
                  <a:pt x="6641" y="15104"/>
                  <a:pt x="6271" y="15430"/>
                </a:cubicBezTo>
                <a:cubicBezTo>
                  <a:pt x="5904" y="15764"/>
                  <a:pt x="6038" y="16398"/>
                  <a:pt x="6505" y="16531"/>
                </a:cubicBezTo>
                <a:cubicBezTo>
                  <a:pt x="6591" y="16564"/>
                  <a:pt x="6685" y="16579"/>
                  <a:pt x="6783" y="16579"/>
                </a:cubicBezTo>
                <a:cubicBezTo>
                  <a:pt x="7179" y="16579"/>
                  <a:pt x="7645" y="16338"/>
                  <a:pt x="7939" y="16098"/>
                </a:cubicBezTo>
                <a:cubicBezTo>
                  <a:pt x="8075" y="15992"/>
                  <a:pt x="8157" y="15851"/>
                  <a:pt x="8186" y="15708"/>
                </a:cubicBezTo>
                <a:lnTo>
                  <a:pt x="8186" y="15708"/>
                </a:lnTo>
                <a:cubicBezTo>
                  <a:pt x="8134" y="15773"/>
                  <a:pt x="8052" y="15837"/>
                  <a:pt x="7939" y="15897"/>
                </a:cubicBezTo>
                <a:cubicBezTo>
                  <a:pt x="7672" y="16098"/>
                  <a:pt x="7272" y="16231"/>
                  <a:pt x="6905" y="16231"/>
                </a:cubicBezTo>
                <a:cubicBezTo>
                  <a:pt x="6738" y="16231"/>
                  <a:pt x="6571" y="16098"/>
                  <a:pt x="6538" y="15931"/>
                </a:cubicBezTo>
                <a:cubicBezTo>
                  <a:pt x="6438" y="15530"/>
                  <a:pt x="6805" y="15264"/>
                  <a:pt x="7172" y="15197"/>
                </a:cubicBezTo>
                <a:cubicBezTo>
                  <a:pt x="7405" y="15097"/>
                  <a:pt x="7706" y="15097"/>
                  <a:pt x="8006" y="15097"/>
                </a:cubicBezTo>
                <a:cubicBezTo>
                  <a:pt x="8056" y="15142"/>
                  <a:pt x="8100" y="15187"/>
                  <a:pt x="8136" y="15231"/>
                </a:cubicBezTo>
                <a:lnTo>
                  <a:pt x="8136" y="15231"/>
                </a:lnTo>
                <a:cubicBezTo>
                  <a:pt x="8310" y="15237"/>
                  <a:pt x="8465" y="15264"/>
                  <a:pt x="8673" y="15264"/>
                </a:cubicBezTo>
                <a:lnTo>
                  <a:pt x="8873" y="15264"/>
                </a:lnTo>
                <a:cubicBezTo>
                  <a:pt x="8906" y="15230"/>
                  <a:pt x="8940" y="15197"/>
                  <a:pt x="8906" y="15130"/>
                </a:cubicBezTo>
                <a:lnTo>
                  <a:pt x="8906" y="15130"/>
                </a:lnTo>
                <a:cubicBezTo>
                  <a:pt x="9273" y="15430"/>
                  <a:pt x="9674" y="15697"/>
                  <a:pt x="10074" y="15931"/>
                </a:cubicBezTo>
                <a:cubicBezTo>
                  <a:pt x="10241" y="16064"/>
                  <a:pt x="10408" y="16131"/>
                  <a:pt x="10574" y="16264"/>
                </a:cubicBezTo>
                <a:cubicBezTo>
                  <a:pt x="10541" y="16298"/>
                  <a:pt x="10508" y="16364"/>
                  <a:pt x="10508" y="16431"/>
                </a:cubicBezTo>
                <a:cubicBezTo>
                  <a:pt x="10508" y="16464"/>
                  <a:pt x="10541" y="16464"/>
                  <a:pt x="10541" y="16531"/>
                </a:cubicBezTo>
                <a:cubicBezTo>
                  <a:pt x="10241" y="16698"/>
                  <a:pt x="10041" y="16931"/>
                  <a:pt x="9840" y="17198"/>
                </a:cubicBezTo>
                <a:cubicBezTo>
                  <a:pt x="9774" y="17198"/>
                  <a:pt x="9740" y="17232"/>
                  <a:pt x="9707" y="17232"/>
                </a:cubicBezTo>
                <a:cubicBezTo>
                  <a:pt x="9607" y="17265"/>
                  <a:pt x="9674" y="17398"/>
                  <a:pt x="9740" y="17432"/>
                </a:cubicBezTo>
                <a:cubicBezTo>
                  <a:pt x="9763" y="17455"/>
                  <a:pt x="9802" y="17494"/>
                  <a:pt x="9835" y="17494"/>
                </a:cubicBezTo>
                <a:cubicBezTo>
                  <a:pt x="9850" y="17494"/>
                  <a:pt x="9863" y="17486"/>
                  <a:pt x="9874" y="17465"/>
                </a:cubicBezTo>
                <a:cubicBezTo>
                  <a:pt x="9907" y="17465"/>
                  <a:pt x="10007" y="17432"/>
                  <a:pt x="10041" y="17432"/>
                </a:cubicBezTo>
                <a:cubicBezTo>
                  <a:pt x="10107" y="17398"/>
                  <a:pt x="10107" y="17298"/>
                  <a:pt x="10107" y="17265"/>
                </a:cubicBezTo>
                <a:lnTo>
                  <a:pt x="10241" y="17132"/>
                </a:lnTo>
                <a:lnTo>
                  <a:pt x="10241" y="17198"/>
                </a:lnTo>
                <a:lnTo>
                  <a:pt x="10274" y="17198"/>
                </a:lnTo>
                <a:lnTo>
                  <a:pt x="10274" y="17132"/>
                </a:lnTo>
                <a:cubicBezTo>
                  <a:pt x="10441" y="16965"/>
                  <a:pt x="10608" y="16865"/>
                  <a:pt x="10841" y="16731"/>
                </a:cubicBezTo>
                <a:cubicBezTo>
                  <a:pt x="10875" y="16731"/>
                  <a:pt x="10908" y="16631"/>
                  <a:pt x="10908" y="16598"/>
                </a:cubicBezTo>
                <a:cubicBezTo>
                  <a:pt x="11208" y="16798"/>
                  <a:pt x="11442" y="17065"/>
                  <a:pt x="11675" y="17398"/>
                </a:cubicBezTo>
                <a:cubicBezTo>
                  <a:pt x="11875" y="17732"/>
                  <a:pt x="11742" y="17865"/>
                  <a:pt x="11909" y="17966"/>
                </a:cubicBezTo>
                <a:cubicBezTo>
                  <a:pt x="11942" y="18099"/>
                  <a:pt x="12009" y="18266"/>
                  <a:pt x="12042" y="18399"/>
                </a:cubicBezTo>
                <a:cubicBezTo>
                  <a:pt x="12175" y="18799"/>
                  <a:pt x="12242" y="19200"/>
                  <a:pt x="12376" y="19600"/>
                </a:cubicBezTo>
                <a:cubicBezTo>
                  <a:pt x="12376" y="19967"/>
                  <a:pt x="12376" y="20401"/>
                  <a:pt x="12442" y="20768"/>
                </a:cubicBezTo>
                <a:cubicBezTo>
                  <a:pt x="12442" y="20784"/>
                  <a:pt x="12467" y="20793"/>
                  <a:pt x="12492" y="20793"/>
                </a:cubicBezTo>
                <a:cubicBezTo>
                  <a:pt x="12517" y="20793"/>
                  <a:pt x="12542" y="20784"/>
                  <a:pt x="12542" y="20768"/>
                </a:cubicBezTo>
                <a:lnTo>
                  <a:pt x="12542" y="20301"/>
                </a:lnTo>
                <a:cubicBezTo>
                  <a:pt x="13210" y="23036"/>
                  <a:pt x="13710" y="25771"/>
                  <a:pt x="14210" y="28573"/>
                </a:cubicBezTo>
                <a:cubicBezTo>
                  <a:pt x="13661" y="27995"/>
                  <a:pt x="13087" y="27468"/>
                  <a:pt x="12467" y="26968"/>
                </a:cubicBezTo>
                <a:lnTo>
                  <a:pt x="12467" y="26968"/>
                </a:lnTo>
                <a:cubicBezTo>
                  <a:pt x="12795" y="27215"/>
                  <a:pt x="13152" y="27450"/>
                  <a:pt x="13510" y="27706"/>
                </a:cubicBezTo>
                <a:cubicBezTo>
                  <a:pt x="13514" y="27711"/>
                  <a:pt x="13519" y="27713"/>
                  <a:pt x="13524" y="27713"/>
                </a:cubicBezTo>
                <a:cubicBezTo>
                  <a:pt x="13551" y="27713"/>
                  <a:pt x="13572" y="27635"/>
                  <a:pt x="13543" y="27606"/>
                </a:cubicBezTo>
                <a:cubicBezTo>
                  <a:pt x="12509" y="26438"/>
                  <a:pt x="11041" y="25638"/>
                  <a:pt x="9874" y="24704"/>
                </a:cubicBezTo>
                <a:cubicBezTo>
                  <a:pt x="9707" y="24570"/>
                  <a:pt x="9540" y="24404"/>
                  <a:pt x="9373" y="24237"/>
                </a:cubicBezTo>
                <a:cubicBezTo>
                  <a:pt x="8840" y="23536"/>
                  <a:pt x="8573" y="22636"/>
                  <a:pt x="8439" y="21802"/>
                </a:cubicBezTo>
                <a:lnTo>
                  <a:pt x="8439" y="21768"/>
                </a:lnTo>
                <a:cubicBezTo>
                  <a:pt x="8573" y="21768"/>
                  <a:pt x="8740" y="21735"/>
                  <a:pt x="8873" y="21635"/>
                </a:cubicBezTo>
                <a:cubicBezTo>
                  <a:pt x="9340" y="21301"/>
                  <a:pt x="9373" y="20601"/>
                  <a:pt x="9207" y="20100"/>
                </a:cubicBezTo>
                <a:cubicBezTo>
                  <a:pt x="8972" y="19513"/>
                  <a:pt x="8349" y="19288"/>
                  <a:pt x="7771" y="19288"/>
                </a:cubicBezTo>
                <a:cubicBezTo>
                  <a:pt x="7692" y="19288"/>
                  <a:pt x="7615" y="19292"/>
                  <a:pt x="7539" y="19300"/>
                </a:cubicBezTo>
                <a:cubicBezTo>
                  <a:pt x="7439" y="19300"/>
                  <a:pt x="7505" y="19433"/>
                  <a:pt x="7539" y="19433"/>
                </a:cubicBezTo>
                <a:cubicBezTo>
                  <a:pt x="8039" y="19600"/>
                  <a:pt x="8573" y="19633"/>
                  <a:pt x="8873" y="20134"/>
                </a:cubicBezTo>
                <a:cubicBezTo>
                  <a:pt x="9073" y="20467"/>
                  <a:pt x="9007" y="20968"/>
                  <a:pt x="8840" y="21301"/>
                </a:cubicBezTo>
                <a:cubicBezTo>
                  <a:pt x="8734" y="21486"/>
                  <a:pt x="8607" y="21546"/>
                  <a:pt x="8476" y="21546"/>
                </a:cubicBezTo>
                <a:cubicBezTo>
                  <a:pt x="8442" y="21546"/>
                  <a:pt x="8407" y="21542"/>
                  <a:pt x="8373" y="21535"/>
                </a:cubicBezTo>
                <a:cubicBezTo>
                  <a:pt x="8373" y="21468"/>
                  <a:pt x="8339" y="21435"/>
                  <a:pt x="8339" y="21401"/>
                </a:cubicBezTo>
                <a:cubicBezTo>
                  <a:pt x="8295" y="21312"/>
                  <a:pt x="8236" y="21283"/>
                  <a:pt x="8171" y="21283"/>
                </a:cubicBezTo>
                <a:cubicBezTo>
                  <a:pt x="8139" y="21283"/>
                  <a:pt x="8106" y="21290"/>
                  <a:pt x="8073" y="21301"/>
                </a:cubicBezTo>
                <a:cubicBezTo>
                  <a:pt x="7939" y="21201"/>
                  <a:pt x="7839" y="20968"/>
                  <a:pt x="7772" y="20801"/>
                </a:cubicBezTo>
                <a:cubicBezTo>
                  <a:pt x="7672" y="20434"/>
                  <a:pt x="7739" y="20067"/>
                  <a:pt x="7772" y="19700"/>
                </a:cubicBezTo>
                <a:cubicBezTo>
                  <a:pt x="7772" y="19637"/>
                  <a:pt x="7759" y="19613"/>
                  <a:pt x="7741" y="19613"/>
                </a:cubicBezTo>
                <a:cubicBezTo>
                  <a:pt x="7730" y="19613"/>
                  <a:pt x="7718" y="19621"/>
                  <a:pt x="7706" y="19633"/>
                </a:cubicBezTo>
                <a:cubicBezTo>
                  <a:pt x="7405" y="20034"/>
                  <a:pt x="7439" y="20768"/>
                  <a:pt x="7672" y="21201"/>
                </a:cubicBezTo>
                <a:cubicBezTo>
                  <a:pt x="7739" y="21368"/>
                  <a:pt x="7906" y="21568"/>
                  <a:pt x="8073" y="21635"/>
                </a:cubicBezTo>
                <a:cubicBezTo>
                  <a:pt x="8106" y="21735"/>
                  <a:pt x="8106" y="21768"/>
                  <a:pt x="8239" y="21935"/>
                </a:cubicBezTo>
                <a:lnTo>
                  <a:pt x="8273" y="21968"/>
                </a:lnTo>
                <a:cubicBezTo>
                  <a:pt x="8392" y="22374"/>
                  <a:pt x="8477" y="22780"/>
                  <a:pt x="8589" y="23161"/>
                </a:cubicBezTo>
                <a:lnTo>
                  <a:pt x="8589" y="23161"/>
                </a:lnTo>
                <a:cubicBezTo>
                  <a:pt x="8607" y="23178"/>
                  <a:pt x="8624" y="23195"/>
                  <a:pt x="8642" y="23211"/>
                </a:cubicBezTo>
                <a:lnTo>
                  <a:pt x="8642" y="23211"/>
                </a:lnTo>
                <a:cubicBezTo>
                  <a:pt x="8626" y="23198"/>
                  <a:pt x="8609" y="23184"/>
                  <a:pt x="8592" y="23171"/>
                </a:cubicBezTo>
                <a:lnTo>
                  <a:pt x="8592" y="23171"/>
                </a:lnTo>
                <a:cubicBezTo>
                  <a:pt x="8636" y="23319"/>
                  <a:pt x="8684" y="23464"/>
                  <a:pt x="8740" y="23603"/>
                </a:cubicBezTo>
                <a:cubicBezTo>
                  <a:pt x="8436" y="23285"/>
                  <a:pt x="8145" y="22948"/>
                  <a:pt x="7856" y="22603"/>
                </a:cubicBezTo>
                <a:lnTo>
                  <a:pt x="7856" y="22603"/>
                </a:lnTo>
                <a:cubicBezTo>
                  <a:pt x="8022" y="22737"/>
                  <a:pt x="8287" y="22901"/>
                  <a:pt x="8339" y="22936"/>
                </a:cubicBezTo>
                <a:cubicBezTo>
                  <a:pt x="8407" y="23026"/>
                  <a:pt x="8505" y="23101"/>
                  <a:pt x="8592" y="23171"/>
                </a:cubicBezTo>
                <a:lnTo>
                  <a:pt x="8592" y="23171"/>
                </a:lnTo>
                <a:cubicBezTo>
                  <a:pt x="8591" y="23167"/>
                  <a:pt x="8590" y="23164"/>
                  <a:pt x="8589" y="23161"/>
                </a:cubicBezTo>
                <a:lnTo>
                  <a:pt x="8589" y="23161"/>
                </a:lnTo>
                <a:cubicBezTo>
                  <a:pt x="8369" y="22947"/>
                  <a:pt x="8166" y="22691"/>
                  <a:pt x="7939" y="22435"/>
                </a:cubicBezTo>
                <a:lnTo>
                  <a:pt x="7872" y="22435"/>
                </a:lnTo>
                <a:cubicBezTo>
                  <a:pt x="7830" y="22427"/>
                  <a:pt x="7797" y="22423"/>
                  <a:pt x="7773" y="22423"/>
                </a:cubicBezTo>
                <a:cubicBezTo>
                  <a:pt x="7742" y="22423"/>
                  <a:pt x="7725" y="22429"/>
                  <a:pt x="7720" y="22441"/>
                </a:cubicBezTo>
                <a:lnTo>
                  <a:pt x="7720" y="22441"/>
                </a:lnTo>
                <a:cubicBezTo>
                  <a:pt x="7765" y="22495"/>
                  <a:pt x="7810" y="22549"/>
                  <a:pt x="7856" y="22603"/>
                </a:cubicBezTo>
                <a:lnTo>
                  <a:pt x="7856" y="22603"/>
                </a:lnTo>
                <a:cubicBezTo>
                  <a:pt x="7767" y="22532"/>
                  <a:pt x="7706" y="22470"/>
                  <a:pt x="7720" y="22441"/>
                </a:cubicBezTo>
                <a:lnTo>
                  <a:pt x="7720" y="22441"/>
                </a:lnTo>
                <a:cubicBezTo>
                  <a:pt x="7387" y="22042"/>
                  <a:pt x="7054" y="21634"/>
                  <a:pt x="6705" y="21235"/>
                </a:cubicBezTo>
                <a:cubicBezTo>
                  <a:pt x="6695" y="21225"/>
                  <a:pt x="6682" y="21221"/>
                  <a:pt x="6671" y="21221"/>
                </a:cubicBezTo>
                <a:cubicBezTo>
                  <a:pt x="6644" y="21221"/>
                  <a:pt x="6624" y="21244"/>
                  <a:pt x="6672" y="21268"/>
                </a:cubicBezTo>
                <a:cubicBezTo>
                  <a:pt x="6905" y="21602"/>
                  <a:pt x="7172" y="21935"/>
                  <a:pt x="7439" y="22269"/>
                </a:cubicBezTo>
                <a:cubicBezTo>
                  <a:pt x="7339" y="22202"/>
                  <a:pt x="7205" y="22102"/>
                  <a:pt x="7072" y="22069"/>
                </a:cubicBezTo>
                <a:cubicBezTo>
                  <a:pt x="7172" y="22069"/>
                  <a:pt x="7172" y="21968"/>
                  <a:pt x="7105" y="21935"/>
                </a:cubicBezTo>
                <a:cubicBezTo>
                  <a:pt x="6838" y="21602"/>
                  <a:pt x="6571" y="21268"/>
                  <a:pt x="6371" y="20901"/>
                </a:cubicBezTo>
                <a:cubicBezTo>
                  <a:pt x="6405" y="20901"/>
                  <a:pt x="6405" y="20868"/>
                  <a:pt x="6405" y="20868"/>
                </a:cubicBezTo>
                <a:cubicBezTo>
                  <a:pt x="6438" y="20734"/>
                  <a:pt x="6505" y="20567"/>
                  <a:pt x="6538" y="20434"/>
                </a:cubicBezTo>
                <a:cubicBezTo>
                  <a:pt x="6538" y="20434"/>
                  <a:pt x="6571" y="20401"/>
                  <a:pt x="6571" y="20367"/>
                </a:cubicBezTo>
                <a:cubicBezTo>
                  <a:pt x="6605" y="20134"/>
                  <a:pt x="6605" y="19900"/>
                  <a:pt x="6605" y="19633"/>
                </a:cubicBezTo>
                <a:cubicBezTo>
                  <a:pt x="6672" y="19533"/>
                  <a:pt x="6705" y="19433"/>
                  <a:pt x="6672" y="19400"/>
                </a:cubicBezTo>
                <a:cubicBezTo>
                  <a:pt x="6705" y="19367"/>
                  <a:pt x="6738" y="19300"/>
                  <a:pt x="6705" y="19266"/>
                </a:cubicBezTo>
                <a:lnTo>
                  <a:pt x="6705" y="19266"/>
                </a:lnTo>
                <a:cubicBezTo>
                  <a:pt x="6741" y="19271"/>
                  <a:pt x="6778" y="19273"/>
                  <a:pt x="6815" y="19273"/>
                </a:cubicBezTo>
                <a:cubicBezTo>
                  <a:pt x="7084" y="19273"/>
                  <a:pt x="7359" y="19163"/>
                  <a:pt x="7505" y="18900"/>
                </a:cubicBezTo>
                <a:cubicBezTo>
                  <a:pt x="7739" y="18433"/>
                  <a:pt x="7606" y="17799"/>
                  <a:pt x="7372" y="17365"/>
                </a:cubicBezTo>
                <a:cubicBezTo>
                  <a:pt x="7255" y="17131"/>
                  <a:pt x="6990" y="16954"/>
                  <a:pt x="6736" y="16954"/>
                </a:cubicBezTo>
                <a:cubicBezTo>
                  <a:pt x="6556" y="16954"/>
                  <a:pt x="6382" y="17043"/>
                  <a:pt x="6271" y="17265"/>
                </a:cubicBezTo>
                <a:cubicBezTo>
                  <a:pt x="6271" y="17298"/>
                  <a:pt x="6271" y="17365"/>
                  <a:pt x="6338" y="17365"/>
                </a:cubicBezTo>
                <a:cubicBezTo>
                  <a:pt x="6484" y="17321"/>
                  <a:pt x="6605" y="17284"/>
                  <a:pt x="6712" y="17284"/>
                </a:cubicBezTo>
                <a:cubicBezTo>
                  <a:pt x="6847" y="17284"/>
                  <a:pt x="6960" y="17345"/>
                  <a:pt x="7072" y="17532"/>
                </a:cubicBezTo>
                <a:cubicBezTo>
                  <a:pt x="7272" y="17799"/>
                  <a:pt x="7339" y="18232"/>
                  <a:pt x="7239" y="18599"/>
                </a:cubicBezTo>
                <a:cubicBezTo>
                  <a:pt x="7189" y="18873"/>
                  <a:pt x="7028" y="19017"/>
                  <a:pt x="6811" y="19017"/>
                </a:cubicBezTo>
                <a:cubicBezTo>
                  <a:pt x="6737" y="19017"/>
                  <a:pt x="6656" y="19000"/>
                  <a:pt x="6571" y="18966"/>
                </a:cubicBezTo>
                <a:cubicBezTo>
                  <a:pt x="6571" y="18933"/>
                  <a:pt x="6571" y="18933"/>
                  <a:pt x="6538" y="18900"/>
                </a:cubicBezTo>
                <a:cubicBezTo>
                  <a:pt x="6505" y="18766"/>
                  <a:pt x="6405" y="18766"/>
                  <a:pt x="6338" y="18766"/>
                </a:cubicBezTo>
                <a:cubicBezTo>
                  <a:pt x="6038" y="18433"/>
                  <a:pt x="5771" y="17699"/>
                  <a:pt x="6104" y="17465"/>
                </a:cubicBezTo>
                <a:cubicBezTo>
                  <a:pt x="6171" y="17432"/>
                  <a:pt x="6104" y="17398"/>
                  <a:pt x="6071" y="17398"/>
                </a:cubicBezTo>
                <a:cubicBezTo>
                  <a:pt x="5404" y="17465"/>
                  <a:pt x="5938" y="18699"/>
                  <a:pt x="6171" y="18966"/>
                </a:cubicBezTo>
                <a:lnTo>
                  <a:pt x="6238" y="19066"/>
                </a:lnTo>
                <a:cubicBezTo>
                  <a:pt x="6271" y="19300"/>
                  <a:pt x="6271" y="19600"/>
                  <a:pt x="6338" y="19867"/>
                </a:cubicBezTo>
                <a:lnTo>
                  <a:pt x="6338" y="19967"/>
                </a:lnTo>
                <a:cubicBezTo>
                  <a:pt x="6271" y="19967"/>
                  <a:pt x="6205" y="19900"/>
                  <a:pt x="6071" y="19734"/>
                </a:cubicBezTo>
                <a:cubicBezTo>
                  <a:pt x="5871" y="19433"/>
                  <a:pt x="5704" y="19200"/>
                  <a:pt x="5504" y="18933"/>
                </a:cubicBezTo>
                <a:cubicBezTo>
                  <a:pt x="5504" y="18900"/>
                  <a:pt x="5504" y="18900"/>
                  <a:pt x="5437" y="18866"/>
                </a:cubicBezTo>
                <a:cubicBezTo>
                  <a:pt x="5371" y="18733"/>
                  <a:pt x="5237" y="18699"/>
                  <a:pt x="5104" y="18633"/>
                </a:cubicBezTo>
                <a:cubicBezTo>
                  <a:pt x="5204" y="18533"/>
                  <a:pt x="5271" y="18366"/>
                  <a:pt x="5271" y="18199"/>
                </a:cubicBezTo>
                <a:cubicBezTo>
                  <a:pt x="5271" y="17699"/>
                  <a:pt x="4937" y="17198"/>
                  <a:pt x="4570" y="16898"/>
                </a:cubicBezTo>
                <a:cubicBezTo>
                  <a:pt x="4420" y="16791"/>
                  <a:pt x="4263" y="16742"/>
                  <a:pt x="4113" y="16742"/>
                </a:cubicBezTo>
                <a:cubicBezTo>
                  <a:pt x="3798" y="16742"/>
                  <a:pt x="3516" y="16959"/>
                  <a:pt x="3403" y="17298"/>
                </a:cubicBezTo>
                <a:cubicBezTo>
                  <a:pt x="3403" y="17373"/>
                  <a:pt x="3459" y="17411"/>
                  <a:pt x="3501" y="17411"/>
                </a:cubicBezTo>
                <a:cubicBezTo>
                  <a:pt x="3515" y="17411"/>
                  <a:pt x="3528" y="17407"/>
                  <a:pt x="3536" y="17398"/>
                </a:cubicBezTo>
                <a:cubicBezTo>
                  <a:pt x="3547" y="17387"/>
                  <a:pt x="3558" y="17376"/>
                  <a:pt x="3569" y="17365"/>
                </a:cubicBezTo>
                <a:lnTo>
                  <a:pt x="3569" y="17365"/>
                </a:lnTo>
                <a:cubicBezTo>
                  <a:pt x="3569" y="17899"/>
                  <a:pt x="3770" y="18699"/>
                  <a:pt x="4337" y="18933"/>
                </a:cubicBezTo>
                <a:cubicBezTo>
                  <a:pt x="4403" y="18971"/>
                  <a:pt x="4473" y="18987"/>
                  <a:pt x="4542" y="18987"/>
                </a:cubicBezTo>
                <a:cubicBezTo>
                  <a:pt x="4714" y="18987"/>
                  <a:pt x="4885" y="18885"/>
                  <a:pt x="5004" y="18766"/>
                </a:cubicBezTo>
                <a:cubicBezTo>
                  <a:pt x="5437" y="19300"/>
                  <a:pt x="5838" y="19867"/>
                  <a:pt x="6271" y="20401"/>
                </a:cubicBezTo>
                <a:cubicBezTo>
                  <a:pt x="6271" y="20545"/>
                  <a:pt x="6254" y="20654"/>
                  <a:pt x="6219" y="20654"/>
                </a:cubicBezTo>
                <a:cubicBezTo>
                  <a:pt x="6206" y="20654"/>
                  <a:pt x="6190" y="20638"/>
                  <a:pt x="6171" y="20601"/>
                </a:cubicBezTo>
                <a:cubicBezTo>
                  <a:pt x="6171" y="20567"/>
                  <a:pt x="6104" y="20567"/>
                  <a:pt x="6071" y="20567"/>
                </a:cubicBezTo>
                <a:cubicBezTo>
                  <a:pt x="6061" y="20537"/>
                  <a:pt x="6039" y="20525"/>
                  <a:pt x="6013" y="20525"/>
                </a:cubicBezTo>
                <a:cubicBezTo>
                  <a:pt x="5955" y="20525"/>
                  <a:pt x="5881" y="20588"/>
                  <a:pt x="5904" y="20634"/>
                </a:cubicBezTo>
                <a:cubicBezTo>
                  <a:pt x="5938" y="20734"/>
                  <a:pt x="5938" y="20768"/>
                  <a:pt x="6004" y="20868"/>
                </a:cubicBezTo>
                <a:lnTo>
                  <a:pt x="6004" y="20901"/>
                </a:lnTo>
                <a:cubicBezTo>
                  <a:pt x="6004" y="20934"/>
                  <a:pt x="6038" y="20968"/>
                  <a:pt x="6038" y="20968"/>
                </a:cubicBezTo>
                <a:cubicBezTo>
                  <a:pt x="6038" y="20968"/>
                  <a:pt x="6038" y="21034"/>
                  <a:pt x="6071" y="21034"/>
                </a:cubicBezTo>
                <a:cubicBezTo>
                  <a:pt x="6071" y="21068"/>
                  <a:pt x="6104" y="21135"/>
                  <a:pt x="6238" y="21268"/>
                </a:cubicBezTo>
                <a:cubicBezTo>
                  <a:pt x="6238" y="21268"/>
                  <a:pt x="6713" y="21870"/>
                  <a:pt x="6614" y="21870"/>
                </a:cubicBezTo>
                <a:cubicBezTo>
                  <a:pt x="6611" y="21870"/>
                  <a:pt x="6608" y="21869"/>
                  <a:pt x="6605" y="21868"/>
                </a:cubicBezTo>
                <a:cubicBezTo>
                  <a:pt x="6238" y="21768"/>
                  <a:pt x="5904" y="21602"/>
                  <a:pt x="5571" y="21435"/>
                </a:cubicBezTo>
                <a:lnTo>
                  <a:pt x="5537" y="21435"/>
                </a:lnTo>
                <a:cubicBezTo>
                  <a:pt x="5537" y="20968"/>
                  <a:pt x="4904" y="20534"/>
                  <a:pt x="4537" y="20401"/>
                </a:cubicBezTo>
                <a:cubicBezTo>
                  <a:pt x="4418" y="20363"/>
                  <a:pt x="4289" y="20345"/>
                  <a:pt x="4160" y="20345"/>
                </a:cubicBezTo>
                <a:cubicBezTo>
                  <a:pt x="3711" y="20345"/>
                  <a:pt x="3262" y="20575"/>
                  <a:pt x="3236" y="21068"/>
                </a:cubicBezTo>
                <a:cubicBezTo>
                  <a:pt x="3145" y="21772"/>
                  <a:pt x="3966" y="22445"/>
                  <a:pt x="4679" y="22445"/>
                </a:cubicBezTo>
                <a:cubicBezTo>
                  <a:pt x="5013" y="22445"/>
                  <a:pt x="5323" y="22297"/>
                  <a:pt x="5504" y="21935"/>
                </a:cubicBezTo>
                <a:cubicBezTo>
                  <a:pt x="5527" y="21889"/>
                  <a:pt x="5486" y="21826"/>
                  <a:pt x="5436" y="21826"/>
                </a:cubicBezTo>
                <a:cubicBezTo>
                  <a:pt x="5435" y="21826"/>
                  <a:pt x="5433" y="21826"/>
                  <a:pt x="5432" y="21826"/>
                </a:cubicBezTo>
                <a:lnTo>
                  <a:pt x="5432" y="21826"/>
                </a:lnTo>
                <a:cubicBezTo>
                  <a:pt x="5465" y="21786"/>
                  <a:pt x="5504" y="21760"/>
                  <a:pt x="5504" y="21735"/>
                </a:cubicBezTo>
                <a:cubicBezTo>
                  <a:pt x="5504" y="21768"/>
                  <a:pt x="5537" y="21802"/>
                  <a:pt x="5571" y="21802"/>
                </a:cubicBezTo>
                <a:cubicBezTo>
                  <a:pt x="5997" y="21933"/>
                  <a:pt x="7036" y="22096"/>
                  <a:pt x="7388" y="22355"/>
                </a:cubicBezTo>
                <a:lnTo>
                  <a:pt x="7388" y="22355"/>
                </a:lnTo>
                <a:cubicBezTo>
                  <a:pt x="7377" y="22349"/>
                  <a:pt x="7366" y="22347"/>
                  <a:pt x="7356" y="22347"/>
                </a:cubicBezTo>
                <a:cubicBezTo>
                  <a:pt x="7299" y="22347"/>
                  <a:pt x="7246" y="22418"/>
                  <a:pt x="7272" y="22469"/>
                </a:cubicBezTo>
                <a:cubicBezTo>
                  <a:pt x="7706" y="23303"/>
                  <a:pt x="8540" y="23770"/>
                  <a:pt x="9173" y="24437"/>
                </a:cubicBezTo>
                <a:cubicBezTo>
                  <a:pt x="9107" y="24404"/>
                  <a:pt x="9073" y="24404"/>
                  <a:pt x="9040" y="24370"/>
                </a:cubicBezTo>
                <a:cubicBezTo>
                  <a:pt x="9021" y="24358"/>
                  <a:pt x="9004" y="24352"/>
                  <a:pt x="8988" y="24352"/>
                </a:cubicBezTo>
                <a:cubicBezTo>
                  <a:pt x="8920" y="24352"/>
                  <a:pt x="8886" y="24456"/>
                  <a:pt x="8940" y="24537"/>
                </a:cubicBezTo>
                <a:lnTo>
                  <a:pt x="9007" y="24570"/>
                </a:lnTo>
                <a:cubicBezTo>
                  <a:pt x="8840" y="24570"/>
                  <a:pt x="8606" y="24604"/>
                  <a:pt x="8439" y="24637"/>
                </a:cubicBezTo>
                <a:cubicBezTo>
                  <a:pt x="8439" y="24570"/>
                  <a:pt x="8373" y="24537"/>
                  <a:pt x="8273" y="24537"/>
                </a:cubicBezTo>
                <a:cubicBezTo>
                  <a:pt x="8106" y="24570"/>
                  <a:pt x="8006" y="24604"/>
                  <a:pt x="7872" y="24704"/>
                </a:cubicBezTo>
                <a:lnTo>
                  <a:pt x="7861" y="24715"/>
                </a:lnTo>
                <a:lnTo>
                  <a:pt x="7861" y="24715"/>
                </a:lnTo>
                <a:cubicBezTo>
                  <a:pt x="7850" y="24795"/>
                  <a:pt x="7836" y="24869"/>
                  <a:pt x="7815" y="24937"/>
                </a:cubicBezTo>
                <a:lnTo>
                  <a:pt x="7839" y="24937"/>
                </a:lnTo>
                <a:cubicBezTo>
                  <a:pt x="7872" y="24971"/>
                  <a:pt x="7906" y="24971"/>
                  <a:pt x="7939" y="24971"/>
                </a:cubicBezTo>
                <a:cubicBezTo>
                  <a:pt x="8073" y="24937"/>
                  <a:pt x="8239" y="24937"/>
                  <a:pt x="8373" y="24904"/>
                </a:cubicBezTo>
                <a:cubicBezTo>
                  <a:pt x="8606" y="24804"/>
                  <a:pt x="8873" y="24737"/>
                  <a:pt x="9107" y="24737"/>
                </a:cubicBezTo>
                <a:lnTo>
                  <a:pt x="9273" y="24904"/>
                </a:lnTo>
                <a:cubicBezTo>
                  <a:pt x="9301" y="24918"/>
                  <a:pt x="9329" y="24926"/>
                  <a:pt x="9352" y="24926"/>
                </a:cubicBezTo>
                <a:cubicBezTo>
                  <a:pt x="9384" y="24926"/>
                  <a:pt x="9407" y="24910"/>
                  <a:pt x="9407" y="24871"/>
                </a:cubicBezTo>
                <a:lnTo>
                  <a:pt x="9407" y="24804"/>
                </a:lnTo>
                <a:cubicBezTo>
                  <a:pt x="9607" y="24937"/>
                  <a:pt x="9774" y="25071"/>
                  <a:pt x="10007" y="25237"/>
                </a:cubicBezTo>
                <a:cubicBezTo>
                  <a:pt x="11008" y="26205"/>
                  <a:pt x="12075" y="27072"/>
                  <a:pt x="13176" y="27939"/>
                </a:cubicBezTo>
                <a:cubicBezTo>
                  <a:pt x="13610" y="28373"/>
                  <a:pt x="14010" y="28807"/>
                  <a:pt x="14244" y="29374"/>
                </a:cubicBezTo>
                <a:cubicBezTo>
                  <a:pt x="14677" y="31575"/>
                  <a:pt x="15044" y="33777"/>
                  <a:pt x="15545" y="35945"/>
                </a:cubicBezTo>
                <a:cubicBezTo>
                  <a:pt x="15559" y="36015"/>
                  <a:pt x="15614" y="36044"/>
                  <a:pt x="15668" y="36044"/>
                </a:cubicBezTo>
                <a:cubicBezTo>
                  <a:pt x="15743" y="36044"/>
                  <a:pt x="15817" y="35989"/>
                  <a:pt x="15778" y="35912"/>
                </a:cubicBezTo>
                <a:cubicBezTo>
                  <a:pt x="15444" y="34411"/>
                  <a:pt x="15178" y="32910"/>
                  <a:pt x="14911" y="31409"/>
                </a:cubicBezTo>
                <a:cubicBezTo>
                  <a:pt x="14911" y="31375"/>
                  <a:pt x="14911" y="31308"/>
                  <a:pt x="14944" y="31275"/>
                </a:cubicBezTo>
                <a:cubicBezTo>
                  <a:pt x="15344" y="33577"/>
                  <a:pt x="15711" y="36079"/>
                  <a:pt x="16779" y="38147"/>
                </a:cubicBezTo>
                <a:cubicBezTo>
                  <a:pt x="16799" y="38167"/>
                  <a:pt x="16820" y="38175"/>
                  <a:pt x="16838" y="38175"/>
                </a:cubicBezTo>
                <a:cubicBezTo>
                  <a:pt x="16877" y="38175"/>
                  <a:pt x="16902" y="38136"/>
                  <a:pt x="16879" y="38113"/>
                </a:cubicBezTo>
                <a:cubicBezTo>
                  <a:pt x="16212" y="35778"/>
                  <a:pt x="15545" y="33543"/>
                  <a:pt x="15111" y="31142"/>
                </a:cubicBezTo>
                <a:cubicBezTo>
                  <a:pt x="15078" y="31042"/>
                  <a:pt x="15078" y="30875"/>
                  <a:pt x="15044" y="30741"/>
                </a:cubicBezTo>
                <a:cubicBezTo>
                  <a:pt x="15055" y="30694"/>
                  <a:pt x="15067" y="30647"/>
                  <a:pt x="15078" y="30600"/>
                </a:cubicBezTo>
                <a:lnTo>
                  <a:pt x="15078" y="30600"/>
                </a:lnTo>
                <a:cubicBezTo>
                  <a:pt x="15089" y="30658"/>
                  <a:pt x="15100" y="30717"/>
                  <a:pt x="15111" y="30775"/>
                </a:cubicBezTo>
                <a:cubicBezTo>
                  <a:pt x="15111" y="30708"/>
                  <a:pt x="15144" y="30675"/>
                  <a:pt x="15144" y="30608"/>
                </a:cubicBezTo>
                <a:cubicBezTo>
                  <a:pt x="15135" y="30552"/>
                  <a:pt x="15126" y="30496"/>
                  <a:pt x="15117" y="30440"/>
                </a:cubicBezTo>
                <a:lnTo>
                  <a:pt x="15117" y="30440"/>
                </a:lnTo>
                <a:cubicBezTo>
                  <a:pt x="15104" y="30493"/>
                  <a:pt x="15091" y="30547"/>
                  <a:pt x="15078" y="30600"/>
                </a:cubicBezTo>
                <a:lnTo>
                  <a:pt x="15078" y="30600"/>
                </a:lnTo>
                <a:cubicBezTo>
                  <a:pt x="14724" y="28722"/>
                  <a:pt x="14399" y="26813"/>
                  <a:pt x="14043" y="24904"/>
                </a:cubicBezTo>
                <a:cubicBezTo>
                  <a:pt x="13877" y="23036"/>
                  <a:pt x="13476" y="21168"/>
                  <a:pt x="13009" y="19367"/>
                </a:cubicBezTo>
                <a:cubicBezTo>
                  <a:pt x="13009" y="18699"/>
                  <a:pt x="13076" y="18066"/>
                  <a:pt x="13176" y="17398"/>
                </a:cubicBezTo>
                <a:cubicBezTo>
                  <a:pt x="13443" y="16865"/>
                  <a:pt x="13877" y="16398"/>
                  <a:pt x="14210" y="15897"/>
                </a:cubicBezTo>
                <a:cubicBezTo>
                  <a:pt x="14410" y="15564"/>
                  <a:pt x="14711" y="15164"/>
                  <a:pt x="14844" y="14730"/>
                </a:cubicBezTo>
                <a:lnTo>
                  <a:pt x="14911" y="14830"/>
                </a:lnTo>
                <a:cubicBezTo>
                  <a:pt x="14920" y="14835"/>
                  <a:pt x="14929" y="14837"/>
                  <a:pt x="14938" y="14837"/>
                </a:cubicBezTo>
                <a:cubicBezTo>
                  <a:pt x="14994" y="14837"/>
                  <a:pt x="15044" y="14754"/>
                  <a:pt x="15044" y="14697"/>
                </a:cubicBezTo>
                <a:cubicBezTo>
                  <a:pt x="15011" y="14663"/>
                  <a:pt x="15011" y="14563"/>
                  <a:pt x="14944" y="14530"/>
                </a:cubicBezTo>
                <a:lnTo>
                  <a:pt x="14944" y="14396"/>
                </a:lnTo>
                <a:cubicBezTo>
                  <a:pt x="14944" y="14330"/>
                  <a:pt x="14944" y="14263"/>
                  <a:pt x="14911" y="14230"/>
                </a:cubicBezTo>
                <a:cubicBezTo>
                  <a:pt x="14911" y="13863"/>
                  <a:pt x="15078" y="13529"/>
                  <a:pt x="15411" y="13329"/>
                </a:cubicBezTo>
                <a:cubicBezTo>
                  <a:pt x="15509" y="13248"/>
                  <a:pt x="15748" y="13174"/>
                  <a:pt x="15968" y="13174"/>
                </a:cubicBezTo>
                <a:cubicBezTo>
                  <a:pt x="16201" y="13174"/>
                  <a:pt x="16412" y="13256"/>
                  <a:pt x="16412" y="13496"/>
                </a:cubicBezTo>
                <a:cubicBezTo>
                  <a:pt x="16412" y="13829"/>
                  <a:pt x="16045" y="14163"/>
                  <a:pt x="15778" y="14363"/>
                </a:cubicBezTo>
                <a:cubicBezTo>
                  <a:pt x="15545" y="14596"/>
                  <a:pt x="15211" y="14763"/>
                  <a:pt x="14877" y="14930"/>
                </a:cubicBezTo>
                <a:cubicBezTo>
                  <a:pt x="14777" y="14997"/>
                  <a:pt x="14844" y="15063"/>
                  <a:pt x="14911" y="15063"/>
                </a:cubicBezTo>
                <a:cubicBezTo>
                  <a:pt x="15444" y="15063"/>
                  <a:pt x="15945" y="14663"/>
                  <a:pt x="16278" y="14263"/>
                </a:cubicBezTo>
                <a:cubicBezTo>
                  <a:pt x="16545" y="13996"/>
                  <a:pt x="16879" y="13529"/>
                  <a:pt x="16579" y="13162"/>
                </a:cubicBezTo>
                <a:cubicBezTo>
                  <a:pt x="16445" y="12995"/>
                  <a:pt x="16178" y="12929"/>
                  <a:pt x="15945" y="12929"/>
                </a:cubicBezTo>
                <a:cubicBezTo>
                  <a:pt x="15916" y="12926"/>
                  <a:pt x="15888" y="12924"/>
                  <a:pt x="15860" y="12924"/>
                </a:cubicBezTo>
                <a:cubicBezTo>
                  <a:pt x="15565" y="12924"/>
                  <a:pt x="15321" y="13079"/>
                  <a:pt x="15078" y="13262"/>
                </a:cubicBezTo>
                <a:cubicBezTo>
                  <a:pt x="14844" y="13496"/>
                  <a:pt x="14677" y="13863"/>
                  <a:pt x="14677" y="14196"/>
                </a:cubicBezTo>
                <a:cubicBezTo>
                  <a:pt x="14611" y="14230"/>
                  <a:pt x="14611" y="14263"/>
                  <a:pt x="14611" y="14330"/>
                </a:cubicBezTo>
                <a:cubicBezTo>
                  <a:pt x="14711" y="15364"/>
                  <a:pt x="13843" y="16231"/>
                  <a:pt x="13243" y="17098"/>
                </a:cubicBezTo>
                <a:cubicBezTo>
                  <a:pt x="13376" y="16264"/>
                  <a:pt x="13543" y="15430"/>
                  <a:pt x="13710" y="14596"/>
                </a:cubicBezTo>
                <a:cubicBezTo>
                  <a:pt x="13877" y="13729"/>
                  <a:pt x="14444" y="12995"/>
                  <a:pt x="15078" y="12362"/>
                </a:cubicBezTo>
                <a:cubicBezTo>
                  <a:pt x="15110" y="12405"/>
                  <a:pt x="15149" y="12423"/>
                  <a:pt x="15187" y="12423"/>
                </a:cubicBezTo>
                <a:cubicBezTo>
                  <a:pt x="15265" y="12423"/>
                  <a:pt x="15338" y="12348"/>
                  <a:pt x="15344" y="12242"/>
                </a:cubicBezTo>
                <a:lnTo>
                  <a:pt x="15344" y="12242"/>
                </a:lnTo>
                <a:cubicBezTo>
                  <a:pt x="15478" y="12533"/>
                  <a:pt x="15715" y="12739"/>
                  <a:pt x="16024" y="12739"/>
                </a:cubicBezTo>
                <a:cubicBezTo>
                  <a:pt x="16104" y="12739"/>
                  <a:pt x="16189" y="12725"/>
                  <a:pt x="16278" y="12695"/>
                </a:cubicBezTo>
                <a:cubicBezTo>
                  <a:pt x="16712" y="12528"/>
                  <a:pt x="17046" y="12061"/>
                  <a:pt x="17112" y="11661"/>
                </a:cubicBezTo>
                <a:cubicBezTo>
                  <a:pt x="17207" y="11249"/>
                  <a:pt x="17061" y="10655"/>
                  <a:pt x="16617" y="10655"/>
                </a:cubicBezTo>
                <a:cubicBezTo>
                  <a:pt x="16594" y="10655"/>
                  <a:pt x="16570" y="10657"/>
                  <a:pt x="16545" y="10660"/>
                </a:cubicBezTo>
                <a:cubicBezTo>
                  <a:pt x="16512" y="10660"/>
                  <a:pt x="16445" y="10694"/>
                  <a:pt x="16512" y="10727"/>
                </a:cubicBezTo>
                <a:cubicBezTo>
                  <a:pt x="16745" y="10994"/>
                  <a:pt x="16946" y="11161"/>
                  <a:pt x="16879" y="11528"/>
                </a:cubicBezTo>
                <a:cubicBezTo>
                  <a:pt x="16845" y="11861"/>
                  <a:pt x="16612" y="12161"/>
                  <a:pt x="16345" y="12362"/>
                </a:cubicBezTo>
                <a:cubicBezTo>
                  <a:pt x="16234" y="12445"/>
                  <a:pt x="16117" y="12488"/>
                  <a:pt x="16011" y="12488"/>
                </a:cubicBezTo>
                <a:cubicBezTo>
                  <a:pt x="15863" y="12488"/>
                  <a:pt x="15736" y="12403"/>
                  <a:pt x="15678" y="12228"/>
                </a:cubicBezTo>
                <a:cubicBezTo>
                  <a:pt x="15411" y="11828"/>
                  <a:pt x="15545" y="10860"/>
                  <a:pt x="16178" y="10827"/>
                </a:cubicBezTo>
                <a:cubicBezTo>
                  <a:pt x="16212" y="10827"/>
                  <a:pt x="16212" y="10760"/>
                  <a:pt x="16178" y="10727"/>
                </a:cubicBezTo>
                <a:cubicBezTo>
                  <a:pt x="16106" y="10704"/>
                  <a:pt x="16037" y="10693"/>
                  <a:pt x="15973" y="10693"/>
                </a:cubicBezTo>
                <a:cubicBezTo>
                  <a:pt x="15480" y="10693"/>
                  <a:pt x="15244" y="11330"/>
                  <a:pt x="15244" y="11861"/>
                </a:cubicBezTo>
                <a:cubicBezTo>
                  <a:pt x="15215" y="11818"/>
                  <a:pt x="15167" y="11793"/>
                  <a:pt x="15122" y="11793"/>
                </a:cubicBezTo>
                <a:cubicBezTo>
                  <a:pt x="15064" y="11793"/>
                  <a:pt x="15011" y="11834"/>
                  <a:pt x="15011" y="11928"/>
                </a:cubicBezTo>
                <a:lnTo>
                  <a:pt x="15011" y="12061"/>
                </a:lnTo>
                <a:lnTo>
                  <a:pt x="15011" y="12161"/>
                </a:lnTo>
                <a:lnTo>
                  <a:pt x="15011" y="12195"/>
                </a:lnTo>
                <a:cubicBezTo>
                  <a:pt x="14611" y="12695"/>
                  <a:pt x="14210" y="13162"/>
                  <a:pt x="13943" y="13696"/>
                </a:cubicBezTo>
                <a:cubicBezTo>
                  <a:pt x="14110" y="12995"/>
                  <a:pt x="14277" y="12228"/>
                  <a:pt x="14410" y="11528"/>
                </a:cubicBezTo>
                <a:lnTo>
                  <a:pt x="14410" y="11494"/>
                </a:lnTo>
                <a:cubicBezTo>
                  <a:pt x="14544" y="10927"/>
                  <a:pt x="14844" y="10594"/>
                  <a:pt x="15044" y="10093"/>
                </a:cubicBezTo>
                <a:cubicBezTo>
                  <a:pt x="15111" y="9993"/>
                  <a:pt x="15178" y="9826"/>
                  <a:pt x="15178" y="9660"/>
                </a:cubicBezTo>
                <a:cubicBezTo>
                  <a:pt x="15261" y="9799"/>
                  <a:pt x="15391" y="9868"/>
                  <a:pt x="15528" y="9868"/>
                </a:cubicBezTo>
                <a:cubicBezTo>
                  <a:pt x="15556" y="9868"/>
                  <a:pt x="15583" y="9865"/>
                  <a:pt x="15611" y="9860"/>
                </a:cubicBezTo>
                <a:cubicBezTo>
                  <a:pt x="16045" y="9826"/>
                  <a:pt x="16178" y="9259"/>
                  <a:pt x="16245" y="8926"/>
                </a:cubicBezTo>
                <a:cubicBezTo>
                  <a:pt x="16345" y="8559"/>
                  <a:pt x="16378" y="7692"/>
                  <a:pt x="15945" y="7491"/>
                </a:cubicBezTo>
                <a:cubicBezTo>
                  <a:pt x="15934" y="7471"/>
                  <a:pt x="15921" y="7463"/>
                  <a:pt x="15907" y="7463"/>
                </a:cubicBezTo>
                <a:cubicBezTo>
                  <a:pt x="15876" y="7463"/>
                  <a:pt x="15845" y="7502"/>
                  <a:pt x="15845" y="7525"/>
                </a:cubicBezTo>
                <a:cubicBezTo>
                  <a:pt x="15845" y="7692"/>
                  <a:pt x="15911" y="7825"/>
                  <a:pt x="15945" y="7992"/>
                </a:cubicBezTo>
                <a:cubicBezTo>
                  <a:pt x="16012" y="8192"/>
                  <a:pt x="16045" y="8392"/>
                  <a:pt x="16012" y="8592"/>
                </a:cubicBezTo>
                <a:cubicBezTo>
                  <a:pt x="16012" y="8892"/>
                  <a:pt x="15911" y="9326"/>
                  <a:pt x="15711" y="9526"/>
                </a:cubicBezTo>
                <a:cubicBezTo>
                  <a:pt x="15663" y="9580"/>
                  <a:pt x="15617" y="9603"/>
                  <a:pt x="15572" y="9603"/>
                </a:cubicBezTo>
                <a:cubicBezTo>
                  <a:pt x="15367" y="9603"/>
                  <a:pt x="15205" y="9129"/>
                  <a:pt x="15178" y="8992"/>
                </a:cubicBezTo>
                <a:cubicBezTo>
                  <a:pt x="15044" y="8525"/>
                  <a:pt x="15078" y="7858"/>
                  <a:pt x="15511" y="7558"/>
                </a:cubicBezTo>
                <a:cubicBezTo>
                  <a:pt x="15578" y="7525"/>
                  <a:pt x="15511" y="7425"/>
                  <a:pt x="15444" y="7425"/>
                </a:cubicBezTo>
                <a:cubicBezTo>
                  <a:pt x="14911" y="7692"/>
                  <a:pt x="14844" y="8359"/>
                  <a:pt x="14911" y="8892"/>
                </a:cubicBezTo>
                <a:cubicBezTo>
                  <a:pt x="14911" y="9026"/>
                  <a:pt x="14944" y="9193"/>
                  <a:pt x="15044" y="9359"/>
                </a:cubicBezTo>
                <a:cubicBezTo>
                  <a:pt x="15011" y="9860"/>
                  <a:pt x="14711" y="10260"/>
                  <a:pt x="14510" y="10660"/>
                </a:cubicBezTo>
                <a:cubicBezTo>
                  <a:pt x="14510" y="9893"/>
                  <a:pt x="14277" y="9059"/>
                  <a:pt x="14110" y="8425"/>
                </a:cubicBezTo>
                <a:lnTo>
                  <a:pt x="14110" y="8392"/>
                </a:lnTo>
                <a:cubicBezTo>
                  <a:pt x="14110" y="8359"/>
                  <a:pt x="14110" y="8359"/>
                  <a:pt x="14077" y="8325"/>
                </a:cubicBezTo>
                <a:cubicBezTo>
                  <a:pt x="14110" y="8325"/>
                  <a:pt x="14177" y="8259"/>
                  <a:pt x="14177" y="8259"/>
                </a:cubicBezTo>
                <a:cubicBezTo>
                  <a:pt x="14677" y="7992"/>
                  <a:pt x="14844" y="7425"/>
                  <a:pt x="14444" y="6991"/>
                </a:cubicBezTo>
                <a:cubicBezTo>
                  <a:pt x="14200" y="6625"/>
                  <a:pt x="13678" y="6315"/>
                  <a:pt x="13233" y="6315"/>
                </a:cubicBezTo>
                <a:cubicBezTo>
                  <a:pt x="13191" y="6315"/>
                  <a:pt x="13150" y="6318"/>
                  <a:pt x="13109" y="6324"/>
                </a:cubicBezTo>
                <a:cubicBezTo>
                  <a:pt x="12576" y="6324"/>
                  <a:pt x="12576" y="6758"/>
                  <a:pt x="12743" y="7158"/>
                </a:cubicBezTo>
                <a:cubicBezTo>
                  <a:pt x="12843" y="7692"/>
                  <a:pt x="13210" y="8359"/>
                  <a:pt x="13743" y="8392"/>
                </a:cubicBezTo>
                <a:cubicBezTo>
                  <a:pt x="13777" y="8525"/>
                  <a:pt x="13843" y="8559"/>
                  <a:pt x="13943" y="8659"/>
                </a:cubicBezTo>
                <a:cubicBezTo>
                  <a:pt x="14210" y="9560"/>
                  <a:pt x="14244" y="10494"/>
                  <a:pt x="14244" y="11428"/>
                </a:cubicBezTo>
                <a:lnTo>
                  <a:pt x="14244" y="11561"/>
                </a:lnTo>
                <a:lnTo>
                  <a:pt x="14244" y="11594"/>
                </a:lnTo>
                <a:cubicBezTo>
                  <a:pt x="14210" y="11895"/>
                  <a:pt x="14110" y="12228"/>
                  <a:pt x="14077" y="12528"/>
                </a:cubicBezTo>
                <a:cubicBezTo>
                  <a:pt x="13843" y="11728"/>
                  <a:pt x="13843" y="10894"/>
                  <a:pt x="13443" y="10160"/>
                </a:cubicBezTo>
                <a:lnTo>
                  <a:pt x="13410" y="10093"/>
                </a:lnTo>
                <a:lnTo>
                  <a:pt x="13410" y="10027"/>
                </a:lnTo>
                <a:lnTo>
                  <a:pt x="13343" y="9926"/>
                </a:lnTo>
                <a:cubicBezTo>
                  <a:pt x="13410" y="9426"/>
                  <a:pt x="13343" y="8826"/>
                  <a:pt x="13043" y="8492"/>
                </a:cubicBezTo>
                <a:cubicBezTo>
                  <a:pt x="12897" y="8317"/>
                  <a:pt x="12687" y="8206"/>
                  <a:pt x="12471" y="8175"/>
                </a:cubicBezTo>
                <a:lnTo>
                  <a:pt x="12471" y="8175"/>
                </a:lnTo>
                <a:cubicBezTo>
                  <a:pt x="12637" y="8235"/>
                  <a:pt x="12754" y="8382"/>
                  <a:pt x="12843" y="8559"/>
                </a:cubicBezTo>
                <a:cubicBezTo>
                  <a:pt x="13009" y="8892"/>
                  <a:pt x="13043" y="9193"/>
                  <a:pt x="13043" y="9493"/>
                </a:cubicBezTo>
                <a:cubicBezTo>
                  <a:pt x="12943" y="9493"/>
                  <a:pt x="12843" y="9560"/>
                  <a:pt x="12876" y="9660"/>
                </a:cubicBezTo>
                <a:cubicBezTo>
                  <a:pt x="12909" y="9826"/>
                  <a:pt x="12943" y="9993"/>
                  <a:pt x="13043" y="10160"/>
                </a:cubicBezTo>
                <a:cubicBezTo>
                  <a:pt x="12642" y="10060"/>
                  <a:pt x="12376" y="9926"/>
                  <a:pt x="12109" y="9593"/>
                </a:cubicBezTo>
                <a:cubicBezTo>
                  <a:pt x="11909" y="9326"/>
                  <a:pt x="11708" y="8892"/>
                  <a:pt x="11775" y="8492"/>
                </a:cubicBezTo>
                <a:cubicBezTo>
                  <a:pt x="11778" y="8470"/>
                  <a:pt x="11783" y="8448"/>
                  <a:pt x="11788" y="8428"/>
                </a:cubicBezTo>
                <a:lnTo>
                  <a:pt x="11788" y="8428"/>
                </a:lnTo>
                <a:cubicBezTo>
                  <a:pt x="11772" y="8448"/>
                  <a:pt x="11756" y="8470"/>
                  <a:pt x="11742" y="8492"/>
                </a:cubicBezTo>
                <a:cubicBezTo>
                  <a:pt x="11508" y="8892"/>
                  <a:pt x="11742" y="9526"/>
                  <a:pt x="12009" y="9893"/>
                </a:cubicBezTo>
                <a:cubicBezTo>
                  <a:pt x="12168" y="10158"/>
                  <a:pt x="12558" y="10591"/>
                  <a:pt x="12946" y="10591"/>
                </a:cubicBezTo>
                <a:cubicBezTo>
                  <a:pt x="13046" y="10591"/>
                  <a:pt x="13147" y="10562"/>
                  <a:pt x="13243" y="10494"/>
                </a:cubicBezTo>
                <a:cubicBezTo>
                  <a:pt x="13257" y="10522"/>
                  <a:pt x="13289" y="10532"/>
                  <a:pt x="13324" y="10532"/>
                </a:cubicBezTo>
                <a:cubicBezTo>
                  <a:pt x="13371" y="10532"/>
                  <a:pt x="13424" y="10513"/>
                  <a:pt x="13443" y="10494"/>
                </a:cubicBezTo>
                <a:cubicBezTo>
                  <a:pt x="13729" y="11066"/>
                  <a:pt x="13682" y="11790"/>
                  <a:pt x="13908" y="12405"/>
                </a:cubicBezTo>
                <a:lnTo>
                  <a:pt x="13908" y="12405"/>
                </a:lnTo>
                <a:cubicBezTo>
                  <a:pt x="13909" y="12402"/>
                  <a:pt x="13909" y="12398"/>
                  <a:pt x="13910" y="12395"/>
                </a:cubicBezTo>
                <a:cubicBezTo>
                  <a:pt x="13910" y="12428"/>
                  <a:pt x="13943" y="12428"/>
                  <a:pt x="13943" y="12495"/>
                </a:cubicBezTo>
                <a:cubicBezTo>
                  <a:pt x="13931" y="12465"/>
                  <a:pt x="13919" y="12435"/>
                  <a:pt x="13908" y="12405"/>
                </a:cubicBezTo>
                <a:lnTo>
                  <a:pt x="13908" y="12405"/>
                </a:lnTo>
                <a:cubicBezTo>
                  <a:pt x="13776" y="13035"/>
                  <a:pt x="13676" y="13666"/>
                  <a:pt x="13576" y="14263"/>
                </a:cubicBezTo>
                <a:cubicBezTo>
                  <a:pt x="13618" y="14084"/>
                  <a:pt x="13657" y="13899"/>
                  <a:pt x="13695" y="13711"/>
                </a:cubicBezTo>
                <a:lnTo>
                  <a:pt x="13695" y="13711"/>
                </a:lnTo>
                <a:cubicBezTo>
                  <a:pt x="13645" y="13987"/>
                  <a:pt x="13597" y="14261"/>
                  <a:pt x="13543" y="14530"/>
                </a:cubicBezTo>
                <a:cubicBezTo>
                  <a:pt x="13543" y="14396"/>
                  <a:pt x="13510" y="14263"/>
                  <a:pt x="13510" y="14163"/>
                </a:cubicBezTo>
                <a:cubicBezTo>
                  <a:pt x="13443" y="13863"/>
                  <a:pt x="13410" y="13562"/>
                  <a:pt x="13376" y="13329"/>
                </a:cubicBezTo>
                <a:cubicBezTo>
                  <a:pt x="13343" y="13195"/>
                  <a:pt x="13276" y="13029"/>
                  <a:pt x="13243" y="12862"/>
                </a:cubicBezTo>
                <a:cubicBezTo>
                  <a:pt x="13276" y="12829"/>
                  <a:pt x="13276" y="12762"/>
                  <a:pt x="13276" y="12728"/>
                </a:cubicBezTo>
                <a:cubicBezTo>
                  <a:pt x="13243" y="12695"/>
                  <a:pt x="13243" y="12662"/>
                  <a:pt x="13210" y="12595"/>
                </a:cubicBezTo>
                <a:lnTo>
                  <a:pt x="13210" y="12395"/>
                </a:lnTo>
                <a:cubicBezTo>
                  <a:pt x="13210" y="12362"/>
                  <a:pt x="13210" y="12328"/>
                  <a:pt x="13176" y="12261"/>
                </a:cubicBezTo>
                <a:cubicBezTo>
                  <a:pt x="13243" y="11895"/>
                  <a:pt x="13076" y="11428"/>
                  <a:pt x="12909" y="11194"/>
                </a:cubicBezTo>
                <a:cubicBezTo>
                  <a:pt x="12748" y="10961"/>
                  <a:pt x="12480" y="10834"/>
                  <a:pt x="12225" y="10834"/>
                </a:cubicBezTo>
                <a:cubicBezTo>
                  <a:pt x="12147" y="10834"/>
                  <a:pt x="12071" y="10845"/>
                  <a:pt x="11999" y="10870"/>
                </a:cubicBezTo>
                <a:lnTo>
                  <a:pt x="11999" y="10870"/>
                </a:lnTo>
                <a:cubicBezTo>
                  <a:pt x="12018" y="10868"/>
                  <a:pt x="12037" y="10867"/>
                  <a:pt x="12056" y="10867"/>
                </a:cubicBezTo>
                <a:cubicBezTo>
                  <a:pt x="12270" y="10867"/>
                  <a:pt x="12494" y="11003"/>
                  <a:pt x="12609" y="11194"/>
                </a:cubicBezTo>
                <a:cubicBezTo>
                  <a:pt x="12743" y="11361"/>
                  <a:pt x="12843" y="11661"/>
                  <a:pt x="12843" y="11928"/>
                </a:cubicBezTo>
                <a:cubicBezTo>
                  <a:pt x="12743" y="11928"/>
                  <a:pt x="12709" y="11995"/>
                  <a:pt x="12642" y="12028"/>
                </a:cubicBezTo>
                <a:lnTo>
                  <a:pt x="12642" y="12195"/>
                </a:lnTo>
                <a:lnTo>
                  <a:pt x="12642" y="12261"/>
                </a:lnTo>
                <a:cubicBezTo>
                  <a:pt x="12532" y="12317"/>
                  <a:pt x="12433" y="12349"/>
                  <a:pt x="12336" y="12349"/>
                </a:cubicBezTo>
                <a:cubicBezTo>
                  <a:pt x="12198" y="12349"/>
                  <a:pt x="12065" y="12284"/>
                  <a:pt x="11909" y="12128"/>
                </a:cubicBezTo>
                <a:cubicBezTo>
                  <a:pt x="11729" y="11919"/>
                  <a:pt x="11577" y="11549"/>
                  <a:pt x="11619" y="11234"/>
                </a:cubicBezTo>
                <a:lnTo>
                  <a:pt x="11619" y="11234"/>
                </a:lnTo>
                <a:cubicBezTo>
                  <a:pt x="11327" y="11906"/>
                  <a:pt x="11996" y="12851"/>
                  <a:pt x="12560" y="12851"/>
                </a:cubicBezTo>
                <a:cubicBezTo>
                  <a:pt x="12672" y="12851"/>
                  <a:pt x="12780" y="12813"/>
                  <a:pt x="12876" y="12728"/>
                </a:cubicBezTo>
                <a:lnTo>
                  <a:pt x="12943" y="12795"/>
                </a:lnTo>
                <a:cubicBezTo>
                  <a:pt x="13009" y="12862"/>
                  <a:pt x="13043" y="12862"/>
                  <a:pt x="13109" y="12862"/>
                </a:cubicBezTo>
                <a:cubicBezTo>
                  <a:pt x="13210" y="13095"/>
                  <a:pt x="13243" y="13396"/>
                  <a:pt x="13276" y="13629"/>
                </a:cubicBezTo>
                <a:cubicBezTo>
                  <a:pt x="13376" y="14096"/>
                  <a:pt x="13376" y="14596"/>
                  <a:pt x="13510" y="15030"/>
                </a:cubicBezTo>
                <a:cubicBezTo>
                  <a:pt x="13410" y="15664"/>
                  <a:pt x="13276" y="16264"/>
                  <a:pt x="13210" y="16898"/>
                </a:cubicBezTo>
                <a:cubicBezTo>
                  <a:pt x="13109" y="17398"/>
                  <a:pt x="13009" y="17899"/>
                  <a:pt x="12909" y="18399"/>
                </a:cubicBezTo>
                <a:cubicBezTo>
                  <a:pt x="12342" y="16264"/>
                  <a:pt x="11608" y="14163"/>
                  <a:pt x="11075" y="12028"/>
                </a:cubicBezTo>
                <a:cubicBezTo>
                  <a:pt x="11075" y="11995"/>
                  <a:pt x="11058" y="11978"/>
                  <a:pt x="11041" y="11978"/>
                </a:cubicBezTo>
                <a:cubicBezTo>
                  <a:pt x="11025" y="11978"/>
                  <a:pt x="11008" y="11995"/>
                  <a:pt x="11008" y="12028"/>
                </a:cubicBezTo>
                <a:cubicBezTo>
                  <a:pt x="11075" y="12662"/>
                  <a:pt x="11241" y="13262"/>
                  <a:pt x="11375" y="13863"/>
                </a:cubicBezTo>
                <a:cubicBezTo>
                  <a:pt x="10941" y="12562"/>
                  <a:pt x="10508" y="11294"/>
                  <a:pt x="10007" y="10027"/>
                </a:cubicBezTo>
                <a:cubicBezTo>
                  <a:pt x="10041" y="9760"/>
                  <a:pt x="10041" y="9526"/>
                  <a:pt x="10074" y="9259"/>
                </a:cubicBezTo>
                <a:cubicBezTo>
                  <a:pt x="10107" y="8992"/>
                  <a:pt x="10074" y="8525"/>
                  <a:pt x="10207" y="8192"/>
                </a:cubicBezTo>
                <a:cubicBezTo>
                  <a:pt x="10241" y="8192"/>
                  <a:pt x="10241" y="8125"/>
                  <a:pt x="10274" y="8092"/>
                </a:cubicBezTo>
                <a:lnTo>
                  <a:pt x="10274" y="8058"/>
                </a:lnTo>
                <a:cubicBezTo>
                  <a:pt x="10274" y="8025"/>
                  <a:pt x="10274" y="7958"/>
                  <a:pt x="10341" y="7925"/>
                </a:cubicBezTo>
                <a:cubicBezTo>
                  <a:pt x="10341" y="7858"/>
                  <a:pt x="10341" y="7792"/>
                  <a:pt x="10274" y="7758"/>
                </a:cubicBezTo>
                <a:lnTo>
                  <a:pt x="10274" y="7725"/>
                </a:lnTo>
                <a:cubicBezTo>
                  <a:pt x="10383" y="7763"/>
                  <a:pt x="10488" y="7781"/>
                  <a:pt x="10587" y="7781"/>
                </a:cubicBezTo>
                <a:cubicBezTo>
                  <a:pt x="11094" y="7781"/>
                  <a:pt x="11453" y="7321"/>
                  <a:pt x="11508" y="6791"/>
                </a:cubicBezTo>
                <a:cubicBezTo>
                  <a:pt x="11542" y="6257"/>
                  <a:pt x="11342" y="5557"/>
                  <a:pt x="10875" y="5223"/>
                </a:cubicBezTo>
                <a:cubicBezTo>
                  <a:pt x="10770" y="5140"/>
                  <a:pt x="10670" y="5105"/>
                  <a:pt x="10575" y="5105"/>
                </a:cubicBezTo>
                <a:cubicBezTo>
                  <a:pt x="10367" y="5105"/>
                  <a:pt x="10189" y="5273"/>
                  <a:pt x="10074" y="5457"/>
                </a:cubicBezTo>
                <a:lnTo>
                  <a:pt x="10074" y="5423"/>
                </a:lnTo>
                <a:cubicBezTo>
                  <a:pt x="10074" y="5400"/>
                  <a:pt x="10057" y="5376"/>
                  <a:pt x="10036" y="5376"/>
                </a:cubicBezTo>
                <a:cubicBezTo>
                  <a:pt x="10027" y="5376"/>
                  <a:pt x="10017" y="5380"/>
                  <a:pt x="10007" y="5390"/>
                </a:cubicBezTo>
                <a:cubicBezTo>
                  <a:pt x="9907" y="5557"/>
                  <a:pt x="9840" y="5790"/>
                  <a:pt x="9774" y="6057"/>
                </a:cubicBezTo>
                <a:cubicBezTo>
                  <a:pt x="9740" y="6124"/>
                  <a:pt x="9740" y="6257"/>
                  <a:pt x="9707" y="6357"/>
                </a:cubicBezTo>
                <a:cubicBezTo>
                  <a:pt x="9707" y="6391"/>
                  <a:pt x="9707" y="6391"/>
                  <a:pt x="9740" y="6391"/>
                </a:cubicBezTo>
                <a:cubicBezTo>
                  <a:pt x="9707" y="6791"/>
                  <a:pt x="9774" y="7258"/>
                  <a:pt x="10007" y="7558"/>
                </a:cubicBezTo>
                <a:cubicBezTo>
                  <a:pt x="9941" y="7591"/>
                  <a:pt x="9907" y="7625"/>
                  <a:pt x="9907" y="7692"/>
                </a:cubicBezTo>
                <a:lnTo>
                  <a:pt x="9907" y="7925"/>
                </a:lnTo>
                <a:lnTo>
                  <a:pt x="9907" y="8025"/>
                </a:lnTo>
                <a:lnTo>
                  <a:pt x="9907" y="8058"/>
                </a:lnTo>
                <a:lnTo>
                  <a:pt x="9907" y="8092"/>
                </a:lnTo>
                <a:cubicBezTo>
                  <a:pt x="9907" y="8092"/>
                  <a:pt x="9907" y="8159"/>
                  <a:pt x="9941" y="8159"/>
                </a:cubicBezTo>
                <a:cubicBezTo>
                  <a:pt x="10041" y="8425"/>
                  <a:pt x="9941" y="8826"/>
                  <a:pt x="9907" y="9093"/>
                </a:cubicBezTo>
                <a:cubicBezTo>
                  <a:pt x="9907" y="9326"/>
                  <a:pt x="9874" y="9493"/>
                  <a:pt x="9874" y="9693"/>
                </a:cubicBezTo>
                <a:cubicBezTo>
                  <a:pt x="9874" y="9660"/>
                  <a:pt x="9874" y="9660"/>
                  <a:pt x="9840" y="9593"/>
                </a:cubicBezTo>
                <a:cubicBezTo>
                  <a:pt x="9711" y="9334"/>
                  <a:pt x="9613" y="9075"/>
                  <a:pt x="9516" y="8786"/>
                </a:cubicBezTo>
                <a:lnTo>
                  <a:pt x="9516" y="8786"/>
                </a:lnTo>
                <a:cubicBezTo>
                  <a:pt x="9518" y="8787"/>
                  <a:pt x="9520" y="8788"/>
                  <a:pt x="9522" y="8788"/>
                </a:cubicBezTo>
                <a:cubicBezTo>
                  <a:pt x="9542" y="8788"/>
                  <a:pt x="9574" y="8749"/>
                  <a:pt x="9574" y="8726"/>
                </a:cubicBezTo>
                <a:cubicBezTo>
                  <a:pt x="9340" y="7892"/>
                  <a:pt x="8940" y="7058"/>
                  <a:pt x="8540" y="6324"/>
                </a:cubicBezTo>
                <a:cubicBezTo>
                  <a:pt x="8540" y="6090"/>
                  <a:pt x="8573" y="5890"/>
                  <a:pt x="8573" y="5723"/>
                </a:cubicBezTo>
                <a:cubicBezTo>
                  <a:pt x="8606" y="5490"/>
                  <a:pt x="8606" y="5223"/>
                  <a:pt x="8673" y="5023"/>
                </a:cubicBezTo>
                <a:cubicBezTo>
                  <a:pt x="8706" y="4990"/>
                  <a:pt x="8740" y="4923"/>
                  <a:pt x="8740" y="4890"/>
                </a:cubicBezTo>
                <a:lnTo>
                  <a:pt x="8740" y="4689"/>
                </a:lnTo>
                <a:cubicBezTo>
                  <a:pt x="8773" y="4689"/>
                  <a:pt x="8773" y="4723"/>
                  <a:pt x="8840" y="4723"/>
                </a:cubicBezTo>
                <a:cubicBezTo>
                  <a:pt x="8906" y="4741"/>
                  <a:pt x="8971" y="4750"/>
                  <a:pt x="9033" y="4750"/>
                </a:cubicBezTo>
                <a:cubicBezTo>
                  <a:pt x="9531" y="4750"/>
                  <a:pt x="9874" y="4196"/>
                  <a:pt x="9874" y="3722"/>
                </a:cubicBezTo>
                <a:cubicBezTo>
                  <a:pt x="9874" y="3255"/>
                  <a:pt x="9607" y="2655"/>
                  <a:pt x="9173" y="2421"/>
                </a:cubicBezTo>
                <a:cubicBezTo>
                  <a:pt x="9089" y="2382"/>
                  <a:pt x="9012" y="2365"/>
                  <a:pt x="8942" y="2365"/>
                </a:cubicBezTo>
                <a:cubicBezTo>
                  <a:pt x="8651" y="2365"/>
                  <a:pt x="8474" y="2666"/>
                  <a:pt x="8339" y="2988"/>
                </a:cubicBezTo>
                <a:lnTo>
                  <a:pt x="8273" y="2988"/>
                </a:lnTo>
                <a:cubicBezTo>
                  <a:pt x="8106" y="3355"/>
                  <a:pt x="8073" y="3922"/>
                  <a:pt x="8273" y="4322"/>
                </a:cubicBezTo>
                <a:cubicBezTo>
                  <a:pt x="8239" y="4356"/>
                  <a:pt x="8239" y="4389"/>
                  <a:pt x="8239" y="4423"/>
                </a:cubicBezTo>
                <a:cubicBezTo>
                  <a:pt x="8239" y="4589"/>
                  <a:pt x="8239" y="4689"/>
                  <a:pt x="8273" y="4856"/>
                </a:cubicBezTo>
                <a:cubicBezTo>
                  <a:pt x="8273" y="4890"/>
                  <a:pt x="8339" y="4923"/>
                  <a:pt x="8373" y="4923"/>
                </a:cubicBezTo>
                <a:lnTo>
                  <a:pt x="8373" y="4990"/>
                </a:lnTo>
                <a:lnTo>
                  <a:pt x="8239" y="5990"/>
                </a:lnTo>
                <a:cubicBezTo>
                  <a:pt x="8039" y="5590"/>
                  <a:pt x="7839" y="5223"/>
                  <a:pt x="7606" y="4890"/>
                </a:cubicBezTo>
                <a:cubicBezTo>
                  <a:pt x="7596" y="4880"/>
                  <a:pt x="7586" y="4876"/>
                  <a:pt x="7578" y="4876"/>
                </a:cubicBezTo>
                <a:cubicBezTo>
                  <a:pt x="7558" y="4876"/>
                  <a:pt x="7549" y="4899"/>
                  <a:pt x="7572" y="4923"/>
                </a:cubicBezTo>
                <a:cubicBezTo>
                  <a:pt x="7606" y="5056"/>
                  <a:pt x="7706" y="5190"/>
                  <a:pt x="7739" y="5323"/>
                </a:cubicBezTo>
                <a:cubicBezTo>
                  <a:pt x="7672" y="5156"/>
                  <a:pt x="7572" y="5023"/>
                  <a:pt x="7439" y="4856"/>
                </a:cubicBezTo>
                <a:cubicBezTo>
                  <a:pt x="7505" y="4656"/>
                  <a:pt x="7405" y="4389"/>
                  <a:pt x="7372" y="4222"/>
                </a:cubicBezTo>
                <a:cubicBezTo>
                  <a:pt x="7272" y="3722"/>
                  <a:pt x="7105" y="3222"/>
                  <a:pt x="7038" y="2721"/>
                </a:cubicBezTo>
                <a:lnTo>
                  <a:pt x="7038" y="2688"/>
                </a:lnTo>
                <a:cubicBezTo>
                  <a:pt x="7038" y="2621"/>
                  <a:pt x="7072" y="2621"/>
                  <a:pt x="7072" y="2588"/>
                </a:cubicBezTo>
                <a:cubicBezTo>
                  <a:pt x="7105" y="2588"/>
                  <a:pt x="7105" y="2655"/>
                  <a:pt x="7172" y="2655"/>
                </a:cubicBezTo>
                <a:cubicBezTo>
                  <a:pt x="7218" y="2674"/>
                  <a:pt x="7263" y="2682"/>
                  <a:pt x="7306" y="2682"/>
                </a:cubicBezTo>
                <a:cubicBezTo>
                  <a:pt x="7796" y="2682"/>
                  <a:pt x="8106" y="1557"/>
                  <a:pt x="8106" y="1220"/>
                </a:cubicBezTo>
                <a:cubicBezTo>
                  <a:pt x="8173" y="687"/>
                  <a:pt x="7772" y="86"/>
                  <a:pt x="7205" y="19"/>
                </a:cubicBezTo>
                <a:cubicBezTo>
                  <a:pt x="7145" y="7"/>
                  <a:pt x="7086" y="1"/>
                  <a:pt x="7030" y="1"/>
                </a:cubicBezTo>
                <a:close/>
              </a:path>
            </a:pathLst>
          </a:custGeom>
          <a:solidFill>
            <a:srgbClr val="F1D1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 rot="59522">
            <a:off x="323406" y="475357"/>
            <a:ext cx="129524" cy="129596"/>
          </a:xfrm>
          <a:custGeom>
            <a:avLst/>
            <a:gdLst/>
            <a:ahLst/>
            <a:cxnLst/>
            <a:rect l="l" t="t" r="r" b="b"/>
            <a:pathLst>
              <a:path w="1794" h="1795" extrusionOk="0">
                <a:moveTo>
                  <a:pt x="943" y="1"/>
                </a:moveTo>
                <a:cubicBezTo>
                  <a:pt x="730" y="426"/>
                  <a:pt x="396" y="730"/>
                  <a:pt x="1" y="882"/>
                </a:cubicBezTo>
                <a:lnTo>
                  <a:pt x="1" y="913"/>
                </a:lnTo>
                <a:cubicBezTo>
                  <a:pt x="396" y="1065"/>
                  <a:pt x="730" y="1369"/>
                  <a:pt x="882" y="1794"/>
                </a:cubicBezTo>
                <a:lnTo>
                  <a:pt x="943" y="1794"/>
                </a:lnTo>
                <a:cubicBezTo>
                  <a:pt x="1034" y="1369"/>
                  <a:pt x="1399" y="1065"/>
                  <a:pt x="1794" y="913"/>
                </a:cubicBezTo>
                <a:lnTo>
                  <a:pt x="1794" y="882"/>
                </a:lnTo>
                <a:cubicBezTo>
                  <a:pt x="1429" y="730"/>
                  <a:pt x="1095" y="426"/>
                  <a:pt x="943" y="1"/>
                </a:cubicBezTo>
                <a:close/>
              </a:path>
            </a:pathLst>
          </a:custGeom>
          <a:solidFill>
            <a:srgbClr val="F1D1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 rot="59522">
            <a:off x="718158" y="239516"/>
            <a:ext cx="179990" cy="170171"/>
          </a:xfrm>
          <a:custGeom>
            <a:avLst/>
            <a:gdLst/>
            <a:ahLst/>
            <a:cxnLst/>
            <a:rect l="l" t="t" r="r" b="b"/>
            <a:pathLst>
              <a:path w="2493" h="2357" extrusionOk="0">
                <a:moveTo>
                  <a:pt x="1262" y="1"/>
                </a:moveTo>
                <a:cubicBezTo>
                  <a:pt x="1254" y="1"/>
                  <a:pt x="1247" y="8"/>
                  <a:pt x="1247" y="24"/>
                </a:cubicBezTo>
                <a:cubicBezTo>
                  <a:pt x="1034" y="540"/>
                  <a:pt x="578" y="966"/>
                  <a:pt x="61" y="1148"/>
                </a:cubicBezTo>
                <a:cubicBezTo>
                  <a:pt x="0" y="1148"/>
                  <a:pt x="0" y="1209"/>
                  <a:pt x="61" y="1209"/>
                </a:cubicBezTo>
                <a:cubicBezTo>
                  <a:pt x="578" y="1361"/>
                  <a:pt x="1034" y="1817"/>
                  <a:pt x="1247" y="2334"/>
                </a:cubicBezTo>
                <a:cubicBezTo>
                  <a:pt x="1247" y="2349"/>
                  <a:pt x="1254" y="2356"/>
                  <a:pt x="1262" y="2356"/>
                </a:cubicBezTo>
                <a:cubicBezTo>
                  <a:pt x="1269" y="2356"/>
                  <a:pt x="1277" y="2349"/>
                  <a:pt x="1277" y="2334"/>
                </a:cubicBezTo>
                <a:cubicBezTo>
                  <a:pt x="1459" y="1817"/>
                  <a:pt x="1915" y="1391"/>
                  <a:pt x="2462" y="1209"/>
                </a:cubicBezTo>
                <a:cubicBezTo>
                  <a:pt x="2493" y="1209"/>
                  <a:pt x="2493" y="1148"/>
                  <a:pt x="2462" y="1148"/>
                </a:cubicBezTo>
                <a:cubicBezTo>
                  <a:pt x="1915" y="996"/>
                  <a:pt x="1459" y="540"/>
                  <a:pt x="1277" y="24"/>
                </a:cubicBezTo>
                <a:cubicBezTo>
                  <a:pt x="1277" y="8"/>
                  <a:pt x="1269" y="1"/>
                  <a:pt x="1262" y="1"/>
                </a:cubicBezTo>
                <a:close/>
              </a:path>
            </a:pathLst>
          </a:custGeom>
          <a:solidFill>
            <a:srgbClr val="F1D1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713225" y="887500"/>
            <a:ext cx="5716500" cy="2355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7200" b="0" i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Font typeface="Merriweather"/>
              <a:buNone/>
              <a:defRPr sz="4800" b="1">
                <a:latin typeface="Merriweather"/>
                <a:ea typeface="Merriweather"/>
                <a:cs typeface="Merriweather"/>
                <a:sym typeface="Merriweathe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Font typeface="Merriweather"/>
              <a:buNone/>
              <a:defRPr sz="4800" b="1">
                <a:latin typeface="Merriweather"/>
                <a:ea typeface="Merriweather"/>
                <a:cs typeface="Merriweather"/>
                <a:sym typeface="Merriweathe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Font typeface="Merriweather"/>
              <a:buNone/>
              <a:defRPr sz="4800" b="1">
                <a:latin typeface="Merriweather"/>
                <a:ea typeface="Merriweather"/>
                <a:cs typeface="Merriweather"/>
                <a:sym typeface="Merriweathe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Font typeface="Merriweather"/>
              <a:buNone/>
              <a:defRPr sz="4800" b="1">
                <a:latin typeface="Merriweather"/>
                <a:ea typeface="Merriweather"/>
                <a:cs typeface="Merriweather"/>
                <a:sym typeface="Merriweathe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Font typeface="Merriweather"/>
              <a:buNone/>
              <a:defRPr sz="4800" b="1">
                <a:latin typeface="Merriweather"/>
                <a:ea typeface="Merriweather"/>
                <a:cs typeface="Merriweather"/>
                <a:sym typeface="Merriweathe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Font typeface="Merriweather"/>
              <a:buNone/>
              <a:defRPr sz="4800" b="1">
                <a:latin typeface="Merriweather"/>
                <a:ea typeface="Merriweather"/>
                <a:cs typeface="Merriweather"/>
                <a:sym typeface="Merriweathe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Font typeface="Merriweather"/>
              <a:buNone/>
              <a:defRPr sz="4800" b="1">
                <a:latin typeface="Merriweather"/>
                <a:ea typeface="Merriweather"/>
                <a:cs typeface="Merriweather"/>
                <a:sym typeface="Merriweathe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Font typeface="Merriweather"/>
              <a:buNone/>
              <a:defRPr sz="4800" b="1"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713225" y="3349625"/>
            <a:ext cx="3858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24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 b="1">
                <a:solidFill>
                  <a:srgbClr val="FFFFFF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 b="1">
                <a:solidFill>
                  <a:srgbClr val="FFFFFF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 b="1">
                <a:solidFill>
                  <a:srgbClr val="FFFFFF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 b="1">
                <a:solidFill>
                  <a:srgbClr val="FFFFFF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 b="1">
                <a:solidFill>
                  <a:srgbClr val="FFFFFF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 b="1">
                <a:solidFill>
                  <a:srgbClr val="FFFFFF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 b="1">
                <a:solidFill>
                  <a:srgbClr val="FFFFFF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 b="1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5">
  <p:cSld name="CUSTOM_9"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2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426" name="Google Shape;426;p21"/>
          <p:cNvSpPr txBox="1">
            <a:spLocks noGrp="1"/>
          </p:cNvSpPr>
          <p:nvPr>
            <p:ph type="body" idx="1"/>
          </p:nvPr>
        </p:nvSpPr>
        <p:spPr>
          <a:xfrm>
            <a:off x="713225" y="1663549"/>
            <a:ext cx="3858900" cy="285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400"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32"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" name="Google Shape;481;p31"/>
          <p:cNvGrpSpPr/>
          <p:nvPr/>
        </p:nvGrpSpPr>
        <p:grpSpPr>
          <a:xfrm>
            <a:off x="311958" y="381702"/>
            <a:ext cx="2006367" cy="4621461"/>
            <a:chOff x="4111450" y="2425650"/>
            <a:chExt cx="801425" cy="1846000"/>
          </a:xfrm>
        </p:grpSpPr>
        <p:sp>
          <p:nvSpPr>
            <p:cNvPr id="482" name="Google Shape;482;p31"/>
            <p:cNvSpPr/>
            <p:nvPr/>
          </p:nvSpPr>
          <p:spPr>
            <a:xfrm>
              <a:off x="4111450" y="2425650"/>
              <a:ext cx="801425" cy="1846000"/>
            </a:xfrm>
            <a:custGeom>
              <a:avLst/>
              <a:gdLst/>
              <a:ahLst/>
              <a:cxnLst/>
              <a:rect l="l" t="t" r="r" b="b"/>
              <a:pathLst>
                <a:path w="32057" h="73840" extrusionOk="0">
                  <a:moveTo>
                    <a:pt x="31400" y="1592"/>
                  </a:moveTo>
                  <a:cubicBezTo>
                    <a:pt x="31579" y="1592"/>
                    <a:pt x="31710" y="1775"/>
                    <a:pt x="31556" y="1930"/>
                  </a:cubicBezTo>
                  <a:cubicBezTo>
                    <a:pt x="31222" y="2330"/>
                    <a:pt x="30655" y="2497"/>
                    <a:pt x="30188" y="2597"/>
                  </a:cubicBezTo>
                  <a:cubicBezTo>
                    <a:pt x="30288" y="2530"/>
                    <a:pt x="30422" y="2397"/>
                    <a:pt x="30455" y="2230"/>
                  </a:cubicBezTo>
                  <a:cubicBezTo>
                    <a:pt x="30455" y="2206"/>
                    <a:pt x="30439" y="2183"/>
                    <a:pt x="30417" y="2183"/>
                  </a:cubicBezTo>
                  <a:cubicBezTo>
                    <a:pt x="30408" y="2183"/>
                    <a:pt x="30398" y="2187"/>
                    <a:pt x="30388" y="2197"/>
                  </a:cubicBezTo>
                  <a:cubicBezTo>
                    <a:pt x="30222" y="2263"/>
                    <a:pt x="30055" y="2397"/>
                    <a:pt x="29888" y="2497"/>
                  </a:cubicBezTo>
                  <a:cubicBezTo>
                    <a:pt x="30122" y="2330"/>
                    <a:pt x="30288" y="2163"/>
                    <a:pt x="30555" y="1996"/>
                  </a:cubicBezTo>
                  <a:cubicBezTo>
                    <a:pt x="30755" y="1830"/>
                    <a:pt x="31056" y="1663"/>
                    <a:pt x="31356" y="1596"/>
                  </a:cubicBezTo>
                  <a:cubicBezTo>
                    <a:pt x="31371" y="1594"/>
                    <a:pt x="31386" y="1592"/>
                    <a:pt x="31400" y="1592"/>
                  </a:cubicBezTo>
                  <a:close/>
                  <a:moveTo>
                    <a:pt x="29534" y="425"/>
                  </a:moveTo>
                  <a:cubicBezTo>
                    <a:pt x="29661" y="425"/>
                    <a:pt x="29776" y="500"/>
                    <a:pt x="29855" y="695"/>
                  </a:cubicBezTo>
                  <a:cubicBezTo>
                    <a:pt x="30055" y="1229"/>
                    <a:pt x="29388" y="2163"/>
                    <a:pt x="29121" y="2563"/>
                  </a:cubicBezTo>
                  <a:cubicBezTo>
                    <a:pt x="29021" y="2730"/>
                    <a:pt x="28921" y="2897"/>
                    <a:pt x="28787" y="3064"/>
                  </a:cubicBezTo>
                  <a:cubicBezTo>
                    <a:pt x="28854" y="2764"/>
                    <a:pt x="28921" y="2497"/>
                    <a:pt x="28921" y="2197"/>
                  </a:cubicBezTo>
                  <a:cubicBezTo>
                    <a:pt x="28902" y="2141"/>
                    <a:pt x="28854" y="2117"/>
                    <a:pt x="28814" y="2117"/>
                  </a:cubicBezTo>
                  <a:cubicBezTo>
                    <a:pt x="28781" y="2117"/>
                    <a:pt x="28754" y="2133"/>
                    <a:pt x="28754" y="2163"/>
                  </a:cubicBezTo>
                  <a:cubicBezTo>
                    <a:pt x="28687" y="2330"/>
                    <a:pt x="28621" y="2430"/>
                    <a:pt x="28587" y="2597"/>
                  </a:cubicBezTo>
                  <a:lnTo>
                    <a:pt x="28587" y="2330"/>
                  </a:lnTo>
                  <a:cubicBezTo>
                    <a:pt x="28621" y="1896"/>
                    <a:pt x="28687" y="1496"/>
                    <a:pt x="28787" y="1096"/>
                  </a:cubicBezTo>
                  <a:cubicBezTo>
                    <a:pt x="28858" y="860"/>
                    <a:pt x="29228" y="425"/>
                    <a:pt x="29534" y="425"/>
                  </a:cubicBezTo>
                  <a:close/>
                  <a:moveTo>
                    <a:pt x="27693" y="4896"/>
                  </a:moveTo>
                  <a:cubicBezTo>
                    <a:pt x="27714" y="4916"/>
                    <a:pt x="27754" y="4932"/>
                    <a:pt x="27787" y="4932"/>
                  </a:cubicBezTo>
                  <a:cubicBezTo>
                    <a:pt x="27720" y="5032"/>
                    <a:pt x="27687" y="5099"/>
                    <a:pt x="27586" y="5199"/>
                  </a:cubicBezTo>
                  <a:cubicBezTo>
                    <a:pt x="27628" y="5100"/>
                    <a:pt x="27663" y="4999"/>
                    <a:pt x="27693" y="4896"/>
                  </a:cubicBezTo>
                  <a:close/>
                  <a:moveTo>
                    <a:pt x="29696" y="4210"/>
                  </a:moveTo>
                  <a:cubicBezTo>
                    <a:pt x="29927" y="4210"/>
                    <a:pt x="30141" y="4270"/>
                    <a:pt x="30355" y="4398"/>
                  </a:cubicBezTo>
                  <a:cubicBezTo>
                    <a:pt x="30522" y="4498"/>
                    <a:pt x="30789" y="4665"/>
                    <a:pt x="30589" y="4865"/>
                  </a:cubicBezTo>
                  <a:cubicBezTo>
                    <a:pt x="30288" y="5165"/>
                    <a:pt x="29721" y="5199"/>
                    <a:pt x="29354" y="5199"/>
                  </a:cubicBezTo>
                  <a:cubicBezTo>
                    <a:pt x="29121" y="5199"/>
                    <a:pt x="28887" y="5199"/>
                    <a:pt x="28687" y="5165"/>
                  </a:cubicBezTo>
                  <a:cubicBezTo>
                    <a:pt x="28754" y="5099"/>
                    <a:pt x="28787" y="5065"/>
                    <a:pt x="28887" y="4999"/>
                  </a:cubicBezTo>
                  <a:cubicBezTo>
                    <a:pt x="29011" y="4906"/>
                    <a:pt x="28906" y="4728"/>
                    <a:pt x="28758" y="4728"/>
                  </a:cubicBezTo>
                  <a:cubicBezTo>
                    <a:pt x="28746" y="4728"/>
                    <a:pt x="28733" y="4729"/>
                    <a:pt x="28721" y="4732"/>
                  </a:cubicBezTo>
                  <a:cubicBezTo>
                    <a:pt x="28454" y="4832"/>
                    <a:pt x="28187" y="4932"/>
                    <a:pt x="27887" y="4999"/>
                  </a:cubicBezTo>
                  <a:cubicBezTo>
                    <a:pt x="27953" y="4932"/>
                    <a:pt x="28020" y="4898"/>
                    <a:pt x="28020" y="4898"/>
                  </a:cubicBezTo>
                  <a:cubicBezTo>
                    <a:pt x="28420" y="4665"/>
                    <a:pt x="28854" y="4398"/>
                    <a:pt x="29288" y="4265"/>
                  </a:cubicBezTo>
                  <a:cubicBezTo>
                    <a:pt x="29431" y="4229"/>
                    <a:pt x="29566" y="4210"/>
                    <a:pt x="29696" y="4210"/>
                  </a:cubicBezTo>
                  <a:close/>
                  <a:moveTo>
                    <a:pt x="26940" y="2349"/>
                  </a:moveTo>
                  <a:cubicBezTo>
                    <a:pt x="27041" y="2349"/>
                    <a:pt x="27140" y="2436"/>
                    <a:pt x="27220" y="2664"/>
                  </a:cubicBezTo>
                  <a:cubicBezTo>
                    <a:pt x="27286" y="2930"/>
                    <a:pt x="27286" y="3264"/>
                    <a:pt x="27286" y="3564"/>
                  </a:cubicBezTo>
                  <a:cubicBezTo>
                    <a:pt x="27253" y="4198"/>
                    <a:pt x="27119" y="4698"/>
                    <a:pt x="26953" y="5232"/>
                  </a:cubicBezTo>
                  <a:cubicBezTo>
                    <a:pt x="26953" y="4999"/>
                    <a:pt x="26919" y="4732"/>
                    <a:pt x="26919" y="4532"/>
                  </a:cubicBezTo>
                  <a:cubicBezTo>
                    <a:pt x="26919" y="4482"/>
                    <a:pt x="26878" y="4456"/>
                    <a:pt x="26836" y="4456"/>
                  </a:cubicBezTo>
                  <a:cubicBezTo>
                    <a:pt x="26794" y="4456"/>
                    <a:pt x="26753" y="4482"/>
                    <a:pt x="26753" y="4532"/>
                  </a:cubicBezTo>
                  <a:lnTo>
                    <a:pt x="26753" y="4932"/>
                  </a:lnTo>
                  <a:cubicBezTo>
                    <a:pt x="26619" y="4331"/>
                    <a:pt x="26452" y="3731"/>
                    <a:pt x="26452" y="3097"/>
                  </a:cubicBezTo>
                  <a:cubicBezTo>
                    <a:pt x="26452" y="2839"/>
                    <a:pt x="26700" y="2349"/>
                    <a:pt x="26940" y="2349"/>
                  </a:cubicBezTo>
                  <a:close/>
                  <a:moveTo>
                    <a:pt x="28585" y="6476"/>
                  </a:moveTo>
                  <a:cubicBezTo>
                    <a:pt x="28868" y="6476"/>
                    <a:pt x="29148" y="6541"/>
                    <a:pt x="29421" y="6700"/>
                  </a:cubicBezTo>
                  <a:cubicBezTo>
                    <a:pt x="30455" y="7233"/>
                    <a:pt x="28554" y="7667"/>
                    <a:pt x="28187" y="7700"/>
                  </a:cubicBezTo>
                  <a:cubicBezTo>
                    <a:pt x="28089" y="7710"/>
                    <a:pt x="27992" y="7714"/>
                    <a:pt x="27894" y="7714"/>
                  </a:cubicBezTo>
                  <a:cubicBezTo>
                    <a:pt x="27658" y="7714"/>
                    <a:pt x="27422" y="7691"/>
                    <a:pt x="27186" y="7667"/>
                  </a:cubicBezTo>
                  <a:cubicBezTo>
                    <a:pt x="27286" y="7567"/>
                    <a:pt x="27253" y="7367"/>
                    <a:pt x="27086" y="7367"/>
                  </a:cubicBezTo>
                  <a:cubicBezTo>
                    <a:pt x="26853" y="7367"/>
                    <a:pt x="26586" y="7367"/>
                    <a:pt x="26286" y="7400"/>
                  </a:cubicBezTo>
                  <a:cubicBezTo>
                    <a:pt x="26997" y="6983"/>
                    <a:pt x="27799" y="6476"/>
                    <a:pt x="28585" y="6476"/>
                  </a:cubicBezTo>
                  <a:close/>
                  <a:moveTo>
                    <a:pt x="22176" y="6834"/>
                  </a:moveTo>
                  <a:lnTo>
                    <a:pt x="22176" y="6834"/>
                  </a:lnTo>
                  <a:cubicBezTo>
                    <a:pt x="22149" y="7534"/>
                    <a:pt x="22342" y="8476"/>
                    <a:pt x="22624" y="9245"/>
                  </a:cubicBezTo>
                  <a:lnTo>
                    <a:pt x="22624" y="9245"/>
                  </a:lnTo>
                  <a:cubicBezTo>
                    <a:pt x="22447" y="8714"/>
                    <a:pt x="22342" y="8163"/>
                    <a:pt x="22283" y="7867"/>
                  </a:cubicBezTo>
                  <a:cubicBezTo>
                    <a:pt x="22246" y="7583"/>
                    <a:pt x="22186" y="7206"/>
                    <a:pt x="22176" y="6834"/>
                  </a:cubicBezTo>
                  <a:close/>
                  <a:moveTo>
                    <a:pt x="22624" y="9245"/>
                  </a:moveTo>
                  <a:cubicBezTo>
                    <a:pt x="22751" y="9628"/>
                    <a:pt x="22917" y="10001"/>
                    <a:pt x="23130" y="10259"/>
                  </a:cubicBezTo>
                  <a:lnTo>
                    <a:pt x="23130" y="10259"/>
                  </a:lnTo>
                  <a:cubicBezTo>
                    <a:pt x="22949" y="10012"/>
                    <a:pt x="22773" y="9653"/>
                    <a:pt x="22624" y="9245"/>
                  </a:cubicBezTo>
                  <a:close/>
                  <a:moveTo>
                    <a:pt x="27019" y="9104"/>
                  </a:moveTo>
                  <a:cubicBezTo>
                    <a:pt x="27207" y="9104"/>
                    <a:pt x="27396" y="9124"/>
                    <a:pt x="27586" y="9168"/>
                  </a:cubicBezTo>
                  <a:cubicBezTo>
                    <a:pt x="28387" y="9335"/>
                    <a:pt x="28053" y="9935"/>
                    <a:pt x="27586" y="10236"/>
                  </a:cubicBezTo>
                  <a:cubicBezTo>
                    <a:pt x="27253" y="10436"/>
                    <a:pt x="26853" y="10569"/>
                    <a:pt x="26486" y="10703"/>
                  </a:cubicBezTo>
                  <a:cubicBezTo>
                    <a:pt x="25785" y="10903"/>
                    <a:pt x="25085" y="10936"/>
                    <a:pt x="24384" y="10969"/>
                  </a:cubicBezTo>
                  <a:cubicBezTo>
                    <a:pt x="24551" y="10869"/>
                    <a:pt x="24718" y="10736"/>
                    <a:pt x="24818" y="10536"/>
                  </a:cubicBezTo>
                  <a:cubicBezTo>
                    <a:pt x="24899" y="10454"/>
                    <a:pt x="24804" y="10351"/>
                    <a:pt x="24730" y="10351"/>
                  </a:cubicBezTo>
                  <a:cubicBezTo>
                    <a:pt x="24713" y="10351"/>
                    <a:pt x="24697" y="10357"/>
                    <a:pt x="24684" y="10369"/>
                  </a:cubicBezTo>
                  <a:cubicBezTo>
                    <a:pt x="24418" y="10536"/>
                    <a:pt x="24184" y="10703"/>
                    <a:pt x="23917" y="10769"/>
                  </a:cubicBezTo>
                  <a:cubicBezTo>
                    <a:pt x="23917" y="10769"/>
                    <a:pt x="23951" y="10669"/>
                    <a:pt x="24051" y="10569"/>
                  </a:cubicBezTo>
                  <a:cubicBezTo>
                    <a:pt x="24877" y="9800"/>
                    <a:pt x="25922" y="9104"/>
                    <a:pt x="27019" y="9104"/>
                  </a:cubicBezTo>
                  <a:close/>
                  <a:moveTo>
                    <a:pt x="25352" y="12404"/>
                  </a:moveTo>
                  <a:cubicBezTo>
                    <a:pt x="25685" y="12404"/>
                    <a:pt x="26552" y="12537"/>
                    <a:pt x="26185" y="13038"/>
                  </a:cubicBezTo>
                  <a:cubicBezTo>
                    <a:pt x="25885" y="13405"/>
                    <a:pt x="25285" y="13605"/>
                    <a:pt x="24885" y="13771"/>
                  </a:cubicBezTo>
                  <a:cubicBezTo>
                    <a:pt x="24184" y="14038"/>
                    <a:pt x="23450" y="14172"/>
                    <a:pt x="22716" y="14238"/>
                  </a:cubicBezTo>
                  <a:cubicBezTo>
                    <a:pt x="22883" y="14105"/>
                    <a:pt x="23050" y="14005"/>
                    <a:pt x="23117" y="13771"/>
                  </a:cubicBezTo>
                  <a:cubicBezTo>
                    <a:pt x="23176" y="13712"/>
                    <a:pt x="23103" y="13599"/>
                    <a:pt x="23039" y="13599"/>
                  </a:cubicBezTo>
                  <a:cubicBezTo>
                    <a:pt x="23031" y="13599"/>
                    <a:pt x="23024" y="13601"/>
                    <a:pt x="23017" y="13605"/>
                  </a:cubicBezTo>
                  <a:cubicBezTo>
                    <a:pt x="22716" y="13671"/>
                    <a:pt x="22416" y="13771"/>
                    <a:pt x="22183" y="13938"/>
                  </a:cubicBezTo>
                  <a:cubicBezTo>
                    <a:pt x="22083" y="14005"/>
                    <a:pt x="21949" y="14038"/>
                    <a:pt x="21882" y="14105"/>
                  </a:cubicBezTo>
                  <a:cubicBezTo>
                    <a:pt x="22049" y="13771"/>
                    <a:pt x="22249" y="13438"/>
                    <a:pt x="22449" y="13104"/>
                  </a:cubicBezTo>
                  <a:cubicBezTo>
                    <a:pt x="23283" y="12571"/>
                    <a:pt x="24518" y="12404"/>
                    <a:pt x="25352" y="12404"/>
                  </a:cubicBezTo>
                  <a:close/>
                  <a:moveTo>
                    <a:pt x="21790" y="14356"/>
                  </a:moveTo>
                  <a:cubicBezTo>
                    <a:pt x="21772" y="14372"/>
                    <a:pt x="21757" y="14389"/>
                    <a:pt x="21749" y="14405"/>
                  </a:cubicBezTo>
                  <a:cubicBezTo>
                    <a:pt x="21782" y="14372"/>
                    <a:pt x="21849" y="14372"/>
                    <a:pt x="21882" y="14372"/>
                  </a:cubicBezTo>
                  <a:cubicBezTo>
                    <a:pt x="21884" y="14371"/>
                    <a:pt x="21886" y="14370"/>
                    <a:pt x="21888" y="14369"/>
                  </a:cubicBezTo>
                  <a:lnTo>
                    <a:pt x="21888" y="14369"/>
                  </a:lnTo>
                  <a:cubicBezTo>
                    <a:pt x="21855" y="14365"/>
                    <a:pt x="21822" y="14361"/>
                    <a:pt x="21790" y="14356"/>
                  </a:cubicBezTo>
                  <a:close/>
                  <a:moveTo>
                    <a:pt x="17533" y="14263"/>
                  </a:moveTo>
                  <a:cubicBezTo>
                    <a:pt x="17412" y="15249"/>
                    <a:pt x="17934" y="16468"/>
                    <a:pt x="18613" y="17374"/>
                  </a:cubicBezTo>
                  <a:cubicBezTo>
                    <a:pt x="18590" y="17280"/>
                    <a:pt x="18566" y="17219"/>
                    <a:pt x="18543" y="17144"/>
                  </a:cubicBezTo>
                  <a:lnTo>
                    <a:pt x="18543" y="17144"/>
                  </a:lnTo>
                  <a:cubicBezTo>
                    <a:pt x="18721" y="17393"/>
                    <a:pt x="18927" y="17613"/>
                    <a:pt x="19165" y="17779"/>
                  </a:cubicBezTo>
                  <a:lnTo>
                    <a:pt x="19165" y="17779"/>
                  </a:lnTo>
                  <a:cubicBezTo>
                    <a:pt x="19174" y="17765"/>
                    <a:pt x="19180" y="17751"/>
                    <a:pt x="19180" y="17741"/>
                  </a:cubicBezTo>
                  <a:cubicBezTo>
                    <a:pt x="19180" y="17541"/>
                    <a:pt x="19080" y="17341"/>
                    <a:pt x="18947" y="17174"/>
                  </a:cubicBezTo>
                  <a:cubicBezTo>
                    <a:pt x="18914" y="17041"/>
                    <a:pt x="18880" y="16940"/>
                    <a:pt x="18847" y="16840"/>
                  </a:cubicBezTo>
                  <a:cubicBezTo>
                    <a:pt x="18814" y="16790"/>
                    <a:pt x="18780" y="16765"/>
                    <a:pt x="18751" y="16765"/>
                  </a:cubicBezTo>
                  <a:cubicBezTo>
                    <a:pt x="18722" y="16765"/>
                    <a:pt x="18697" y="16790"/>
                    <a:pt x="18680" y="16840"/>
                  </a:cubicBezTo>
                  <a:lnTo>
                    <a:pt x="18680" y="16874"/>
                  </a:lnTo>
                  <a:cubicBezTo>
                    <a:pt x="18580" y="16874"/>
                    <a:pt x="18513" y="16940"/>
                    <a:pt x="18513" y="17041"/>
                  </a:cubicBezTo>
                  <a:cubicBezTo>
                    <a:pt x="18523" y="17080"/>
                    <a:pt x="18533" y="17113"/>
                    <a:pt x="18543" y="17144"/>
                  </a:cubicBezTo>
                  <a:lnTo>
                    <a:pt x="18543" y="17144"/>
                  </a:lnTo>
                  <a:cubicBezTo>
                    <a:pt x="18198" y="16665"/>
                    <a:pt x="17955" y="16079"/>
                    <a:pt x="17779" y="15573"/>
                  </a:cubicBezTo>
                  <a:cubicBezTo>
                    <a:pt x="17677" y="15248"/>
                    <a:pt x="17540" y="14740"/>
                    <a:pt x="17533" y="14263"/>
                  </a:cubicBezTo>
                  <a:close/>
                  <a:moveTo>
                    <a:pt x="23620" y="15920"/>
                  </a:moveTo>
                  <a:cubicBezTo>
                    <a:pt x="24069" y="15920"/>
                    <a:pt x="24497" y="16059"/>
                    <a:pt x="24751" y="16440"/>
                  </a:cubicBezTo>
                  <a:cubicBezTo>
                    <a:pt x="25051" y="16907"/>
                    <a:pt x="24251" y="17207"/>
                    <a:pt x="23951" y="17307"/>
                  </a:cubicBezTo>
                  <a:cubicBezTo>
                    <a:pt x="22850" y="17741"/>
                    <a:pt x="21716" y="17774"/>
                    <a:pt x="20548" y="17874"/>
                  </a:cubicBezTo>
                  <a:cubicBezTo>
                    <a:pt x="20615" y="17774"/>
                    <a:pt x="20715" y="17674"/>
                    <a:pt x="20748" y="17541"/>
                  </a:cubicBezTo>
                  <a:cubicBezTo>
                    <a:pt x="20774" y="17437"/>
                    <a:pt x="20678" y="17353"/>
                    <a:pt x="20603" y="17353"/>
                  </a:cubicBezTo>
                  <a:cubicBezTo>
                    <a:pt x="20582" y="17353"/>
                    <a:pt x="20563" y="17359"/>
                    <a:pt x="20548" y="17374"/>
                  </a:cubicBezTo>
                  <a:cubicBezTo>
                    <a:pt x="20415" y="17441"/>
                    <a:pt x="20248" y="17508"/>
                    <a:pt x="20114" y="17541"/>
                  </a:cubicBezTo>
                  <a:cubicBezTo>
                    <a:pt x="20081" y="17541"/>
                    <a:pt x="20014" y="17574"/>
                    <a:pt x="19948" y="17574"/>
                  </a:cubicBezTo>
                  <a:cubicBezTo>
                    <a:pt x="19914" y="17541"/>
                    <a:pt x="19948" y="17508"/>
                    <a:pt x="20014" y="17441"/>
                  </a:cubicBezTo>
                  <a:cubicBezTo>
                    <a:pt x="20848" y="16774"/>
                    <a:pt x="21849" y="16340"/>
                    <a:pt x="22850" y="16040"/>
                  </a:cubicBezTo>
                  <a:cubicBezTo>
                    <a:pt x="23094" y="15967"/>
                    <a:pt x="23360" y="15920"/>
                    <a:pt x="23620" y="15920"/>
                  </a:cubicBezTo>
                  <a:close/>
                  <a:moveTo>
                    <a:pt x="14916" y="18015"/>
                  </a:moveTo>
                  <a:lnTo>
                    <a:pt x="14916" y="18015"/>
                  </a:lnTo>
                  <a:cubicBezTo>
                    <a:pt x="14910" y="18069"/>
                    <a:pt x="14908" y="18122"/>
                    <a:pt x="14911" y="18175"/>
                  </a:cubicBezTo>
                  <a:cubicBezTo>
                    <a:pt x="14944" y="19442"/>
                    <a:pt x="15611" y="20777"/>
                    <a:pt x="16512" y="21844"/>
                  </a:cubicBezTo>
                  <a:cubicBezTo>
                    <a:pt x="16498" y="21803"/>
                    <a:pt x="16485" y="21762"/>
                    <a:pt x="16472" y="21722"/>
                  </a:cubicBezTo>
                  <a:lnTo>
                    <a:pt x="16472" y="21722"/>
                  </a:lnTo>
                  <a:cubicBezTo>
                    <a:pt x="16609" y="21886"/>
                    <a:pt x="16755" y="22037"/>
                    <a:pt x="16910" y="22168"/>
                  </a:cubicBezTo>
                  <a:lnTo>
                    <a:pt x="16910" y="22168"/>
                  </a:lnTo>
                  <a:cubicBezTo>
                    <a:pt x="16912" y="22156"/>
                    <a:pt x="16912" y="22140"/>
                    <a:pt x="16912" y="22111"/>
                  </a:cubicBezTo>
                  <a:cubicBezTo>
                    <a:pt x="16879" y="21911"/>
                    <a:pt x="16845" y="21510"/>
                    <a:pt x="16579" y="21344"/>
                  </a:cubicBezTo>
                  <a:cubicBezTo>
                    <a:pt x="16512" y="21110"/>
                    <a:pt x="16412" y="20877"/>
                    <a:pt x="16312" y="20676"/>
                  </a:cubicBezTo>
                  <a:cubicBezTo>
                    <a:pt x="16298" y="20635"/>
                    <a:pt x="16272" y="20616"/>
                    <a:pt x="16247" y="20616"/>
                  </a:cubicBezTo>
                  <a:cubicBezTo>
                    <a:pt x="16212" y="20616"/>
                    <a:pt x="16178" y="20652"/>
                    <a:pt x="16178" y="20710"/>
                  </a:cubicBezTo>
                  <a:cubicBezTo>
                    <a:pt x="16268" y="21039"/>
                    <a:pt x="16358" y="21368"/>
                    <a:pt x="16472" y="21722"/>
                  </a:cubicBezTo>
                  <a:lnTo>
                    <a:pt x="16472" y="21722"/>
                  </a:lnTo>
                  <a:cubicBezTo>
                    <a:pt x="16014" y="21175"/>
                    <a:pt x="15654" y="20484"/>
                    <a:pt x="15411" y="19909"/>
                  </a:cubicBezTo>
                  <a:cubicBezTo>
                    <a:pt x="15199" y="19400"/>
                    <a:pt x="14919" y="18673"/>
                    <a:pt x="14916" y="18015"/>
                  </a:cubicBezTo>
                  <a:close/>
                  <a:moveTo>
                    <a:pt x="21672" y="20154"/>
                  </a:moveTo>
                  <a:cubicBezTo>
                    <a:pt x="22294" y="20154"/>
                    <a:pt x="22783" y="20365"/>
                    <a:pt x="22950" y="20910"/>
                  </a:cubicBezTo>
                  <a:cubicBezTo>
                    <a:pt x="23417" y="22311"/>
                    <a:pt x="20281" y="22511"/>
                    <a:pt x="18447" y="22511"/>
                  </a:cubicBezTo>
                  <a:cubicBezTo>
                    <a:pt x="18880" y="22411"/>
                    <a:pt x="19281" y="22211"/>
                    <a:pt x="19547" y="21944"/>
                  </a:cubicBezTo>
                  <a:cubicBezTo>
                    <a:pt x="19614" y="21877"/>
                    <a:pt x="19547" y="21711"/>
                    <a:pt x="19414" y="21711"/>
                  </a:cubicBezTo>
                  <a:cubicBezTo>
                    <a:pt x="18947" y="21711"/>
                    <a:pt x="18580" y="21877"/>
                    <a:pt x="18180" y="22044"/>
                  </a:cubicBezTo>
                  <a:cubicBezTo>
                    <a:pt x="17946" y="22111"/>
                    <a:pt x="17779" y="22178"/>
                    <a:pt x="17613" y="22244"/>
                  </a:cubicBezTo>
                  <a:cubicBezTo>
                    <a:pt x="17713" y="22044"/>
                    <a:pt x="17779" y="21877"/>
                    <a:pt x="17880" y="21711"/>
                  </a:cubicBezTo>
                  <a:cubicBezTo>
                    <a:pt x="18658" y="20999"/>
                    <a:pt x="20430" y="20154"/>
                    <a:pt x="21672" y="20154"/>
                  </a:cubicBezTo>
                  <a:close/>
                  <a:moveTo>
                    <a:pt x="6758" y="25522"/>
                  </a:moveTo>
                  <a:cubicBezTo>
                    <a:pt x="6788" y="25575"/>
                    <a:pt x="6819" y="25628"/>
                    <a:pt x="6851" y="25680"/>
                  </a:cubicBezTo>
                  <a:lnTo>
                    <a:pt x="6851" y="25680"/>
                  </a:lnTo>
                  <a:cubicBezTo>
                    <a:pt x="6869" y="25702"/>
                    <a:pt x="6887" y="25725"/>
                    <a:pt x="6905" y="25747"/>
                  </a:cubicBezTo>
                  <a:cubicBezTo>
                    <a:pt x="6854" y="25670"/>
                    <a:pt x="6805" y="25595"/>
                    <a:pt x="6758" y="25522"/>
                  </a:cubicBezTo>
                  <a:close/>
                  <a:moveTo>
                    <a:pt x="19714" y="24578"/>
                  </a:moveTo>
                  <a:cubicBezTo>
                    <a:pt x="20340" y="24578"/>
                    <a:pt x="21032" y="24720"/>
                    <a:pt x="21082" y="25413"/>
                  </a:cubicBezTo>
                  <a:cubicBezTo>
                    <a:pt x="21115" y="25880"/>
                    <a:pt x="20448" y="26147"/>
                    <a:pt x="20114" y="26314"/>
                  </a:cubicBezTo>
                  <a:cubicBezTo>
                    <a:pt x="18880" y="26881"/>
                    <a:pt x="17546" y="26914"/>
                    <a:pt x="16212" y="26948"/>
                  </a:cubicBezTo>
                  <a:cubicBezTo>
                    <a:pt x="16245" y="26914"/>
                    <a:pt x="16278" y="26914"/>
                    <a:pt x="16378" y="26881"/>
                  </a:cubicBezTo>
                  <a:cubicBezTo>
                    <a:pt x="17079" y="26647"/>
                    <a:pt x="17813" y="26481"/>
                    <a:pt x="18480" y="26147"/>
                  </a:cubicBezTo>
                  <a:cubicBezTo>
                    <a:pt x="18547" y="26114"/>
                    <a:pt x="18547" y="26047"/>
                    <a:pt x="18447" y="26047"/>
                  </a:cubicBezTo>
                  <a:cubicBezTo>
                    <a:pt x="17980" y="26080"/>
                    <a:pt x="17546" y="26214"/>
                    <a:pt x="17079" y="26314"/>
                  </a:cubicBezTo>
                  <a:cubicBezTo>
                    <a:pt x="17079" y="26280"/>
                    <a:pt x="17112" y="26280"/>
                    <a:pt x="17112" y="26280"/>
                  </a:cubicBezTo>
                  <a:cubicBezTo>
                    <a:pt x="17218" y="26149"/>
                    <a:pt x="17136" y="26017"/>
                    <a:pt x="17014" y="26017"/>
                  </a:cubicBezTo>
                  <a:cubicBezTo>
                    <a:pt x="16982" y="26017"/>
                    <a:pt x="16947" y="26026"/>
                    <a:pt x="16912" y="26047"/>
                  </a:cubicBezTo>
                  <a:cubicBezTo>
                    <a:pt x="16479" y="26247"/>
                    <a:pt x="16112" y="26547"/>
                    <a:pt x="15711" y="26614"/>
                  </a:cubicBezTo>
                  <a:lnTo>
                    <a:pt x="15711" y="26547"/>
                  </a:lnTo>
                  <a:cubicBezTo>
                    <a:pt x="16679" y="25580"/>
                    <a:pt x="17746" y="24813"/>
                    <a:pt x="19114" y="24613"/>
                  </a:cubicBezTo>
                  <a:cubicBezTo>
                    <a:pt x="19286" y="24595"/>
                    <a:pt x="19496" y="24578"/>
                    <a:pt x="19714" y="24578"/>
                  </a:cubicBezTo>
                  <a:close/>
                  <a:moveTo>
                    <a:pt x="10188" y="17676"/>
                  </a:moveTo>
                  <a:cubicBezTo>
                    <a:pt x="10498" y="17676"/>
                    <a:pt x="11234" y="20610"/>
                    <a:pt x="11241" y="20610"/>
                  </a:cubicBezTo>
                  <a:cubicBezTo>
                    <a:pt x="11241" y="20610"/>
                    <a:pt x="11241" y="20610"/>
                    <a:pt x="11241" y="20610"/>
                  </a:cubicBezTo>
                  <a:cubicBezTo>
                    <a:pt x="11375" y="21510"/>
                    <a:pt x="11408" y="22378"/>
                    <a:pt x="11442" y="23245"/>
                  </a:cubicBezTo>
                  <a:cubicBezTo>
                    <a:pt x="11575" y="25713"/>
                    <a:pt x="11542" y="28215"/>
                    <a:pt x="11742" y="30617"/>
                  </a:cubicBezTo>
                  <a:cubicBezTo>
                    <a:pt x="11375" y="28849"/>
                    <a:pt x="10941" y="27081"/>
                    <a:pt x="10441" y="25380"/>
                  </a:cubicBezTo>
                  <a:cubicBezTo>
                    <a:pt x="10241" y="24579"/>
                    <a:pt x="9907" y="23912"/>
                    <a:pt x="9540" y="23245"/>
                  </a:cubicBezTo>
                  <a:cubicBezTo>
                    <a:pt x="9373" y="21344"/>
                    <a:pt x="9574" y="19609"/>
                    <a:pt x="10107" y="17774"/>
                  </a:cubicBezTo>
                  <a:cubicBezTo>
                    <a:pt x="10129" y="17706"/>
                    <a:pt x="10156" y="17676"/>
                    <a:pt x="10188" y="17676"/>
                  </a:cubicBezTo>
                  <a:close/>
                  <a:moveTo>
                    <a:pt x="4007" y="26014"/>
                  </a:moveTo>
                  <a:cubicBezTo>
                    <a:pt x="5132" y="26014"/>
                    <a:pt x="6253" y="26255"/>
                    <a:pt x="7038" y="26647"/>
                  </a:cubicBezTo>
                  <a:cubicBezTo>
                    <a:pt x="7072" y="26747"/>
                    <a:pt x="7172" y="26814"/>
                    <a:pt x="7205" y="26914"/>
                  </a:cubicBezTo>
                  <a:cubicBezTo>
                    <a:pt x="7222" y="26931"/>
                    <a:pt x="7239" y="26939"/>
                    <a:pt x="7251" y="26939"/>
                  </a:cubicBezTo>
                  <a:cubicBezTo>
                    <a:pt x="7264" y="26939"/>
                    <a:pt x="7272" y="26931"/>
                    <a:pt x="7272" y="26914"/>
                  </a:cubicBezTo>
                  <a:cubicBezTo>
                    <a:pt x="8173" y="28148"/>
                    <a:pt x="9107" y="29349"/>
                    <a:pt x="9907" y="30650"/>
                  </a:cubicBezTo>
                  <a:cubicBezTo>
                    <a:pt x="10241" y="31284"/>
                    <a:pt x="10941" y="32185"/>
                    <a:pt x="11442" y="33085"/>
                  </a:cubicBezTo>
                  <a:cubicBezTo>
                    <a:pt x="10908" y="32218"/>
                    <a:pt x="10107" y="31551"/>
                    <a:pt x="9507" y="30717"/>
                  </a:cubicBezTo>
                  <a:cubicBezTo>
                    <a:pt x="8940" y="30016"/>
                    <a:pt x="8506" y="29183"/>
                    <a:pt x="7706" y="28682"/>
                  </a:cubicBezTo>
                  <a:cubicBezTo>
                    <a:pt x="7606" y="28682"/>
                    <a:pt x="7572" y="28749"/>
                    <a:pt x="7606" y="28782"/>
                  </a:cubicBezTo>
                  <a:cubicBezTo>
                    <a:pt x="8273" y="29483"/>
                    <a:pt x="8873" y="30283"/>
                    <a:pt x="9440" y="31051"/>
                  </a:cubicBezTo>
                  <a:cubicBezTo>
                    <a:pt x="8339" y="29983"/>
                    <a:pt x="7005" y="28949"/>
                    <a:pt x="5704" y="28249"/>
                  </a:cubicBezTo>
                  <a:cubicBezTo>
                    <a:pt x="5223" y="27981"/>
                    <a:pt x="2301" y="27264"/>
                    <a:pt x="970" y="27264"/>
                  </a:cubicBezTo>
                  <a:cubicBezTo>
                    <a:pt x="651" y="27264"/>
                    <a:pt x="424" y="27305"/>
                    <a:pt x="342" y="27403"/>
                  </a:cubicBezTo>
                  <a:lnTo>
                    <a:pt x="342" y="27403"/>
                  </a:lnTo>
                  <a:cubicBezTo>
                    <a:pt x="1098" y="26414"/>
                    <a:pt x="2556" y="26014"/>
                    <a:pt x="4007" y="26014"/>
                  </a:cubicBezTo>
                  <a:close/>
                  <a:moveTo>
                    <a:pt x="19185" y="30738"/>
                  </a:moveTo>
                  <a:cubicBezTo>
                    <a:pt x="19493" y="30738"/>
                    <a:pt x="19806" y="30775"/>
                    <a:pt x="20081" y="30850"/>
                  </a:cubicBezTo>
                  <a:cubicBezTo>
                    <a:pt x="20882" y="31017"/>
                    <a:pt x="20048" y="31718"/>
                    <a:pt x="19881" y="31884"/>
                  </a:cubicBezTo>
                  <a:cubicBezTo>
                    <a:pt x="19047" y="32618"/>
                    <a:pt x="17946" y="33119"/>
                    <a:pt x="16879" y="33386"/>
                  </a:cubicBezTo>
                  <a:cubicBezTo>
                    <a:pt x="16178" y="33552"/>
                    <a:pt x="15444" y="33586"/>
                    <a:pt x="14711" y="33686"/>
                  </a:cubicBezTo>
                  <a:cubicBezTo>
                    <a:pt x="15078" y="33452"/>
                    <a:pt x="15411" y="33252"/>
                    <a:pt x="15745" y="33019"/>
                  </a:cubicBezTo>
                  <a:cubicBezTo>
                    <a:pt x="15868" y="32926"/>
                    <a:pt x="15792" y="32748"/>
                    <a:pt x="15648" y="32748"/>
                  </a:cubicBezTo>
                  <a:cubicBezTo>
                    <a:pt x="15636" y="32748"/>
                    <a:pt x="15624" y="32749"/>
                    <a:pt x="15611" y="32752"/>
                  </a:cubicBezTo>
                  <a:cubicBezTo>
                    <a:pt x="14744" y="32952"/>
                    <a:pt x="13943" y="33386"/>
                    <a:pt x="13210" y="33853"/>
                  </a:cubicBezTo>
                  <a:cubicBezTo>
                    <a:pt x="14043" y="32952"/>
                    <a:pt x="15244" y="32318"/>
                    <a:pt x="16212" y="31751"/>
                  </a:cubicBezTo>
                  <a:cubicBezTo>
                    <a:pt x="17046" y="31251"/>
                    <a:pt x="17913" y="30884"/>
                    <a:pt x="18880" y="30750"/>
                  </a:cubicBezTo>
                  <a:cubicBezTo>
                    <a:pt x="18980" y="30742"/>
                    <a:pt x="19082" y="30738"/>
                    <a:pt x="19185" y="30738"/>
                  </a:cubicBezTo>
                  <a:close/>
                  <a:moveTo>
                    <a:pt x="9712" y="40249"/>
                  </a:moveTo>
                  <a:lnTo>
                    <a:pt x="9712" y="40249"/>
                  </a:lnTo>
                  <a:cubicBezTo>
                    <a:pt x="9733" y="40274"/>
                    <a:pt x="9754" y="40299"/>
                    <a:pt x="9774" y="40324"/>
                  </a:cubicBezTo>
                  <a:cubicBezTo>
                    <a:pt x="9800" y="40359"/>
                    <a:pt x="9834" y="40373"/>
                    <a:pt x="9868" y="40373"/>
                  </a:cubicBezTo>
                  <a:cubicBezTo>
                    <a:pt x="9874" y="40373"/>
                    <a:pt x="9880" y="40373"/>
                    <a:pt x="9887" y="40372"/>
                  </a:cubicBezTo>
                  <a:lnTo>
                    <a:pt x="9887" y="40372"/>
                  </a:lnTo>
                  <a:cubicBezTo>
                    <a:pt x="9829" y="40332"/>
                    <a:pt x="9771" y="40291"/>
                    <a:pt x="9712" y="40249"/>
                  </a:cubicBezTo>
                  <a:close/>
                  <a:moveTo>
                    <a:pt x="22085" y="36831"/>
                  </a:moveTo>
                  <a:cubicBezTo>
                    <a:pt x="22563" y="36831"/>
                    <a:pt x="22107" y="37923"/>
                    <a:pt x="21782" y="38623"/>
                  </a:cubicBezTo>
                  <a:cubicBezTo>
                    <a:pt x="21082" y="40257"/>
                    <a:pt x="19948" y="41591"/>
                    <a:pt x="18447" y="42459"/>
                  </a:cubicBezTo>
                  <a:cubicBezTo>
                    <a:pt x="17779" y="42392"/>
                    <a:pt x="17146" y="42292"/>
                    <a:pt x="16512" y="42292"/>
                  </a:cubicBezTo>
                  <a:cubicBezTo>
                    <a:pt x="15878" y="42292"/>
                    <a:pt x="15211" y="42392"/>
                    <a:pt x="14510" y="42559"/>
                  </a:cubicBezTo>
                  <a:cubicBezTo>
                    <a:pt x="15044" y="42359"/>
                    <a:pt x="15578" y="42192"/>
                    <a:pt x="16078" y="41958"/>
                  </a:cubicBezTo>
                  <a:cubicBezTo>
                    <a:pt x="17579" y="41291"/>
                    <a:pt x="19114" y="40524"/>
                    <a:pt x="20048" y="39123"/>
                  </a:cubicBezTo>
                  <a:cubicBezTo>
                    <a:pt x="20071" y="39099"/>
                    <a:pt x="20045" y="39076"/>
                    <a:pt x="20004" y="39076"/>
                  </a:cubicBezTo>
                  <a:cubicBezTo>
                    <a:pt x="19987" y="39076"/>
                    <a:pt x="19967" y="39080"/>
                    <a:pt x="19948" y="39090"/>
                  </a:cubicBezTo>
                  <a:cubicBezTo>
                    <a:pt x="18213" y="40724"/>
                    <a:pt x="16245" y="41725"/>
                    <a:pt x="14010" y="42559"/>
                  </a:cubicBezTo>
                  <a:cubicBezTo>
                    <a:pt x="12843" y="43026"/>
                    <a:pt x="11375" y="43359"/>
                    <a:pt x="10674" y="44527"/>
                  </a:cubicBezTo>
                  <a:cubicBezTo>
                    <a:pt x="10374" y="44727"/>
                    <a:pt x="10174" y="44960"/>
                    <a:pt x="10007" y="45261"/>
                  </a:cubicBezTo>
                  <a:cubicBezTo>
                    <a:pt x="10374" y="43593"/>
                    <a:pt x="12609" y="42259"/>
                    <a:pt x="13943" y="41558"/>
                  </a:cubicBezTo>
                  <a:cubicBezTo>
                    <a:pt x="15778" y="40591"/>
                    <a:pt x="17613" y="39757"/>
                    <a:pt x="19414" y="38623"/>
                  </a:cubicBezTo>
                  <a:cubicBezTo>
                    <a:pt x="20081" y="38222"/>
                    <a:pt x="20615" y="37722"/>
                    <a:pt x="21249" y="37255"/>
                  </a:cubicBezTo>
                  <a:cubicBezTo>
                    <a:pt x="21659" y="36953"/>
                    <a:pt x="21924" y="36831"/>
                    <a:pt x="22085" y="36831"/>
                  </a:cubicBezTo>
                  <a:close/>
                  <a:moveTo>
                    <a:pt x="16624" y="42717"/>
                  </a:moveTo>
                  <a:cubicBezTo>
                    <a:pt x="17109" y="42717"/>
                    <a:pt x="17587" y="42744"/>
                    <a:pt x="18046" y="42792"/>
                  </a:cubicBezTo>
                  <a:cubicBezTo>
                    <a:pt x="18046" y="42792"/>
                    <a:pt x="18080" y="42859"/>
                    <a:pt x="18113" y="42859"/>
                  </a:cubicBezTo>
                  <a:lnTo>
                    <a:pt x="18180" y="42859"/>
                  </a:lnTo>
                  <a:cubicBezTo>
                    <a:pt x="18280" y="42859"/>
                    <a:pt x="18413" y="42892"/>
                    <a:pt x="18513" y="42892"/>
                  </a:cubicBezTo>
                  <a:cubicBezTo>
                    <a:pt x="18513" y="42916"/>
                    <a:pt x="18547" y="42940"/>
                    <a:pt x="18578" y="42940"/>
                  </a:cubicBezTo>
                  <a:cubicBezTo>
                    <a:pt x="18591" y="42940"/>
                    <a:pt x="18604" y="42935"/>
                    <a:pt x="18613" y="42926"/>
                  </a:cubicBezTo>
                  <a:lnTo>
                    <a:pt x="18680" y="42892"/>
                  </a:lnTo>
                  <a:lnTo>
                    <a:pt x="19281" y="43026"/>
                  </a:lnTo>
                  <a:cubicBezTo>
                    <a:pt x="19781" y="43126"/>
                    <a:pt x="25552" y="45894"/>
                    <a:pt x="24017" y="46428"/>
                  </a:cubicBezTo>
                  <a:cubicBezTo>
                    <a:pt x="23563" y="46577"/>
                    <a:pt x="23072" y="46636"/>
                    <a:pt x="22564" y="46636"/>
                  </a:cubicBezTo>
                  <a:cubicBezTo>
                    <a:pt x="21131" y="46636"/>
                    <a:pt x="19560" y="46165"/>
                    <a:pt x="18280" y="45894"/>
                  </a:cubicBezTo>
                  <a:cubicBezTo>
                    <a:pt x="16781" y="45547"/>
                    <a:pt x="14423" y="44640"/>
                    <a:pt x="12412" y="44640"/>
                  </a:cubicBezTo>
                  <a:cubicBezTo>
                    <a:pt x="11917" y="44640"/>
                    <a:pt x="11443" y="44695"/>
                    <a:pt x="11008" y="44827"/>
                  </a:cubicBezTo>
                  <a:cubicBezTo>
                    <a:pt x="11875" y="44460"/>
                    <a:pt x="13009" y="44393"/>
                    <a:pt x="13843" y="44293"/>
                  </a:cubicBezTo>
                  <a:cubicBezTo>
                    <a:pt x="14030" y="44277"/>
                    <a:pt x="14214" y="44270"/>
                    <a:pt x="14398" y="44270"/>
                  </a:cubicBezTo>
                  <a:cubicBezTo>
                    <a:pt x="16125" y="44270"/>
                    <a:pt x="17759" y="44923"/>
                    <a:pt x="19447" y="45194"/>
                  </a:cubicBezTo>
                  <a:cubicBezTo>
                    <a:pt x="19514" y="45194"/>
                    <a:pt x="19547" y="45094"/>
                    <a:pt x="19514" y="45094"/>
                  </a:cubicBezTo>
                  <a:cubicBezTo>
                    <a:pt x="17819" y="44487"/>
                    <a:pt x="16125" y="44052"/>
                    <a:pt x="14386" y="44052"/>
                  </a:cubicBezTo>
                  <a:cubicBezTo>
                    <a:pt x="13832" y="44052"/>
                    <a:pt x="13274" y="44097"/>
                    <a:pt x="12709" y="44193"/>
                  </a:cubicBezTo>
                  <a:cubicBezTo>
                    <a:pt x="12109" y="44260"/>
                    <a:pt x="11275" y="44427"/>
                    <a:pt x="10608" y="44760"/>
                  </a:cubicBezTo>
                  <a:cubicBezTo>
                    <a:pt x="12083" y="43258"/>
                    <a:pt x="14430" y="42717"/>
                    <a:pt x="16624" y="42717"/>
                  </a:cubicBezTo>
                  <a:close/>
                  <a:moveTo>
                    <a:pt x="12242" y="44960"/>
                  </a:moveTo>
                  <a:cubicBezTo>
                    <a:pt x="12609" y="44960"/>
                    <a:pt x="13009" y="45027"/>
                    <a:pt x="13410" y="45061"/>
                  </a:cubicBezTo>
                  <a:cubicBezTo>
                    <a:pt x="14544" y="45461"/>
                    <a:pt x="15411" y="46128"/>
                    <a:pt x="16278" y="47062"/>
                  </a:cubicBezTo>
                  <a:cubicBezTo>
                    <a:pt x="17046" y="47896"/>
                    <a:pt x="17679" y="48930"/>
                    <a:pt x="18580" y="49597"/>
                  </a:cubicBezTo>
                  <a:cubicBezTo>
                    <a:pt x="18586" y="49604"/>
                    <a:pt x="18595" y="49606"/>
                    <a:pt x="18605" y="49606"/>
                  </a:cubicBezTo>
                  <a:cubicBezTo>
                    <a:pt x="18647" y="49606"/>
                    <a:pt x="18707" y="49557"/>
                    <a:pt x="18680" y="49530"/>
                  </a:cubicBezTo>
                  <a:cubicBezTo>
                    <a:pt x="17946" y="48363"/>
                    <a:pt x="16912" y="47262"/>
                    <a:pt x="15945" y="46295"/>
                  </a:cubicBezTo>
                  <a:cubicBezTo>
                    <a:pt x="15578" y="45894"/>
                    <a:pt x="15111" y="45561"/>
                    <a:pt x="14611" y="45294"/>
                  </a:cubicBezTo>
                  <a:lnTo>
                    <a:pt x="14611" y="45294"/>
                  </a:lnTo>
                  <a:cubicBezTo>
                    <a:pt x="15545" y="45528"/>
                    <a:pt x="16412" y="45761"/>
                    <a:pt x="17112" y="45961"/>
                  </a:cubicBezTo>
                  <a:cubicBezTo>
                    <a:pt x="17112" y="46028"/>
                    <a:pt x="17112" y="46028"/>
                    <a:pt x="17179" y="46028"/>
                  </a:cubicBezTo>
                  <a:cubicBezTo>
                    <a:pt x="18814" y="47262"/>
                    <a:pt x="19948" y="48730"/>
                    <a:pt x="20848" y="50698"/>
                  </a:cubicBezTo>
                  <a:cubicBezTo>
                    <a:pt x="21127" y="51344"/>
                    <a:pt x="21016" y="51562"/>
                    <a:pt x="20731" y="51562"/>
                  </a:cubicBezTo>
                  <a:cubicBezTo>
                    <a:pt x="20266" y="51562"/>
                    <a:pt x="19336" y="50980"/>
                    <a:pt x="18880" y="50731"/>
                  </a:cubicBezTo>
                  <a:cubicBezTo>
                    <a:pt x="17880" y="50131"/>
                    <a:pt x="17012" y="49230"/>
                    <a:pt x="16212" y="48396"/>
                  </a:cubicBezTo>
                  <a:cubicBezTo>
                    <a:pt x="15211" y="47329"/>
                    <a:pt x="13877" y="45294"/>
                    <a:pt x="12242" y="44960"/>
                  </a:cubicBezTo>
                  <a:close/>
                  <a:moveTo>
                    <a:pt x="11569" y="48677"/>
                  </a:moveTo>
                  <a:cubicBezTo>
                    <a:pt x="11975" y="48677"/>
                    <a:pt x="12332" y="48856"/>
                    <a:pt x="12276" y="49364"/>
                  </a:cubicBezTo>
                  <a:cubicBezTo>
                    <a:pt x="12209" y="50231"/>
                    <a:pt x="11175" y="51098"/>
                    <a:pt x="10541" y="51632"/>
                  </a:cubicBezTo>
                  <a:cubicBezTo>
                    <a:pt x="10041" y="52099"/>
                    <a:pt x="9440" y="52533"/>
                    <a:pt x="8906" y="52933"/>
                  </a:cubicBezTo>
                  <a:cubicBezTo>
                    <a:pt x="9207" y="52566"/>
                    <a:pt x="9507" y="52232"/>
                    <a:pt x="9740" y="51799"/>
                  </a:cubicBezTo>
                  <a:cubicBezTo>
                    <a:pt x="9774" y="51732"/>
                    <a:pt x="9740" y="51699"/>
                    <a:pt x="9707" y="51699"/>
                  </a:cubicBezTo>
                  <a:cubicBezTo>
                    <a:pt x="9707" y="51632"/>
                    <a:pt x="9740" y="51632"/>
                    <a:pt x="9740" y="51599"/>
                  </a:cubicBezTo>
                  <a:cubicBezTo>
                    <a:pt x="9764" y="51551"/>
                    <a:pt x="9721" y="51504"/>
                    <a:pt x="9670" y="51504"/>
                  </a:cubicBezTo>
                  <a:cubicBezTo>
                    <a:pt x="9649" y="51504"/>
                    <a:pt x="9627" y="51512"/>
                    <a:pt x="9607" y="51532"/>
                  </a:cubicBezTo>
                  <a:cubicBezTo>
                    <a:pt x="9340" y="51799"/>
                    <a:pt x="9073" y="52132"/>
                    <a:pt x="8840" y="52533"/>
                  </a:cubicBezTo>
                  <a:cubicBezTo>
                    <a:pt x="8906" y="52266"/>
                    <a:pt x="9073" y="52066"/>
                    <a:pt x="9173" y="51899"/>
                  </a:cubicBezTo>
                  <a:cubicBezTo>
                    <a:pt x="9373" y="51565"/>
                    <a:pt x="9607" y="51198"/>
                    <a:pt x="9707" y="50798"/>
                  </a:cubicBezTo>
                  <a:cubicBezTo>
                    <a:pt x="9707" y="50749"/>
                    <a:pt x="9636" y="50718"/>
                    <a:pt x="9584" y="50718"/>
                  </a:cubicBezTo>
                  <a:cubicBezTo>
                    <a:pt x="9565" y="50718"/>
                    <a:pt x="9549" y="50722"/>
                    <a:pt x="9540" y="50731"/>
                  </a:cubicBezTo>
                  <a:cubicBezTo>
                    <a:pt x="9373" y="50931"/>
                    <a:pt x="9207" y="51198"/>
                    <a:pt x="9040" y="51465"/>
                  </a:cubicBezTo>
                  <a:cubicBezTo>
                    <a:pt x="9173" y="51098"/>
                    <a:pt x="9340" y="50731"/>
                    <a:pt x="9540" y="50398"/>
                  </a:cubicBezTo>
                  <a:cubicBezTo>
                    <a:pt x="9840" y="49864"/>
                    <a:pt x="10207" y="49297"/>
                    <a:pt x="10708" y="48930"/>
                  </a:cubicBezTo>
                  <a:cubicBezTo>
                    <a:pt x="10912" y="48784"/>
                    <a:pt x="11255" y="48677"/>
                    <a:pt x="11569" y="48677"/>
                  </a:cubicBezTo>
                  <a:close/>
                  <a:moveTo>
                    <a:pt x="29576" y="0"/>
                  </a:moveTo>
                  <a:cubicBezTo>
                    <a:pt x="28564" y="0"/>
                    <a:pt x="28391" y="2678"/>
                    <a:pt x="28420" y="3664"/>
                  </a:cubicBezTo>
                  <a:cubicBezTo>
                    <a:pt x="28420" y="3731"/>
                    <a:pt x="28387" y="3764"/>
                    <a:pt x="28387" y="3864"/>
                  </a:cubicBezTo>
                  <a:cubicBezTo>
                    <a:pt x="28354" y="3931"/>
                    <a:pt x="28387" y="4031"/>
                    <a:pt x="28454" y="4065"/>
                  </a:cubicBezTo>
                  <a:cubicBezTo>
                    <a:pt x="28387" y="4198"/>
                    <a:pt x="28254" y="4331"/>
                    <a:pt x="28187" y="4431"/>
                  </a:cubicBezTo>
                  <a:cubicBezTo>
                    <a:pt x="28020" y="4565"/>
                    <a:pt x="27853" y="4698"/>
                    <a:pt x="27720" y="4832"/>
                  </a:cubicBezTo>
                  <a:cubicBezTo>
                    <a:pt x="27716" y="4833"/>
                    <a:pt x="27713" y="4834"/>
                    <a:pt x="27709" y="4836"/>
                  </a:cubicBezTo>
                  <a:lnTo>
                    <a:pt x="27709" y="4836"/>
                  </a:lnTo>
                  <a:cubicBezTo>
                    <a:pt x="27853" y="4295"/>
                    <a:pt x="27853" y="3713"/>
                    <a:pt x="27853" y="3197"/>
                  </a:cubicBezTo>
                  <a:cubicBezTo>
                    <a:pt x="27853" y="2746"/>
                    <a:pt x="27760" y="1826"/>
                    <a:pt x="27150" y="1826"/>
                  </a:cubicBezTo>
                  <a:cubicBezTo>
                    <a:pt x="27130" y="1826"/>
                    <a:pt x="27108" y="1827"/>
                    <a:pt x="27086" y="1830"/>
                  </a:cubicBezTo>
                  <a:cubicBezTo>
                    <a:pt x="26386" y="1863"/>
                    <a:pt x="26352" y="2997"/>
                    <a:pt x="26386" y="3431"/>
                  </a:cubicBezTo>
                  <a:cubicBezTo>
                    <a:pt x="26419" y="3864"/>
                    <a:pt x="26519" y="4265"/>
                    <a:pt x="26619" y="4698"/>
                  </a:cubicBezTo>
                  <a:cubicBezTo>
                    <a:pt x="26719" y="5032"/>
                    <a:pt x="26719" y="5499"/>
                    <a:pt x="26919" y="5766"/>
                  </a:cubicBezTo>
                  <a:lnTo>
                    <a:pt x="26953" y="5766"/>
                  </a:lnTo>
                  <a:lnTo>
                    <a:pt x="26953" y="5832"/>
                  </a:lnTo>
                  <a:cubicBezTo>
                    <a:pt x="26953" y="5866"/>
                    <a:pt x="26953" y="5899"/>
                    <a:pt x="27019" y="5933"/>
                  </a:cubicBezTo>
                  <a:lnTo>
                    <a:pt x="26019" y="7334"/>
                  </a:lnTo>
                  <a:cubicBezTo>
                    <a:pt x="25952" y="7334"/>
                    <a:pt x="25952" y="7367"/>
                    <a:pt x="25919" y="7367"/>
                  </a:cubicBezTo>
                  <a:cubicBezTo>
                    <a:pt x="26189" y="6496"/>
                    <a:pt x="26053" y="3134"/>
                    <a:pt x="25097" y="3134"/>
                  </a:cubicBezTo>
                  <a:cubicBezTo>
                    <a:pt x="24992" y="3134"/>
                    <a:pt x="24877" y="3175"/>
                    <a:pt x="24751" y="3264"/>
                  </a:cubicBezTo>
                  <a:cubicBezTo>
                    <a:pt x="24148" y="3711"/>
                    <a:pt x="24368" y="5474"/>
                    <a:pt x="24849" y="6660"/>
                  </a:cubicBezTo>
                  <a:lnTo>
                    <a:pt x="24849" y="6660"/>
                  </a:lnTo>
                  <a:cubicBezTo>
                    <a:pt x="24761" y="6370"/>
                    <a:pt x="24703" y="6109"/>
                    <a:pt x="24684" y="5999"/>
                  </a:cubicBezTo>
                  <a:cubicBezTo>
                    <a:pt x="24518" y="5365"/>
                    <a:pt x="24084" y="4165"/>
                    <a:pt x="24751" y="3698"/>
                  </a:cubicBezTo>
                  <a:cubicBezTo>
                    <a:pt x="24791" y="3666"/>
                    <a:pt x="24830" y="3651"/>
                    <a:pt x="24867" y="3651"/>
                  </a:cubicBezTo>
                  <a:cubicBezTo>
                    <a:pt x="25257" y="3651"/>
                    <a:pt x="25457" y="5280"/>
                    <a:pt x="25518" y="5432"/>
                  </a:cubicBezTo>
                  <a:cubicBezTo>
                    <a:pt x="25518" y="6033"/>
                    <a:pt x="25585" y="6766"/>
                    <a:pt x="25385" y="7367"/>
                  </a:cubicBezTo>
                  <a:cubicBezTo>
                    <a:pt x="25352" y="7233"/>
                    <a:pt x="25352" y="7100"/>
                    <a:pt x="25285" y="6933"/>
                  </a:cubicBezTo>
                  <a:cubicBezTo>
                    <a:pt x="25251" y="6666"/>
                    <a:pt x="25218" y="6366"/>
                    <a:pt x="25085" y="6099"/>
                  </a:cubicBezTo>
                  <a:cubicBezTo>
                    <a:pt x="25071" y="6072"/>
                    <a:pt x="25040" y="6056"/>
                    <a:pt x="25008" y="6056"/>
                  </a:cubicBezTo>
                  <a:cubicBezTo>
                    <a:pt x="24964" y="6056"/>
                    <a:pt x="24918" y="6088"/>
                    <a:pt x="24918" y="6166"/>
                  </a:cubicBezTo>
                  <a:cubicBezTo>
                    <a:pt x="24918" y="6366"/>
                    <a:pt x="24951" y="6566"/>
                    <a:pt x="25018" y="6766"/>
                  </a:cubicBezTo>
                  <a:cubicBezTo>
                    <a:pt x="25018" y="6833"/>
                    <a:pt x="25018" y="6900"/>
                    <a:pt x="25051" y="6933"/>
                  </a:cubicBezTo>
                  <a:cubicBezTo>
                    <a:pt x="25070" y="7007"/>
                    <a:pt x="25078" y="7080"/>
                    <a:pt x="25087" y="7159"/>
                  </a:cubicBezTo>
                  <a:lnTo>
                    <a:pt x="25087" y="7159"/>
                  </a:lnTo>
                  <a:cubicBezTo>
                    <a:pt x="25003" y="7011"/>
                    <a:pt x="24923" y="6842"/>
                    <a:pt x="24849" y="6660"/>
                  </a:cubicBezTo>
                  <a:lnTo>
                    <a:pt x="24849" y="6660"/>
                  </a:lnTo>
                  <a:cubicBezTo>
                    <a:pt x="24921" y="6899"/>
                    <a:pt x="25013" y="7156"/>
                    <a:pt x="25118" y="7367"/>
                  </a:cubicBezTo>
                  <a:cubicBezTo>
                    <a:pt x="25103" y="7292"/>
                    <a:pt x="25095" y="7223"/>
                    <a:pt x="25087" y="7159"/>
                  </a:cubicBezTo>
                  <a:lnTo>
                    <a:pt x="25087" y="7159"/>
                  </a:lnTo>
                  <a:cubicBezTo>
                    <a:pt x="25274" y="7487"/>
                    <a:pt x="25480" y="7714"/>
                    <a:pt x="25685" y="7767"/>
                  </a:cubicBezTo>
                  <a:cubicBezTo>
                    <a:pt x="25185" y="8501"/>
                    <a:pt x="24684" y="9202"/>
                    <a:pt x="24217" y="9902"/>
                  </a:cubicBezTo>
                  <a:cubicBezTo>
                    <a:pt x="24598" y="8441"/>
                    <a:pt x="24405" y="5408"/>
                    <a:pt x="23119" y="5408"/>
                  </a:cubicBezTo>
                  <a:cubicBezTo>
                    <a:pt x="23055" y="5408"/>
                    <a:pt x="22987" y="5416"/>
                    <a:pt x="22916" y="5432"/>
                  </a:cubicBezTo>
                  <a:cubicBezTo>
                    <a:pt x="22287" y="5579"/>
                    <a:pt x="22159" y="6201"/>
                    <a:pt x="22176" y="6834"/>
                  </a:cubicBezTo>
                  <a:lnTo>
                    <a:pt x="22176" y="6834"/>
                  </a:lnTo>
                  <a:cubicBezTo>
                    <a:pt x="22198" y="6244"/>
                    <a:pt x="22375" y="5825"/>
                    <a:pt x="22783" y="5825"/>
                  </a:cubicBezTo>
                  <a:cubicBezTo>
                    <a:pt x="22815" y="5825"/>
                    <a:pt x="22848" y="5827"/>
                    <a:pt x="22883" y="5832"/>
                  </a:cubicBezTo>
                  <a:cubicBezTo>
                    <a:pt x="23717" y="5899"/>
                    <a:pt x="23717" y="7700"/>
                    <a:pt x="23750" y="8268"/>
                  </a:cubicBezTo>
                  <a:cubicBezTo>
                    <a:pt x="23750" y="8935"/>
                    <a:pt x="23717" y="9568"/>
                    <a:pt x="23550" y="10202"/>
                  </a:cubicBezTo>
                  <a:cubicBezTo>
                    <a:pt x="23550" y="9869"/>
                    <a:pt x="23450" y="9568"/>
                    <a:pt x="23350" y="9268"/>
                  </a:cubicBezTo>
                  <a:cubicBezTo>
                    <a:pt x="23283" y="9235"/>
                    <a:pt x="23250" y="9235"/>
                    <a:pt x="23217" y="9235"/>
                  </a:cubicBezTo>
                  <a:cubicBezTo>
                    <a:pt x="23200" y="9202"/>
                    <a:pt x="23167" y="9185"/>
                    <a:pt x="23133" y="9185"/>
                  </a:cubicBezTo>
                  <a:cubicBezTo>
                    <a:pt x="23100" y="9185"/>
                    <a:pt x="23067" y="9202"/>
                    <a:pt x="23050" y="9235"/>
                  </a:cubicBezTo>
                  <a:cubicBezTo>
                    <a:pt x="23017" y="9402"/>
                    <a:pt x="23083" y="9568"/>
                    <a:pt x="23083" y="9735"/>
                  </a:cubicBezTo>
                  <a:cubicBezTo>
                    <a:pt x="23083" y="9769"/>
                    <a:pt x="23083" y="9802"/>
                    <a:pt x="23117" y="9869"/>
                  </a:cubicBezTo>
                  <a:cubicBezTo>
                    <a:pt x="23117" y="10028"/>
                    <a:pt x="23178" y="10218"/>
                    <a:pt x="23212" y="10351"/>
                  </a:cubicBezTo>
                  <a:lnTo>
                    <a:pt x="23212" y="10351"/>
                  </a:lnTo>
                  <a:cubicBezTo>
                    <a:pt x="23184" y="10322"/>
                    <a:pt x="23156" y="10292"/>
                    <a:pt x="23130" y="10259"/>
                  </a:cubicBezTo>
                  <a:lnTo>
                    <a:pt x="23130" y="10259"/>
                  </a:lnTo>
                  <a:cubicBezTo>
                    <a:pt x="23159" y="10299"/>
                    <a:pt x="23188" y="10335"/>
                    <a:pt x="23217" y="10369"/>
                  </a:cubicBezTo>
                  <a:cubicBezTo>
                    <a:pt x="23215" y="10363"/>
                    <a:pt x="23214" y="10357"/>
                    <a:pt x="23212" y="10351"/>
                  </a:cubicBezTo>
                  <a:lnTo>
                    <a:pt x="23212" y="10351"/>
                  </a:lnTo>
                  <a:cubicBezTo>
                    <a:pt x="23350" y="10491"/>
                    <a:pt x="23507" y="10583"/>
                    <a:pt x="23684" y="10603"/>
                  </a:cubicBezTo>
                  <a:cubicBezTo>
                    <a:pt x="23717" y="10603"/>
                    <a:pt x="23717" y="10603"/>
                    <a:pt x="23750" y="10569"/>
                  </a:cubicBezTo>
                  <a:lnTo>
                    <a:pt x="23750" y="10569"/>
                  </a:lnTo>
                  <a:cubicBezTo>
                    <a:pt x="23250" y="11336"/>
                    <a:pt x="22750" y="12104"/>
                    <a:pt x="22283" y="12904"/>
                  </a:cubicBezTo>
                  <a:cubicBezTo>
                    <a:pt x="22183" y="13004"/>
                    <a:pt x="22083" y="13104"/>
                    <a:pt x="21949" y="13238"/>
                  </a:cubicBezTo>
                  <a:cubicBezTo>
                    <a:pt x="22116" y="12070"/>
                    <a:pt x="22016" y="10769"/>
                    <a:pt x="21515" y="9735"/>
                  </a:cubicBezTo>
                  <a:cubicBezTo>
                    <a:pt x="21227" y="9206"/>
                    <a:pt x="20782" y="8503"/>
                    <a:pt x="20256" y="8503"/>
                  </a:cubicBezTo>
                  <a:cubicBezTo>
                    <a:pt x="20052" y="8503"/>
                    <a:pt x="19837" y="8608"/>
                    <a:pt x="19614" y="8868"/>
                  </a:cubicBezTo>
                  <a:cubicBezTo>
                    <a:pt x="19131" y="9464"/>
                    <a:pt x="19422" y="10664"/>
                    <a:pt x="19663" y="11461"/>
                  </a:cubicBezTo>
                  <a:lnTo>
                    <a:pt x="19663" y="11461"/>
                  </a:lnTo>
                  <a:cubicBezTo>
                    <a:pt x="19528" y="10869"/>
                    <a:pt x="19468" y="10294"/>
                    <a:pt x="19481" y="9835"/>
                  </a:cubicBezTo>
                  <a:cubicBezTo>
                    <a:pt x="19481" y="9365"/>
                    <a:pt x="19719" y="9095"/>
                    <a:pt x="20011" y="9095"/>
                  </a:cubicBezTo>
                  <a:cubicBezTo>
                    <a:pt x="20195" y="9095"/>
                    <a:pt x="20401" y="9203"/>
                    <a:pt x="20581" y="9435"/>
                  </a:cubicBezTo>
                  <a:cubicBezTo>
                    <a:pt x="20848" y="9769"/>
                    <a:pt x="21015" y="10202"/>
                    <a:pt x="21115" y="10569"/>
                  </a:cubicBezTo>
                  <a:cubicBezTo>
                    <a:pt x="21549" y="11703"/>
                    <a:pt x="21349" y="12871"/>
                    <a:pt x="21249" y="14038"/>
                  </a:cubicBezTo>
                  <a:lnTo>
                    <a:pt x="21249" y="13872"/>
                  </a:lnTo>
                  <a:lnTo>
                    <a:pt x="21249" y="13838"/>
                  </a:lnTo>
                  <a:cubicBezTo>
                    <a:pt x="21249" y="13771"/>
                    <a:pt x="21215" y="13771"/>
                    <a:pt x="21215" y="13771"/>
                  </a:cubicBezTo>
                  <a:cubicBezTo>
                    <a:pt x="21149" y="13671"/>
                    <a:pt x="21082" y="13538"/>
                    <a:pt x="21015" y="13438"/>
                  </a:cubicBezTo>
                  <a:cubicBezTo>
                    <a:pt x="20915" y="13171"/>
                    <a:pt x="20782" y="12871"/>
                    <a:pt x="20648" y="12571"/>
                  </a:cubicBezTo>
                  <a:cubicBezTo>
                    <a:pt x="20636" y="12522"/>
                    <a:pt x="20601" y="12500"/>
                    <a:pt x="20564" y="12500"/>
                  </a:cubicBezTo>
                  <a:cubicBezTo>
                    <a:pt x="20499" y="12500"/>
                    <a:pt x="20427" y="12565"/>
                    <a:pt x="20448" y="12671"/>
                  </a:cubicBezTo>
                  <a:cubicBezTo>
                    <a:pt x="20548" y="12871"/>
                    <a:pt x="20581" y="13104"/>
                    <a:pt x="20648" y="13371"/>
                  </a:cubicBezTo>
                  <a:cubicBezTo>
                    <a:pt x="20615" y="13405"/>
                    <a:pt x="20615" y="13438"/>
                    <a:pt x="20648" y="13505"/>
                  </a:cubicBezTo>
                  <a:cubicBezTo>
                    <a:pt x="20715" y="13605"/>
                    <a:pt x="20748" y="13738"/>
                    <a:pt x="20815" y="13838"/>
                  </a:cubicBezTo>
                  <a:cubicBezTo>
                    <a:pt x="20815" y="13899"/>
                    <a:pt x="20870" y="13932"/>
                    <a:pt x="20905" y="14013"/>
                  </a:cubicBezTo>
                  <a:lnTo>
                    <a:pt x="20905" y="14013"/>
                  </a:lnTo>
                  <a:cubicBezTo>
                    <a:pt x="20337" y="13462"/>
                    <a:pt x="19988" y="12407"/>
                    <a:pt x="19781" y="11837"/>
                  </a:cubicBezTo>
                  <a:cubicBezTo>
                    <a:pt x="19746" y="11728"/>
                    <a:pt x="19705" y="11600"/>
                    <a:pt x="19663" y="11461"/>
                  </a:cubicBezTo>
                  <a:lnTo>
                    <a:pt x="19663" y="11461"/>
                  </a:lnTo>
                  <a:cubicBezTo>
                    <a:pt x="19882" y="12419"/>
                    <a:pt x="20297" y="13420"/>
                    <a:pt x="20915" y="14038"/>
                  </a:cubicBezTo>
                  <a:cubicBezTo>
                    <a:pt x="20912" y="14029"/>
                    <a:pt x="20909" y="14021"/>
                    <a:pt x="20905" y="14013"/>
                  </a:cubicBezTo>
                  <a:lnTo>
                    <a:pt x="20905" y="14013"/>
                  </a:lnTo>
                  <a:cubicBezTo>
                    <a:pt x="21068" y="14170"/>
                    <a:pt x="21248" y="14287"/>
                    <a:pt x="21449" y="14339"/>
                  </a:cubicBezTo>
                  <a:cubicBezTo>
                    <a:pt x="20915" y="15206"/>
                    <a:pt x="20415" y="16107"/>
                    <a:pt x="19948" y="17041"/>
                  </a:cubicBezTo>
                  <a:cubicBezTo>
                    <a:pt x="20048" y="16040"/>
                    <a:pt x="19848" y="14939"/>
                    <a:pt x="19447" y="14105"/>
                  </a:cubicBezTo>
                  <a:cubicBezTo>
                    <a:pt x="19258" y="13700"/>
                    <a:pt x="18828" y="13053"/>
                    <a:pt x="18352" y="13053"/>
                  </a:cubicBezTo>
                  <a:cubicBezTo>
                    <a:pt x="18241" y="13053"/>
                    <a:pt x="18127" y="13089"/>
                    <a:pt x="18013" y="13171"/>
                  </a:cubicBezTo>
                  <a:cubicBezTo>
                    <a:pt x="17639" y="13383"/>
                    <a:pt x="17526" y="13809"/>
                    <a:pt x="17533" y="14263"/>
                  </a:cubicBezTo>
                  <a:lnTo>
                    <a:pt x="17533" y="14263"/>
                  </a:lnTo>
                  <a:cubicBezTo>
                    <a:pt x="17537" y="14232"/>
                    <a:pt x="17541" y="14202"/>
                    <a:pt x="17546" y="14172"/>
                  </a:cubicBezTo>
                  <a:cubicBezTo>
                    <a:pt x="17607" y="13736"/>
                    <a:pt x="17745" y="13574"/>
                    <a:pt x="17913" y="13574"/>
                  </a:cubicBezTo>
                  <a:cubicBezTo>
                    <a:pt x="18301" y="13574"/>
                    <a:pt x="18851" y="14424"/>
                    <a:pt x="19014" y="14772"/>
                  </a:cubicBezTo>
                  <a:cubicBezTo>
                    <a:pt x="19366" y="15828"/>
                    <a:pt x="19226" y="16793"/>
                    <a:pt x="19215" y="17812"/>
                  </a:cubicBezTo>
                  <a:lnTo>
                    <a:pt x="19215" y="17812"/>
                  </a:lnTo>
                  <a:cubicBezTo>
                    <a:pt x="19198" y="17801"/>
                    <a:pt x="19182" y="17790"/>
                    <a:pt x="19165" y="17779"/>
                  </a:cubicBezTo>
                  <a:lnTo>
                    <a:pt x="19165" y="17779"/>
                  </a:lnTo>
                  <a:cubicBezTo>
                    <a:pt x="19146" y="17809"/>
                    <a:pt x="19114" y="17841"/>
                    <a:pt x="19114" y="17841"/>
                  </a:cubicBezTo>
                  <a:cubicBezTo>
                    <a:pt x="19180" y="17874"/>
                    <a:pt x="19214" y="17908"/>
                    <a:pt x="19214" y="17941"/>
                  </a:cubicBezTo>
                  <a:cubicBezTo>
                    <a:pt x="19214" y="17898"/>
                    <a:pt x="19214" y="17855"/>
                    <a:pt x="19215" y="17812"/>
                  </a:cubicBezTo>
                  <a:lnTo>
                    <a:pt x="19215" y="17812"/>
                  </a:lnTo>
                  <a:cubicBezTo>
                    <a:pt x="19289" y="17861"/>
                    <a:pt x="19367" y="17904"/>
                    <a:pt x="19447" y="17941"/>
                  </a:cubicBezTo>
                  <a:cubicBezTo>
                    <a:pt x="18847" y="19175"/>
                    <a:pt x="18246" y="20376"/>
                    <a:pt x="17679" y="21577"/>
                  </a:cubicBezTo>
                  <a:cubicBezTo>
                    <a:pt x="17746" y="20243"/>
                    <a:pt x="17579" y="18842"/>
                    <a:pt x="17046" y="17674"/>
                  </a:cubicBezTo>
                  <a:cubicBezTo>
                    <a:pt x="16794" y="17149"/>
                    <a:pt x="16371" y="16608"/>
                    <a:pt x="15905" y="16608"/>
                  </a:cubicBezTo>
                  <a:cubicBezTo>
                    <a:pt x="15690" y="16608"/>
                    <a:pt x="15465" y="16723"/>
                    <a:pt x="15244" y="17007"/>
                  </a:cubicBezTo>
                  <a:cubicBezTo>
                    <a:pt x="15002" y="17286"/>
                    <a:pt x="14914" y="17639"/>
                    <a:pt x="14916" y="18015"/>
                  </a:cubicBezTo>
                  <a:lnTo>
                    <a:pt x="14916" y="18015"/>
                  </a:lnTo>
                  <a:cubicBezTo>
                    <a:pt x="14962" y="17575"/>
                    <a:pt x="15276" y="17122"/>
                    <a:pt x="15661" y="17122"/>
                  </a:cubicBezTo>
                  <a:cubicBezTo>
                    <a:pt x="15826" y="17122"/>
                    <a:pt x="16003" y="17205"/>
                    <a:pt x="16178" y="17407"/>
                  </a:cubicBezTo>
                  <a:cubicBezTo>
                    <a:pt x="16412" y="17741"/>
                    <a:pt x="16579" y="18108"/>
                    <a:pt x="16712" y="18542"/>
                  </a:cubicBezTo>
                  <a:cubicBezTo>
                    <a:pt x="17012" y="19409"/>
                    <a:pt x="17012" y="20276"/>
                    <a:pt x="17046" y="21177"/>
                  </a:cubicBezTo>
                  <a:cubicBezTo>
                    <a:pt x="16779" y="20576"/>
                    <a:pt x="16545" y="20009"/>
                    <a:pt x="16378" y="19409"/>
                  </a:cubicBezTo>
                  <a:cubicBezTo>
                    <a:pt x="16354" y="19361"/>
                    <a:pt x="16322" y="19343"/>
                    <a:pt x="16291" y="19343"/>
                  </a:cubicBezTo>
                  <a:cubicBezTo>
                    <a:pt x="16237" y="19343"/>
                    <a:pt x="16190" y="19399"/>
                    <a:pt x="16212" y="19442"/>
                  </a:cubicBezTo>
                  <a:cubicBezTo>
                    <a:pt x="16412" y="20343"/>
                    <a:pt x="16712" y="21177"/>
                    <a:pt x="17079" y="22011"/>
                  </a:cubicBezTo>
                  <a:cubicBezTo>
                    <a:pt x="17079" y="22077"/>
                    <a:pt x="17079" y="22211"/>
                    <a:pt x="17112" y="22278"/>
                  </a:cubicBezTo>
                  <a:cubicBezTo>
                    <a:pt x="17112" y="22296"/>
                    <a:pt x="17110" y="22310"/>
                    <a:pt x="17106" y="22320"/>
                  </a:cubicBezTo>
                  <a:lnTo>
                    <a:pt x="17106" y="22320"/>
                  </a:lnTo>
                  <a:cubicBezTo>
                    <a:pt x="17039" y="22273"/>
                    <a:pt x="16974" y="22222"/>
                    <a:pt x="16910" y="22168"/>
                  </a:cubicBezTo>
                  <a:lnTo>
                    <a:pt x="16910" y="22168"/>
                  </a:lnTo>
                  <a:cubicBezTo>
                    <a:pt x="16906" y="22184"/>
                    <a:pt x="16898" y="22192"/>
                    <a:pt x="16879" y="22211"/>
                  </a:cubicBezTo>
                  <a:cubicBezTo>
                    <a:pt x="16946" y="22278"/>
                    <a:pt x="17012" y="22311"/>
                    <a:pt x="17079" y="22378"/>
                  </a:cubicBezTo>
                  <a:cubicBezTo>
                    <a:pt x="17079" y="22354"/>
                    <a:pt x="17096" y="22347"/>
                    <a:pt x="17106" y="22320"/>
                  </a:cubicBezTo>
                  <a:lnTo>
                    <a:pt x="17106" y="22320"/>
                  </a:lnTo>
                  <a:cubicBezTo>
                    <a:pt x="17152" y="22352"/>
                    <a:pt x="17199" y="22383"/>
                    <a:pt x="17246" y="22411"/>
                  </a:cubicBezTo>
                  <a:cubicBezTo>
                    <a:pt x="16745" y="23512"/>
                    <a:pt x="16278" y="24579"/>
                    <a:pt x="15845" y="25680"/>
                  </a:cubicBezTo>
                  <a:cubicBezTo>
                    <a:pt x="15911" y="24513"/>
                    <a:pt x="15778" y="23245"/>
                    <a:pt x="15278" y="22278"/>
                  </a:cubicBezTo>
                  <a:cubicBezTo>
                    <a:pt x="15013" y="21726"/>
                    <a:pt x="14558" y="21247"/>
                    <a:pt x="14059" y="21247"/>
                  </a:cubicBezTo>
                  <a:cubicBezTo>
                    <a:pt x="13803" y="21247"/>
                    <a:pt x="13536" y="21372"/>
                    <a:pt x="13276" y="21677"/>
                  </a:cubicBezTo>
                  <a:cubicBezTo>
                    <a:pt x="12856" y="22222"/>
                    <a:pt x="13059" y="23115"/>
                    <a:pt x="13315" y="23839"/>
                  </a:cubicBezTo>
                  <a:lnTo>
                    <a:pt x="13315" y="23839"/>
                  </a:lnTo>
                  <a:cubicBezTo>
                    <a:pt x="13206" y="23444"/>
                    <a:pt x="13135" y="23059"/>
                    <a:pt x="13109" y="22711"/>
                  </a:cubicBezTo>
                  <a:cubicBezTo>
                    <a:pt x="13085" y="22227"/>
                    <a:pt x="13360" y="21673"/>
                    <a:pt x="13805" y="21673"/>
                  </a:cubicBezTo>
                  <a:cubicBezTo>
                    <a:pt x="13974" y="21673"/>
                    <a:pt x="14167" y="21752"/>
                    <a:pt x="14377" y="21944"/>
                  </a:cubicBezTo>
                  <a:cubicBezTo>
                    <a:pt x="14711" y="22278"/>
                    <a:pt x="14911" y="22778"/>
                    <a:pt x="15044" y="23212"/>
                  </a:cubicBezTo>
                  <a:cubicBezTo>
                    <a:pt x="15411" y="24379"/>
                    <a:pt x="15078" y="25613"/>
                    <a:pt x="15178" y="26781"/>
                  </a:cubicBezTo>
                  <a:cubicBezTo>
                    <a:pt x="15129" y="26829"/>
                    <a:pt x="15116" y="26878"/>
                    <a:pt x="15099" y="26914"/>
                  </a:cubicBezTo>
                  <a:lnTo>
                    <a:pt x="15099" y="26914"/>
                  </a:lnTo>
                  <a:cubicBezTo>
                    <a:pt x="14390" y="26367"/>
                    <a:pt x="13903" y="25264"/>
                    <a:pt x="13576" y="24513"/>
                  </a:cubicBezTo>
                  <a:cubicBezTo>
                    <a:pt x="13499" y="24323"/>
                    <a:pt x="13404" y="24091"/>
                    <a:pt x="13315" y="23839"/>
                  </a:cubicBezTo>
                  <a:lnTo>
                    <a:pt x="13315" y="23839"/>
                  </a:lnTo>
                  <a:cubicBezTo>
                    <a:pt x="13634" y="24998"/>
                    <a:pt x="14282" y="26251"/>
                    <a:pt x="15078" y="26948"/>
                  </a:cubicBezTo>
                  <a:cubicBezTo>
                    <a:pt x="15087" y="26939"/>
                    <a:pt x="15093" y="26927"/>
                    <a:pt x="15099" y="26914"/>
                  </a:cubicBezTo>
                  <a:lnTo>
                    <a:pt x="15099" y="26914"/>
                  </a:lnTo>
                  <a:cubicBezTo>
                    <a:pt x="15114" y="26925"/>
                    <a:pt x="15129" y="26937"/>
                    <a:pt x="15144" y="26948"/>
                  </a:cubicBezTo>
                  <a:cubicBezTo>
                    <a:pt x="15044" y="27048"/>
                    <a:pt x="14911" y="27181"/>
                    <a:pt x="14877" y="27348"/>
                  </a:cubicBezTo>
                  <a:cubicBezTo>
                    <a:pt x="14877" y="27381"/>
                    <a:pt x="14911" y="27415"/>
                    <a:pt x="14944" y="27415"/>
                  </a:cubicBezTo>
                  <a:lnTo>
                    <a:pt x="15078" y="27415"/>
                  </a:lnTo>
                  <a:cubicBezTo>
                    <a:pt x="14244" y="29549"/>
                    <a:pt x="13443" y="31718"/>
                    <a:pt x="12743" y="33919"/>
                  </a:cubicBezTo>
                  <a:cubicBezTo>
                    <a:pt x="11909" y="30584"/>
                    <a:pt x="12042" y="27114"/>
                    <a:pt x="12042" y="23712"/>
                  </a:cubicBezTo>
                  <a:cubicBezTo>
                    <a:pt x="12042" y="21244"/>
                    <a:pt x="11909" y="18875"/>
                    <a:pt x="10541" y="16740"/>
                  </a:cubicBezTo>
                  <a:cubicBezTo>
                    <a:pt x="10494" y="16677"/>
                    <a:pt x="10424" y="16644"/>
                    <a:pt x="10360" y="16644"/>
                  </a:cubicBezTo>
                  <a:cubicBezTo>
                    <a:pt x="10289" y="16644"/>
                    <a:pt x="10225" y="16686"/>
                    <a:pt x="10207" y="16774"/>
                  </a:cubicBezTo>
                  <a:cubicBezTo>
                    <a:pt x="9740" y="18508"/>
                    <a:pt x="9240" y="20209"/>
                    <a:pt x="9373" y="21944"/>
                  </a:cubicBezTo>
                  <a:cubicBezTo>
                    <a:pt x="9240" y="21410"/>
                    <a:pt x="9207" y="20843"/>
                    <a:pt x="9107" y="20276"/>
                  </a:cubicBezTo>
                  <a:cubicBezTo>
                    <a:pt x="9073" y="19943"/>
                    <a:pt x="9040" y="19576"/>
                    <a:pt x="8973" y="19242"/>
                  </a:cubicBezTo>
                  <a:cubicBezTo>
                    <a:pt x="8973" y="19109"/>
                    <a:pt x="8940" y="19009"/>
                    <a:pt x="8940" y="18875"/>
                  </a:cubicBezTo>
                  <a:cubicBezTo>
                    <a:pt x="8973" y="18675"/>
                    <a:pt x="8906" y="18542"/>
                    <a:pt x="8773" y="18442"/>
                  </a:cubicBezTo>
                  <a:lnTo>
                    <a:pt x="8773" y="18408"/>
                  </a:lnTo>
                  <a:lnTo>
                    <a:pt x="8773" y="18341"/>
                  </a:lnTo>
                  <a:cubicBezTo>
                    <a:pt x="8787" y="18369"/>
                    <a:pt x="8795" y="18385"/>
                    <a:pt x="8797" y="18385"/>
                  </a:cubicBezTo>
                  <a:cubicBezTo>
                    <a:pt x="8801" y="18385"/>
                    <a:pt x="8793" y="18353"/>
                    <a:pt x="8773" y="18275"/>
                  </a:cubicBezTo>
                  <a:cubicBezTo>
                    <a:pt x="8773" y="18241"/>
                    <a:pt x="8773" y="18175"/>
                    <a:pt x="8806" y="18108"/>
                  </a:cubicBezTo>
                  <a:cubicBezTo>
                    <a:pt x="9107" y="17608"/>
                    <a:pt x="9073" y="17107"/>
                    <a:pt x="8906" y="16574"/>
                  </a:cubicBezTo>
                  <a:cubicBezTo>
                    <a:pt x="8856" y="16457"/>
                    <a:pt x="8740" y="16398"/>
                    <a:pt x="8627" y="16398"/>
                  </a:cubicBezTo>
                  <a:cubicBezTo>
                    <a:pt x="8515" y="16398"/>
                    <a:pt x="8406" y="16457"/>
                    <a:pt x="8373" y="16574"/>
                  </a:cubicBezTo>
                  <a:cubicBezTo>
                    <a:pt x="8239" y="17074"/>
                    <a:pt x="8239" y="17441"/>
                    <a:pt x="8373" y="17874"/>
                  </a:cubicBezTo>
                  <a:lnTo>
                    <a:pt x="8373" y="18041"/>
                  </a:lnTo>
                  <a:cubicBezTo>
                    <a:pt x="8373" y="18175"/>
                    <a:pt x="8439" y="18241"/>
                    <a:pt x="8573" y="18241"/>
                  </a:cubicBezTo>
                  <a:lnTo>
                    <a:pt x="8606" y="18275"/>
                  </a:lnTo>
                  <a:lnTo>
                    <a:pt x="8606" y="18341"/>
                  </a:lnTo>
                  <a:cubicBezTo>
                    <a:pt x="8606" y="18375"/>
                    <a:pt x="8606" y="18408"/>
                    <a:pt x="8640" y="18408"/>
                  </a:cubicBezTo>
                  <a:cubicBezTo>
                    <a:pt x="8940" y="19742"/>
                    <a:pt x="8906" y="21077"/>
                    <a:pt x="9373" y="22378"/>
                  </a:cubicBezTo>
                  <a:cubicBezTo>
                    <a:pt x="9307" y="22344"/>
                    <a:pt x="9273" y="22244"/>
                    <a:pt x="9240" y="22211"/>
                  </a:cubicBezTo>
                  <a:cubicBezTo>
                    <a:pt x="8873" y="20743"/>
                    <a:pt x="8206" y="19376"/>
                    <a:pt x="7706" y="17908"/>
                  </a:cubicBezTo>
                  <a:cubicBezTo>
                    <a:pt x="7772" y="17341"/>
                    <a:pt x="7706" y="16874"/>
                    <a:pt x="7272" y="16407"/>
                  </a:cubicBezTo>
                  <a:cubicBezTo>
                    <a:pt x="7215" y="16350"/>
                    <a:pt x="7150" y="16325"/>
                    <a:pt x="7086" y="16325"/>
                  </a:cubicBezTo>
                  <a:cubicBezTo>
                    <a:pt x="6923" y="16325"/>
                    <a:pt x="6762" y="16482"/>
                    <a:pt x="6738" y="16674"/>
                  </a:cubicBezTo>
                  <a:cubicBezTo>
                    <a:pt x="6705" y="17341"/>
                    <a:pt x="6872" y="17841"/>
                    <a:pt x="7272" y="18375"/>
                  </a:cubicBezTo>
                  <a:cubicBezTo>
                    <a:pt x="7311" y="18401"/>
                    <a:pt x="7365" y="18416"/>
                    <a:pt x="7414" y="18416"/>
                  </a:cubicBezTo>
                  <a:cubicBezTo>
                    <a:pt x="7492" y="18416"/>
                    <a:pt x="7559" y="18377"/>
                    <a:pt x="7539" y="18275"/>
                  </a:cubicBezTo>
                  <a:lnTo>
                    <a:pt x="7539" y="18208"/>
                  </a:lnTo>
                  <a:cubicBezTo>
                    <a:pt x="7539" y="18208"/>
                    <a:pt x="7572" y="18208"/>
                    <a:pt x="7572" y="18175"/>
                  </a:cubicBezTo>
                  <a:cubicBezTo>
                    <a:pt x="8073" y="19342"/>
                    <a:pt x="8439" y="20543"/>
                    <a:pt x="8873" y="21744"/>
                  </a:cubicBezTo>
                  <a:cubicBezTo>
                    <a:pt x="8039" y="20676"/>
                    <a:pt x="7072" y="19676"/>
                    <a:pt x="6171" y="18575"/>
                  </a:cubicBezTo>
                  <a:cubicBezTo>
                    <a:pt x="6143" y="18547"/>
                    <a:pt x="6109" y="18536"/>
                    <a:pt x="6071" y="18536"/>
                  </a:cubicBezTo>
                  <a:cubicBezTo>
                    <a:pt x="6020" y="18536"/>
                    <a:pt x="5962" y="18556"/>
                    <a:pt x="5904" y="18575"/>
                  </a:cubicBezTo>
                  <a:cubicBezTo>
                    <a:pt x="4937" y="19676"/>
                    <a:pt x="5237" y="21877"/>
                    <a:pt x="5771" y="23545"/>
                  </a:cubicBezTo>
                  <a:cubicBezTo>
                    <a:pt x="5271" y="22444"/>
                    <a:pt x="4637" y="21410"/>
                    <a:pt x="3936" y="20510"/>
                  </a:cubicBezTo>
                  <a:cubicBezTo>
                    <a:pt x="3936" y="20443"/>
                    <a:pt x="3903" y="20443"/>
                    <a:pt x="3870" y="20443"/>
                  </a:cubicBezTo>
                  <a:lnTo>
                    <a:pt x="3870" y="20410"/>
                  </a:lnTo>
                  <a:cubicBezTo>
                    <a:pt x="3878" y="20414"/>
                    <a:pt x="3888" y="20416"/>
                    <a:pt x="3898" y="20416"/>
                  </a:cubicBezTo>
                  <a:cubicBezTo>
                    <a:pt x="3961" y="20416"/>
                    <a:pt x="4032" y="20329"/>
                    <a:pt x="4003" y="20243"/>
                  </a:cubicBezTo>
                  <a:cubicBezTo>
                    <a:pt x="3903" y="20176"/>
                    <a:pt x="3870" y="20076"/>
                    <a:pt x="3836" y="19943"/>
                  </a:cubicBezTo>
                  <a:lnTo>
                    <a:pt x="3836" y="19843"/>
                  </a:lnTo>
                  <a:cubicBezTo>
                    <a:pt x="3736" y="19576"/>
                    <a:pt x="3669" y="19376"/>
                    <a:pt x="3536" y="19109"/>
                  </a:cubicBezTo>
                  <a:cubicBezTo>
                    <a:pt x="3488" y="19025"/>
                    <a:pt x="3397" y="18988"/>
                    <a:pt x="3303" y="18988"/>
                  </a:cubicBezTo>
                  <a:cubicBezTo>
                    <a:pt x="3136" y="18988"/>
                    <a:pt x="2960" y="19104"/>
                    <a:pt x="3002" y="19275"/>
                  </a:cubicBezTo>
                  <a:cubicBezTo>
                    <a:pt x="3002" y="19376"/>
                    <a:pt x="3036" y="19442"/>
                    <a:pt x="3036" y="19542"/>
                  </a:cubicBezTo>
                  <a:cubicBezTo>
                    <a:pt x="2936" y="19609"/>
                    <a:pt x="2902" y="19776"/>
                    <a:pt x="3036" y="19909"/>
                  </a:cubicBezTo>
                  <a:cubicBezTo>
                    <a:pt x="3336" y="20209"/>
                    <a:pt x="3436" y="20510"/>
                    <a:pt x="3569" y="20877"/>
                  </a:cubicBezTo>
                  <a:cubicBezTo>
                    <a:pt x="3587" y="20965"/>
                    <a:pt x="3670" y="21006"/>
                    <a:pt x="3754" y="21006"/>
                  </a:cubicBezTo>
                  <a:cubicBezTo>
                    <a:pt x="3829" y="21006"/>
                    <a:pt x="3905" y="20973"/>
                    <a:pt x="3936" y="20910"/>
                  </a:cubicBezTo>
                  <a:cubicBezTo>
                    <a:pt x="4870" y="22178"/>
                    <a:pt x="5337" y="23679"/>
                    <a:pt x="6238" y="24879"/>
                  </a:cubicBezTo>
                  <a:cubicBezTo>
                    <a:pt x="6255" y="24896"/>
                    <a:pt x="6280" y="24904"/>
                    <a:pt x="6305" y="24904"/>
                  </a:cubicBezTo>
                  <a:cubicBezTo>
                    <a:pt x="6330" y="24904"/>
                    <a:pt x="6355" y="24896"/>
                    <a:pt x="6371" y="24879"/>
                  </a:cubicBezTo>
                  <a:cubicBezTo>
                    <a:pt x="6495" y="25103"/>
                    <a:pt x="6620" y="25308"/>
                    <a:pt x="6758" y="25522"/>
                  </a:cubicBezTo>
                  <a:lnTo>
                    <a:pt x="6758" y="25522"/>
                  </a:lnTo>
                  <a:cubicBezTo>
                    <a:pt x="6367" y="24847"/>
                    <a:pt x="6043" y="24133"/>
                    <a:pt x="5838" y="23345"/>
                  </a:cubicBezTo>
                  <a:cubicBezTo>
                    <a:pt x="5704" y="22778"/>
                    <a:pt x="5671" y="22211"/>
                    <a:pt x="5571" y="21677"/>
                  </a:cubicBezTo>
                  <a:cubicBezTo>
                    <a:pt x="5571" y="21584"/>
                    <a:pt x="5629" y="19406"/>
                    <a:pt x="5906" y="19406"/>
                  </a:cubicBezTo>
                  <a:cubicBezTo>
                    <a:pt x="5927" y="19406"/>
                    <a:pt x="5948" y="19417"/>
                    <a:pt x="5971" y="19442"/>
                  </a:cubicBezTo>
                  <a:cubicBezTo>
                    <a:pt x="7139" y="20843"/>
                    <a:pt x="8406" y="22044"/>
                    <a:pt x="9307" y="23612"/>
                  </a:cubicBezTo>
                  <a:cubicBezTo>
                    <a:pt x="10274" y="25246"/>
                    <a:pt x="10474" y="27181"/>
                    <a:pt x="10875" y="28982"/>
                  </a:cubicBezTo>
                  <a:cubicBezTo>
                    <a:pt x="11108" y="30117"/>
                    <a:pt x="11408" y="31251"/>
                    <a:pt x="11642" y="32385"/>
                  </a:cubicBezTo>
                  <a:cubicBezTo>
                    <a:pt x="11275" y="31284"/>
                    <a:pt x="10741" y="30250"/>
                    <a:pt x="10274" y="29183"/>
                  </a:cubicBezTo>
                  <a:cubicBezTo>
                    <a:pt x="9474" y="27381"/>
                    <a:pt x="8873" y="25447"/>
                    <a:pt x="7706" y="23912"/>
                  </a:cubicBezTo>
                  <a:cubicBezTo>
                    <a:pt x="7686" y="23902"/>
                    <a:pt x="7667" y="23898"/>
                    <a:pt x="7650" y="23898"/>
                  </a:cubicBezTo>
                  <a:cubicBezTo>
                    <a:pt x="7608" y="23898"/>
                    <a:pt x="7582" y="23922"/>
                    <a:pt x="7606" y="23945"/>
                  </a:cubicBezTo>
                  <a:cubicBezTo>
                    <a:pt x="8439" y="25547"/>
                    <a:pt x="9107" y="27114"/>
                    <a:pt x="9807" y="28749"/>
                  </a:cubicBezTo>
                  <a:cubicBezTo>
                    <a:pt x="10541" y="30283"/>
                    <a:pt x="11375" y="31784"/>
                    <a:pt x="11809" y="33452"/>
                  </a:cubicBezTo>
                  <a:cubicBezTo>
                    <a:pt x="11542" y="32852"/>
                    <a:pt x="11075" y="32218"/>
                    <a:pt x="10774" y="31751"/>
                  </a:cubicBezTo>
                  <a:cubicBezTo>
                    <a:pt x="9941" y="30383"/>
                    <a:pt x="9207" y="28949"/>
                    <a:pt x="8239" y="27681"/>
                  </a:cubicBezTo>
                  <a:cubicBezTo>
                    <a:pt x="7749" y="27028"/>
                    <a:pt x="7266" y="26374"/>
                    <a:pt x="6851" y="25680"/>
                  </a:cubicBezTo>
                  <a:lnTo>
                    <a:pt x="6851" y="25680"/>
                  </a:lnTo>
                  <a:cubicBezTo>
                    <a:pt x="5861" y="24474"/>
                    <a:pt x="4680" y="23428"/>
                    <a:pt x="3403" y="22511"/>
                  </a:cubicBezTo>
                  <a:cubicBezTo>
                    <a:pt x="3403" y="22444"/>
                    <a:pt x="3369" y="22411"/>
                    <a:pt x="3336" y="22378"/>
                  </a:cubicBezTo>
                  <a:lnTo>
                    <a:pt x="3269" y="22378"/>
                  </a:lnTo>
                  <a:cubicBezTo>
                    <a:pt x="3236" y="22344"/>
                    <a:pt x="3202" y="22278"/>
                    <a:pt x="3102" y="22278"/>
                  </a:cubicBezTo>
                  <a:cubicBezTo>
                    <a:pt x="2936" y="22211"/>
                    <a:pt x="2769" y="22077"/>
                    <a:pt x="2602" y="22011"/>
                  </a:cubicBezTo>
                  <a:cubicBezTo>
                    <a:pt x="2573" y="21981"/>
                    <a:pt x="2538" y="21969"/>
                    <a:pt x="2501" y="21969"/>
                  </a:cubicBezTo>
                  <a:cubicBezTo>
                    <a:pt x="2413" y="21969"/>
                    <a:pt x="2316" y="22040"/>
                    <a:pt x="2268" y="22111"/>
                  </a:cubicBezTo>
                  <a:cubicBezTo>
                    <a:pt x="2168" y="22211"/>
                    <a:pt x="2068" y="22378"/>
                    <a:pt x="2202" y="22511"/>
                  </a:cubicBezTo>
                  <a:cubicBezTo>
                    <a:pt x="2235" y="22544"/>
                    <a:pt x="2268" y="22544"/>
                    <a:pt x="2268" y="22578"/>
                  </a:cubicBezTo>
                  <a:cubicBezTo>
                    <a:pt x="2363" y="22886"/>
                    <a:pt x="2559" y="23176"/>
                    <a:pt x="2831" y="23176"/>
                  </a:cubicBezTo>
                  <a:cubicBezTo>
                    <a:pt x="2942" y="23176"/>
                    <a:pt x="3067" y="23128"/>
                    <a:pt x="3202" y="23011"/>
                  </a:cubicBezTo>
                  <a:lnTo>
                    <a:pt x="3269" y="22911"/>
                  </a:lnTo>
                  <a:cubicBezTo>
                    <a:pt x="4570" y="23545"/>
                    <a:pt x="5738" y="24679"/>
                    <a:pt x="6672" y="25780"/>
                  </a:cubicBezTo>
                  <a:cubicBezTo>
                    <a:pt x="6160" y="25533"/>
                    <a:pt x="5533" y="25424"/>
                    <a:pt x="4869" y="25424"/>
                  </a:cubicBezTo>
                  <a:cubicBezTo>
                    <a:pt x="3021" y="25424"/>
                    <a:pt x="876" y="26268"/>
                    <a:pt x="67" y="27348"/>
                  </a:cubicBezTo>
                  <a:cubicBezTo>
                    <a:pt x="0" y="27448"/>
                    <a:pt x="33" y="27615"/>
                    <a:pt x="200" y="27615"/>
                  </a:cubicBezTo>
                  <a:cubicBezTo>
                    <a:pt x="402" y="27607"/>
                    <a:pt x="605" y="27603"/>
                    <a:pt x="809" y="27603"/>
                  </a:cubicBezTo>
                  <a:cubicBezTo>
                    <a:pt x="3269" y="27603"/>
                    <a:pt x="5857" y="28178"/>
                    <a:pt x="7706" y="29750"/>
                  </a:cubicBezTo>
                  <a:cubicBezTo>
                    <a:pt x="9540" y="31284"/>
                    <a:pt x="11742" y="32552"/>
                    <a:pt x="12276" y="35053"/>
                  </a:cubicBezTo>
                  <a:cubicBezTo>
                    <a:pt x="12276" y="35053"/>
                    <a:pt x="12276" y="35087"/>
                    <a:pt x="12342" y="35087"/>
                  </a:cubicBezTo>
                  <a:cubicBezTo>
                    <a:pt x="12209" y="35554"/>
                    <a:pt x="12042" y="36021"/>
                    <a:pt x="11909" y="36454"/>
                  </a:cubicBezTo>
                  <a:cubicBezTo>
                    <a:pt x="11542" y="37689"/>
                    <a:pt x="11208" y="38923"/>
                    <a:pt x="10875" y="40124"/>
                  </a:cubicBezTo>
                  <a:cubicBezTo>
                    <a:pt x="10374" y="38022"/>
                    <a:pt x="9607" y="35921"/>
                    <a:pt x="8373" y="34119"/>
                  </a:cubicBezTo>
                  <a:cubicBezTo>
                    <a:pt x="8071" y="33680"/>
                    <a:pt x="7067" y="32426"/>
                    <a:pt x="6312" y="32426"/>
                  </a:cubicBezTo>
                  <a:cubicBezTo>
                    <a:pt x="6151" y="32426"/>
                    <a:pt x="6000" y="32483"/>
                    <a:pt x="5871" y="32618"/>
                  </a:cubicBezTo>
                  <a:cubicBezTo>
                    <a:pt x="4991" y="33555"/>
                    <a:pt x="5536" y="35265"/>
                    <a:pt x="6089" y="36371"/>
                  </a:cubicBezTo>
                  <a:lnTo>
                    <a:pt x="6089" y="36371"/>
                  </a:lnTo>
                  <a:cubicBezTo>
                    <a:pt x="5664" y="35478"/>
                    <a:pt x="5476" y="34502"/>
                    <a:pt x="5671" y="33452"/>
                  </a:cubicBezTo>
                  <a:cubicBezTo>
                    <a:pt x="5740" y="33080"/>
                    <a:pt x="5901" y="32939"/>
                    <a:pt x="6107" y="32939"/>
                  </a:cubicBezTo>
                  <a:cubicBezTo>
                    <a:pt x="6694" y="32939"/>
                    <a:pt x="7641" y="34089"/>
                    <a:pt x="7839" y="34286"/>
                  </a:cubicBezTo>
                  <a:cubicBezTo>
                    <a:pt x="8373" y="34953"/>
                    <a:pt x="8773" y="35754"/>
                    <a:pt x="9107" y="36554"/>
                  </a:cubicBezTo>
                  <a:cubicBezTo>
                    <a:pt x="9540" y="37522"/>
                    <a:pt x="9740" y="38556"/>
                    <a:pt x="10074" y="39557"/>
                  </a:cubicBezTo>
                  <a:cubicBezTo>
                    <a:pt x="9740" y="38756"/>
                    <a:pt x="9240" y="37922"/>
                    <a:pt x="8540" y="37589"/>
                  </a:cubicBezTo>
                  <a:cubicBezTo>
                    <a:pt x="8508" y="37581"/>
                    <a:pt x="8480" y="37577"/>
                    <a:pt x="8456" y="37577"/>
                  </a:cubicBezTo>
                  <a:cubicBezTo>
                    <a:pt x="8378" y="37577"/>
                    <a:pt x="8339" y="37620"/>
                    <a:pt x="8339" y="37722"/>
                  </a:cubicBezTo>
                  <a:lnTo>
                    <a:pt x="8339" y="37922"/>
                  </a:lnTo>
                  <a:cubicBezTo>
                    <a:pt x="8322" y="37916"/>
                    <a:pt x="8304" y="37914"/>
                    <a:pt x="8286" y="37914"/>
                  </a:cubicBezTo>
                  <a:cubicBezTo>
                    <a:pt x="8200" y="37914"/>
                    <a:pt x="8123" y="37978"/>
                    <a:pt x="8206" y="38089"/>
                  </a:cubicBezTo>
                  <a:lnTo>
                    <a:pt x="8439" y="38456"/>
                  </a:lnTo>
                  <a:cubicBezTo>
                    <a:pt x="8684" y="39097"/>
                    <a:pt x="9236" y="39683"/>
                    <a:pt x="9660" y="40187"/>
                  </a:cubicBezTo>
                  <a:lnTo>
                    <a:pt x="9660" y="40187"/>
                  </a:lnTo>
                  <a:cubicBezTo>
                    <a:pt x="8377" y="39260"/>
                    <a:pt x="7165" y="38210"/>
                    <a:pt x="6371" y="36888"/>
                  </a:cubicBezTo>
                  <a:cubicBezTo>
                    <a:pt x="6282" y="36739"/>
                    <a:pt x="6185" y="36564"/>
                    <a:pt x="6089" y="36371"/>
                  </a:cubicBezTo>
                  <a:lnTo>
                    <a:pt x="6089" y="36371"/>
                  </a:lnTo>
                  <a:cubicBezTo>
                    <a:pt x="6832" y="37933"/>
                    <a:pt x="8300" y="39242"/>
                    <a:pt x="9712" y="40249"/>
                  </a:cubicBezTo>
                  <a:lnTo>
                    <a:pt x="9712" y="40249"/>
                  </a:lnTo>
                  <a:cubicBezTo>
                    <a:pt x="9695" y="40228"/>
                    <a:pt x="9678" y="40208"/>
                    <a:pt x="9660" y="40187"/>
                  </a:cubicBezTo>
                  <a:lnTo>
                    <a:pt x="9660" y="40187"/>
                  </a:lnTo>
                  <a:cubicBezTo>
                    <a:pt x="9744" y="40247"/>
                    <a:pt x="9827" y="40307"/>
                    <a:pt x="9911" y="40366"/>
                  </a:cubicBezTo>
                  <a:lnTo>
                    <a:pt x="9911" y="40366"/>
                  </a:lnTo>
                  <a:cubicBezTo>
                    <a:pt x="9988" y="40340"/>
                    <a:pt x="10049" y="40252"/>
                    <a:pt x="10007" y="40190"/>
                  </a:cubicBezTo>
                  <a:cubicBezTo>
                    <a:pt x="9674" y="39690"/>
                    <a:pt x="9240" y="39223"/>
                    <a:pt x="8873" y="38723"/>
                  </a:cubicBezTo>
                  <a:cubicBezTo>
                    <a:pt x="8740" y="38523"/>
                    <a:pt x="8673" y="38256"/>
                    <a:pt x="8606" y="38022"/>
                  </a:cubicBezTo>
                  <a:lnTo>
                    <a:pt x="8606" y="38022"/>
                  </a:lnTo>
                  <a:cubicBezTo>
                    <a:pt x="9407" y="38556"/>
                    <a:pt x="9674" y="39723"/>
                    <a:pt x="10207" y="40457"/>
                  </a:cubicBezTo>
                  <a:cubicBezTo>
                    <a:pt x="10221" y="40497"/>
                    <a:pt x="10249" y="40515"/>
                    <a:pt x="10277" y="40515"/>
                  </a:cubicBezTo>
                  <a:cubicBezTo>
                    <a:pt x="10320" y="40515"/>
                    <a:pt x="10361" y="40471"/>
                    <a:pt x="10341" y="40391"/>
                  </a:cubicBezTo>
                  <a:lnTo>
                    <a:pt x="10341" y="40324"/>
                  </a:lnTo>
                  <a:cubicBezTo>
                    <a:pt x="10373" y="40483"/>
                    <a:pt x="10435" y="40642"/>
                    <a:pt x="10498" y="40772"/>
                  </a:cubicBezTo>
                  <a:lnTo>
                    <a:pt x="10498" y="40772"/>
                  </a:lnTo>
                  <a:cubicBezTo>
                    <a:pt x="10302" y="40639"/>
                    <a:pt x="10106" y="40504"/>
                    <a:pt x="9911" y="40366"/>
                  </a:cubicBezTo>
                  <a:lnTo>
                    <a:pt x="9911" y="40366"/>
                  </a:lnTo>
                  <a:cubicBezTo>
                    <a:pt x="9903" y="40369"/>
                    <a:pt x="9895" y="40371"/>
                    <a:pt x="9887" y="40372"/>
                  </a:cubicBezTo>
                  <a:lnTo>
                    <a:pt x="9887" y="40372"/>
                  </a:lnTo>
                  <a:cubicBezTo>
                    <a:pt x="10096" y="40518"/>
                    <a:pt x="10304" y="40658"/>
                    <a:pt x="10508" y="40791"/>
                  </a:cubicBezTo>
                  <a:cubicBezTo>
                    <a:pt x="10504" y="40785"/>
                    <a:pt x="10501" y="40778"/>
                    <a:pt x="10498" y="40772"/>
                  </a:cubicBezTo>
                  <a:lnTo>
                    <a:pt x="10498" y="40772"/>
                  </a:lnTo>
                  <a:cubicBezTo>
                    <a:pt x="10557" y="40812"/>
                    <a:pt x="10616" y="40851"/>
                    <a:pt x="10674" y="40891"/>
                  </a:cubicBezTo>
                  <a:cubicBezTo>
                    <a:pt x="10207" y="42592"/>
                    <a:pt x="9774" y="44360"/>
                    <a:pt x="9407" y="46095"/>
                  </a:cubicBezTo>
                  <a:lnTo>
                    <a:pt x="9407" y="46195"/>
                  </a:lnTo>
                  <a:cubicBezTo>
                    <a:pt x="9240" y="47029"/>
                    <a:pt x="9073" y="47896"/>
                    <a:pt x="8906" y="48730"/>
                  </a:cubicBezTo>
                  <a:cubicBezTo>
                    <a:pt x="8448" y="47041"/>
                    <a:pt x="7179" y="44688"/>
                    <a:pt x="5838" y="44688"/>
                  </a:cubicBezTo>
                  <a:cubicBezTo>
                    <a:pt x="5616" y="44688"/>
                    <a:pt x="5393" y="44752"/>
                    <a:pt x="5170" y="44894"/>
                  </a:cubicBezTo>
                  <a:cubicBezTo>
                    <a:pt x="4236" y="45461"/>
                    <a:pt x="5070" y="47095"/>
                    <a:pt x="5504" y="47729"/>
                  </a:cubicBezTo>
                  <a:cubicBezTo>
                    <a:pt x="6247" y="48763"/>
                    <a:pt x="7427" y="49640"/>
                    <a:pt x="8471" y="50361"/>
                  </a:cubicBezTo>
                  <a:lnTo>
                    <a:pt x="8471" y="50361"/>
                  </a:lnTo>
                  <a:cubicBezTo>
                    <a:pt x="8371" y="50196"/>
                    <a:pt x="8239" y="50097"/>
                    <a:pt x="8173" y="50031"/>
                  </a:cubicBezTo>
                  <a:lnTo>
                    <a:pt x="8173" y="49931"/>
                  </a:lnTo>
                  <a:cubicBezTo>
                    <a:pt x="8039" y="49631"/>
                    <a:pt x="7872" y="49364"/>
                    <a:pt x="7706" y="49063"/>
                  </a:cubicBezTo>
                  <a:cubicBezTo>
                    <a:pt x="7663" y="49000"/>
                    <a:pt x="7621" y="48977"/>
                    <a:pt x="7579" y="48977"/>
                  </a:cubicBezTo>
                  <a:cubicBezTo>
                    <a:pt x="7554" y="48977"/>
                    <a:pt x="7530" y="48985"/>
                    <a:pt x="7505" y="48997"/>
                  </a:cubicBezTo>
                  <a:cubicBezTo>
                    <a:pt x="7405" y="48897"/>
                    <a:pt x="7372" y="48797"/>
                    <a:pt x="7272" y="48663"/>
                  </a:cubicBezTo>
                  <a:cubicBezTo>
                    <a:pt x="7253" y="48635"/>
                    <a:pt x="7226" y="48622"/>
                    <a:pt x="7199" y="48622"/>
                  </a:cubicBezTo>
                  <a:cubicBezTo>
                    <a:pt x="7129" y="48622"/>
                    <a:pt x="7057" y="48701"/>
                    <a:pt x="7105" y="48797"/>
                  </a:cubicBezTo>
                  <a:cubicBezTo>
                    <a:pt x="7239" y="48997"/>
                    <a:pt x="7372" y="49264"/>
                    <a:pt x="7505" y="49530"/>
                  </a:cubicBezTo>
                  <a:cubicBezTo>
                    <a:pt x="6271" y="48596"/>
                    <a:pt x="5004" y="47629"/>
                    <a:pt x="4904" y="46061"/>
                  </a:cubicBezTo>
                  <a:cubicBezTo>
                    <a:pt x="4884" y="45468"/>
                    <a:pt x="5181" y="45261"/>
                    <a:pt x="5544" y="45261"/>
                  </a:cubicBezTo>
                  <a:cubicBezTo>
                    <a:pt x="5793" y="45261"/>
                    <a:pt x="6074" y="45358"/>
                    <a:pt x="6305" y="45494"/>
                  </a:cubicBezTo>
                  <a:cubicBezTo>
                    <a:pt x="6738" y="45761"/>
                    <a:pt x="7005" y="46161"/>
                    <a:pt x="7239" y="46595"/>
                  </a:cubicBezTo>
                  <a:cubicBezTo>
                    <a:pt x="7872" y="47629"/>
                    <a:pt x="8139" y="48730"/>
                    <a:pt x="8573" y="49864"/>
                  </a:cubicBezTo>
                  <a:cubicBezTo>
                    <a:pt x="8540" y="49997"/>
                    <a:pt x="8540" y="50196"/>
                    <a:pt x="8474" y="50363"/>
                  </a:cubicBezTo>
                  <a:lnTo>
                    <a:pt x="8474" y="50363"/>
                  </a:lnTo>
                  <a:cubicBezTo>
                    <a:pt x="8473" y="50362"/>
                    <a:pt x="8472" y="50361"/>
                    <a:pt x="8471" y="50361"/>
                  </a:cubicBezTo>
                  <a:lnTo>
                    <a:pt x="8471" y="50361"/>
                  </a:lnTo>
                  <a:cubicBezTo>
                    <a:pt x="8471" y="50362"/>
                    <a:pt x="8472" y="50363"/>
                    <a:pt x="8473" y="50364"/>
                  </a:cubicBezTo>
                  <a:cubicBezTo>
                    <a:pt x="8473" y="50364"/>
                    <a:pt x="8473" y="50363"/>
                    <a:pt x="8474" y="50363"/>
                  </a:cubicBezTo>
                  <a:lnTo>
                    <a:pt x="8474" y="50363"/>
                  </a:lnTo>
                  <a:cubicBezTo>
                    <a:pt x="8507" y="50386"/>
                    <a:pt x="8540" y="50408"/>
                    <a:pt x="8573" y="50431"/>
                  </a:cubicBezTo>
                  <a:cubicBezTo>
                    <a:pt x="7239" y="58103"/>
                    <a:pt x="6672" y="65942"/>
                    <a:pt x="7205" y="73614"/>
                  </a:cubicBezTo>
                  <a:cubicBezTo>
                    <a:pt x="7205" y="73764"/>
                    <a:pt x="7330" y="73839"/>
                    <a:pt x="7451" y="73839"/>
                  </a:cubicBezTo>
                  <a:cubicBezTo>
                    <a:pt x="7572" y="73839"/>
                    <a:pt x="7689" y="73764"/>
                    <a:pt x="7672" y="73614"/>
                  </a:cubicBezTo>
                  <a:cubicBezTo>
                    <a:pt x="7239" y="66910"/>
                    <a:pt x="7606" y="60105"/>
                    <a:pt x="8606" y="53400"/>
                  </a:cubicBezTo>
                  <a:cubicBezTo>
                    <a:pt x="8673" y="53400"/>
                    <a:pt x="8706" y="53367"/>
                    <a:pt x="8706" y="53300"/>
                  </a:cubicBezTo>
                  <a:lnTo>
                    <a:pt x="8706" y="53266"/>
                  </a:lnTo>
                  <a:cubicBezTo>
                    <a:pt x="9707" y="53100"/>
                    <a:pt x="10741" y="51899"/>
                    <a:pt x="11408" y="51232"/>
                  </a:cubicBezTo>
                  <a:cubicBezTo>
                    <a:pt x="11942" y="50698"/>
                    <a:pt x="13210" y="49430"/>
                    <a:pt x="12576" y="48596"/>
                  </a:cubicBezTo>
                  <a:cubicBezTo>
                    <a:pt x="12372" y="48306"/>
                    <a:pt x="12113" y="48193"/>
                    <a:pt x="11835" y="48193"/>
                  </a:cubicBezTo>
                  <a:cubicBezTo>
                    <a:pt x="11154" y="48193"/>
                    <a:pt x="10362" y="48871"/>
                    <a:pt x="10007" y="49297"/>
                  </a:cubicBezTo>
                  <a:cubicBezTo>
                    <a:pt x="9574" y="49864"/>
                    <a:pt x="9240" y="50464"/>
                    <a:pt x="9007" y="51198"/>
                  </a:cubicBezTo>
                  <a:cubicBezTo>
                    <a:pt x="9273" y="49397"/>
                    <a:pt x="9674" y="47596"/>
                    <a:pt x="10041" y="45794"/>
                  </a:cubicBezTo>
                  <a:cubicBezTo>
                    <a:pt x="10374" y="45394"/>
                    <a:pt x="10774" y="45127"/>
                    <a:pt x="11275" y="45027"/>
                  </a:cubicBezTo>
                  <a:cubicBezTo>
                    <a:pt x="11333" y="45024"/>
                    <a:pt x="11391" y="45022"/>
                    <a:pt x="11448" y="45022"/>
                  </a:cubicBezTo>
                  <a:cubicBezTo>
                    <a:pt x="13752" y="45022"/>
                    <a:pt x="15277" y="47599"/>
                    <a:pt x="16612" y="49063"/>
                  </a:cubicBezTo>
                  <a:cubicBezTo>
                    <a:pt x="17946" y="50464"/>
                    <a:pt x="19681" y="51532"/>
                    <a:pt x="21582" y="51966"/>
                  </a:cubicBezTo>
                  <a:cubicBezTo>
                    <a:pt x="21607" y="51978"/>
                    <a:pt x="21629" y="51983"/>
                    <a:pt x="21649" y="51983"/>
                  </a:cubicBezTo>
                  <a:cubicBezTo>
                    <a:pt x="21737" y="51983"/>
                    <a:pt x="21776" y="51874"/>
                    <a:pt x="21749" y="51765"/>
                  </a:cubicBezTo>
                  <a:cubicBezTo>
                    <a:pt x="21015" y="49564"/>
                    <a:pt x="19848" y="47295"/>
                    <a:pt x="17880" y="45961"/>
                  </a:cubicBezTo>
                  <a:lnTo>
                    <a:pt x="17880" y="45961"/>
                  </a:lnTo>
                  <a:cubicBezTo>
                    <a:pt x="19286" y="46323"/>
                    <a:pt x="21059" y="46822"/>
                    <a:pt x="22687" y="46822"/>
                  </a:cubicBezTo>
                  <a:cubicBezTo>
                    <a:pt x="23608" y="46822"/>
                    <a:pt x="24483" y="46662"/>
                    <a:pt x="25218" y="46228"/>
                  </a:cubicBezTo>
                  <a:cubicBezTo>
                    <a:pt x="25285" y="46195"/>
                    <a:pt x="25285" y="46095"/>
                    <a:pt x="25285" y="46028"/>
                  </a:cubicBezTo>
                  <a:cubicBezTo>
                    <a:pt x="24951" y="45027"/>
                    <a:pt x="23217" y="44127"/>
                    <a:pt x="22349" y="43626"/>
                  </a:cubicBezTo>
                  <a:cubicBezTo>
                    <a:pt x="22016" y="43426"/>
                    <a:pt x="21682" y="43259"/>
                    <a:pt x="21282" y="43126"/>
                  </a:cubicBezTo>
                  <a:lnTo>
                    <a:pt x="21282" y="43126"/>
                  </a:lnTo>
                  <a:cubicBezTo>
                    <a:pt x="21916" y="43226"/>
                    <a:pt x="22550" y="43259"/>
                    <a:pt x="23183" y="43359"/>
                  </a:cubicBezTo>
                  <a:cubicBezTo>
                    <a:pt x="23850" y="43426"/>
                    <a:pt x="24851" y="43426"/>
                    <a:pt x="25518" y="43793"/>
                  </a:cubicBezTo>
                  <a:cubicBezTo>
                    <a:pt x="25452" y="43893"/>
                    <a:pt x="25518" y="43960"/>
                    <a:pt x="25585" y="44060"/>
                  </a:cubicBezTo>
                  <a:cubicBezTo>
                    <a:pt x="25919" y="44360"/>
                    <a:pt x="25885" y="44360"/>
                    <a:pt x="26252" y="44560"/>
                  </a:cubicBezTo>
                  <a:cubicBezTo>
                    <a:pt x="26217" y="44605"/>
                    <a:pt x="26207" y="44623"/>
                    <a:pt x="26210" y="44623"/>
                  </a:cubicBezTo>
                  <a:cubicBezTo>
                    <a:pt x="26219" y="44623"/>
                    <a:pt x="26326" y="44483"/>
                    <a:pt x="26252" y="44360"/>
                  </a:cubicBezTo>
                  <a:cubicBezTo>
                    <a:pt x="26219" y="44260"/>
                    <a:pt x="26185" y="44227"/>
                    <a:pt x="26085" y="44127"/>
                  </a:cubicBezTo>
                  <a:cubicBezTo>
                    <a:pt x="26085" y="44093"/>
                    <a:pt x="26119" y="44060"/>
                    <a:pt x="26119" y="43960"/>
                  </a:cubicBezTo>
                  <a:cubicBezTo>
                    <a:pt x="26194" y="43784"/>
                    <a:pt x="26023" y="43645"/>
                    <a:pt x="25863" y="43645"/>
                  </a:cubicBezTo>
                  <a:cubicBezTo>
                    <a:pt x="25811" y="43645"/>
                    <a:pt x="25759" y="43660"/>
                    <a:pt x="25718" y="43693"/>
                  </a:cubicBezTo>
                  <a:lnTo>
                    <a:pt x="25685" y="43626"/>
                  </a:lnTo>
                  <a:cubicBezTo>
                    <a:pt x="25585" y="43593"/>
                    <a:pt x="25552" y="43593"/>
                    <a:pt x="25452" y="43593"/>
                  </a:cubicBezTo>
                  <a:cubicBezTo>
                    <a:pt x="25018" y="43393"/>
                    <a:pt x="24451" y="43259"/>
                    <a:pt x="23917" y="43226"/>
                  </a:cubicBezTo>
                  <a:cubicBezTo>
                    <a:pt x="22683" y="43059"/>
                    <a:pt x="21382" y="42926"/>
                    <a:pt x="20114" y="42792"/>
                  </a:cubicBezTo>
                  <a:cubicBezTo>
                    <a:pt x="19781" y="42692"/>
                    <a:pt x="19447" y="42592"/>
                    <a:pt x="19080" y="42525"/>
                  </a:cubicBezTo>
                  <a:cubicBezTo>
                    <a:pt x="19180" y="42459"/>
                    <a:pt x="19281" y="42425"/>
                    <a:pt x="19381" y="42392"/>
                  </a:cubicBezTo>
                  <a:cubicBezTo>
                    <a:pt x="20281" y="42392"/>
                    <a:pt x="21182" y="42259"/>
                    <a:pt x="22083" y="42092"/>
                  </a:cubicBezTo>
                  <a:cubicBezTo>
                    <a:pt x="22583" y="42025"/>
                    <a:pt x="23083" y="41858"/>
                    <a:pt x="23617" y="41725"/>
                  </a:cubicBezTo>
                  <a:cubicBezTo>
                    <a:pt x="23750" y="41691"/>
                    <a:pt x="24051" y="41625"/>
                    <a:pt x="24384" y="41591"/>
                  </a:cubicBezTo>
                  <a:lnTo>
                    <a:pt x="24384" y="41591"/>
                  </a:lnTo>
                  <a:cubicBezTo>
                    <a:pt x="24284" y="41625"/>
                    <a:pt x="24217" y="41725"/>
                    <a:pt x="24084" y="41792"/>
                  </a:cubicBezTo>
                  <a:cubicBezTo>
                    <a:pt x="24017" y="41892"/>
                    <a:pt x="24084" y="42058"/>
                    <a:pt x="24217" y="42058"/>
                  </a:cubicBezTo>
                  <a:cubicBezTo>
                    <a:pt x="24351" y="42058"/>
                    <a:pt x="24451" y="42025"/>
                    <a:pt x="24584" y="41958"/>
                  </a:cubicBezTo>
                  <a:cubicBezTo>
                    <a:pt x="24618" y="42025"/>
                    <a:pt x="24618" y="42025"/>
                    <a:pt x="24684" y="42025"/>
                  </a:cubicBezTo>
                  <a:cubicBezTo>
                    <a:pt x="24716" y="42034"/>
                    <a:pt x="24748" y="42038"/>
                    <a:pt x="24778" y="42038"/>
                  </a:cubicBezTo>
                  <a:cubicBezTo>
                    <a:pt x="24973" y="42038"/>
                    <a:pt x="25150" y="41873"/>
                    <a:pt x="25352" y="41758"/>
                  </a:cubicBezTo>
                  <a:cubicBezTo>
                    <a:pt x="25385" y="41725"/>
                    <a:pt x="25418" y="41725"/>
                    <a:pt x="25418" y="41691"/>
                  </a:cubicBezTo>
                  <a:cubicBezTo>
                    <a:pt x="25518" y="41625"/>
                    <a:pt x="25552" y="41558"/>
                    <a:pt x="25618" y="41458"/>
                  </a:cubicBezTo>
                  <a:cubicBezTo>
                    <a:pt x="25685" y="41425"/>
                    <a:pt x="25718" y="41291"/>
                    <a:pt x="25685" y="41258"/>
                  </a:cubicBezTo>
                  <a:cubicBezTo>
                    <a:pt x="25574" y="41102"/>
                    <a:pt x="25355" y="41047"/>
                    <a:pt x="25096" y="41047"/>
                  </a:cubicBezTo>
                  <a:cubicBezTo>
                    <a:pt x="24577" y="41047"/>
                    <a:pt x="23895" y="41269"/>
                    <a:pt x="23584" y="41358"/>
                  </a:cubicBezTo>
                  <a:cubicBezTo>
                    <a:pt x="22716" y="41558"/>
                    <a:pt x="21849" y="41792"/>
                    <a:pt x="20948" y="41925"/>
                  </a:cubicBezTo>
                  <a:cubicBezTo>
                    <a:pt x="21115" y="41892"/>
                    <a:pt x="21349" y="41858"/>
                    <a:pt x="21449" y="41758"/>
                  </a:cubicBezTo>
                  <a:cubicBezTo>
                    <a:pt x="22683" y="41291"/>
                    <a:pt x="23717" y="40591"/>
                    <a:pt x="24751" y="39857"/>
                  </a:cubicBezTo>
                  <a:cubicBezTo>
                    <a:pt x="24885" y="39757"/>
                    <a:pt x="24818" y="39590"/>
                    <a:pt x="24718" y="39557"/>
                  </a:cubicBezTo>
                  <a:cubicBezTo>
                    <a:pt x="24801" y="39391"/>
                    <a:pt x="24632" y="39157"/>
                    <a:pt x="24420" y="39157"/>
                  </a:cubicBezTo>
                  <a:cubicBezTo>
                    <a:pt x="24376" y="39157"/>
                    <a:pt x="24330" y="39167"/>
                    <a:pt x="24284" y="39190"/>
                  </a:cubicBezTo>
                  <a:cubicBezTo>
                    <a:pt x="23917" y="39390"/>
                    <a:pt x="23650" y="39523"/>
                    <a:pt x="23383" y="39790"/>
                  </a:cubicBezTo>
                  <a:cubicBezTo>
                    <a:pt x="23250" y="39890"/>
                    <a:pt x="23317" y="40057"/>
                    <a:pt x="23450" y="40090"/>
                  </a:cubicBezTo>
                  <a:cubicBezTo>
                    <a:pt x="23417" y="40190"/>
                    <a:pt x="23450" y="40290"/>
                    <a:pt x="23517" y="40357"/>
                  </a:cubicBezTo>
                  <a:cubicBezTo>
                    <a:pt x="22583" y="40958"/>
                    <a:pt x="21582" y="41458"/>
                    <a:pt x="20581" y="41725"/>
                  </a:cubicBezTo>
                  <a:cubicBezTo>
                    <a:pt x="20281" y="41792"/>
                    <a:pt x="19948" y="41858"/>
                    <a:pt x="19614" y="41925"/>
                  </a:cubicBezTo>
                  <a:cubicBezTo>
                    <a:pt x="21382" y="40691"/>
                    <a:pt x="22583" y="38122"/>
                    <a:pt x="22816" y="36254"/>
                  </a:cubicBezTo>
                  <a:cubicBezTo>
                    <a:pt x="22816" y="36138"/>
                    <a:pt x="22766" y="36048"/>
                    <a:pt x="22665" y="36048"/>
                  </a:cubicBezTo>
                  <a:cubicBezTo>
                    <a:pt x="22650" y="36048"/>
                    <a:pt x="22634" y="36050"/>
                    <a:pt x="22616" y="36054"/>
                  </a:cubicBezTo>
                  <a:cubicBezTo>
                    <a:pt x="21282" y="36388"/>
                    <a:pt x="20415" y="37388"/>
                    <a:pt x="19314" y="38189"/>
                  </a:cubicBezTo>
                  <a:cubicBezTo>
                    <a:pt x="17913" y="39190"/>
                    <a:pt x="16378" y="39924"/>
                    <a:pt x="14811" y="40691"/>
                  </a:cubicBezTo>
                  <a:cubicBezTo>
                    <a:pt x="15111" y="40290"/>
                    <a:pt x="15378" y="39924"/>
                    <a:pt x="15611" y="39523"/>
                  </a:cubicBezTo>
                  <a:cubicBezTo>
                    <a:pt x="16045" y="38889"/>
                    <a:pt x="16479" y="38289"/>
                    <a:pt x="16912" y="37689"/>
                  </a:cubicBezTo>
                  <a:cubicBezTo>
                    <a:pt x="16939" y="37634"/>
                    <a:pt x="16900" y="37580"/>
                    <a:pt x="16848" y="37580"/>
                  </a:cubicBezTo>
                  <a:cubicBezTo>
                    <a:pt x="16837" y="37580"/>
                    <a:pt x="16824" y="37582"/>
                    <a:pt x="16812" y="37589"/>
                  </a:cubicBezTo>
                  <a:cubicBezTo>
                    <a:pt x="15778" y="38389"/>
                    <a:pt x="15311" y="39790"/>
                    <a:pt x="14544" y="40791"/>
                  </a:cubicBezTo>
                  <a:cubicBezTo>
                    <a:pt x="14477" y="40791"/>
                    <a:pt x="14477" y="40858"/>
                    <a:pt x="14444" y="40858"/>
                  </a:cubicBezTo>
                  <a:cubicBezTo>
                    <a:pt x="14177" y="40958"/>
                    <a:pt x="13743" y="41191"/>
                    <a:pt x="13343" y="41425"/>
                  </a:cubicBezTo>
                  <a:cubicBezTo>
                    <a:pt x="14277" y="40391"/>
                    <a:pt x="14944" y="39023"/>
                    <a:pt x="15845" y="37955"/>
                  </a:cubicBezTo>
                  <a:cubicBezTo>
                    <a:pt x="16612" y="37055"/>
                    <a:pt x="17546" y="36087"/>
                    <a:pt x="18747" y="35687"/>
                  </a:cubicBezTo>
                  <a:cubicBezTo>
                    <a:pt x="18793" y="35669"/>
                    <a:pt x="18833" y="35661"/>
                    <a:pt x="18866" y="35661"/>
                  </a:cubicBezTo>
                  <a:cubicBezTo>
                    <a:pt x="19331" y="35661"/>
                    <a:pt x="18540" y="37304"/>
                    <a:pt x="18447" y="37522"/>
                  </a:cubicBezTo>
                  <a:cubicBezTo>
                    <a:pt x="18113" y="38189"/>
                    <a:pt x="17579" y="38723"/>
                    <a:pt x="17112" y="39290"/>
                  </a:cubicBezTo>
                  <a:cubicBezTo>
                    <a:pt x="17085" y="39344"/>
                    <a:pt x="17102" y="39399"/>
                    <a:pt x="17164" y="39399"/>
                  </a:cubicBezTo>
                  <a:cubicBezTo>
                    <a:pt x="17178" y="39399"/>
                    <a:pt x="17194" y="39396"/>
                    <a:pt x="17212" y="39390"/>
                  </a:cubicBezTo>
                  <a:cubicBezTo>
                    <a:pt x="18447" y="38556"/>
                    <a:pt x="19247" y="36955"/>
                    <a:pt x="19514" y="35520"/>
                  </a:cubicBezTo>
                  <a:cubicBezTo>
                    <a:pt x="19514" y="35387"/>
                    <a:pt x="19447" y="35287"/>
                    <a:pt x="19347" y="35287"/>
                  </a:cubicBezTo>
                  <a:cubicBezTo>
                    <a:pt x="16045" y="35287"/>
                    <a:pt x="14611" y="39690"/>
                    <a:pt x="12743" y="41758"/>
                  </a:cubicBezTo>
                  <a:cubicBezTo>
                    <a:pt x="11842" y="42359"/>
                    <a:pt x="10841" y="43059"/>
                    <a:pt x="10341" y="43893"/>
                  </a:cubicBezTo>
                  <a:cubicBezTo>
                    <a:pt x="10841" y="41625"/>
                    <a:pt x="11408" y="39423"/>
                    <a:pt x="12042" y="37255"/>
                  </a:cubicBezTo>
                  <a:cubicBezTo>
                    <a:pt x="12342" y="36221"/>
                    <a:pt x="12676" y="35220"/>
                    <a:pt x="12943" y="34186"/>
                  </a:cubicBezTo>
                  <a:cubicBezTo>
                    <a:pt x="14844" y="33919"/>
                    <a:pt x="17046" y="33719"/>
                    <a:pt x="18680" y="32852"/>
                  </a:cubicBezTo>
                  <a:cubicBezTo>
                    <a:pt x="19114" y="32585"/>
                    <a:pt x="21182" y="31518"/>
                    <a:pt x="20848" y="30750"/>
                  </a:cubicBezTo>
                  <a:cubicBezTo>
                    <a:pt x="20653" y="30307"/>
                    <a:pt x="20162" y="30154"/>
                    <a:pt x="19591" y="30154"/>
                  </a:cubicBezTo>
                  <a:cubicBezTo>
                    <a:pt x="18700" y="30154"/>
                    <a:pt x="17613" y="30527"/>
                    <a:pt x="17146" y="30750"/>
                  </a:cubicBezTo>
                  <a:cubicBezTo>
                    <a:pt x="15978" y="31284"/>
                    <a:pt x="14310" y="32085"/>
                    <a:pt x="13276" y="33185"/>
                  </a:cubicBezTo>
                  <a:cubicBezTo>
                    <a:pt x="13943" y="31117"/>
                    <a:pt x="14711" y="29082"/>
                    <a:pt x="15478" y="27081"/>
                  </a:cubicBezTo>
                  <a:cubicBezTo>
                    <a:pt x="15545" y="27048"/>
                    <a:pt x="15578" y="27048"/>
                    <a:pt x="15611" y="27014"/>
                  </a:cubicBezTo>
                  <a:cubicBezTo>
                    <a:pt x="15848" y="27065"/>
                    <a:pt x="16104" y="27086"/>
                    <a:pt x="16367" y="27086"/>
                  </a:cubicBezTo>
                  <a:cubicBezTo>
                    <a:pt x="17145" y="27086"/>
                    <a:pt x="17991" y="26905"/>
                    <a:pt x="18613" y="26781"/>
                  </a:cubicBezTo>
                  <a:cubicBezTo>
                    <a:pt x="19514" y="26614"/>
                    <a:pt x="20915" y="26381"/>
                    <a:pt x="21349" y="25447"/>
                  </a:cubicBezTo>
                  <a:cubicBezTo>
                    <a:pt x="21782" y="24412"/>
                    <a:pt x="20348" y="24079"/>
                    <a:pt x="19647" y="24079"/>
                  </a:cubicBezTo>
                  <a:cubicBezTo>
                    <a:pt x="18213" y="24079"/>
                    <a:pt x="17012" y="24879"/>
                    <a:pt x="15945" y="25847"/>
                  </a:cubicBezTo>
                  <a:cubicBezTo>
                    <a:pt x="16412" y="24713"/>
                    <a:pt x="16912" y="23579"/>
                    <a:pt x="17413" y="22511"/>
                  </a:cubicBezTo>
                  <a:cubicBezTo>
                    <a:pt x="17673" y="22563"/>
                    <a:pt x="18109" y="22595"/>
                    <a:pt x="18630" y="22595"/>
                  </a:cubicBezTo>
                  <a:cubicBezTo>
                    <a:pt x="20779" y="22595"/>
                    <a:pt x="24378" y="22055"/>
                    <a:pt x="23117" y="20176"/>
                  </a:cubicBezTo>
                  <a:cubicBezTo>
                    <a:pt x="22885" y="19812"/>
                    <a:pt x="22420" y="19663"/>
                    <a:pt x="21851" y="19663"/>
                  </a:cubicBezTo>
                  <a:cubicBezTo>
                    <a:pt x="20698" y="19663"/>
                    <a:pt x="19118" y="20273"/>
                    <a:pt x="18180" y="20943"/>
                  </a:cubicBezTo>
                  <a:cubicBezTo>
                    <a:pt x="18613" y="19943"/>
                    <a:pt x="19114" y="19009"/>
                    <a:pt x="19614" y="18008"/>
                  </a:cubicBezTo>
                  <a:cubicBezTo>
                    <a:pt x="19801" y="18043"/>
                    <a:pt x="20000" y="18057"/>
                    <a:pt x="20205" y="18057"/>
                  </a:cubicBezTo>
                  <a:cubicBezTo>
                    <a:pt x="20986" y="18057"/>
                    <a:pt x="21856" y="17847"/>
                    <a:pt x="22516" y="17741"/>
                  </a:cubicBezTo>
                  <a:cubicBezTo>
                    <a:pt x="23250" y="17608"/>
                    <a:pt x="24684" y="17441"/>
                    <a:pt x="25085" y="16674"/>
                  </a:cubicBezTo>
                  <a:cubicBezTo>
                    <a:pt x="25518" y="15773"/>
                    <a:pt x="23984" y="15406"/>
                    <a:pt x="23450" y="15406"/>
                  </a:cubicBezTo>
                  <a:cubicBezTo>
                    <a:pt x="22383" y="15506"/>
                    <a:pt x="21215" y="16073"/>
                    <a:pt x="20281" y="16774"/>
                  </a:cubicBezTo>
                  <a:cubicBezTo>
                    <a:pt x="20748" y="15940"/>
                    <a:pt x="21215" y="15106"/>
                    <a:pt x="21682" y="14339"/>
                  </a:cubicBezTo>
                  <a:cubicBezTo>
                    <a:pt x="21718" y="14345"/>
                    <a:pt x="21754" y="14351"/>
                    <a:pt x="21790" y="14356"/>
                  </a:cubicBezTo>
                  <a:lnTo>
                    <a:pt x="21790" y="14356"/>
                  </a:lnTo>
                  <a:cubicBezTo>
                    <a:pt x="21843" y="14307"/>
                    <a:pt x="21924" y="14264"/>
                    <a:pt x="21949" y="14238"/>
                  </a:cubicBezTo>
                  <a:cubicBezTo>
                    <a:pt x="22083" y="14172"/>
                    <a:pt x="22216" y="14105"/>
                    <a:pt x="22316" y="14072"/>
                  </a:cubicBezTo>
                  <a:cubicBezTo>
                    <a:pt x="22449" y="14038"/>
                    <a:pt x="22583" y="14005"/>
                    <a:pt x="22683" y="13938"/>
                  </a:cubicBezTo>
                  <a:lnTo>
                    <a:pt x="22683" y="13938"/>
                  </a:lnTo>
                  <a:cubicBezTo>
                    <a:pt x="22451" y="14104"/>
                    <a:pt x="22121" y="14236"/>
                    <a:pt x="21888" y="14369"/>
                  </a:cubicBezTo>
                  <a:lnTo>
                    <a:pt x="21888" y="14369"/>
                  </a:lnTo>
                  <a:cubicBezTo>
                    <a:pt x="22063" y="14390"/>
                    <a:pt x="22242" y="14400"/>
                    <a:pt x="22424" y="14400"/>
                  </a:cubicBezTo>
                  <a:cubicBezTo>
                    <a:pt x="23578" y="14400"/>
                    <a:pt x="24828" y="13997"/>
                    <a:pt x="25785" y="13505"/>
                  </a:cubicBezTo>
                  <a:cubicBezTo>
                    <a:pt x="26386" y="13204"/>
                    <a:pt x="27086" y="12437"/>
                    <a:pt x="26252" y="12037"/>
                  </a:cubicBezTo>
                  <a:cubicBezTo>
                    <a:pt x="25954" y="11876"/>
                    <a:pt x="25601" y="11814"/>
                    <a:pt x="25230" y="11814"/>
                  </a:cubicBezTo>
                  <a:cubicBezTo>
                    <a:pt x="24523" y="11814"/>
                    <a:pt x="23752" y="12040"/>
                    <a:pt x="23183" y="12237"/>
                  </a:cubicBezTo>
                  <a:cubicBezTo>
                    <a:pt x="23050" y="12270"/>
                    <a:pt x="22916" y="12337"/>
                    <a:pt x="22783" y="12404"/>
                  </a:cubicBezTo>
                  <a:cubicBezTo>
                    <a:pt x="23050" y="12004"/>
                    <a:pt x="23350" y="11570"/>
                    <a:pt x="23584" y="11103"/>
                  </a:cubicBezTo>
                  <a:cubicBezTo>
                    <a:pt x="23717" y="11070"/>
                    <a:pt x="23784" y="11070"/>
                    <a:pt x="23917" y="11036"/>
                  </a:cubicBezTo>
                  <a:cubicBezTo>
                    <a:pt x="24170" y="11087"/>
                    <a:pt x="24431" y="11109"/>
                    <a:pt x="24695" y="11109"/>
                  </a:cubicBezTo>
                  <a:cubicBezTo>
                    <a:pt x="25649" y="11109"/>
                    <a:pt x="26643" y="10816"/>
                    <a:pt x="27453" y="10502"/>
                  </a:cubicBezTo>
                  <a:cubicBezTo>
                    <a:pt x="27887" y="10336"/>
                    <a:pt x="28787" y="9735"/>
                    <a:pt x="28454" y="9168"/>
                  </a:cubicBezTo>
                  <a:cubicBezTo>
                    <a:pt x="28211" y="8720"/>
                    <a:pt x="27718" y="8575"/>
                    <a:pt x="27208" y="8575"/>
                  </a:cubicBezTo>
                  <a:cubicBezTo>
                    <a:pt x="26806" y="8575"/>
                    <a:pt x="26394" y="8665"/>
                    <a:pt x="26085" y="8768"/>
                  </a:cubicBezTo>
                  <a:cubicBezTo>
                    <a:pt x="25552" y="8935"/>
                    <a:pt x="25051" y="9235"/>
                    <a:pt x="24618" y="9602"/>
                  </a:cubicBezTo>
                  <a:cubicBezTo>
                    <a:pt x="25085" y="8901"/>
                    <a:pt x="25585" y="8201"/>
                    <a:pt x="26052" y="7534"/>
                  </a:cubicBezTo>
                  <a:cubicBezTo>
                    <a:pt x="26052" y="7534"/>
                    <a:pt x="26052" y="7567"/>
                    <a:pt x="26085" y="7567"/>
                  </a:cubicBezTo>
                  <a:cubicBezTo>
                    <a:pt x="26185" y="7600"/>
                    <a:pt x="26252" y="7667"/>
                    <a:pt x="26352" y="7667"/>
                  </a:cubicBezTo>
                  <a:cubicBezTo>
                    <a:pt x="26272" y="7694"/>
                    <a:pt x="26278" y="7786"/>
                    <a:pt x="26335" y="7786"/>
                  </a:cubicBezTo>
                  <a:cubicBezTo>
                    <a:pt x="26349" y="7786"/>
                    <a:pt x="26366" y="7780"/>
                    <a:pt x="26386" y="7767"/>
                  </a:cubicBezTo>
                  <a:cubicBezTo>
                    <a:pt x="26452" y="7767"/>
                    <a:pt x="26586" y="7734"/>
                    <a:pt x="26686" y="7734"/>
                  </a:cubicBezTo>
                  <a:cubicBezTo>
                    <a:pt x="27036" y="7829"/>
                    <a:pt x="27417" y="7872"/>
                    <a:pt x="27799" y="7872"/>
                  </a:cubicBezTo>
                  <a:cubicBezTo>
                    <a:pt x="28217" y="7872"/>
                    <a:pt x="28637" y="7821"/>
                    <a:pt x="29021" y="7734"/>
                  </a:cubicBezTo>
                  <a:cubicBezTo>
                    <a:pt x="29521" y="7667"/>
                    <a:pt x="30388" y="7334"/>
                    <a:pt x="30288" y="6666"/>
                  </a:cubicBezTo>
                  <a:cubicBezTo>
                    <a:pt x="30213" y="6113"/>
                    <a:pt x="29474" y="5958"/>
                    <a:pt x="28915" y="5958"/>
                  </a:cubicBezTo>
                  <a:cubicBezTo>
                    <a:pt x="28732" y="5958"/>
                    <a:pt x="28569" y="5975"/>
                    <a:pt x="28454" y="5999"/>
                  </a:cubicBezTo>
                  <a:cubicBezTo>
                    <a:pt x="27853" y="6066"/>
                    <a:pt x="27220" y="6400"/>
                    <a:pt x="26619" y="6766"/>
                  </a:cubicBezTo>
                  <a:cubicBezTo>
                    <a:pt x="27053" y="6166"/>
                    <a:pt x="27520" y="5566"/>
                    <a:pt x="27953" y="4999"/>
                  </a:cubicBezTo>
                  <a:cubicBezTo>
                    <a:pt x="28053" y="4999"/>
                    <a:pt x="28120" y="5032"/>
                    <a:pt x="28220" y="5032"/>
                  </a:cubicBezTo>
                  <a:cubicBezTo>
                    <a:pt x="28187" y="5065"/>
                    <a:pt x="28187" y="5199"/>
                    <a:pt x="28254" y="5199"/>
                  </a:cubicBezTo>
                  <a:lnTo>
                    <a:pt x="28454" y="5199"/>
                  </a:lnTo>
                  <a:cubicBezTo>
                    <a:pt x="28690" y="5336"/>
                    <a:pt x="29019" y="5381"/>
                    <a:pt x="29324" y="5381"/>
                  </a:cubicBezTo>
                  <a:cubicBezTo>
                    <a:pt x="29536" y="5381"/>
                    <a:pt x="29738" y="5360"/>
                    <a:pt x="29888" y="5332"/>
                  </a:cubicBezTo>
                  <a:cubicBezTo>
                    <a:pt x="30355" y="5265"/>
                    <a:pt x="31022" y="5099"/>
                    <a:pt x="31222" y="4665"/>
                  </a:cubicBezTo>
                  <a:cubicBezTo>
                    <a:pt x="31389" y="4165"/>
                    <a:pt x="30455" y="3764"/>
                    <a:pt x="30122" y="3731"/>
                  </a:cubicBezTo>
                  <a:cubicBezTo>
                    <a:pt x="30079" y="3728"/>
                    <a:pt x="30036" y="3727"/>
                    <a:pt x="29993" y="3727"/>
                  </a:cubicBezTo>
                  <a:cubicBezTo>
                    <a:pt x="29536" y="3727"/>
                    <a:pt x="29084" y="3884"/>
                    <a:pt x="28687" y="4098"/>
                  </a:cubicBezTo>
                  <a:cubicBezTo>
                    <a:pt x="28721" y="4031"/>
                    <a:pt x="28787" y="3931"/>
                    <a:pt x="28854" y="3898"/>
                  </a:cubicBezTo>
                  <a:cubicBezTo>
                    <a:pt x="28887" y="3898"/>
                    <a:pt x="28921" y="3898"/>
                    <a:pt x="28921" y="3864"/>
                  </a:cubicBezTo>
                  <a:cubicBezTo>
                    <a:pt x="28954" y="3764"/>
                    <a:pt x="29021" y="3698"/>
                    <a:pt x="29021" y="3664"/>
                  </a:cubicBezTo>
                  <a:cubicBezTo>
                    <a:pt x="29021" y="3664"/>
                    <a:pt x="29021" y="3598"/>
                    <a:pt x="29054" y="3598"/>
                  </a:cubicBezTo>
                  <a:lnTo>
                    <a:pt x="29054" y="3531"/>
                  </a:lnTo>
                  <a:cubicBezTo>
                    <a:pt x="29088" y="3431"/>
                    <a:pt x="29121" y="3331"/>
                    <a:pt x="29121" y="3231"/>
                  </a:cubicBezTo>
                  <a:cubicBezTo>
                    <a:pt x="29221" y="3164"/>
                    <a:pt x="29254" y="3030"/>
                    <a:pt x="29354" y="2897"/>
                  </a:cubicBezTo>
                  <a:cubicBezTo>
                    <a:pt x="29354" y="2930"/>
                    <a:pt x="29421" y="2997"/>
                    <a:pt x="29454" y="2997"/>
                  </a:cubicBezTo>
                  <a:lnTo>
                    <a:pt x="29521" y="2997"/>
                  </a:lnTo>
                  <a:cubicBezTo>
                    <a:pt x="29521" y="2997"/>
                    <a:pt x="29555" y="2997"/>
                    <a:pt x="29555" y="2930"/>
                  </a:cubicBezTo>
                  <a:cubicBezTo>
                    <a:pt x="30022" y="2930"/>
                    <a:pt x="30522" y="2697"/>
                    <a:pt x="30889" y="2530"/>
                  </a:cubicBezTo>
                  <a:cubicBezTo>
                    <a:pt x="31189" y="2397"/>
                    <a:pt x="32056" y="2096"/>
                    <a:pt x="32023" y="1663"/>
                  </a:cubicBezTo>
                  <a:cubicBezTo>
                    <a:pt x="31986" y="1352"/>
                    <a:pt x="31750" y="1252"/>
                    <a:pt x="31494" y="1252"/>
                  </a:cubicBezTo>
                  <a:cubicBezTo>
                    <a:pt x="31283" y="1252"/>
                    <a:pt x="31058" y="1321"/>
                    <a:pt x="30922" y="1396"/>
                  </a:cubicBezTo>
                  <a:cubicBezTo>
                    <a:pt x="30555" y="1563"/>
                    <a:pt x="30255" y="1863"/>
                    <a:pt x="29955" y="2096"/>
                  </a:cubicBezTo>
                  <a:lnTo>
                    <a:pt x="29588" y="2497"/>
                  </a:lnTo>
                  <a:cubicBezTo>
                    <a:pt x="29721" y="2263"/>
                    <a:pt x="29788" y="2096"/>
                    <a:pt x="29888" y="1930"/>
                  </a:cubicBezTo>
                  <a:cubicBezTo>
                    <a:pt x="30088" y="1563"/>
                    <a:pt x="30589" y="562"/>
                    <a:pt x="30088" y="195"/>
                  </a:cubicBezTo>
                  <a:cubicBezTo>
                    <a:pt x="29897" y="60"/>
                    <a:pt x="29727" y="0"/>
                    <a:pt x="2957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31"/>
            <p:cNvSpPr/>
            <p:nvPr/>
          </p:nvSpPr>
          <p:spPr>
            <a:xfrm>
              <a:off x="4470025" y="3046800"/>
              <a:ext cx="17550" cy="44925"/>
            </a:xfrm>
            <a:custGeom>
              <a:avLst/>
              <a:gdLst/>
              <a:ahLst/>
              <a:cxnLst/>
              <a:rect l="l" t="t" r="r" b="b"/>
              <a:pathLst>
                <a:path w="702" h="1797" extrusionOk="0">
                  <a:moveTo>
                    <a:pt x="97" y="0"/>
                  </a:moveTo>
                  <a:cubicBezTo>
                    <a:pt x="42" y="0"/>
                    <a:pt x="1" y="33"/>
                    <a:pt x="34" y="100"/>
                  </a:cubicBezTo>
                  <a:cubicBezTo>
                    <a:pt x="101" y="601"/>
                    <a:pt x="201" y="1168"/>
                    <a:pt x="401" y="1601"/>
                  </a:cubicBezTo>
                  <a:cubicBezTo>
                    <a:pt x="401" y="1668"/>
                    <a:pt x="434" y="1668"/>
                    <a:pt x="468" y="1701"/>
                  </a:cubicBezTo>
                  <a:lnTo>
                    <a:pt x="568" y="1768"/>
                  </a:lnTo>
                  <a:cubicBezTo>
                    <a:pt x="578" y="1789"/>
                    <a:pt x="595" y="1797"/>
                    <a:pt x="613" y="1797"/>
                  </a:cubicBezTo>
                  <a:cubicBezTo>
                    <a:pt x="654" y="1797"/>
                    <a:pt x="701" y="1758"/>
                    <a:pt x="701" y="1735"/>
                  </a:cubicBezTo>
                  <a:cubicBezTo>
                    <a:pt x="601" y="1701"/>
                    <a:pt x="601" y="1635"/>
                    <a:pt x="601" y="1601"/>
                  </a:cubicBezTo>
                  <a:cubicBezTo>
                    <a:pt x="668" y="1334"/>
                    <a:pt x="601" y="1068"/>
                    <a:pt x="501" y="767"/>
                  </a:cubicBezTo>
                  <a:cubicBezTo>
                    <a:pt x="434" y="734"/>
                    <a:pt x="401" y="734"/>
                    <a:pt x="368" y="734"/>
                  </a:cubicBezTo>
                  <a:cubicBezTo>
                    <a:pt x="301" y="534"/>
                    <a:pt x="234" y="334"/>
                    <a:pt x="234" y="100"/>
                  </a:cubicBezTo>
                  <a:cubicBezTo>
                    <a:pt x="218" y="33"/>
                    <a:pt x="151" y="0"/>
                    <a:pt x="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31"/>
            <p:cNvSpPr/>
            <p:nvPr/>
          </p:nvSpPr>
          <p:spPr>
            <a:xfrm>
              <a:off x="4281250" y="3343800"/>
              <a:ext cx="20350" cy="32575"/>
            </a:xfrm>
            <a:custGeom>
              <a:avLst/>
              <a:gdLst/>
              <a:ahLst/>
              <a:cxnLst/>
              <a:rect l="l" t="t" r="r" b="b"/>
              <a:pathLst>
                <a:path w="814" h="1303" extrusionOk="0">
                  <a:moveTo>
                    <a:pt x="95" y="0"/>
                  </a:moveTo>
                  <a:cubicBezTo>
                    <a:pt x="50" y="0"/>
                    <a:pt x="0" y="39"/>
                    <a:pt x="46" y="62"/>
                  </a:cubicBezTo>
                  <a:lnTo>
                    <a:pt x="280" y="696"/>
                  </a:lnTo>
                  <a:cubicBezTo>
                    <a:pt x="380" y="896"/>
                    <a:pt x="480" y="1163"/>
                    <a:pt x="713" y="1296"/>
                  </a:cubicBezTo>
                  <a:cubicBezTo>
                    <a:pt x="718" y="1301"/>
                    <a:pt x="723" y="1303"/>
                    <a:pt x="729" y="1303"/>
                  </a:cubicBezTo>
                  <a:cubicBezTo>
                    <a:pt x="764" y="1303"/>
                    <a:pt x="814" y="1225"/>
                    <a:pt x="814" y="1196"/>
                  </a:cubicBezTo>
                  <a:cubicBezTo>
                    <a:pt x="747" y="1029"/>
                    <a:pt x="613" y="863"/>
                    <a:pt x="547" y="696"/>
                  </a:cubicBezTo>
                  <a:cubicBezTo>
                    <a:pt x="413" y="496"/>
                    <a:pt x="280" y="295"/>
                    <a:pt x="146" y="29"/>
                  </a:cubicBezTo>
                  <a:cubicBezTo>
                    <a:pt x="136" y="8"/>
                    <a:pt x="116" y="0"/>
                    <a:pt x="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31"/>
            <p:cNvSpPr/>
            <p:nvPr/>
          </p:nvSpPr>
          <p:spPr>
            <a:xfrm>
              <a:off x="4373300" y="2982775"/>
              <a:ext cx="20025" cy="119825"/>
            </a:xfrm>
            <a:custGeom>
              <a:avLst/>
              <a:gdLst/>
              <a:ahLst/>
              <a:cxnLst/>
              <a:rect l="l" t="t" r="r" b="b"/>
              <a:pathLst>
                <a:path w="801" h="4793" extrusionOk="0">
                  <a:moveTo>
                    <a:pt x="42" y="1"/>
                  </a:moveTo>
                  <a:cubicBezTo>
                    <a:pt x="17" y="1"/>
                    <a:pt x="0" y="9"/>
                    <a:pt x="34" y="26"/>
                  </a:cubicBezTo>
                  <a:cubicBezTo>
                    <a:pt x="234" y="1594"/>
                    <a:pt x="434" y="3228"/>
                    <a:pt x="767" y="4696"/>
                  </a:cubicBezTo>
                  <a:cubicBezTo>
                    <a:pt x="749" y="4770"/>
                    <a:pt x="761" y="4793"/>
                    <a:pt x="776" y="4793"/>
                  </a:cubicBezTo>
                  <a:cubicBezTo>
                    <a:pt x="787" y="4793"/>
                    <a:pt x="801" y="4778"/>
                    <a:pt x="801" y="4763"/>
                  </a:cubicBezTo>
                  <a:cubicBezTo>
                    <a:pt x="734" y="3228"/>
                    <a:pt x="534" y="1594"/>
                    <a:pt x="100" y="26"/>
                  </a:cubicBezTo>
                  <a:cubicBezTo>
                    <a:pt x="100" y="9"/>
                    <a:pt x="67" y="1"/>
                    <a:pt x="4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31"/>
            <p:cNvSpPr/>
            <p:nvPr/>
          </p:nvSpPr>
          <p:spPr>
            <a:xfrm>
              <a:off x="4296800" y="2990250"/>
              <a:ext cx="37075" cy="62750"/>
            </a:xfrm>
            <a:custGeom>
              <a:avLst/>
              <a:gdLst/>
              <a:ahLst/>
              <a:cxnLst/>
              <a:rect l="l" t="t" r="r" b="b"/>
              <a:pathLst>
                <a:path w="1483" h="2510" extrusionOk="0">
                  <a:moveTo>
                    <a:pt x="140" y="0"/>
                  </a:moveTo>
                  <a:cubicBezTo>
                    <a:pt x="81" y="0"/>
                    <a:pt x="1" y="55"/>
                    <a:pt x="25" y="127"/>
                  </a:cubicBezTo>
                  <a:cubicBezTo>
                    <a:pt x="458" y="894"/>
                    <a:pt x="859" y="1728"/>
                    <a:pt x="1326" y="2496"/>
                  </a:cubicBezTo>
                  <a:cubicBezTo>
                    <a:pt x="1335" y="2505"/>
                    <a:pt x="1354" y="2509"/>
                    <a:pt x="1374" y="2509"/>
                  </a:cubicBezTo>
                  <a:cubicBezTo>
                    <a:pt x="1423" y="2509"/>
                    <a:pt x="1483" y="2486"/>
                    <a:pt x="1459" y="2462"/>
                  </a:cubicBezTo>
                  <a:cubicBezTo>
                    <a:pt x="1159" y="1562"/>
                    <a:pt x="659" y="794"/>
                    <a:pt x="192" y="27"/>
                  </a:cubicBezTo>
                  <a:cubicBezTo>
                    <a:pt x="182" y="9"/>
                    <a:pt x="163" y="0"/>
                    <a:pt x="14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31"/>
            <p:cNvSpPr/>
            <p:nvPr/>
          </p:nvSpPr>
          <p:spPr>
            <a:xfrm>
              <a:off x="4240975" y="3093925"/>
              <a:ext cx="35600" cy="24775"/>
            </a:xfrm>
            <a:custGeom>
              <a:avLst/>
              <a:gdLst/>
              <a:ahLst/>
              <a:cxnLst/>
              <a:rect l="l" t="t" r="r" b="b"/>
              <a:pathLst>
                <a:path w="1424" h="991" extrusionOk="0">
                  <a:moveTo>
                    <a:pt x="111" y="1"/>
                  </a:moveTo>
                  <a:cubicBezTo>
                    <a:pt x="38" y="1"/>
                    <a:pt x="0" y="127"/>
                    <a:pt x="56" y="183"/>
                  </a:cubicBezTo>
                  <a:cubicBezTo>
                    <a:pt x="490" y="483"/>
                    <a:pt x="923" y="717"/>
                    <a:pt x="1357" y="984"/>
                  </a:cubicBezTo>
                  <a:cubicBezTo>
                    <a:pt x="1362" y="988"/>
                    <a:pt x="1366" y="991"/>
                    <a:pt x="1371" y="991"/>
                  </a:cubicBezTo>
                  <a:cubicBezTo>
                    <a:pt x="1399" y="991"/>
                    <a:pt x="1424" y="912"/>
                    <a:pt x="1424" y="884"/>
                  </a:cubicBezTo>
                  <a:cubicBezTo>
                    <a:pt x="1124" y="483"/>
                    <a:pt x="557" y="317"/>
                    <a:pt x="156" y="16"/>
                  </a:cubicBezTo>
                  <a:cubicBezTo>
                    <a:pt x="140" y="6"/>
                    <a:pt x="125" y="1"/>
                    <a:pt x="11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31"/>
            <p:cNvSpPr/>
            <p:nvPr/>
          </p:nvSpPr>
          <p:spPr>
            <a:xfrm>
              <a:off x="4501725" y="3522125"/>
              <a:ext cx="87575" cy="14200"/>
            </a:xfrm>
            <a:custGeom>
              <a:avLst/>
              <a:gdLst/>
              <a:ahLst/>
              <a:cxnLst/>
              <a:rect l="l" t="t" r="r" b="b"/>
              <a:pathLst>
                <a:path w="3503" h="568" extrusionOk="0">
                  <a:moveTo>
                    <a:pt x="67" y="1"/>
                  </a:moveTo>
                  <a:cubicBezTo>
                    <a:pt x="0" y="1"/>
                    <a:pt x="0" y="67"/>
                    <a:pt x="67" y="67"/>
                  </a:cubicBezTo>
                  <a:cubicBezTo>
                    <a:pt x="1168" y="201"/>
                    <a:pt x="2302" y="434"/>
                    <a:pt x="3436" y="568"/>
                  </a:cubicBezTo>
                  <a:cubicBezTo>
                    <a:pt x="3469" y="568"/>
                    <a:pt x="3503" y="501"/>
                    <a:pt x="3469" y="501"/>
                  </a:cubicBezTo>
                  <a:cubicBezTo>
                    <a:pt x="2335" y="101"/>
                    <a:pt x="1168" y="67"/>
                    <a:pt x="6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31"/>
            <p:cNvSpPr/>
            <p:nvPr/>
          </p:nvSpPr>
          <p:spPr>
            <a:xfrm>
              <a:off x="4507825" y="3390025"/>
              <a:ext cx="18100" cy="26475"/>
            </a:xfrm>
            <a:custGeom>
              <a:avLst/>
              <a:gdLst/>
              <a:ahLst/>
              <a:cxnLst/>
              <a:rect l="l" t="t" r="r" b="b"/>
              <a:pathLst>
                <a:path w="724" h="1059" extrusionOk="0">
                  <a:moveTo>
                    <a:pt x="671" y="0"/>
                  </a:moveTo>
                  <a:cubicBezTo>
                    <a:pt x="663" y="0"/>
                    <a:pt x="657" y="4"/>
                    <a:pt x="657" y="14"/>
                  </a:cubicBezTo>
                  <a:cubicBezTo>
                    <a:pt x="357" y="281"/>
                    <a:pt x="157" y="581"/>
                    <a:pt x="23" y="982"/>
                  </a:cubicBezTo>
                  <a:cubicBezTo>
                    <a:pt x="0" y="1004"/>
                    <a:pt x="24" y="1058"/>
                    <a:pt x="52" y="1058"/>
                  </a:cubicBezTo>
                  <a:cubicBezTo>
                    <a:pt x="65" y="1058"/>
                    <a:pt x="79" y="1047"/>
                    <a:pt x="90" y="1015"/>
                  </a:cubicBezTo>
                  <a:cubicBezTo>
                    <a:pt x="257" y="681"/>
                    <a:pt x="523" y="381"/>
                    <a:pt x="724" y="48"/>
                  </a:cubicBezTo>
                  <a:cubicBezTo>
                    <a:pt x="724" y="24"/>
                    <a:pt x="690" y="0"/>
                    <a:pt x="67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0" name="Google Shape;490;p31"/>
          <p:cNvGrpSpPr/>
          <p:nvPr/>
        </p:nvGrpSpPr>
        <p:grpSpPr>
          <a:xfrm>
            <a:off x="8113519" y="4478720"/>
            <a:ext cx="577314" cy="368094"/>
            <a:chOff x="5449969" y="3456545"/>
            <a:chExt cx="577314" cy="368094"/>
          </a:xfrm>
        </p:grpSpPr>
        <p:sp>
          <p:nvSpPr>
            <p:cNvPr id="491" name="Google Shape;491;p31"/>
            <p:cNvSpPr/>
            <p:nvPr/>
          </p:nvSpPr>
          <p:spPr>
            <a:xfrm rot="59522">
              <a:off x="5451081" y="3693932"/>
              <a:ext cx="129524" cy="129596"/>
            </a:xfrm>
            <a:custGeom>
              <a:avLst/>
              <a:gdLst/>
              <a:ahLst/>
              <a:cxnLst/>
              <a:rect l="l" t="t" r="r" b="b"/>
              <a:pathLst>
                <a:path w="1794" h="1795" extrusionOk="0">
                  <a:moveTo>
                    <a:pt x="943" y="1"/>
                  </a:moveTo>
                  <a:cubicBezTo>
                    <a:pt x="730" y="426"/>
                    <a:pt x="396" y="730"/>
                    <a:pt x="1" y="882"/>
                  </a:cubicBezTo>
                  <a:lnTo>
                    <a:pt x="1" y="913"/>
                  </a:lnTo>
                  <a:cubicBezTo>
                    <a:pt x="396" y="1065"/>
                    <a:pt x="730" y="1369"/>
                    <a:pt x="882" y="1794"/>
                  </a:cubicBezTo>
                  <a:lnTo>
                    <a:pt x="943" y="1794"/>
                  </a:lnTo>
                  <a:cubicBezTo>
                    <a:pt x="1034" y="1369"/>
                    <a:pt x="1399" y="1065"/>
                    <a:pt x="1794" y="913"/>
                  </a:cubicBezTo>
                  <a:lnTo>
                    <a:pt x="1794" y="882"/>
                  </a:lnTo>
                  <a:cubicBezTo>
                    <a:pt x="1429" y="730"/>
                    <a:pt x="1095" y="426"/>
                    <a:pt x="94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31"/>
            <p:cNvSpPr/>
            <p:nvPr/>
          </p:nvSpPr>
          <p:spPr>
            <a:xfrm rot="59522">
              <a:off x="5845833" y="3458091"/>
              <a:ext cx="179990" cy="170171"/>
            </a:xfrm>
            <a:custGeom>
              <a:avLst/>
              <a:gdLst/>
              <a:ahLst/>
              <a:cxnLst/>
              <a:rect l="l" t="t" r="r" b="b"/>
              <a:pathLst>
                <a:path w="2493" h="2357" extrusionOk="0">
                  <a:moveTo>
                    <a:pt x="1262" y="1"/>
                  </a:moveTo>
                  <a:cubicBezTo>
                    <a:pt x="1254" y="1"/>
                    <a:pt x="1247" y="8"/>
                    <a:pt x="1247" y="24"/>
                  </a:cubicBezTo>
                  <a:cubicBezTo>
                    <a:pt x="1034" y="540"/>
                    <a:pt x="578" y="966"/>
                    <a:pt x="61" y="1148"/>
                  </a:cubicBezTo>
                  <a:cubicBezTo>
                    <a:pt x="0" y="1148"/>
                    <a:pt x="0" y="1209"/>
                    <a:pt x="61" y="1209"/>
                  </a:cubicBezTo>
                  <a:cubicBezTo>
                    <a:pt x="578" y="1361"/>
                    <a:pt x="1034" y="1817"/>
                    <a:pt x="1247" y="2334"/>
                  </a:cubicBezTo>
                  <a:cubicBezTo>
                    <a:pt x="1247" y="2349"/>
                    <a:pt x="1254" y="2356"/>
                    <a:pt x="1262" y="2356"/>
                  </a:cubicBezTo>
                  <a:cubicBezTo>
                    <a:pt x="1269" y="2356"/>
                    <a:pt x="1277" y="2349"/>
                    <a:pt x="1277" y="2334"/>
                  </a:cubicBezTo>
                  <a:cubicBezTo>
                    <a:pt x="1459" y="1817"/>
                    <a:pt x="1915" y="1391"/>
                    <a:pt x="2462" y="1209"/>
                  </a:cubicBezTo>
                  <a:cubicBezTo>
                    <a:pt x="2493" y="1209"/>
                    <a:pt x="2493" y="1148"/>
                    <a:pt x="2462" y="1148"/>
                  </a:cubicBezTo>
                  <a:cubicBezTo>
                    <a:pt x="1915" y="996"/>
                    <a:pt x="1459" y="540"/>
                    <a:pt x="1277" y="24"/>
                  </a:cubicBezTo>
                  <a:cubicBezTo>
                    <a:pt x="1277" y="8"/>
                    <a:pt x="1269" y="1"/>
                    <a:pt x="12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3" name="Google Shape;493;p31"/>
          <p:cNvGrpSpPr/>
          <p:nvPr/>
        </p:nvGrpSpPr>
        <p:grpSpPr>
          <a:xfrm flipH="1">
            <a:off x="7536219" y="626795"/>
            <a:ext cx="577314" cy="368094"/>
            <a:chOff x="5449969" y="3456545"/>
            <a:chExt cx="577314" cy="368094"/>
          </a:xfrm>
        </p:grpSpPr>
        <p:sp>
          <p:nvSpPr>
            <p:cNvPr id="494" name="Google Shape;494;p31"/>
            <p:cNvSpPr/>
            <p:nvPr/>
          </p:nvSpPr>
          <p:spPr>
            <a:xfrm rot="59522">
              <a:off x="5451081" y="3693932"/>
              <a:ext cx="129524" cy="129596"/>
            </a:xfrm>
            <a:custGeom>
              <a:avLst/>
              <a:gdLst/>
              <a:ahLst/>
              <a:cxnLst/>
              <a:rect l="l" t="t" r="r" b="b"/>
              <a:pathLst>
                <a:path w="1794" h="1795" extrusionOk="0">
                  <a:moveTo>
                    <a:pt x="943" y="1"/>
                  </a:moveTo>
                  <a:cubicBezTo>
                    <a:pt x="730" y="426"/>
                    <a:pt x="396" y="730"/>
                    <a:pt x="1" y="882"/>
                  </a:cubicBezTo>
                  <a:lnTo>
                    <a:pt x="1" y="913"/>
                  </a:lnTo>
                  <a:cubicBezTo>
                    <a:pt x="396" y="1065"/>
                    <a:pt x="730" y="1369"/>
                    <a:pt x="882" y="1794"/>
                  </a:cubicBezTo>
                  <a:lnTo>
                    <a:pt x="943" y="1794"/>
                  </a:lnTo>
                  <a:cubicBezTo>
                    <a:pt x="1034" y="1369"/>
                    <a:pt x="1399" y="1065"/>
                    <a:pt x="1794" y="913"/>
                  </a:cubicBezTo>
                  <a:lnTo>
                    <a:pt x="1794" y="882"/>
                  </a:lnTo>
                  <a:cubicBezTo>
                    <a:pt x="1429" y="730"/>
                    <a:pt x="1095" y="426"/>
                    <a:pt x="94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31"/>
            <p:cNvSpPr/>
            <p:nvPr/>
          </p:nvSpPr>
          <p:spPr>
            <a:xfrm rot="59522">
              <a:off x="5845833" y="3458091"/>
              <a:ext cx="179990" cy="170171"/>
            </a:xfrm>
            <a:custGeom>
              <a:avLst/>
              <a:gdLst/>
              <a:ahLst/>
              <a:cxnLst/>
              <a:rect l="l" t="t" r="r" b="b"/>
              <a:pathLst>
                <a:path w="2493" h="2357" extrusionOk="0">
                  <a:moveTo>
                    <a:pt x="1262" y="1"/>
                  </a:moveTo>
                  <a:cubicBezTo>
                    <a:pt x="1254" y="1"/>
                    <a:pt x="1247" y="8"/>
                    <a:pt x="1247" y="24"/>
                  </a:cubicBezTo>
                  <a:cubicBezTo>
                    <a:pt x="1034" y="540"/>
                    <a:pt x="578" y="966"/>
                    <a:pt x="61" y="1148"/>
                  </a:cubicBezTo>
                  <a:cubicBezTo>
                    <a:pt x="0" y="1148"/>
                    <a:pt x="0" y="1209"/>
                    <a:pt x="61" y="1209"/>
                  </a:cubicBezTo>
                  <a:cubicBezTo>
                    <a:pt x="578" y="1361"/>
                    <a:pt x="1034" y="1817"/>
                    <a:pt x="1247" y="2334"/>
                  </a:cubicBezTo>
                  <a:cubicBezTo>
                    <a:pt x="1247" y="2349"/>
                    <a:pt x="1254" y="2356"/>
                    <a:pt x="1262" y="2356"/>
                  </a:cubicBezTo>
                  <a:cubicBezTo>
                    <a:pt x="1269" y="2356"/>
                    <a:pt x="1277" y="2349"/>
                    <a:pt x="1277" y="2334"/>
                  </a:cubicBezTo>
                  <a:cubicBezTo>
                    <a:pt x="1459" y="1817"/>
                    <a:pt x="1915" y="1391"/>
                    <a:pt x="2462" y="1209"/>
                  </a:cubicBezTo>
                  <a:cubicBezTo>
                    <a:pt x="2493" y="1209"/>
                    <a:pt x="2493" y="1148"/>
                    <a:pt x="2462" y="1148"/>
                  </a:cubicBezTo>
                  <a:cubicBezTo>
                    <a:pt x="1915" y="996"/>
                    <a:pt x="1459" y="540"/>
                    <a:pt x="1277" y="24"/>
                  </a:cubicBezTo>
                  <a:cubicBezTo>
                    <a:pt x="1277" y="8"/>
                    <a:pt x="1269" y="1"/>
                    <a:pt x="12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33">
    <p:spTree>
      <p:nvGrpSpPr>
        <p:cNvPr id="1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p32"/>
          <p:cNvSpPr/>
          <p:nvPr/>
        </p:nvSpPr>
        <p:spPr>
          <a:xfrm rot="9000010">
            <a:off x="-902016" y="-43220"/>
            <a:ext cx="2080809" cy="2692176"/>
          </a:xfrm>
          <a:custGeom>
            <a:avLst/>
            <a:gdLst/>
            <a:ahLst/>
            <a:cxnLst/>
            <a:rect l="l" t="t" r="r" b="b"/>
            <a:pathLst>
              <a:path w="49273" h="63750" extrusionOk="0">
                <a:moveTo>
                  <a:pt x="48605" y="152"/>
                </a:moveTo>
                <a:cubicBezTo>
                  <a:pt x="48972" y="152"/>
                  <a:pt x="48706" y="385"/>
                  <a:pt x="48472" y="552"/>
                </a:cubicBezTo>
                <a:cubicBezTo>
                  <a:pt x="48272" y="752"/>
                  <a:pt x="48038" y="919"/>
                  <a:pt x="47805" y="1086"/>
                </a:cubicBezTo>
                <a:cubicBezTo>
                  <a:pt x="47612" y="1247"/>
                  <a:pt x="47107" y="1688"/>
                  <a:pt x="46772" y="1688"/>
                </a:cubicBezTo>
                <a:cubicBezTo>
                  <a:pt x="46761" y="1688"/>
                  <a:pt x="46749" y="1688"/>
                  <a:pt x="46737" y="1686"/>
                </a:cubicBezTo>
                <a:cubicBezTo>
                  <a:pt x="46871" y="1586"/>
                  <a:pt x="46938" y="1520"/>
                  <a:pt x="47071" y="1420"/>
                </a:cubicBezTo>
                <a:cubicBezTo>
                  <a:pt x="47138" y="1353"/>
                  <a:pt x="47104" y="1219"/>
                  <a:pt x="47038" y="1219"/>
                </a:cubicBezTo>
                <a:cubicBezTo>
                  <a:pt x="47471" y="719"/>
                  <a:pt x="47972" y="152"/>
                  <a:pt x="48605" y="152"/>
                </a:cubicBezTo>
                <a:close/>
                <a:moveTo>
                  <a:pt x="44736" y="1586"/>
                </a:moveTo>
                <a:lnTo>
                  <a:pt x="44736" y="1586"/>
                </a:lnTo>
                <a:cubicBezTo>
                  <a:pt x="44569" y="1953"/>
                  <a:pt x="44302" y="2287"/>
                  <a:pt x="44069" y="2620"/>
                </a:cubicBezTo>
                <a:cubicBezTo>
                  <a:pt x="44269" y="2253"/>
                  <a:pt x="44436" y="1887"/>
                  <a:pt x="44736" y="1586"/>
                </a:cubicBezTo>
                <a:close/>
                <a:moveTo>
                  <a:pt x="45439" y="3300"/>
                </a:moveTo>
                <a:cubicBezTo>
                  <a:pt x="45637" y="3300"/>
                  <a:pt x="45836" y="3345"/>
                  <a:pt x="46037" y="3454"/>
                </a:cubicBezTo>
                <a:cubicBezTo>
                  <a:pt x="45703" y="3688"/>
                  <a:pt x="45270" y="3855"/>
                  <a:pt x="44903" y="3921"/>
                </a:cubicBezTo>
                <a:cubicBezTo>
                  <a:pt x="44628" y="4004"/>
                  <a:pt x="44286" y="4063"/>
                  <a:pt x="43950" y="4063"/>
                </a:cubicBezTo>
                <a:cubicBezTo>
                  <a:pt x="43878" y="4063"/>
                  <a:pt x="43806" y="4061"/>
                  <a:pt x="43735" y="4055"/>
                </a:cubicBezTo>
                <a:cubicBezTo>
                  <a:pt x="44285" y="3705"/>
                  <a:pt x="44853" y="3300"/>
                  <a:pt x="45439" y="3300"/>
                </a:cubicBezTo>
                <a:close/>
                <a:moveTo>
                  <a:pt x="41867" y="3021"/>
                </a:moveTo>
                <a:cubicBezTo>
                  <a:pt x="41801" y="3621"/>
                  <a:pt x="41434" y="4422"/>
                  <a:pt x="40967" y="5089"/>
                </a:cubicBezTo>
                <a:cubicBezTo>
                  <a:pt x="40933" y="5089"/>
                  <a:pt x="40933" y="5122"/>
                  <a:pt x="40900" y="5122"/>
                </a:cubicBezTo>
                <a:lnTo>
                  <a:pt x="40900" y="5055"/>
                </a:lnTo>
                <a:cubicBezTo>
                  <a:pt x="41133" y="4689"/>
                  <a:pt x="41400" y="4288"/>
                  <a:pt x="41600" y="3921"/>
                </a:cubicBezTo>
                <a:cubicBezTo>
                  <a:pt x="41649" y="3824"/>
                  <a:pt x="41591" y="3762"/>
                  <a:pt x="41517" y="3762"/>
                </a:cubicBezTo>
                <a:cubicBezTo>
                  <a:pt x="41490" y="3762"/>
                  <a:pt x="41461" y="3770"/>
                  <a:pt x="41434" y="3788"/>
                </a:cubicBezTo>
                <a:cubicBezTo>
                  <a:pt x="41167" y="4055"/>
                  <a:pt x="40967" y="4355"/>
                  <a:pt x="40767" y="4622"/>
                </a:cubicBezTo>
                <a:cubicBezTo>
                  <a:pt x="40800" y="4555"/>
                  <a:pt x="40833" y="4422"/>
                  <a:pt x="40900" y="4355"/>
                </a:cubicBezTo>
                <a:cubicBezTo>
                  <a:pt x="40922" y="4290"/>
                  <a:pt x="40874" y="4254"/>
                  <a:pt x="40837" y="4254"/>
                </a:cubicBezTo>
                <a:cubicBezTo>
                  <a:pt x="40817" y="4254"/>
                  <a:pt x="40800" y="4265"/>
                  <a:pt x="40800" y="4288"/>
                </a:cubicBezTo>
                <a:cubicBezTo>
                  <a:pt x="40733" y="4522"/>
                  <a:pt x="40633" y="4689"/>
                  <a:pt x="40533" y="4889"/>
                </a:cubicBezTo>
                <a:cubicBezTo>
                  <a:pt x="40533" y="4922"/>
                  <a:pt x="40533" y="4955"/>
                  <a:pt x="40566" y="4955"/>
                </a:cubicBezTo>
                <a:cubicBezTo>
                  <a:pt x="40433" y="5122"/>
                  <a:pt x="40300" y="5322"/>
                  <a:pt x="40233" y="5522"/>
                </a:cubicBezTo>
                <a:cubicBezTo>
                  <a:pt x="40199" y="5589"/>
                  <a:pt x="40199" y="5623"/>
                  <a:pt x="40233" y="5723"/>
                </a:cubicBezTo>
                <a:lnTo>
                  <a:pt x="40133" y="5789"/>
                </a:lnTo>
                <a:cubicBezTo>
                  <a:pt x="39866" y="5089"/>
                  <a:pt x="41133" y="3554"/>
                  <a:pt x="41867" y="3021"/>
                </a:cubicBezTo>
                <a:close/>
                <a:moveTo>
                  <a:pt x="42751" y="5531"/>
                </a:moveTo>
                <a:cubicBezTo>
                  <a:pt x="42868" y="5531"/>
                  <a:pt x="42985" y="5539"/>
                  <a:pt x="43102" y="5556"/>
                </a:cubicBezTo>
                <a:cubicBezTo>
                  <a:pt x="42835" y="5689"/>
                  <a:pt x="42601" y="5756"/>
                  <a:pt x="42368" y="5856"/>
                </a:cubicBezTo>
                <a:cubicBezTo>
                  <a:pt x="42401" y="5789"/>
                  <a:pt x="42434" y="5756"/>
                  <a:pt x="42468" y="5756"/>
                </a:cubicBezTo>
                <a:cubicBezTo>
                  <a:pt x="42568" y="5689"/>
                  <a:pt x="42468" y="5556"/>
                  <a:pt x="42401" y="5556"/>
                </a:cubicBezTo>
                <a:cubicBezTo>
                  <a:pt x="42518" y="5539"/>
                  <a:pt x="42635" y="5531"/>
                  <a:pt x="42751" y="5531"/>
                </a:cubicBezTo>
                <a:close/>
                <a:moveTo>
                  <a:pt x="14581" y="5522"/>
                </a:moveTo>
                <a:lnTo>
                  <a:pt x="14581" y="5522"/>
                </a:lnTo>
                <a:cubicBezTo>
                  <a:pt x="14681" y="5689"/>
                  <a:pt x="14748" y="5889"/>
                  <a:pt x="14781" y="6056"/>
                </a:cubicBezTo>
                <a:cubicBezTo>
                  <a:pt x="14748" y="6056"/>
                  <a:pt x="14715" y="6090"/>
                  <a:pt x="14715" y="6190"/>
                </a:cubicBezTo>
                <a:cubicBezTo>
                  <a:pt x="14681" y="5956"/>
                  <a:pt x="14615" y="5723"/>
                  <a:pt x="14581" y="5522"/>
                </a:cubicBezTo>
                <a:close/>
                <a:moveTo>
                  <a:pt x="17050" y="5456"/>
                </a:moveTo>
                <a:cubicBezTo>
                  <a:pt x="16916" y="6056"/>
                  <a:pt x="16683" y="6857"/>
                  <a:pt x="16249" y="7124"/>
                </a:cubicBezTo>
                <a:cubicBezTo>
                  <a:pt x="16282" y="6957"/>
                  <a:pt x="16349" y="6857"/>
                  <a:pt x="16416" y="6690"/>
                </a:cubicBezTo>
                <a:cubicBezTo>
                  <a:pt x="16583" y="6256"/>
                  <a:pt x="16749" y="5856"/>
                  <a:pt x="17050" y="5456"/>
                </a:cubicBezTo>
                <a:close/>
                <a:moveTo>
                  <a:pt x="40373" y="8077"/>
                </a:moveTo>
                <a:cubicBezTo>
                  <a:pt x="40570" y="8077"/>
                  <a:pt x="40768" y="8101"/>
                  <a:pt x="40933" y="8124"/>
                </a:cubicBezTo>
                <a:cubicBezTo>
                  <a:pt x="40566" y="8291"/>
                  <a:pt x="40199" y="8425"/>
                  <a:pt x="39799" y="8458"/>
                </a:cubicBezTo>
                <a:cubicBezTo>
                  <a:pt x="39933" y="8358"/>
                  <a:pt x="40066" y="8224"/>
                  <a:pt x="40133" y="8091"/>
                </a:cubicBezTo>
                <a:cubicBezTo>
                  <a:pt x="40211" y="8081"/>
                  <a:pt x="40292" y="8077"/>
                  <a:pt x="40373" y="8077"/>
                </a:cubicBezTo>
                <a:close/>
                <a:moveTo>
                  <a:pt x="34095" y="9258"/>
                </a:moveTo>
                <a:lnTo>
                  <a:pt x="34095" y="9258"/>
                </a:lnTo>
                <a:cubicBezTo>
                  <a:pt x="34028" y="9425"/>
                  <a:pt x="33895" y="9625"/>
                  <a:pt x="33795" y="9792"/>
                </a:cubicBezTo>
                <a:cubicBezTo>
                  <a:pt x="33595" y="10226"/>
                  <a:pt x="33395" y="10626"/>
                  <a:pt x="33194" y="10993"/>
                </a:cubicBezTo>
                <a:cubicBezTo>
                  <a:pt x="33395" y="10393"/>
                  <a:pt x="33695" y="9792"/>
                  <a:pt x="34095" y="9258"/>
                </a:cubicBezTo>
                <a:close/>
                <a:moveTo>
                  <a:pt x="16849" y="9859"/>
                </a:moveTo>
                <a:lnTo>
                  <a:pt x="16849" y="9859"/>
                </a:lnTo>
                <a:cubicBezTo>
                  <a:pt x="16449" y="10459"/>
                  <a:pt x="15915" y="11293"/>
                  <a:pt x="15582" y="11460"/>
                </a:cubicBezTo>
                <a:cubicBezTo>
                  <a:pt x="15782" y="11193"/>
                  <a:pt x="16149" y="10693"/>
                  <a:pt x="16249" y="10559"/>
                </a:cubicBezTo>
                <a:cubicBezTo>
                  <a:pt x="16416" y="10293"/>
                  <a:pt x="16616" y="10059"/>
                  <a:pt x="16849" y="9859"/>
                </a:cubicBezTo>
                <a:close/>
                <a:moveTo>
                  <a:pt x="37097" y="10960"/>
                </a:moveTo>
                <a:lnTo>
                  <a:pt x="37097" y="10960"/>
                </a:lnTo>
                <a:cubicBezTo>
                  <a:pt x="36709" y="11348"/>
                  <a:pt x="36136" y="11552"/>
                  <a:pt x="35570" y="11552"/>
                </a:cubicBezTo>
                <a:cubicBezTo>
                  <a:pt x="35456" y="11552"/>
                  <a:pt x="35342" y="11544"/>
                  <a:pt x="35229" y="11527"/>
                </a:cubicBezTo>
                <a:cubicBezTo>
                  <a:pt x="35863" y="11360"/>
                  <a:pt x="36430" y="11060"/>
                  <a:pt x="37097" y="10960"/>
                </a:cubicBezTo>
                <a:close/>
                <a:moveTo>
                  <a:pt x="34474" y="11575"/>
                </a:moveTo>
                <a:cubicBezTo>
                  <a:pt x="34443" y="11659"/>
                  <a:pt x="34473" y="11749"/>
                  <a:pt x="34562" y="11794"/>
                </a:cubicBezTo>
                <a:cubicBezTo>
                  <a:pt x="34586" y="11794"/>
                  <a:pt x="34593" y="11826"/>
                  <a:pt x="34606" y="11846"/>
                </a:cubicBezTo>
                <a:lnTo>
                  <a:pt x="34606" y="11846"/>
                </a:lnTo>
                <a:cubicBezTo>
                  <a:pt x="34509" y="11789"/>
                  <a:pt x="34388" y="11758"/>
                  <a:pt x="34295" y="11727"/>
                </a:cubicBezTo>
                <a:cubicBezTo>
                  <a:pt x="34355" y="11676"/>
                  <a:pt x="34414" y="11625"/>
                  <a:pt x="34474" y="11575"/>
                </a:cubicBezTo>
                <a:close/>
                <a:moveTo>
                  <a:pt x="30593" y="12127"/>
                </a:moveTo>
                <a:cubicBezTo>
                  <a:pt x="30593" y="12728"/>
                  <a:pt x="30459" y="13295"/>
                  <a:pt x="30226" y="13862"/>
                </a:cubicBezTo>
                <a:cubicBezTo>
                  <a:pt x="30392" y="13295"/>
                  <a:pt x="30526" y="12728"/>
                  <a:pt x="30593" y="12127"/>
                </a:cubicBezTo>
                <a:close/>
                <a:moveTo>
                  <a:pt x="33395" y="14195"/>
                </a:moveTo>
                <a:lnTo>
                  <a:pt x="33395" y="14195"/>
                </a:lnTo>
                <a:cubicBezTo>
                  <a:pt x="33128" y="14395"/>
                  <a:pt x="32794" y="14596"/>
                  <a:pt x="32461" y="14729"/>
                </a:cubicBezTo>
                <a:cubicBezTo>
                  <a:pt x="32427" y="14729"/>
                  <a:pt x="32394" y="14729"/>
                  <a:pt x="32361" y="14762"/>
                </a:cubicBezTo>
                <a:cubicBezTo>
                  <a:pt x="32060" y="14896"/>
                  <a:pt x="31727" y="14929"/>
                  <a:pt x="31427" y="14929"/>
                </a:cubicBezTo>
                <a:cubicBezTo>
                  <a:pt x="32094" y="14629"/>
                  <a:pt x="32727" y="14229"/>
                  <a:pt x="33395" y="14195"/>
                </a:cubicBezTo>
                <a:close/>
                <a:moveTo>
                  <a:pt x="29925" y="13428"/>
                </a:moveTo>
                <a:lnTo>
                  <a:pt x="29925" y="13428"/>
                </a:lnTo>
                <a:cubicBezTo>
                  <a:pt x="29792" y="13962"/>
                  <a:pt x="29592" y="14462"/>
                  <a:pt x="29358" y="14963"/>
                </a:cubicBezTo>
                <a:cubicBezTo>
                  <a:pt x="29559" y="14429"/>
                  <a:pt x="29725" y="13928"/>
                  <a:pt x="29925" y="13428"/>
                </a:cubicBezTo>
                <a:close/>
                <a:moveTo>
                  <a:pt x="13681" y="13495"/>
                </a:moveTo>
                <a:cubicBezTo>
                  <a:pt x="13747" y="13628"/>
                  <a:pt x="13847" y="13795"/>
                  <a:pt x="13881" y="13962"/>
                </a:cubicBezTo>
                <a:cubicBezTo>
                  <a:pt x="13847" y="13962"/>
                  <a:pt x="13781" y="14029"/>
                  <a:pt x="13781" y="14095"/>
                </a:cubicBezTo>
                <a:cubicBezTo>
                  <a:pt x="13747" y="14429"/>
                  <a:pt x="13781" y="14796"/>
                  <a:pt x="13781" y="15163"/>
                </a:cubicBezTo>
                <a:cubicBezTo>
                  <a:pt x="13681" y="14629"/>
                  <a:pt x="13580" y="14062"/>
                  <a:pt x="13681" y="13495"/>
                </a:cubicBezTo>
                <a:close/>
                <a:moveTo>
                  <a:pt x="17216" y="13428"/>
                </a:moveTo>
                <a:cubicBezTo>
                  <a:pt x="16783" y="14295"/>
                  <a:pt x="15882" y="15897"/>
                  <a:pt x="15015" y="16130"/>
                </a:cubicBezTo>
                <a:cubicBezTo>
                  <a:pt x="15715" y="15163"/>
                  <a:pt x="16082" y="13962"/>
                  <a:pt x="17216" y="13428"/>
                </a:cubicBezTo>
                <a:close/>
                <a:moveTo>
                  <a:pt x="26423" y="15463"/>
                </a:moveTo>
                <a:lnTo>
                  <a:pt x="26423" y="15463"/>
                </a:lnTo>
                <a:cubicBezTo>
                  <a:pt x="26556" y="16163"/>
                  <a:pt x="26390" y="16931"/>
                  <a:pt x="26123" y="17564"/>
                </a:cubicBezTo>
                <a:cubicBezTo>
                  <a:pt x="26123" y="17598"/>
                  <a:pt x="26123" y="17631"/>
                  <a:pt x="26089" y="17698"/>
                </a:cubicBezTo>
                <a:cubicBezTo>
                  <a:pt x="26223" y="17097"/>
                  <a:pt x="26256" y="16464"/>
                  <a:pt x="26290" y="15897"/>
                </a:cubicBezTo>
                <a:cubicBezTo>
                  <a:pt x="26290" y="15763"/>
                  <a:pt x="26256" y="15730"/>
                  <a:pt x="26189" y="15696"/>
                </a:cubicBezTo>
                <a:cubicBezTo>
                  <a:pt x="26256" y="15596"/>
                  <a:pt x="26356" y="15563"/>
                  <a:pt x="26423" y="15463"/>
                </a:cubicBezTo>
                <a:close/>
                <a:moveTo>
                  <a:pt x="30793" y="17831"/>
                </a:moveTo>
                <a:cubicBezTo>
                  <a:pt x="30926" y="17898"/>
                  <a:pt x="31026" y="17931"/>
                  <a:pt x="31126" y="17998"/>
                </a:cubicBezTo>
                <a:cubicBezTo>
                  <a:pt x="30793" y="18232"/>
                  <a:pt x="30392" y="18398"/>
                  <a:pt x="30026" y="18532"/>
                </a:cubicBezTo>
                <a:cubicBezTo>
                  <a:pt x="30292" y="18298"/>
                  <a:pt x="30593" y="18098"/>
                  <a:pt x="30793" y="17831"/>
                </a:cubicBezTo>
                <a:close/>
                <a:moveTo>
                  <a:pt x="30092" y="17965"/>
                </a:moveTo>
                <a:cubicBezTo>
                  <a:pt x="29425" y="18465"/>
                  <a:pt x="28558" y="18865"/>
                  <a:pt x="27724" y="18932"/>
                </a:cubicBezTo>
                <a:lnTo>
                  <a:pt x="27357" y="18932"/>
                </a:lnTo>
                <a:cubicBezTo>
                  <a:pt x="28258" y="18565"/>
                  <a:pt x="29125" y="18132"/>
                  <a:pt x="30092" y="17965"/>
                </a:cubicBezTo>
                <a:close/>
                <a:moveTo>
                  <a:pt x="25789" y="16864"/>
                </a:moveTo>
                <a:lnTo>
                  <a:pt x="25789" y="16864"/>
                </a:lnTo>
                <a:cubicBezTo>
                  <a:pt x="25722" y="17631"/>
                  <a:pt x="25556" y="18465"/>
                  <a:pt x="25089" y="19099"/>
                </a:cubicBezTo>
                <a:cubicBezTo>
                  <a:pt x="25356" y="18365"/>
                  <a:pt x="25522" y="17564"/>
                  <a:pt x="25789" y="16864"/>
                </a:cubicBezTo>
                <a:close/>
                <a:moveTo>
                  <a:pt x="12280" y="17564"/>
                </a:moveTo>
                <a:lnTo>
                  <a:pt x="12280" y="17564"/>
                </a:lnTo>
                <a:cubicBezTo>
                  <a:pt x="12446" y="17765"/>
                  <a:pt x="12613" y="18031"/>
                  <a:pt x="12747" y="18265"/>
                </a:cubicBezTo>
                <a:cubicBezTo>
                  <a:pt x="12713" y="18265"/>
                  <a:pt x="12713" y="18298"/>
                  <a:pt x="12713" y="18365"/>
                </a:cubicBezTo>
                <a:cubicBezTo>
                  <a:pt x="12780" y="19099"/>
                  <a:pt x="13113" y="19766"/>
                  <a:pt x="13080" y="20467"/>
                </a:cubicBezTo>
                <a:cubicBezTo>
                  <a:pt x="12580" y="19633"/>
                  <a:pt x="11979" y="18432"/>
                  <a:pt x="12280" y="17564"/>
                </a:cubicBezTo>
                <a:close/>
                <a:moveTo>
                  <a:pt x="26533" y="21421"/>
                </a:moveTo>
                <a:cubicBezTo>
                  <a:pt x="26771" y="21421"/>
                  <a:pt x="26990" y="21459"/>
                  <a:pt x="27190" y="21534"/>
                </a:cubicBezTo>
                <a:lnTo>
                  <a:pt x="26556" y="21901"/>
                </a:lnTo>
                <a:cubicBezTo>
                  <a:pt x="26590" y="21834"/>
                  <a:pt x="26623" y="21801"/>
                  <a:pt x="26690" y="21734"/>
                </a:cubicBezTo>
                <a:cubicBezTo>
                  <a:pt x="26757" y="21601"/>
                  <a:pt x="26690" y="21434"/>
                  <a:pt x="26556" y="21434"/>
                </a:cubicBezTo>
                <a:cubicBezTo>
                  <a:pt x="26506" y="21451"/>
                  <a:pt x="26465" y="21459"/>
                  <a:pt x="26423" y="21459"/>
                </a:cubicBezTo>
                <a:cubicBezTo>
                  <a:pt x="26381" y="21459"/>
                  <a:pt x="26340" y="21451"/>
                  <a:pt x="26290" y="21434"/>
                </a:cubicBezTo>
                <a:cubicBezTo>
                  <a:pt x="26373" y="21426"/>
                  <a:pt x="26454" y="21421"/>
                  <a:pt x="26533" y="21421"/>
                </a:cubicBezTo>
                <a:close/>
                <a:moveTo>
                  <a:pt x="26089" y="21868"/>
                </a:moveTo>
                <a:cubicBezTo>
                  <a:pt x="25583" y="22267"/>
                  <a:pt x="24822" y="22518"/>
                  <a:pt x="24129" y="22518"/>
                </a:cubicBezTo>
                <a:cubicBezTo>
                  <a:pt x="23953" y="22518"/>
                  <a:pt x="23782" y="22502"/>
                  <a:pt x="23621" y="22468"/>
                </a:cubicBezTo>
                <a:cubicBezTo>
                  <a:pt x="24455" y="22468"/>
                  <a:pt x="25255" y="21868"/>
                  <a:pt x="26089" y="21868"/>
                </a:cubicBezTo>
                <a:close/>
                <a:moveTo>
                  <a:pt x="21853" y="21434"/>
                </a:moveTo>
                <a:lnTo>
                  <a:pt x="21853" y="21434"/>
                </a:lnTo>
                <a:cubicBezTo>
                  <a:pt x="21720" y="22068"/>
                  <a:pt x="21553" y="22701"/>
                  <a:pt x="21286" y="23235"/>
                </a:cubicBezTo>
                <a:lnTo>
                  <a:pt x="21253" y="23235"/>
                </a:lnTo>
                <a:cubicBezTo>
                  <a:pt x="21253" y="23135"/>
                  <a:pt x="21253" y="23102"/>
                  <a:pt x="21286" y="23035"/>
                </a:cubicBezTo>
                <a:cubicBezTo>
                  <a:pt x="21453" y="22468"/>
                  <a:pt x="21620" y="21934"/>
                  <a:pt x="21853" y="21434"/>
                </a:cubicBezTo>
                <a:close/>
                <a:moveTo>
                  <a:pt x="15382" y="22435"/>
                </a:moveTo>
                <a:cubicBezTo>
                  <a:pt x="14948" y="22968"/>
                  <a:pt x="14448" y="23569"/>
                  <a:pt x="13947" y="23869"/>
                </a:cubicBezTo>
                <a:cubicBezTo>
                  <a:pt x="14014" y="23702"/>
                  <a:pt x="14114" y="23535"/>
                  <a:pt x="14248" y="23369"/>
                </a:cubicBezTo>
                <a:lnTo>
                  <a:pt x="14548" y="23068"/>
                </a:lnTo>
                <a:cubicBezTo>
                  <a:pt x="14681" y="22935"/>
                  <a:pt x="14781" y="22802"/>
                  <a:pt x="14881" y="22768"/>
                </a:cubicBezTo>
                <a:cubicBezTo>
                  <a:pt x="15048" y="22635"/>
                  <a:pt x="15215" y="22535"/>
                  <a:pt x="15382" y="22435"/>
                </a:cubicBezTo>
                <a:close/>
                <a:moveTo>
                  <a:pt x="12113" y="22701"/>
                </a:moveTo>
                <a:lnTo>
                  <a:pt x="12113" y="22701"/>
                </a:lnTo>
                <a:cubicBezTo>
                  <a:pt x="12280" y="22968"/>
                  <a:pt x="12380" y="23302"/>
                  <a:pt x="12413" y="23669"/>
                </a:cubicBezTo>
                <a:cubicBezTo>
                  <a:pt x="12280" y="24036"/>
                  <a:pt x="12246" y="24369"/>
                  <a:pt x="12280" y="24703"/>
                </a:cubicBezTo>
                <a:cubicBezTo>
                  <a:pt x="12246" y="24536"/>
                  <a:pt x="12213" y="24403"/>
                  <a:pt x="12179" y="24236"/>
                </a:cubicBezTo>
                <a:cubicBezTo>
                  <a:pt x="12079" y="23736"/>
                  <a:pt x="12046" y="23202"/>
                  <a:pt x="12113" y="22701"/>
                </a:cubicBezTo>
                <a:close/>
                <a:moveTo>
                  <a:pt x="15415" y="26471"/>
                </a:moveTo>
                <a:lnTo>
                  <a:pt x="15415" y="26471"/>
                </a:lnTo>
                <a:cubicBezTo>
                  <a:pt x="15282" y="26704"/>
                  <a:pt x="15048" y="26904"/>
                  <a:pt x="14781" y="27138"/>
                </a:cubicBezTo>
                <a:cubicBezTo>
                  <a:pt x="14915" y="26971"/>
                  <a:pt x="15015" y="26871"/>
                  <a:pt x="15082" y="26704"/>
                </a:cubicBezTo>
                <a:cubicBezTo>
                  <a:pt x="15215" y="26604"/>
                  <a:pt x="15348" y="26571"/>
                  <a:pt x="15415" y="26471"/>
                </a:cubicBezTo>
                <a:close/>
                <a:moveTo>
                  <a:pt x="14548" y="26604"/>
                </a:moveTo>
                <a:cubicBezTo>
                  <a:pt x="13914" y="27038"/>
                  <a:pt x="13347" y="27538"/>
                  <a:pt x="12913" y="28139"/>
                </a:cubicBezTo>
                <a:cubicBezTo>
                  <a:pt x="12880" y="28239"/>
                  <a:pt x="12880" y="28372"/>
                  <a:pt x="12947" y="28406"/>
                </a:cubicBezTo>
                <a:cubicBezTo>
                  <a:pt x="12829" y="28429"/>
                  <a:pt x="12711" y="28453"/>
                  <a:pt x="12628" y="28453"/>
                </a:cubicBezTo>
                <a:cubicBezTo>
                  <a:pt x="12594" y="28453"/>
                  <a:pt x="12566" y="28449"/>
                  <a:pt x="12546" y="28439"/>
                </a:cubicBezTo>
                <a:cubicBezTo>
                  <a:pt x="13180" y="27872"/>
                  <a:pt x="13714" y="26938"/>
                  <a:pt x="14548" y="26604"/>
                </a:cubicBezTo>
                <a:close/>
                <a:moveTo>
                  <a:pt x="11112" y="27538"/>
                </a:moveTo>
                <a:cubicBezTo>
                  <a:pt x="11379" y="28072"/>
                  <a:pt x="11612" y="28606"/>
                  <a:pt x="11679" y="28939"/>
                </a:cubicBezTo>
                <a:cubicBezTo>
                  <a:pt x="11679" y="28973"/>
                  <a:pt x="11612" y="29039"/>
                  <a:pt x="11612" y="29073"/>
                </a:cubicBezTo>
                <a:cubicBezTo>
                  <a:pt x="11512" y="28572"/>
                  <a:pt x="11346" y="28039"/>
                  <a:pt x="11112" y="27538"/>
                </a:cubicBezTo>
                <a:close/>
                <a:moveTo>
                  <a:pt x="24922" y="31608"/>
                </a:moveTo>
                <a:lnTo>
                  <a:pt x="24922" y="31608"/>
                </a:lnTo>
                <a:cubicBezTo>
                  <a:pt x="24522" y="31875"/>
                  <a:pt x="24021" y="32041"/>
                  <a:pt x="23521" y="32075"/>
                </a:cubicBezTo>
                <a:cubicBezTo>
                  <a:pt x="23754" y="31975"/>
                  <a:pt x="23955" y="31908"/>
                  <a:pt x="24221" y="31775"/>
                </a:cubicBezTo>
                <a:cubicBezTo>
                  <a:pt x="24255" y="31775"/>
                  <a:pt x="24255" y="31741"/>
                  <a:pt x="24255" y="31741"/>
                </a:cubicBezTo>
                <a:cubicBezTo>
                  <a:pt x="24522" y="31708"/>
                  <a:pt x="24722" y="31641"/>
                  <a:pt x="24922" y="31608"/>
                </a:cubicBezTo>
                <a:close/>
                <a:moveTo>
                  <a:pt x="25522" y="31574"/>
                </a:moveTo>
                <a:cubicBezTo>
                  <a:pt x="25689" y="31574"/>
                  <a:pt x="25889" y="31574"/>
                  <a:pt x="26056" y="31608"/>
                </a:cubicBezTo>
                <a:cubicBezTo>
                  <a:pt x="25426" y="32087"/>
                  <a:pt x="24453" y="32527"/>
                  <a:pt x="23584" y="32527"/>
                </a:cubicBezTo>
                <a:cubicBezTo>
                  <a:pt x="23303" y="32527"/>
                  <a:pt x="23032" y="32481"/>
                  <a:pt x="22787" y="32375"/>
                </a:cubicBezTo>
                <a:lnTo>
                  <a:pt x="22854" y="32375"/>
                </a:lnTo>
                <a:cubicBezTo>
                  <a:pt x="23015" y="32412"/>
                  <a:pt x="23183" y="32430"/>
                  <a:pt x="23354" y="32430"/>
                </a:cubicBezTo>
                <a:cubicBezTo>
                  <a:pt x="24106" y="32430"/>
                  <a:pt x="24925" y="32091"/>
                  <a:pt x="25522" y="31574"/>
                </a:cubicBezTo>
                <a:close/>
                <a:moveTo>
                  <a:pt x="20252" y="32142"/>
                </a:moveTo>
                <a:lnTo>
                  <a:pt x="20252" y="32142"/>
                </a:lnTo>
                <a:cubicBezTo>
                  <a:pt x="19885" y="32475"/>
                  <a:pt x="19518" y="32775"/>
                  <a:pt x="19084" y="33042"/>
                </a:cubicBezTo>
                <a:cubicBezTo>
                  <a:pt x="19451" y="32742"/>
                  <a:pt x="19852" y="32408"/>
                  <a:pt x="20252" y="32142"/>
                </a:cubicBezTo>
                <a:close/>
                <a:moveTo>
                  <a:pt x="21019" y="31875"/>
                </a:moveTo>
                <a:lnTo>
                  <a:pt x="21019" y="31875"/>
                </a:lnTo>
                <a:cubicBezTo>
                  <a:pt x="20452" y="32742"/>
                  <a:pt x="19418" y="33476"/>
                  <a:pt x="18451" y="33776"/>
                </a:cubicBezTo>
                <a:cubicBezTo>
                  <a:pt x="19418" y="33309"/>
                  <a:pt x="20252" y="32609"/>
                  <a:pt x="21019" y="31875"/>
                </a:cubicBezTo>
                <a:close/>
                <a:moveTo>
                  <a:pt x="20752" y="33776"/>
                </a:moveTo>
                <a:cubicBezTo>
                  <a:pt x="21119" y="33776"/>
                  <a:pt x="21453" y="33809"/>
                  <a:pt x="21786" y="33909"/>
                </a:cubicBezTo>
                <a:cubicBezTo>
                  <a:pt x="21457" y="34038"/>
                  <a:pt x="21066" y="34116"/>
                  <a:pt x="20677" y="34116"/>
                </a:cubicBezTo>
                <a:cubicBezTo>
                  <a:pt x="20357" y="34116"/>
                  <a:pt x="20037" y="34063"/>
                  <a:pt x="19752" y="33943"/>
                </a:cubicBezTo>
                <a:cubicBezTo>
                  <a:pt x="20052" y="33876"/>
                  <a:pt x="20385" y="33809"/>
                  <a:pt x="20719" y="33776"/>
                </a:cubicBezTo>
                <a:close/>
                <a:moveTo>
                  <a:pt x="22253" y="34110"/>
                </a:moveTo>
                <a:cubicBezTo>
                  <a:pt x="22420" y="34210"/>
                  <a:pt x="22554" y="34276"/>
                  <a:pt x="22720" y="34376"/>
                </a:cubicBezTo>
                <a:cubicBezTo>
                  <a:pt x="22403" y="34465"/>
                  <a:pt x="22086" y="34506"/>
                  <a:pt x="21770" y="34506"/>
                </a:cubicBezTo>
                <a:cubicBezTo>
                  <a:pt x="21486" y="34506"/>
                  <a:pt x="21203" y="34473"/>
                  <a:pt x="20919" y="34410"/>
                </a:cubicBezTo>
                <a:cubicBezTo>
                  <a:pt x="21386" y="34376"/>
                  <a:pt x="21853" y="34276"/>
                  <a:pt x="22253" y="34110"/>
                </a:cubicBezTo>
                <a:close/>
                <a:moveTo>
                  <a:pt x="16016" y="34810"/>
                </a:moveTo>
                <a:cubicBezTo>
                  <a:pt x="15882" y="35044"/>
                  <a:pt x="15749" y="35244"/>
                  <a:pt x="15582" y="35444"/>
                </a:cubicBezTo>
                <a:cubicBezTo>
                  <a:pt x="15415" y="35577"/>
                  <a:pt x="15248" y="35711"/>
                  <a:pt x="15115" y="35777"/>
                </a:cubicBezTo>
                <a:cubicBezTo>
                  <a:pt x="15415" y="35444"/>
                  <a:pt x="15682" y="35110"/>
                  <a:pt x="16016" y="34810"/>
                </a:cubicBezTo>
                <a:close/>
                <a:moveTo>
                  <a:pt x="16520" y="33516"/>
                </a:moveTo>
                <a:cubicBezTo>
                  <a:pt x="16572" y="33516"/>
                  <a:pt x="16591" y="33560"/>
                  <a:pt x="16549" y="33676"/>
                </a:cubicBezTo>
                <a:cubicBezTo>
                  <a:pt x="16449" y="33943"/>
                  <a:pt x="16349" y="34243"/>
                  <a:pt x="16182" y="34510"/>
                </a:cubicBezTo>
                <a:cubicBezTo>
                  <a:pt x="15682" y="34743"/>
                  <a:pt x="15282" y="35210"/>
                  <a:pt x="14915" y="35577"/>
                </a:cubicBezTo>
                <a:cubicBezTo>
                  <a:pt x="14615" y="35844"/>
                  <a:pt x="14281" y="36144"/>
                  <a:pt x="14014" y="36545"/>
                </a:cubicBezTo>
                <a:cubicBezTo>
                  <a:pt x="14214" y="35878"/>
                  <a:pt x="14581" y="35277"/>
                  <a:pt x="15015" y="34777"/>
                </a:cubicBezTo>
                <a:cubicBezTo>
                  <a:pt x="15248" y="34477"/>
                  <a:pt x="15549" y="34143"/>
                  <a:pt x="15849" y="33943"/>
                </a:cubicBezTo>
                <a:cubicBezTo>
                  <a:pt x="15899" y="33918"/>
                  <a:pt x="16363" y="33516"/>
                  <a:pt x="16520" y="33516"/>
                </a:cubicBezTo>
                <a:close/>
                <a:moveTo>
                  <a:pt x="17326" y="36071"/>
                </a:moveTo>
                <a:cubicBezTo>
                  <a:pt x="17502" y="36071"/>
                  <a:pt x="17677" y="36092"/>
                  <a:pt x="17850" y="36144"/>
                </a:cubicBezTo>
                <a:cubicBezTo>
                  <a:pt x="17283" y="36439"/>
                  <a:pt x="16662" y="36561"/>
                  <a:pt x="16056" y="36561"/>
                </a:cubicBezTo>
                <a:cubicBezTo>
                  <a:pt x="15699" y="36561"/>
                  <a:pt x="15348" y="36519"/>
                  <a:pt x="15015" y="36445"/>
                </a:cubicBezTo>
                <a:cubicBezTo>
                  <a:pt x="15182" y="36378"/>
                  <a:pt x="15248" y="36311"/>
                  <a:pt x="15415" y="36278"/>
                </a:cubicBezTo>
                <a:cubicBezTo>
                  <a:pt x="15415" y="36311"/>
                  <a:pt x="15448" y="36311"/>
                  <a:pt x="15515" y="36311"/>
                </a:cubicBezTo>
                <a:cubicBezTo>
                  <a:pt x="16109" y="36311"/>
                  <a:pt x="16723" y="36071"/>
                  <a:pt x="17326" y="36071"/>
                </a:cubicBezTo>
                <a:close/>
                <a:moveTo>
                  <a:pt x="48691" y="1"/>
                </a:moveTo>
                <a:cubicBezTo>
                  <a:pt x="47795" y="1"/>
                  <a:pt x="46827" y="917"/>
                  <a:pt x="46371" y="1686"/>
                </a:cubicBezTo>
                <a:cubicBezTo>
                  <a:pt x="45737" y="2020"/>
                  <a:pt x="45103" y="2354"/>
                  <a:pt x="44536" y="2720"/>
                </a:cubicBezTo>
                <a:cubicBezTo>
                  <a:pt x="44869" y="2253"/>
                  <a:pt x="45136" y="1786"/>
                  <a:pt x="45303" y="1253"/>
                </a:cubicBezTo>
                <a:cubicBezTo>
                  <a:pt x="45358" y="1142"/>
                  <a:pt x="45253" y="1077"/>
                  <a:pt x="45159" y="1077"/>
                </a:cubicBezTo>
                <a:cubicBezTo>
                  <a:pt x="45139" y="1077"/>
                  <a:pt x="45120" y="1080"/>
                  <a:pt x="45103" y="1086"/>
                </a:cubicBezTo>
                <a:cubicBezTo>
                  <a:pt x="44603" y="1353"/>
                  <a:pt x="44302" y="1753"/>
                  <a:pt x="44036" y="2253"/>
                </a:cubicBezTo>
                <a:cubicBezTo>
                  <a:pt x="43802" y="2687"/>
                  <a:pt x="43468" y="3087"/>
                  <a:pt x="43268" y="3521"/>
                </a:cubicBezTo>
                <a:cubicBezTo>
                  <a:pt x="42768" y="3855"/>
                  <a:pt x="42268" y="4222"/>
                  <a:pt x="41801" y="4588"/>
                </a:cubicBezTo>
                <a:cubicBezTo>
                  <a:pt x="42134" y="3955"/>
                  <a:pt x="42301" y="3354"/>
                  <a:pt x="42268" y="2854"/>
                </a:cubicBezTo>
                <a:cubicBezTo>
                  <a:pt x="42268" y="2752"/>
                  <a:pt x="42190" y="2708"/>
                  <a:pt x="42108" y="2708"/>
                </a:cubicBezTo>
                <a:cubicBezTo>
                  <a:pt x="42083" y="2708"/>
                  <a:pt x="42058" y="2713"/>
                  <a:pt x="42034" y="2720"/>
                </a:cubicBezTo>
                <a:cubicBezTo>
                  <a:pt x="41467" y="2921"/>
                  <a:pt x="39099" y="5522"/>
                  <a:pt x="39966" y="6056"/>
                </a:cubicBezTo>
                <a:cubicBezTo>
                  <a:pt x="39899" y="6123"/>
                  <a:pt x="39766" y="6223"/>
                  <a:pt x="39699" y="6290"/>
                </a:cubicBezTo>
                <a:lnTo>
                  <a:pt x="39632" y="6290"/>
                </a:lnTo>
                <a:cubicBezTo>
                  <a:pt x="39599" y="6290"/>
                  <a:pt x="39566" y="6356"/>
                  <a:pt x="39566" y="6390"/>
                </a:cubicBezTo>
                <a:cubicBezTo>
                  <a:pt x="38865" y="6957"/>
                  <a:pt x="38198" y="7591"/>
                  <a:pt x="37531" y="8224"/>
                </a:cubicBezTo>
                <a:cubicBezTo>
                  <a:pt x="37631" y="7958"/>
                  <a:pt x="37764" y="7757"/>
                  <a:pt x="37864" y="7557"/>
                </a:cubicBezTo>
                <a:cubicBezTo>
                  <a:pt x="38131" y="6923"/>
                  <a:pt x="38432" y="6290"/>
                  <a:pt x="38465" y="5589"/>
                </a:cubicBezTo>
                <a:cubicBezTo>
                  <a:pt x="38465" y="5487"/>
                  <a:pt x="38368" y="5444"/>
                  <a:pt x="38292" y="5444"/>
                </a:cubicBezTo>
                <a:cubicBezTo>
                  <a:pt x="38268" y="5444"/>
                  <a:pt x="38247" y="5448"/>
                  <a:pt x="38231" y="5456"/>
                </a:cubicBezTo>
                <a:cubicBezTo>
                  <a:pt x="37231" y="6223"/>
                  <a:pt x="36530" y="7524"/>
                  <a:pt x="36463" y="8758"/>
                </a:cubicBezTo>
                <a:cubicBezTo>
                  <a:pt x="36463" y="8858"/>
                  <a:pt x="36564" y="8925"/>
                  <a:pt x="36630" y="8925"/>
                </a:cubicBezTo>
                <a:lnTo>
                  <a:pt x="36564" y="9025"/>
                </a:lnTo>
                <a:cubicBezTo>
                  <a:pt x="36530" y="9058"/>
                  <a:pt x="36530" y="9092"/>
                  <a:pt x="36530" y="9092"/>
                </a:cubicBezTo>
                <a:cubicBezTo>
                  <a:pt x="35730" y="9859"/>
                  <a:pt x="34929" y="10559"/>
                  <a:pt x="34195" y="11293"/>
                </a:cubicBezTo>
                <a:cubicBezTo>
                  <a:pt x="34796" y="10426"/>
                  <a:pt x="35229" y="9258"/>
                  <a:pt x="35096" y="8358"/>
                </a:cubicBezTo>
                <a:cubicBezTo>
                  <a:pt x="35096" y="8257"/>
                  <a:pt x="35020" y="8156"/>
                  <a:pt x="34939" y="8156"/>
                </a:cubicBezTo>
                <a:cubicBezTo>
                  <a:pt x="34913" y="8156"/>
                  <a:pt x="34887" y="8167"/>
                  <a:pt x="34862" y="8191"/>
                </a:cubicBezTo>
                <a:cubicBezTo>
                  <a:pt x="33561" y="9058"/>
                  <a:pt x="32761" y="10693"/>
                  <a:pt x="32561" y="12227"/>
                </a:cubicBezTo>
                <a:cubicBezTo>
                  <a:pt x="32542" y="12341"/>
                  <a:pt x="32620" y="12401"/>
                  <a:pt x="32715" y="12401"/>
                </a:cubicBezTo>
                <a:cubicBezTo>
                  <a:pt x="32787" y="12401"/>
                  <a:pt x="32870" y="12366"/>
                  <a:pt x="32928" y="12294"/>
                </a:cubicBezTo>
                <a:cubicBezTo>
                  <a:pt x="33028" y="12194"/>
                  <a:pt x="33094" y="12060"/>
                  <a:pt x="33128" y="11927"/>
                </a:cubicBezTo>
                <a:cubicBezTo>
                  <a:pt x="33128" y="11927"/>
                  <a:pt x="33194" y="11927"/>
                  <a:pt x="33194" y="11894"/>
                </a:cubicBezTo>
                <a:cubicBezTo>
                  <a:pt x="33695" y="11026"/>
                  <a:pt x="34095" y="10126"/>
                  <a:pt x="34595" y="9258"/>
                </a:cubicBezTo>
                <a:cubicBezTo>
                  <a:pt x="34696" y="9092"/>
                  <a:pt x="34562" y="8958"/>
                  <a:pt x="34429" y="8958"/>
                </a:cubicBezTo>
                <a:cubicBezTo>
                  <a:pt x="34562" y="8858"/>
                  <a:pt x="34629" y="8758"/>
                  <a:pt x="34762" y="8691"/>
                </a:cubicBezTo>
                <a:lnTo>
                  <a:pt x="34762" y="8691"/>
                </a:lnTo>
                <a:cubicBezTo>
                  <a:pt x="34729" y="9926"/>
                  <a:pt x="33895" y="11227"/>
                  <a:pt x="33094" y="12127"/>
                </a:cubicBezTo>
                <a:cubicBezTo>
                  <a:pt x="33061" y="12194"/>
                  <a:pt x="33061" y="12261"/>
                  <a:pt x="33094" y="12294"/>
                </a:cubicBezTo>
                <a:cubicBezTo>
                  <a:pt x="32727" y="12628"/>
                  <a:pt x="32394" y="12961"/>
                  <a:pt x="32027" y="13261"/>
                </a:cubicBezTo>
                <a:cubicBezTo>
                  <a:pt x="31293" y="13895"/>
                  <a:pt x="30593" y="14529"/>
                  <a:pt x="29925" y="15129"/>
                </a:cubicBezTo>
                <a:cubicBezTo>
                  <a:pt x="30626" y="14095"/>
                  <a:pt x="31093" y="12861"/>
                  <a:pt x="30926" y="11694"/>
                </a:cubicBezTo>
                <a:cubicBezTo>
                  <a:pt x="30926" y="11605"/>
                  <a:pt x="30852" y="11560"/>
                  <a:pt x="30783" y="11560"/>
                </a:cubicBezTo>
                <a:cubicBezTo>
                  <a:pt x="30748" y="11560"/>
                  <a:pt x="30715" y="11571"/>
                  <a:pt x="30693" y="11593"/>
                </a:cubicBezTo>
                <a:cubicBezTo>
                  <a:pt x="30559" y="11627"/>
                  <a:pt x="30459" y="11727"/>
                  <a:pt x="30326" y="11794"/>
                </a:cubicBezTo>
                <a:cubicBezTo>
                  <a:pt x="30326" y="11794"/>
                  <a:pt x="30292" y="11794"/>
                  <a:pt x="30292" y="11860"/>
                </a:cubicBezTo>
                <a:cubicBezTo>
                  <a:pt x="29292" y="12628"/>
                  <a:pt x="28625" y="14362"/>
                  <a:pt x="28658" y="15630"/>
                </a:cubicBezTo>
                <a:cubicBezTo>
                  <a:pt x="28625" y="15797"/>
                  <a:pt x="28591" y="15930"/>
                  <a:pt x="28558" y="16097"/>
                </a:cubicBezTo>
                <a:cubicBezTo>
                  <a:pt x="28491" y="16230"/>
                  <a:pt x="28625" y="16264"/>
                  <a:pt x="28725" y="16264"/>
                </a:cubicBezTo>
                <a:cubicBezTo>
                  <a:pt x="27724" y="17198"/>
                  <a:pt x="26757" y="18098"/>
                  <a:pt x="25789" y="19066"/>
                </a:cubicBezTo>
                <a:cubicBezTo>
                  <a:pt x="26556" y="17965"/>
                  <a:pt x="26990" y="16464"/>
                  <a:pt x="26723" y="15263"/>
                </a:cubicBezTo>
                <a:cubicBezTo>
                  <a:pt x="26684" y="15185"/>
                  <a:pt x="26645" y="15152"/>
                  <a:pt x="26593" y="15152"/>
                </a:cubicBezTo>
                <a:cubicBezTo>
                  <a:pt x="26555" y="15152"/>
                  <a:pt x="26512" y="15168"/>
                  <a:pt x="26456" y="15196"/>
                </a:cubicBezTo>
                <a:cubicBezTo>
                  <a:pt x="25155" y="15730"/>
                  <a:pt x="24388" y="17731"/>
                  <a:pt x="24655" y="19199"/>
                </a:cubicBezTo>
                <a:lnTo>
                  <a:pt x="24555" y="19933"/>
                </a:lnTo>
                <a:cubicBezTo>
                  <a:pt x="24555" y="20022"/>
                  <a:pt x="24629" y="20081"/>
                  <a:pt x="24688" y="20081"/>
                </a:cubicBezTo>
                <a:cubicBezTo>
                  <a:pt x="24718" y="20081"/>
                  <a:pt x="24744" y="20066"/>
                  <a:pt x="24755" y="20033"/>
                </a:cubicBezTo>
                <a:cubicBezTo>
                  <a:pt x="24788" y="19933"/>
                  <a:pt x="24822" y="19866"/>
                  <a:pt x="24889" y="19733"/>
                </a:cubicBezTo>
                <a:cubicBezTo>
                  <a:pt x="24922" y="19766"/>
                  <a:pt x="24955" y="19799"/>
                  <a:pt x="25055" y="19799"/>
                </a:cubicBezTo>
                <a:cubicBezTo>
                  <a:pt x="23955" y="20900"/>
                  <a:pt x="22920" y="21968"/>
                  <a:pt x="21886" y="23135"/>
                </a:cubicBezTo>
                <a:cubicBezTo>
                  <a:pt x="22487" y="22268"/>
                  <a:pt x="22587" y="20266"/>
                  <a:pt x="22554" y="19566"/>
                </a:cubicBezTo>
                <a:cubicBezTo>
                  <a:pt x="22554" y="19462"/>
                  <a:pt x="22462" y="19410"/>
                  <a:pt x="22378" y="19410"/>
                </a:cubicBezTo>
                <a:cubicBezTo>
                  <a:pt x="22327" y="19410"/>
                  <a:pt x="22278" y="19428"/>
                  <a:pt x="22253" y="19466"/>
                </a:cubicBezTo>
                <a:cubicBezTo>
                  <a:pt x="21620" y="20400"/>
                  <a:pt x="21219" y="21534"/>
                  <a:pt x="20986" y="22601"/>
                </a:cubicBezTo>
                <a:cubicBezTo>
                  <a:pt x="20786" y="23235"/>
                  <a:pt x="20652" y="23902"/>
                  <a:pt x="20619" y="24536"/>
                </a:cubicBezTo>
                <a:cubicBezTo>
                  <a:pt x="19485" y="25770"/>
                  <a:pt x="18417" y="27105"/>
                  <a:pt x="17417" y="28439"/>
                </a:cubicBezTo>
                <a:cubicBezTo>
                  <a:pt x="14581" y="32108"/>
                  <a:pt x="11913" y="35978"/>
                  <a:pt x="9578" y="40047"/>
                </a:cubicBezTo>
                <a:cubicBezTo>
                  <a:pt x="10378" y="36945"/>
                  <a:pt x="11079" y="33909"/>
                  <a:pt x="11779" y="30807"/>
                </a:cubicBezTo>
                <a:cubicBezTo>
                  <a:pt x="11879" y="30807"/>
                  <a:pt x="11913" y="30774"/>
                  <a:pt x="11913" y="30707"/>
                </a:cubicBezTo>
                <a:cubicBezTo>
                  <a:pt x="11913" y="30640"/>
                  <a:pt x="11879" y="30574"/>
                  <a:pt x="11879" y="30540"/>
                </a:cubicBezTo>
                <a:cubicBezTo>
                  <a:pt x="11879" y="30474"/>
                  <a:pt x="11879" y="30440"/>
                  <a:pt x="11913" y="30440"/>
                </a:cubicBezTo>
                <a:cubicBezTo>
                  <a:pt x="12046" y="29807"/>
                  <a:pt x="12213" y="29239"/>
                  <a:pt x="12313" y="28606"/>
                </a:cubicBezTo>
                <a:cubicBezTo>
                  <a:pt x="12442" y="28740"/>
                  <a:pt x="12609" y="28798"/>
                  <a:pt x="12800" y="28798"/>
                </a:cubicBezTo>
                <a:cubicBezTo>
                  <a:pt x="13941" y="28798"/>
                  <a:pt x="15968" y="26718"/>
                  <a:pt x="16282" y="26204"/>
                </a:cubicBezTo>
                <a:cubicBezTo>
                  <a:pt x="16374" y="26082"/>
                  <a:pt x="16271" y="25933"/>
                  <a:pt x="16125" y="25933"/>
                </a:cubicBezTo>
                <a:cubicBezTo>
                  <a:pt x="16111" y="25933"/>
                  <a:pt x="16097" y="25934"/>
                  <a:pt x="16082" y="25937"/>
                </a:cubicBezTo>
                <a:cubicBezTo>
                  <a:pt x="15815" y="26037"/>
                  <a:pt x="15582" y="26137"/>
                  <a:pt x="15315" y="26271"/>
                </a:cubicBezTo>
                <a:cubicBezTo>
                  <a:pt x="15282" y="26237"/>
                  <a:pt x="15248" y="26204"/>
                  <a:pt x="15148" y="26204"/>
                </a:cubicBezTo>
                <a:cubicBezTo>
                  <a:pt x="13981" y="26204"/>
                  <a:pt x="13080" y="27305"/>
                  <a:pt x="12413" y="28205"/>
                </a:cubicBezTo>
                <a:cubicBezTo>
                  <a:pt x="12546" y="27538"/>
                  <a:pt x="12713" y="26871"/>
                  <a:pt x="12813" y="26204"/>
                </a:cubicBezTo>
                <a:cubicBezTo>
                  <a:pt x="12913" y="26204"/>
                  <a:pt x="12947" y="26104"/>
                  <a:pt x="12913" y="26071"/>
                </a:cubicBezTo>
                <a:cubicBezTo>
                  <a:pt x="12913" y="26037"/>
                  <a:pt x="12880" y="25970"/>
                  <a:pt x="12880" y="25937"/>
                </a:cubicBezTo>
                <a:cubicBezTo>
                  <a:pt x="12980" y="25370"/>
                  <a:pt x="13080" y="24803"/>
                  <a:pt x="13214" y="24236"/>
                </a:cubicBezTo>
                <a:cubicBezTo>
                  <a:pt x="13214" y="24236"/>
                  <a:pt x="13247" y="24236"/>
                  <a:pt x="13247" y="24269"/>
                </a:cubicBezTo>
                <a:lnTo>
                  <a:pt x="13247" y="24303"/>
                </a:lnTo>
                <a:cubicBezTo>
                  <a:pt x="13219" y="24385"/>
                  <a:pt x="13260" y="24445"/>
                  <a:pt x="13331" y="24445"/>
                </a:cubicBezTo>
                <a:cubicBezTo>
                  <a:pt x="13346" y="24445"/>
                  <a:pt x="13363" y="24442"/>
                  <a:pt x="13380" y="24436"/>
                </a:cubicBezTo>
                <a:cubicBezTo>
                  <a:pt x="13414" y="24403"/>
                  <a:pt x="13447" y="24403"/>
                  <a:pt x="13480" y="24369"/>
                </a:cubicBezTo>
                <a:cubicBezTo>
                  <a:pt x="13507" y="24371"/>
                  <a:pt x="13534" y="24372"/>
                  <a:pt x="13560" y="24372"/>
                </a:cubicBezTo>
                <a:cubicBezTo>
                  <a:pt x="14495" y="24372"/>
                  <a:pt x="15332" y="23244"/>
                  <a:pt x="15949" y="22368"/>
                </a:cubicBezTo>
                <a:cubicBezTo>
                  <a:pt x="16049" y="22301"/>
                  <a:pt x="16116" y="22301"/>
                  <a:pt x="16249" y="22301"/>
                </a:cubicBezTo>
                <a:cubicBezTo>
                  <a:pt x="15982" y="23302"/>
                  <a:pt x="14715" y="24636"/>
                  <a:pt x="13714" y="24636"/>
                </a:cubicBezTo>
                <a:cubicBezTo>
                  <a:pt x="13580" y="24636"/>
                  <a:pt x="13580" y="24870"/>
                  <a:pt x="13714" y="24870"/>
                </a:cubicBezTo>
                <a:cubicBezTo>
                  <a:pt x="13748" y="24872"/>
                  <a:pt x="13782" y="24874"/>
                  <a:pt x="13817" y="24874"/>
                </a:cubicBezTo>
                <a:cubicBezTo>
                  <a:pt x="15001" y="24874"/>
                  <a:pt x="16453" y="23236"/>
                  <a:pt x="16583" y="22134"/>
                </a:cubicBezTo>
                <a:cubicBezTo>
                  <a:pt x="16583" y="22083"/>
                  <a:pt x="16524" y="22012"/>
                  <a:pt x="16481" y="22012"/>
                </a:cubicBezTo>
                <a:cubicBezTo>
                  <a:pt x="16468" y="22012"/>
                  <a:pt x="16457" y="22019"/>
                  <a:pt x="16449" y="22034"/>
                </a:cubicBezTo>
                <a:cubicBezTo>
                  <a:pt x="16382" y="22034"/>
                  <a:pt x="16316" y="22034"/>
                  <a:pt x="16249" y="22068"/>
                </a:cubicBezTo>
                <a:cubicBezTo>
                  <a:pt x="16316" y="21934"/>
                  <a:pt x="16382" y="21868"/>
                  <a:pt x="16449" y="21767"/>
                </a:cubicBezTo>
                <a:cubicBezTo>
                  <a:pt x="16536" y="21652"/>
                  <a:pt x="16422" y="21561"/>
                  <a:pt x="16303" y="21561"/>
                </a:cubicBezTo>
                <a:cubicBezTo>
                  <a:pt x="16285" y="21561"/>
                  <a:pt x="16267" y="21563"/>
                  <a:pt x="16249" y="21567"/>
                </a:cubicBezTo>
                <a:cubicBezTo>
                  <a:pt x="16082" y="21634"/>
                  <a:pt x="15415" y="22134"/>
                  <a:pt x="14815" y="22701"/>
                </a:cubicBezTo>
                <a:cubicBezTo>
                  <a:pt x="14281" y="23102"/>
                  <a:pt x="13781" y="23635"/>
                  <a:pt x="13447" y="24102"/>
                </a:cubicBezTo>
                <a:lnTo>
                  <a:pt x="13314" y="24102"/>
                </a:lnTo>
                <a:cubicBezTo>
                  <a:pt x="13781" y="21567"/>
                  <a:pt x="14214" y="19032"/>
                  <a:pt x="14648" y="16464"/>
                </a:cubicBezTo>
                <a:lnTo>
                  <a:pt x="14715" y="16530"/>
                </a:lnTo>
                <a:cubicBezTo>
                  <a:pt x="14667" y="16601"/>
                  <a:pt x="14737" y="16672"/>
                  <a:pt x="14817" y="16672"/>
                </a:cubicBezTo>
                <a:cubicBezTo>
                  <a:pt x="14850" y="16672"/>
                  <a:pt x="14885" y="16660"/>
                  <a:pt x="14915" y="16630"/>
                </a:cubicBezTo>
                <a:lnTo>
                  <a:pt x="14948" y="16597"/>
                </a:lnTo>
                <a:cubicBezTo>
                  <a:pt x="14981" y="16601"/>
                  <a:pt x="15014" y="16602"/>
                  <a:pt x="15047" y="16602"/>
                </a:cubicBezTo>
                <a:cubicBezTo>
                  <a:pt x="16286" y="16602"/>
                  <a:pt x="17589" y="14206"/>
                  <a:pt x="17817" y="13361"/>
                </a:cubicBezTo>
                <a:cubicBezTo>
                  <a:pt x="17877" y="13242"/>
                  <a:pt x="17776" y="13123"/>
                  <a:pt x="17659" y="13123"/>
                </a:cubicBezTo>
                <a:cubicBezTo>
                  <a:pt x="17645" y="13123"/>
                  <a:pt x="17631" y="13124"/>
                  <a:pt x="17617" y="13128"/>
                </a:cubicBezTo>
                <a:cubicBezTo>
                  <a:pt x="16316" y="13528"/>
                  <a:pt x="15215" y="15029"/>
                  <a:pt x="14748" y="16297"/>
                </a:cubicBezTo>
                <a:lnTo>
                  <a:pt x="14648" y="16297"/>
                </a:lnTo>
                <a:cubicBezTo>
                  <a:pt x="14715" y="16030"/>
                  <a:pt x="14748" y="15730"/>
                  <a:pt x="14815" y="15430"/>
                </a:cubicBezTo>
                <a:cubicBezTo>
                  <a:pt x="15048" y="14295"/>
                  <a:pt x="15282" y="13228"/>
                  <a:pt x="15482" y="12094"/>
                </a:cubicBezTo>
                <a:cubicBezTo>
                  <a:pt x="15582" y="12094"/>
                  <a:pt x="15615" y="12060"/>
                  <a:pt x="15649" y="12027"/>
                </a:cubicBezTo>
                <a:cubicBezTo>
                  <a:pt x="15715" y="11960"/>
                  <a:pt x="15715" y="11960"/>
                  <a:pt x="15715" y="11927"/>
                </a:cubicBezTo>
                <a:cubicBezTo>
                  <a:pt x="16449" y="11927"/>
                  <a:pt x="17483" y="9792"/>
                  <a:pt x="17717" y="9392"/>
                </a:cubicBezTo>
                <a:cubicBezTo>
                  <a:pt x="17769" y="9287"/>
                  <a:pt x="17677" y="9161"/>
                  <a:pt x="17571" y="9161"/>
                </a:cubicBezTo>
                <a:cubicBezTo>
                  <a:pt x="17542" y="9161"/>
                  <a:pt x="17512" y="9170"/>
                  <a:pt x="17483" y="9192"/>
                </a:cubicBezTo>
                <a:cubicBezTo>
                  <a:pt x="16883" y="9592"/>
                  <a:pt x="16416" y="10126"/>
                  <a:pt x="15982" y="10726"/>
                </a:cubicBezTo>
                <a:cubicBezTo>
                  <a:pt x="15915" y="10860"/>
                  <a:pt x="15782" y="10960"/>
                  <a:pt x="15649" y="11126"/>
                </a:cubicBezTo>
                <a:cubicBezTo>
                  <a:pt x="15782" y="10359"/>
                  <a:pt x="15915" y="9525"/>
                  <a:pt x="15949" y="8725"/>
                </a:cubicBezTo>
                <a:cubicBezTo>
                  <a:pt x="15949" y="8558"/>
                  <a:pt x="15949" y="8391"/>
                  <a:pt x="15982" y="8258"/>
                </a:cubicBezTo>
                <a:cubicBezTo>
                  <a:pt x="16049" y="8258"/>
                  <a:pt x="16049" y="8258"/>
                  <a:pt x="16082" y="8224"/>
                </a:cubicBezTo>
                <a:cubicBezTo>
                  <a:pt x="16216" y="8058"/>
                  <a:pt x="16282" y="7891"/>
                  <a:pt x="16316" y="7691"/>
                </a:cubicBezTo>
                <a:cubicBezTo>
                  <a:pt x="17216" y="7524"/>
                  <a:pt x="17583" y="5756"/>
                  <a:pt x="17650" y="5122"/>
                </a:cubicBezTo>
                <a:cubicBezTo>
                  <a:pt x="17650" y="5018"/>
                  <a:pt x="17585" y="4966"/>
                  <a:pt x="17512" y="4966"/>
                </a:cubicBezTo>
                <a:cubicBezTo>
                  <a:pt x="17468" y="4966"/>
                  <a:pt x="17421" y="4985"/>
                  <a:pt x="17383" y="5022"/>
                </a:cubicBezTo>
                <a:cubicBezTo>
                  <a:pt x="16816" y="5522"/>
                  <a:pt x="16282" y="6390"/>
                  <a:pt x="16049" y="7224"/>
                </a:cubicBezTo>
                <a:cubicBezTo>
                  <a:pt x="16082" y="6023"/>
                  <a:pt x="16116" y="4755"/>
                  <a:pt x="16282" y="3554"/>
                </a:cubicBezTo>
                <a:cubicBezTo>
                  <a:pt x="16316" y="3755"/>
                  <a:pt x="16416" y="3955"/>
                  <a:pt x="16449" y="4222"/>
                </a:cubicBezTo>
                <a:cubicBezTo>
                  <a:pt x="16497" y="4318"/>
                  <a:pt x="16607" y="4368"/>
                  <a:pt x="16704" y="4368"/>
                </a:cubicBezTo>
                <a:cubicBezTo>
                  <a:pt x="16810" y="4368"/>
                  <a:pt x="16900" y="4309"/>
                  <a:pt x="16883" y="4188"/>
                </a:cubicBezTo>
                <a:cubicBezTo>
                  <a:pt x="16816" y="3721"/>
                  <a:pt x="16716" y="3254"/>
                  <a:pt x="16616" y="2787"/>
                </a:cubicBezTo>
                <a:cubicBezTo>
                  <a:pt x="16883" y="2354"/>
                  <a:pt x="16883" y="919"/>
                  <a:pt x="16816" y="752"/>
                </a:cubicBezTo>
                <a:cubicBezTo>
                  <a:pt x="16816" y="653"/>
                  <a:pt x="16745" y="589"/>
                  <a:pt x="16659" y="589"/>
                </a:cubicBezTo>
                <a:cubicBezTo>
                  <a:pt x="16601" y="589"/>
                  <a:pt x="16536" y="618"/>
                  <a:pt x="16483" y="686"/>
                </a:cubicBezTo>
                <a:cubicBezTo>
                  <a:pt x="16416" y="786"/>
                  <a:pt x="16382" y="919"/>
                  <a:pt x="16282" y="1053"/>
                </a:cubicBezTo>
                <a:cubicBezTo>
                  <a:pt x="16169" y="939"/>
                  <a:pt x="16099" y="901"/>
                  <a:pt x="16059" y="901"/>
                </a:cubicBezTo>
                <a:cubicBezTo>
                  <a:pt x="16028" y="901"/>
                  <a:pt x="16016" y="924"/>
                  <a:pt x="16016" y="953"/>
                </a:cubicBezTo>
                <a:lnTo>
                  <a:pt x="16016" y="1019"/>
                </a:lnTo>
                <a:lnTo>
                  <a:pt x="16016" y="1053"/>
                </a:lnTo>
                <a:cubicBezTo>
                  <a:pt x="15915" y="1586"/>
                  <a:pt x="15915" y="2120"/>
                  <a:pt x="15949" y="2687"/>
                </a:cubicBezTo>
                <a:lnTo>
                  <a:pt x="15949" y="2854"/>
                </a:lnTo>
                <a:lnTo>
                  <a:pt x="15949" y="2887"/>
                </a:lnTo>
                <a:cubicBezTo>
                  <a:pt x="15715" y="4355"/>
                  <a:pt x="15615" y="5856"/>
                  <a:pt x="15482" y="7357"/>
                </a:cubicBezTo>
                <a:lnTo>
                  <a:pt x="15482" y="7290"/>
                </a:lnTo>
                <a:cubicBezTo>
                  <a:pt x="15448" y="6923"/>
                  <a:pt x="15315" y="6523"/>
                  <a:pt x="15115" y="6256"/>
                </a:cubicBezTo>
                <a:cubicBezTo>
                  <a:pt x="15082" y="6123"/>
                  <a:pt x="15082" y="6056"/>
                  <a:pt x="15082" y="5956"/>
                </a:cubicBezTo>
                <a:cubicBezTo>
                  <a:pt x="14948" y="5589"/>
                  <a:pt x="14815" y="5122"/>
                  <a:pt x="14548" y="4855"/>
                </a:cubicBezTo>
                <a:cubicBezTo>
                  <a:pt x="14511" y="4806"/>
                  <a:pt x="14465" y="4784"/>
                  <a:pt x="14421" y="4784"/>
                </a:cubicBezTo>
                <a:cubicBezTo>
                  <a:pt x="14343" y="4784"/>
                  <a:pt x="14269" y="4850"/>
                  <a:pt x="14248" y="4955"/>
                </a:cubicBezTo>
                <a:cubicBezTo>
                  <a:pt x="14148" y="6123"/>
                  <a:pt x="14648" y="7390"/>
                  <a:pt x="15282" y="8358"/>
                </a:cubicBezTo>
                <a:cubicBezTo>
                  <a:pt x="15315" y="8425"/>
                  <a:pt x="15382" y="8425"/>
                  <a:pt x="15448" y="8425"/>
                </a:cubicBezTo>
                <a:cubicBezTo>
                  <a:pt x="15315" y="9459"/>
                  <a:pt x="15148" y="10526"/>
                  <a:pt x="14948" y="11527"/>
                </a:cubicBezTo>
                <a:cubicBezTo>
                  <a:pt x="14915" y="10893"/>
                  <a:pt x="14815" y="10259"/>
                  <a:pt x="14615" y="9625"/>
                </a:cubicBezTo>
                <a:cubicBezTo>
                  <a:pt x="14593" y="9560"/>
                  <a:pt x="14514" y="9509"/>
                  <a:pt x="14435" y="9509"/>
                </a:cubicBezTo>
                <a:cubicBezTo>
                  <a:pt x="14392" y="9509"/>
                  <a:pt x="14349" y="9524"/>
                  <a:pt x="14314" y="9559"/>
                </a:cubicBezTo>
                <a:cubicBezTo>
                  <a:pt x="14248" y="9559"/>
                  <a:pt x="14114" y="9592"/>
                  <a:pt x="14114" y="9725"/>
                </a:cubicBezTo>
                <a:cubicBezTo>
                  <a:pt x="13881" y="10526"/>
                  <a:pt x="14047" y="11360"/>
                  <a:pt x="14281" y="12127"/>
                </a:cubicBezTo>
                <a:cubicBezTo>
                  <a:pt x="14314" y="12394"/>
                  <a:pt x="14381" y="12628"/>
                  <a:pt x="14448" y="12894"/>
                </a:cubicBezTo>
                <a:cubicBezTo>
                  <a:pt x="14481" y="13028"/>
                  <a:pt x="14581" y="13061"/>
                  <a:pt x="14715" y="13061"/>
                </a:cubicBezTo>
                <a:lnTo>
                  <a:pt x="14715" y="13128"/>
                </a:lnTo>
                <a:cubicBezTo>
                  <a:pt x="14581" y="13628"/>
                  <a:pt x="14481" y="14195"/>
                  <a:pt x="14381" y="14729"/>
                </a:cubicBezTo>
                <a:cubicBezTo>
                  <a:pt x="14314" y="14095"/>
                  <a:pt x="14148" y="13461"/>
                  <a:pt x="13747" y="12961"/>
                </a:cubicBezTo>
                <a:cubicBezTo>
                  <a:pt x="13714" y="12928"/>
                  <a:pt x="13673" y="12913"/>
                  <a:pt x="13632" y="12913"/>
                </a:cubicBezTo>
                <a:cubicBezTo>
                  <a:pt x="13551" y="12913"/>
                  <a:pt x="13469" y="12972"/>
                  <a:pt x="13447" y="13061"/>
                </a:cubicBezTo>
                <a:cubicBezTo>
                  <a:pt x="13113" y="14229"/>
                  <a:pt x="13480" y="15563"/>
                  <a:pt x="13881" y="16697"/>
                </a:cubicBezTo>
                <a:cubicBezTo>
                  <a:pt x="13914" y="16764"/>
                  <a:pt x="13947" y="16797"/>
                  <a:pt x="13981" y="16797"/>
                </a:cubicBezTo>
                <a:cubicBezTo>
                  <a:pt x="13881" y="17598"/>
                  <a:pt x="13714" y="18432"/>
                  <a:pt x="13580" y="19232"/>
                </a:cubicBezTo>
                <a:cubicBezTo>
                  <a:pt x="13314" y="18398"/>
                  <a:pt x="12880" y="17598"/>
                  <a:pt x="12413" y="17097"/>
                </a:cubicBezTo>
                <a:cubicBezTo>
                  <a:pt x="12368" y="17067"/>
                  <a:pt x="12310" y="17051"/>
                  <a:pt x="12256" y="17051"/>
                </a:cubicBezTo>
                <a:cubicBezTo>
                  <a:pt x="12190" y="17051"/>
                  <a:pt x="12131" y="17076"/>
                  <a:pt x="12113" y="17131"/>
                </a:cubicBezTo>
                <a:cubicBezTo>
                  <a:pt x="11412" y="18365"/>
                  <a:pt x="12413" y="20133"/>
                  <a:pt x="13080" y="21200"/>
                </a:cubicBezTo>
                <a:cubicBezTo>
                  <a:pt x="13113" y="21234"/>
                  <a:pt x="13147" y="21267"/>
                  <a:pt x="13214" y="21267"/>
                </a:cubicBezTo>
                <a:cubicBezTo>
                  <a:pt x="13080" y="22034"/>
                  <a:pt x="12913" y="22768"/>
                  <a:pt x="12780" y="23535"/>
                </a:cubicBezTo>
                <a:cubicBezTo>
                  <a:pt x="12780" y="23469"/>
                  <a:pt x="12780" y="23435"/>
                  <a:pt x="12747" y="23435"/>
                </a:cubicBezTo>
                <a:cubicBezTo>
                  <a:pt x="12646" y="22935"/>
                  <a:pt x="12446" y="22435"/>
                  <a:pt x="12146" y="22068"/>
                </a:cubicBezTo>
                <a:cubicBezTo>
                  <a:pt x="12121" y="22017"/>
                  <a:pt x="12076" y="21995"/>
                  <a:pt x="12030" y="21995"/>
                </a:cubicBezTo>
                <a:cubicBezTo>
                  <a:pt x="11956" y="21995"/>
                  <a:pt x="11879" y="22052"/>
                  <a:pt x="11879" y="22134"/>
                </a:cubicBezTo>
                <a:cubicBezTo>
                  <a:pt x="11746" y="22835"/>
                  <a:pt x="11712" y="23602"/>
                  <a:pt x="11879" y="24369"/>
                </a:cubicBezTo>
                <a:cubicBezTo>
                  <a:pt x="11946" y="24803"/>
                  <a:pt x="12079" y="25403"/>
                  <a:pt x="12380" y="25804"/>
                </a:cubicBezTo>
                <a:cubicBezTo>
                  <a:pt x="12213" y="26638"/>
                  <a:pt x="12046" y="27538"/>
                  <a:pt x="11813" y="28372"/>
                </a:cubicBezTo>
                <a:cubicBezTo>
                  <a:pt x="11546" y="27405"/>
                  <a:pt x="10879" y="26204"/>
                  <a:pt x="10712" y="25904"/>
                </a:cubicBezTo>
                <a:cubicBezTo>
                  <a:pt x="10676" y="25850"/>
                  <a:pt x="10602" y="25816"/>
                  <a:pt x="10536" y="25816"/>
                </a:cubicBezTo>
                <a:cubicBezTo>
                  <a:pt x="10479" y="25816"/>
                  <a:pt x="10427" y="25842"/>
                  <a:pt x="10412" y="25904"/>
                </a:cubicBezTo>
                <a:cubicBezTo>
                  <a:pt x="9978" y="26904"/>
                  <a:pt x="10545" y="28105"/>
                  <a:pt x="11045" y="29139"/>
                </a:cubicBezTo>
                <a:cubicBezTo>
                  <a:pt x="11145" y="29540"/>
                  <a:pt x="11279" y="29873"/>
                  <a:pt x="11412" y="30207"/>
                </a:cubicBezTo>
                <a:cubicBezTo>
                  <a:pt x="11312" y="30474"/>
                  <a:pt x="11279" y="30774"/>
                  <a:pt x="11212" y="31074"/>
                </a:cubicBezTo>
                <a:cubicBezTo>
                  <a:pt x="10311" y="34743"/>
                  <a:pt x="9377" y="38413"/>
                  <a:pt x="8410" y="42082"/>
                </a:cubicBezTo>
                <a:cubicBezTo>
                  <a:pt x="7876" y="43116"/>
                  <a:pt x="7276" y="44117"/>
                  <a:pt x="6776" y="45151"/>
                </a:cubicBezTo>
                <a:cubicBezTo>
                  <a:pt x="3907" y="50955"/>
                  <a:pt x="1205" y="57260"/>
                  <a:pt x="37" y="63631"/>
                </a:cubicBezTo>
                <a:cubicBezTo>
                  <a:pt x="0" y="63706"/>
                  <a:pt x="57" y="63749"/>
                  <a:pt x="120" y="63749"/>
                </a:cubicBezTo>
                <a:cubicBezTo>
                  <a:pt x="170" y="63749"/>
                  <a:pt x="223" y="63723"/>
                  <a:pt x="238" y="63664"/>
                </a:cubicBezTo>
                <a:cubicBezTo>
                  <a:pt x="2439" y="57226"/>
                  <a:pt x="4407" y="50788"/>
                  <a:pt x="7576" y="44717"/>
                </a:cubicBezTo>
                <a:lnTo>
                  <a:pt x="7843" y="44217"/>
                </a:lnTo>
                <a:lnTo>
                  <a:pt x="7843" y="44217"/>
                </a:lnTo>
                <a:cubicBezTo>
                  <a:pt x="7676" y="44784"/>
                  <a:pt x="7509" y="45418"/>
                  <a:pt x="7343" y="45985"/>
                </a:cubicBezTo>
                <a:cubicBezTo>
                  <a:pt x="5908" y="50988"/>
                  <a:pt x="4074" y="55925"/>
                  <a:pt x="2706" y="60929"/>
                </a:cubicBezTo>
                <a:cubicBezTo>
                  <a:pt x="2687" y="61042"/>
                  <a:pt x="2754" y="61102"/>
                  <a:pt x="2834" y="61102"/>
                </a:cubicBezTo>
                <a:cubicBezTo>
                  <a:pt x="2895" y="61102"/>
                  <a:pt x="2963" y="61068"/>
                  <a:pt x="3006" y="60996"/>
                </a:cubicBezTo>
                <a:cubicBezTo>
                  <a:pt x="5408" y="55058"/>
                  <a:pt x="7343" y="48787"/>
                  <a:pt x="8944" y="42482"/>
                </a:cubicBezTo>
                <a:cubicBezTo>
                  <a:pt x="10378" y="40614"/>
                  <a:pt x="11913" y="38913"/>
                  <a:pt x="13714" y="37412"/>
                </a:cubicBezTo>
                <a:cubicBezTo>
                  <a:pt x="13730" y="37420"/>
                  <a:pt x="13751" y="37424"/>
                  <a:pt x="13774" y="37424"/>
                </a:cubicBezTo>
                <a:cubicBezTo>
                  <a:pt x="13850" y="37424"/>
                  <a:pt x="13947" y="37380"/>
                  <a:pt x="13947" y="37279"/>
                </a:cubicBezTo>
                <a:lnTo>
                  <a:pt x="13947" y="37212"/>
                </a:lnTo>
                <a:cubicBezTo>
                  <a:pt x="14014" y="37145"/>
                  <a:pt x="14047" y="37145"/>
                  <a:pt x="14047" y="37112"/>
                </a:cubicBezTo>
                <a:cubicBezTo>
                  <a:pt x="14248" y="37045"/>
                  <a:pt x="14448" y="36912"/>
                  <a:pt x="14681" y="36745"/>
                </a:cubicBezTo>
                <a:cubicBezTo>
                  <a:pt x="14748" y="36745"/>
                  <a:pt x="14781" y="36778"/>
                  <a:pt x="14881" y="36778"/>
                </a:cubicBezTo>
                <a:cubicBezTo>
                  <a:pt x="15317" y="37002"/>
                  <a:pt x="15845" y="37105"/>
                  <a:pt x="16388" y="37105"/>
                </a:cubicBezTo>
                <a:cubicBezTo>
                  <a:pt x="17301" y="37105"/>
                  <a:pt x="18257" y="36813"/>
                  <a:pt x="18884" y="36311"/>
                </a:cubicBezTo>
                <a:cubicBezTo>
                  <a:pt x="18951" y="36244"/>
                  <a:pt x="18918" y="36111"/>
                  <a:pt x="18851" y="36078"/>
                </a:cubicBezTo>
                <a:cubicBezTo>
                  <a:pt x="18375" y="35761"/>
                  <a:pt x="17816" y="35639"/>
                  <a:pt x="17241" y="35639"/>
                </a:cubicBezTo>
                <a:cubicBezTo>
                  <a:pt x="16728" y="35639"/>
                  <a:pt x="16203" y="35736"/>
                  <a:pt x="15715" y="35878"/>
                </a:cubicBezTo>
                <a:cubicBezTo>
                  <a:pt x="16849" y="35110"/>
                  <a:pt x="18017" y="34477"/>
                  <a:pt x="19218" y="33909"/>
                </a:cubicBezTo>
                <a:cubicBezTo>
                  <a:pt x="19218" y="33943"/>
                  <a:pt x="19251" y="33976"/>
                  <a:pt x="19285" y="34043"/>
                </a:cubicBezTo>
                <a:cubicBezTo>
                  <a:pt x="19551" y="34143"/>
                  <a:pt x="19785" y="34276"/>
                  <a:pt x="20085" y="34310"/>
                </a:cubicBezTo>
                <a:cubicBezTo>
                  <a:pt x="20603" y="34540"/>
                  <a:pt x="21187" y="34671"/>
                  <a:pt x="21761" y="34671"/>
                </a:cubicBezTo>
                <a:cubicBezTo>
                  <a:pt x="22185" y="34671"/>
                  <a:pt x="22604" y="34599"/>
                  <a:pt x="22987" y="34443"/>
                </a:cubicBezTo>
                <a:cubicBezTo>
                  <a:pt x="23087" y="34410"/>
                  <a:pt x="23121" y="34310"/>
                  <a:pt x="23054" y="34243"/>
                </a:cubicBezTo>
                <a:cubicBezTo>
                  <a:pt x="22887" y="34110"/>
                  <a:pt x="22687" y="33976"/>
                  <a:pt x="22453" y="33876"/>
                </a:cubicBezTo>
                <a:cubicBezTo>
                  <a:pt x="22453" y="33809"/>
                  <a:pt x="22453" y="33743"/>
                  <a:pt x="22387" y="33743"/>
                </a:cubicBezTo>
                <a:cubicBezTo>
                  <a:pt x="21906" y="33514"/>
                  <a:pt x="21331" y="33426"/>
                  <a:pt x="20769" y="33426"/>
                </a:cubicBezTo>
                <a:cubicBezTo>
                  <a:pt x="20513" y="33426"/>
                  <a:pt x="20259" y="33444"/>
                  <a:pt x="20018" y="33476"/>
                </a:cubicBezTo>
                <a:cubicBezTo>
                  <a:pt x="20852" y="33109"/>
                  <a:pt x="21686" y="32742"/>
                  <a:pt x="22554" y="32408"/>
                </a:cubicBezTo>
                <a:cubicBezTo>
                  <a:pt x="22872" y="32609"/>
                  <a:pt x="23240" y="32692"/>
                  <a:pt x="23626" y="32692"/>
                </a:cubicBezTo>
                <a:cubicBezTo>
                  <a:pt x="24653" y="32692"/>
                  <a:pt x="25801" y="32099"/>
                  <a:pt x="26456" y="31541"/>
                </a:cubicBezTo>
                <a:cubicBezTo>
                  <a:pt x="26556" y="31441"/>
                  <a:pt x="26523" y="31308"/>
                  <a:pt x="26423" y="31308"/>
                </a:cubicBezTo>
                <a:cubicBezTo>
                  <a:pt x="26223" y="31274"/>
                  <a:pt x="25956" y="31241"/>
                  <a:pt x="25756" y="31241"/>
                </a:cubicBezTo>
                <a:cubicBezTo>
                  <a:pt x="25789" y="31208"/>
                  <a:pt x="25789" y="31141"/>
                  <a:pt x="25823" y="31141"/>
                </a:cubicBezTo>
                <a:cubicBezTo>
                  <a:pt x="25923" y="31074"/>
                  <a:pt x="25789" y="30941"/>
                  <a:pt x="25722" y="30941"/>
                </a:cubicBezTo>
                <a:cubicBezTo>
                  <a:pt x="25661" y="30937"/>
                  <a:pt x="25600" y="30935"/>
                  <a:pt x="25539" y="30935"/>
                </a:cubicBezTo>
                <a:cubicBezTo>
                  <a:pt x="24540" y="30935"/>
                  <a:pt x="23602" y="31431"/>
                  <a:pt x="22754" y="31808"/>
                </a:cubicBezTo>
                <a:cubicBezTo>
                  <a:pt x="22654" y="31875"/>
                  <a:pt x="22720" y="31975"/>
                  <a:pt x="22787" y="31975"/>
                </a:cubicBezTo>
                <a:cubicBezTo>
                  <a:pt x="22837" y="31975"/>
                  <a:pt x="22878" y="31967"/>
                  <a:pt x="22920" y="31954"/>
                </a:cubicBezTo>
                <a:lnTo>
                  <a:pt x="22920" y="31954"/>
                </a:lnTo>
                <a:cubicBezTo>
                  <a:pt x="22855" y="31980"/>
                  <a:pt x="22793" y="32016"/>
                  <a:pt x="22754" y="32075"/>
                </a:cubicBezTo>
                <a:cubicBezTo>
                  <a:pt x="22620" y="32108"/>
                  <a:pt x="22554" y="32142"/>
                  <a:pt x="22420" y="32208"/>
                </a:cubicBezTo>
                <a:cubicBezTo>
                  <a:pt x="22387" y="32208"/>
                  <a:pt x="22353" y="32208"/>
                  <a:pt x="22287" y="32242"/>
                </a:cubicBezTo>
                <a:cubicBezTo>
                  <a:pt x="21653" y="32442"/>
                  <a:pt x="21052" y="32709"/>
                  <a:pt x="20385" y="32942"/>
                </a:cubicBezTo>
                <a:cubicBezTo>
                  <a:pt x="20819" y="32542"/>
                  <a:pt x="21153" y="32075"/>
                  <a:pt x="21386" y="31608"/>
                </a:cubicBezTo>
                <a:cubicBezTo>
                  <a:pt x="21414" y="31497"/>
                  <a:pt x="21327" y="31433"/>
                  <a:pt x="21258" y="31433"/>
                </a:cubicBezTo>
                <a:cubicBezTo>
                  <a:pt x="21244" y="31433"/>
                  <a:pt x="21231" y="31435"/>
                  <a:pt x="21219" y="31441"/>
                </a:cubicBezTo>
                <a:cubicBezTo>
                  <a:pt x="19818" y="31708"/>
                  <a:pt x="18784" y="32775"/>
                  <a:pt x="17783" y="33709"/>
                </a:cubicBezTo>
                <a:cubicBezTo>
                  <a:pt x="17717" y="33776"/>
                  <a:pt x="17750" y="33876"/>
                  <a:pt x="17783" y="33943"/>
                </a:cubicBezTo>
                <a:lnTo>
                  <a:pt x="17717" y="34043"/>
                </a:lnTo>
                <a:cubicBezTo>
                  <a:pt x="17663" y="34070"/>
                  <a:pt x="17696" y="34161"/>
                  <a:pt x="17745" y="34161"/>
                </a:cubicBezTo>
                <a:cubicBezTo>
                  <a:pt x="17757" y="34161"/>
                  <a:pt x="17770" y="34156"/>
                  <a:pt x="17783" y="34143"/>
                </a:cubicBezTo>
                <a:cubicBezTo>
                  <a:pt x="17817" y="34110"/>
                  <a:pt x="17917" y="34076"/>
                  <a:pt x="17950" y="34043"/>
                </a:cubicBezTo>
                <a:cubicBezTo>
                  <a:pt x="17950" y="34076"/>
                  <a:pt x="17950" y="34076"/>
                  <a:pt x="17984" y="34110"/>
                </a:cubicBezTo>
                <a:cubicBezTo>
                  <a:pt x="17383" y="34443"/>
                  <a:pt x="16749" y="34777"/>
                  <a:pt x="16116" y="35144"/>
                </a:cubicBezTo>
                <a:cubicBezTo>
                  <a:pt x="16549" y="34543"/>
                  <a:pt x="16783" y="33876"/>
                  <a:pt x="16783" y="33309"/>
                </a:cubicBezTo>
                <a:cubicBezTo>
                  <a:pt x="16783" y="33258"/>
                  <a:pt x="16743" y="33187"/>
                  <a:pt x="16680" y="33187"/>
                </a:cubicBezTo>
                <a:cubicBezTo>
                  <a:pt x="16661" y="33187"/>
                  <a:pt x="16639" y="33193"/>
                  <a:pt x="16616" y="33209"/>
                </a:cubicBezTo>
                <a:cubicBezTo>
                  <a:pt x="15248" y="33609"/>
                  <a:pt x="13614" y="35377"/>
                  <a:pt x="13547" y="36945"/>
                </a:cubicBezTo>
                <a:cubicBezTo>
                  <a:pt x="12113" y="38046"/>
                  <a:pt x="10845" y="39280"/>
                  <a:pt x="9744" y="40614"/>
                </a:cubicBezTo>
                <a:cubicBezTo>
                  <a:pt x="12246" y="36278"/>
                  <a:pt x="15048" y="32075"/>
                  <a:pt x="18117" y="28139"/>
                </a:cubicBezTo>
                <a:cubicBezTo>
                  <a:pt x="18918" y="27138"/>
                  <a:pt x="19718" y="26204"/>
                  <a:pt x="20552" y="25237"/>
                </a:cubicBezTo>
                <a:cubicBezTo>
                  <a:pt x="20567" y="25267"/>
                  <a:pt x="20602" y="25283"/>
                  <a:pt x="20637" y="25283"/>
                </a:cubicBezTo>
                <a:cubicBezTo>
                  <a:pt x="20678" y="25283"/>
                  <a:pt x="20719" y="25258"/>
                  <a:pt x="20719" y="25203"/>
                </a:cubicBezTo>
                <a:cubicBezTo>
                  <a:pt x="20719" y="25103"/>
                  <a:pt x="20752" y="25036"/>
                  <a:pt x="20752" y="24936"/>
                </a:cubicBezTo>
                <a:cubicBezTo>
                  <a:pt x="21419" y="24136"/>
                  <a:pt x="22087" y="23402"/>
                  <a:pt x="22787" y="22635"/>
                </a:cubicBezTo>
                <a:cubicBezTo>
                  <a:pt x="22787" y="22635"/>
                  <a:pt x="22854" y="22635"/>
                  <a:pt x="22854" y="22701"/>
                </a:cubicBezTo>
                <a:cubicBezTo>
                  <a:pt x="22754" y="22735"/>
                  <a:pt x="22720" y="22868"/>
                  <a:pt x="22854" y="22902"/>
                </a:cubicBezTo>
                <a:cubicBezTo>
                  <a:pt x="23187" y="23056"/>
                  <a:pt x="23563" y="23123"/>
                  <a:pt x="23959" y="23123"/>
                </a:cubicBezTo>
                <a:cubicBezTo>
                  <a:pt x="25268" y="23123"/>
                  <a:pt x="26794" y="22392"/>
                  <a:pt x="27691" y="21701"/>
                </a:cubicBezTo>
                <a:cubicBezTo>
                  <a:pt x="27757" y="21601"/>
                  <a:pt x="27757" y="21434"/>
                  <a:pt x="27624" y="21367"/>
                </a:cubicBezTo>
                <a:cubicBezTo>
                  <a:pt x="27266" y="21154"/>
                  <a:pt x="26868" y="21068"/>
                  <a:pt x="26452" y="21068"/>
                </a:cubicBezTo>
                <a:cubicBezTo>
                  <a:pt x="25436" y="21068"/>
                  <a:pt x="24311" y="21585"/>
                  <a:pt x="23387" y="22034"/>
                </a:cubicBezTo>
                <a:cubicBezTo>
                  <a:pt x="24255" y="21067"/>
                  <a:pt x="25189" y="20100"/>
                  <a:pt x="26123" y="19199"/>
                </a:cubicBezTo>
                <a:cubicBezTo>
                  <a:pt x="26123" y="19232"/>
                  <a:pt x="26189" y="19266"/>
                  <a:pt x="26223" y="19266"/>
                </a:cubicBezTo>
                <a:lnTo>
                  <a:pt x="26356" y="19266"/>
                </a:lnTo>
                <a:cubicBezTo>
                  <a:pt x="26640" y="19332"/>
                  <a:pt x="26948" y="19366"/>
                  <a:pt x="27265" y="19366"/>
                </a:cubicBezTo>
                <a:cubicBezTo>
                  <a:pt x="27582" y="19366"/>
                  <a:pt x="27907" y="19332"/>
                  <a:pt x="28224" y="19266"/>
                </a:cubicBezTo>
                <a:cubicBezTo>
                  <a:pt x="29392" y="19132"/>
                  <a:pt x="30559" y="18799"/>
                  <a:pt x="31527" y="18232"/>
                </a:cubicBezTo>
                <a:cubicBezTo>
                  <a:pt x="31593" y="18198"/>
                  <a:pt x="31627" y="18031"/>
                  <a:pt x="31560" y="17931"/>
                </a:cubicBezTo>
                <a:cubicBezTo>
                  <a:pt x="31135" y="17583"/>
                  <a:pt x="30639" y="17445"/>
                  <a:pt x="30117" y="17445"/>
                </a:cubicBezTo>
                <a:cubicBezTo>
                  <a:pt x="28836" y="17445"/>
                  <a:pt x="27394" y="18273"/>
                  <a:pt x="26423" y="18865"/>
                </a:cubicBezTo>
                <a:cubicBezTo>
                  <a:pt x="27624" y="17631"/>
                  <a:pt x="28858" y="16430"/>
                  <a:pt x="30126" y="15296"/>
                </a:cubicBezTo>
                <a:cubicBezTo>
                  <a:pt x="30355" y="15398"/>
                  <a:pt x="30623" y="15442"/>
                  <a:pt x="30916" y="15442"/>
                </a:cubicBezTo>
                <a:cubicBezTo>
                  <a:pt x="31006" y="15442"/>
                  <a:pt x="31099" y="15437"/>
                  <a:pt x="31193" y="15430"/>
                </a:cubicBezTo>
                <a:cubicBezTo>
                  <a:pt x="31256" y="15434"/>
                  <a:pt x="31318" y="15436"/>
                  <a:pt x="31381" y="15436"/>
                </a:cubicBezTo>
                <a:cubicBezTo>
                  <a:pt x="31819" y="15436"/>
                  <a:pt x="32256" y="15334"/>
                  <a:pt x="32694" y="15129"/>
                </a:cubicBezTo>
                <a:cubicBezTo>
                  <a:pt x="33361" y="14963"/>
                  <a:pt x="34028" y="14729"/>
                  <a:pt x="34595" y="14362"/>
                </a:cubicBezTo>
                <a:cubicBezTo>
                  <a:pt x="34729" y="14262"/>
                  <a:pt x="34729" y="14062"/>
                  <a:pt x="34595" y="14029"/>
                </a:cubicBezTo>
                <a:cubicBezTo>
                  <a:pt x="34234" y="13843"/>
                  <a:pt x="33858" y="13766"/>
                  <a:pt x="33479" y="13766"/>
                </a:cubicBezTo>
                <a:cubicBezTo>
                  <a:pt x="32492" y="13766"/>
                  <a:pt x="31488" y="14290"/>
                  <a:pt x="30693" y="14796"/>
                </a:cubicBezTo>
                <a:cubicBezTo>
                  <a:pt x="31793" y="13762"/>
                  <a:pt x="32928" y="12761"/>
                  <a:pt x="34095" y="11760"/>
                </a:cubicBezTo>
                <a:cubicBezTo>
                  <a:pt x="34095" y="11760"/>
                  <a:pt x="34095" y="11794"/>
                  <a:pt x="34128" y="11794"/>
                </a:cubicBezTo>
                <a:cubicBezTo>
                  <a:pt x="34375" y="12058"/>
                  <a:pt x="34762" y="12136"/>
                  <a:pt x="35156" y="12136"/>
                </a:cubicBezTo>
                <a:cubicBezTo>
                  <a:pt x="35507" y="12136"/>
                  <a:pt x="35863" y="12074"/>
                  <a:pt x="36130" y="12027"/>
                </a:cubicBezTo>
                <a:cubicBezTo>
                  <a:pt x="36864" y="11860"/>
                  <a:pt x="37631" y="11560"/>
                  <a:pt x="38131" y="10960"/>
                </a:cubicBezTo>
                <a:cubicBezTo>
                  <a:pt x="38198" y="10893"/>
                  <a:pt x="38231" y="10760"/>
                  <a:pt x="38098" y="10726"/>
                </a:cubicBezTo>
                <a:cubicBezTo>
                  <a:pt x="37814" y="10609"/>
                  <a:pt x="37512" y="10559"/>
                  <a:pt x="37203" y="10559"/>
                </a:cubicBezTo>
                <a:cubicBezTo>
                  <a:pt x="36342" y="10559"/>
                  <a:pt x="35428" y="10948"/>
                  <a:pt x="34721" y="11364"/>
                </a:cubicBezTo>
                <a:lnTo>
                  <a:pt x="34721" y="11364"/>
                </a:lnTo>
                <a:cubicBezTo>
                  <a:pt x="35713" y="10519"/>
                  <a:pt x="36705" y="9680"/>
                  <a:pt x="37698" y="8892"/>
                </a:cubicBezTo>
                <a:cubicBezTo>
                  <a:pt x="38138" y="8999"/>
                  <a:pt x="38613" y="9059"/>
                  <a:pt x="39091" y="9059"/>
                </a:cubicBezTo>
                <a:cubicBezTo>
                  <a:pt x="39953" y="9059"/>
                  <a:pt x="40826" y="8863"/>
                  <a:pt x="41534" y="8391"/>
                </a:cubicBezTo>
                <a:cubicBezTo>
                  <a:pt x="41634" y="8291"/>
                  <a:pt x="41634" y="8124"/>
                  <a:pt x="41534" y="8058"/>
                </a:cubicBezTo>
                <a:cubicBezTo>
                  <a:pt x="41176" y="7872"/>
                  <a:pt x="40798" y="7803"/>
                  <a:pt x="40411" y="7803"/>
                </a:cubicBezTo>
                <a:cubicBezTo>
                  <a:pt x="39823" y="7803"/>
                  <a:pt x="39215" y="7963"/>
                  <a:pt x="38632" y="8124"/>
                </a:cubicBezTo>
                <a:cubicBezTo>
                  <a:pt x="38598" y="8124"/>
                  <a:pt x="38565" y="8191"/>
                  <a:pt x="38532" y="8191"/>
                </a:cubicBezTo>
                <a:cubicBezTo>
                  <a:pt x="39199" y="7624"/>
                  <a:pt x="39899" y="7090"/>
                  <a:pt x="40566" y="6557"/>
                </a:cubicBezTo>
                <a:cubicBezTo>
                  <a:pt x="40677" y="6597"/>
                  <a:pt x="40796" y="6613"/>
                  <a:pt x="40919" y="6613"/>
                </a:cubicBezTo>
                <a:cubicBezTo>
                  <a:pt x="41202" y="6613"/>
                  <a:pt x="41501" y="6526"/>
                  <a:pt x="41734" y="6456"/>
                </a:cubicBezTo>
                <a:cubicBezTo>
                  <a:pt x="42401" y="6290"/>
                  <a:pt x="43102" y="6090"/>
                  <a:pt x="43702" y="5756"/>
                </a:cubicBezTo>
                <a:cubicBezTo>
                  <a:pt x="43769" y="5723"/>
                  <a:pt x="43802" y="5522"/>
                  <a:pt x="43702" y="5456"/>
                </a:cubicBezTo>
                <a:cubicBezTo>
                  <a:pt x="43409" y="5339"/>
                  <a:pt x="43093" y="5290"/>
                  <a:pt x="42774" y="5290"/>
                </a:cubicBezTo>
                <a:cubicBezTo>
                  <a:pt x="42549" y="5290"/>
                  <a:pt x="42322" y="5314"/>
                  <a:pt x="42101" y="5356"/>
                </a:cubicBezTo>
                <a:cubicBezTo>
                  <a:pt x="42468" y="5055"/>
                  <a:pt x="42901" y="4755"/>
                  <a:pt x="43268" y="4422"/>
                </a:cubicBezTo>
                <a:lnTo>
                  <a:pt x="43535" y="4288"/>
                </a:lnTo>
                <a:cubicBezTo>
                  <a:pt x="43733" y="4364"/>
                  <a:pt x="43955" y="4397"/>
                  <a:pt x="44188" y="4397"/>
                </a:cubicBezTo>
                <a:cubicBezTo>
                  <a:pt x="44976" y="4397"/>
                  <a:pt x="45889" y="4023"/>
                  <a:pt x="46404" y="3688"/>
                </a:cubicBezTo>
                <a:cubicBezTo>
                  <a:pt x="46471" y="3588"/>
                  <a:pt x="46471" y="3521"/>
                  <a:pt x="46404" y="3421"/>
                </a:cubicBezTo>
                <a:cubicBezTo>
                  <a:pt x="46125" y="3202"/>
                  <a:pt x="45822" y="3114"/>
                  <a:pt x="45510" y="3114"/>
                </a:cubicBezTo>
                <a:cubicBezTo>
                  <a:pt x="45299" y="3114"/>
                  <a:pt x="45084" y="3154"/>
                  <a:pt x="44869" y="3221"/>
                </a:cubicBezTo>
                <a:cubicBezTo>
                  <a:pt x="45470" y="2754"/>
                  <a:pt x="46104" y="2287"/>
                  <a:pt x="46704" y="1853"/>
                </a:cubicBezTo>
                <a:lnTo>
                  <a:pt x="46737" y="1887"/>
                </a:lnTo>
                <a:cubicBezTo>
                  <a:pt x="46811" y="1934"/>
                  <a:pt x="46896" y="1954"/>
                  <a:pt x="46987" y="1954"/>
                </a:cubicBezTo>
                <a:cubicBezTo>
                  <a:pt x="47346" y="1954"/>
                  <a:pt x="47799" y="1639"/>
                  <a:pt x="48038" y="1453"/>
                </a:cubicBezTo>
                <a:cubicBezTo>
                  <a:pt x="48472" y="1186"/>
                  <a:pt x="49039" y="786"/>
                  <a:pt x="49239" y="252"/>
                </a:cubicBezTo>
                <a:cubicBezTo>
                  <a:pt x="49273" y="219"/>
                  <a:pt x="49239" y="119"/>
                  <a:pt x="49139" y="85"/>
                </a:cubicBezTo>
                <a:cubicBezTo>
                  <a:pt x="48994" y="27"/>
                  <a:pt x="48843" y="1"/>
                  <a:pt x="4869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8" name="Google Shape;498;p32"/>
          <p:cNvGrpSpPr/>
          <p:nvPr/>
        </p:nvGrpSpPr>
        <p:grpSpPr>
          <a:xfrm rot="-921812" flipH="1">
            <a:off x="8118574" y="3470280"/>
            <a:ext cx="833046" cy="1943083"/>
            <a:chOff x="4430825" y="1490500"/>
            <a:chExt cx="462025" cy="1077675"/>
          </a:xfrm>
        </p:grpSpPr>
        <p:sp>
          <p:nvSpPr>
            <p:cNvPr id="499" name="Google Shape;499;p32"/>
            <p:cNvSpPr/>
            <p:nvPr/>
          </p:nvSpPr>
          <p:spPr>
            <a:xfrm>
              <a:off x="4430825" y="1503850"/>
              <a:ext cx="462025" cy="1064325"/>
            </a:xfrm>
            <a:custGeom>
              <a:avLst/>
              <a:gdLst/>
              <a:ahLst/>
              <a:cxnLst/>
              <a:rect l="l" t="t" r="r" b="b"/>
              <a:pathLst>
                <a:path w="18481" h="42573" extrusionOk="0">
                  <a:moveTo>
                    <a:pt x="11561" y="4416"/>
                  </a:moveTo>
                  <a:cubicBezTo>
                    <a:pt x="11860" y="4416"/>
                    <a:pt x="12278" y="6922"/>
                    <a:pt x="12310" y="7079"/>
                  </a:cubicBezTo>
                  <a:cubicBezTo>
                    <a:pt x="12310" y="7246"/>
                    <a:pt x="12343" y="7413"/>
                    <a:pt x="12343" y="7579"/>
                  </a:cubicBezTo>
                  <a:lnTo>
                    <a:pt x="12343" y="7679"/>
                  </a:lnTo>
                  <a:lnTo>
                    <a:pt x="12343" y="7713"/>
                  </a:lnTo>
                  <a:cubicBezTo>
                    <a:pt x="12343" y="8847"/>
                    <a:pt x="12110" y="10014"/>
                    <a:pt x="11743" y="11048"/>
                  </a:cubicBezTo>
                  <a:cubicBezTo>
                    <a:pt x="11142" y="12716"/>
                    <a:pt x="10075" y="14084"/>
                    <a:pt x="8941" y="15418"/>
                  </a:cubicBezTo>
                  <a:cubicBezTo>
                    <a:pt x="8974" y="15285"/>
                    <a:pt x="8974" y="15218"/>
                    <a:pt x="9007" y="15185"/>
                  </a:cubicBezTo>
                  <a:cubicBezTo>
                    <a:pt x="9057" y="15110"/>
                    <a:pt x="9014" y="15072"/>
                    <a:pt x="8960" y="15072"/>
                  </a:cubicBezTo>
                  <a:cubicBezTo>
                    <a:pt x="8943" y="15072"/>
                    <a:pt x="8924" y="15076"/>
                    <a:pt x="8907" y="15085"/>
                  </a:cubicBezTo>
                  <a:cubicBezTo>
                    <a:pt x="9608" y="13350"/>
                    <a:pt x="10141" y="11549"/>
                    <a:pt x="10575" y="9681"/>
                  </a:cubicBezTo>
                  <a:cubicBezTo>
                    <a:pt x="10575" y="9631"/>
                    <a:pt x="10550" y="9606"/>
                    <a:pt x="10521" y="9606"/>
                  </a:cubicBezTo>
                  <a:cubicBezTo>
                    <a:pt x="10492" y="9606"/>
                    <a:pt x="10458" y="9631"/>
                    <a:pt x="10442" y="9681"/>
                  </a:cubicBezTo>
                  <a:cubicBezTo>
                    <a:pt x="10008" y="11349"/>
                    <a:pt x="9474" y="12916"/>
                    <a:pt x="8907" y="14551"/>
                  </a:cubicBezTo>
                  <a:cubicBezTo>
                    <a:pt x="8907" y="13217"/>
                    <a:pt x="8607" y="11916"/>
                    <a:pt x="8674" y="10581"/>
                  </a:cubicBezTo>
                  <a:cubicBezTo>
                    <a:pt x="8740" y="9547"/>
                    <a:pt x="9107" y="8447"/>
                    <a:pt x="9574" y="7446"/>
                  </a:cubicBezTo>
                  <a:cubicBezTo>
                    <a:pt x="9608" y="7446"/>
                    <a:pt x="9608" y="7413"/>
                    <a:pt x="9608" y="7379"/>
                  </a:cubicBezTo>
                  <a:lnTo>
                    <a:pt x="9608" y="7346"/>
                  </a:lnTo>
                  <a:cubicBezTo>
                    <a:pt x="9674" y="7212"/>
                    <a:pt x="9741" y="7079"/>
                    <a:pt x="9808" y="6912"/>
                  </a:cubicBezTo>
                  <a:cubicBezTo>
                    <a:pt x="9835" y="6921"/>
                    <a:pt x="9859" y="6925"/>
                    <a:pt x="9881" y="6925"/>
                  </a:cubicBezTo>
                  <a:cubicBezTo>
                    <a:pt x="9939" y="6925"/>
                    <a:pt x="9975" y="6894"/>
                    <a:pt x="9975" y="6845"/>
                  </a:cubicBezTo>
                  <a:lnTo>
                    <a:pt x="9975" y="6679"/>
                  </a:lnTo>
                  <a:cubicBezTo>
                    <a:pt x="10442" y="5878"/>
                    <a:pt x="10975" y="5111"/>
                    <a:pt x="11509" y="4444"/>
                  </a:cubicBezTo>
                  <a:cubicBezTo>
                    <a:pt x="11526" y="4425"/>
                    <a:pt x="11543" y="4416"/>
                    <a:pt x="11561" y="4416"/>
                  </a:cubicBezTo>
                  <a:close/>
                  <a:moveTo>
                    <a:pt x="8974" y="4177"/>
                  </a:moveTo>
                  <a:cubicBezTo>
                    <a:pt x="9441" y="4544"/>
                    <a:pt x="9541" y="5044"/>
                    <a:pt x="9341" y="5678"/>
                  </a:cubicBezTo>
                  <a:cubicBezTo>
                    <a:pt x="9341" y="6145"/>
                    <a:pt x="9341" y="6579"/>
                    <a:pt x="9408" y="7046"/>
                  </a:cubicBezTo>
                  <a:cubicBezTo>
                    <a:pt x="9074" y="7713"/>
                    <a:pt x="8807" y="8447"/>
                    <a:pt x="8607" y="9214"/>
                  </a:cubicBezTo>
                  <a:cubicBezTo>
                    <a:pt x="8073" y="11115"/>
                    <a:pt x="8640" y="13050"/>
                    <a:pt x="8640" y="15018"/>
                  </a:cubicBezTo>
                  <a:cubicBezTo>
                    <a:pt x="8574" y="15185"/>
                    <a:pt x="8507" y="15385"/>
                    <a:pt x="8440" y="15552"/>
                  </a:cubicBezTo>
                  <a:cubicBezTo>
                    <a:pt x="8474" y="15285"/>
                    <a:pt x="8407" y="15051"/>
                    <a:pt x="8273" y="14751"/>
                  </a:cubicBezTo>
                  <a:cubicBezTo>
                    <a:pt x="8340" y="13250"/>
                    <a:pt x="7740" y="11749"/>
                    <a:pt x="7740" y="10248"/>
                  </a:cubicBezTo>
                  <a:cubicBezTo>
                    <a:pt x="7740" y="10215"/>
                    <a:pt x="7706" y="10198"/>
                    <a:pt x="7673" y="10198"/>
                  </a:cubicBezTo>
                  <a:cubicBezTo>
                    <a:pt x="7640" y="10198"/>
                    <a:pt x="7606" y="10215"/>
                    <a:pt x="7606" y="10248"/>
                  </a:cubicBezTo>
                  <a:cubicBezTo>
                    <a:pt x="7540" y="11582"/>
                    <a:pt x="7840" y="12916"/>
                    <a:pt x="8073" y="14217"/>
                  </a:cubicBezTo>
                  <a:cubicBezTo>
                    <a:pt x="7640" y="13283"/>
                    <a:pt x="7106" y="12383"/>
                    <a:pt x="6872" y="11349"/>
                  </a:cubicBezTo>
                  <a:cubicBezTo>
                    <a:pt x="6506" y="9414"/>
                    <a:pt x="7239" y="7346"/>
                    <a:pt x="8073" y="5678"/>
                  </a:cubicBezTo>
                  <a:cubicBezTo>
                    <a:pt x="8307" y="5178"/>
                    <a:pt x="8640" y="4677"/>
                    <a:pt x="8974" y="4177"/>
                  </a:cubicBezTo>
                  <a:close/>
                  <a:moveTo>
                    <a:pt x="14605" y="5055"/>
                  </a:moveTo>
                  <a:cubicBezTo>
                    <a:pt x="14560" y="5148"/>
                    <a:pt x="14493" y="5310"/>
                    <a:pt x="14445" y="5578"/>
                  </a:cubicBezTo>
                  <a:cubicBezTo>
                    <a:pt x="14011" y="7446"/>
                    <a:pt x="14111" y="9381"/>
                    <a:pt x="13477" y="11215"/>
                  </a:cubicBezTo>
                  <a:cubicBezTo>
                    <a:pt x="12643" y="13617"/>
                    <a:pt x="9841" y="14918"/>
                    <a:pt x="8474" y="16953"/>
                  </a:cubicBezTo>
                  <a:cubicBezTo>
                    <a:pt x="8807" y="16252"/>
                    <a:pt x="9241" y="15552"/>
                    <a:pt x="9941" y="14951"/>
                  </a:cubicBezTo>
                  <a:cubicBezTo>
                    <a:pt x="10008" y="14918"/>
                    <a:pt x="9941" y="14784"/>
                    <a:pt x="9808" y="14784"/>
                  </a:cubicBezTo>
                  <a:cubicBezTo>
                    <a:pt x="11609" y="12750"/>
                    <a:pt x="12510" y="10181"/>
                    <a:pt x="12577" y="7546"/>
                  </a:cubicBezTo>
                  <a:cubicBezTo>
                    <a:pt x="12843" y="6579"/>
                    <a:pt x="13611" y="6012"/>
                    <a:pt x="14344" y="5311"/>
                  </a:cubicBezTo>
                  <a:cubicBezTo>
                    <a:pt x="14457" y="5199"/>
                    <a:pt x="14554" y="5117"/>
                    <a:pt x="14605" y="5055"/>
                  </a:cubicBezTo>
                  <a:close/>
                  <a:moveTo>
                    <a:pt x="1168" y="6078"/>
                  </a:moveTo>
                  <a:cubicBezTo>
                    <a:pt x="1235" y="6112"/>
                    <a:pt x="1235" y="6145"/>
                    <a:pt x="1268" y="6212"/>
                  </a:cubicBezTo>
                  <a:cubicBezTo>
                    <a:pt x="1335" y="6612"/>
                    <a:pt x="1435" y="7079"/>
                    <a:pt x="1569" y="7479"/>
                  </a:cubicBezTo>
                  <a:cubicBezTo>
                    <a:pt x="2069" y="9147"/>
                    <a:pt x="2836" y="10615"/>
                    <a:pt x="3170" y="12316"/>
                  </a:cubicBezTo>
                  <a:cubicBezTo>
                    <a:pt x="3603" y="14418"/>
                    <a:pt x="3503" y="16552"/>
                    <a:pt x="3837" y="18621"/>
                  </a:cubicBezTo>
                  <a:cubicBezTo>
                    <a:pt x="4304" y="21089"/>
                    <a:pt x="4938" y="23624"/>
                    <a:pt x="5004" y="26159"/>
                  </a:cubicBezTo>
                  <a:cubicBezTo>
                    <a:pt x="3670" y="24892"/>
                    <a:pt x="3237" y="23224"/>
                    <a:pt x="2603" y="21556"/>
                  </a:cubicBezTo>
                  <a:cubicBezTo>
                    <a:pt x="1936" y="19788"/>
                    <a:pt x="1302" y="18054"/>
                    <a:pt x="935" y="16219"/>
                  </a:cubicBezTo>
                  <a:cubicBezTo>
                    <a:pt x="468" y="13951"/>
                    <a:pt x="568" y="11782"/>
                    <a:pt x="768" y="9614"/>
                  </a:cubicBezTo>
                  <a:lnTo>
                    <a:pt x="768" y="9614"/>
                  </a:lnTo>
                  <a:cubicBezTo>
                    <a:pt x="835" y="10982"/>
                    <a:pt x="1068" y="12416"/>
                    <a:pt x="1302" y="13750"/>
                  </a:cubicBezTo>
                  <a:cubicBezTo>
                    <a:pt x="1936" y="17320"/>
                    <a:pt x="3103" y="20789"/>
                    <a:pt x="4237" y="24258"/>
                  </a:cubicBezTo>
                  <a:cubicBezTo>
                    <a:pt x="4249" y="24316"/>
                    <a:pt x="4285" y="24342"/>
                    <a:pt x="4326" y="24342"/>
                  </a:cubicBezTo>
                  <a:cubicBezTo>
                    <a:pt x="4402" y="24342"/>
                    <a:pt x="4492" y="24254"/>
                    <a:pt x="4471" y="24125"/>
                  </a:cubicBezTo>
                  <a:cubicBezTo>
                    <a:pt x="3437" y="20255"/>
                    <a:pt x="2102" y="16552"/>
                    <a:pt x="1435" y="12550"/>
                  </a:cubicBezTo>
                  <a:cubicBezTo>
                    <a:pt x="1102" y="10615"/>
                    <a:pt x="968" y="8713"/>
                    <a:pt x="1135" y="6779"/>
                  </a:cubicBezTo>
                  <a:lnTo>
                    <a:pt x="1135" y="6312"/>
                  </a:lnTo>
                  <a:cubicBezTo>
                    <a:pt x="1135" y="6245"/>
                    <a:pt x="1168" y="6145"/>
                    <a:pt x="1168" y="6078"/>
                  </a:cubicBezTo>
                  <a:close/>
                  <a:moveTo>
                    <a:pt x="17947" y="15785"/>
                  </a:moveTo>
                  <a:cubicBezTo>
                    <a:pt x="17580" y="16386"/>
                    <a:pt x="16980" y="17253"/>
                    <a:pt x="16613" y="17853"/>
                  </a:cubicBezTo>
                  <a:cubicBezTo>
                    <a:pt x="14578" y="20956"/>
                    <a:pt x="11643" y="23591"/>
                    <a:pt x="8941" y="26193"/>
                  </a:cubicBezTo>
                  <a:cubicBezTo>
                    <a:pt x="10175" y="24525"/>
                    <a:pt x="11442" y="22890"/>
                    <a:pt x="12843" y="21356"/>
                  </a:cubicBezTo>
                  <a:cubicBezTo>
                    <a:pt x="14244" y="19788"/>
                    <a:pt x="15779" y="18554"/>
                    <a:pt x="16980" y="16919"/>
                  </a:cubicBezTo>
                  <a:lnTo>
                    <a:pt x="17080" y="16853"/>
                  </a:lnTo>
                  <a:cubicBezTo>
                    <a:pt x="17413" y="16552"/>
                    <a:pt x="17647" y="16185"/>
                    <a:pt x="17947" y="15785"/>
                  </a:cubicBezTo>
                  <a:close/>
                  <a:moveTo>
                    <a:pt x="15979" y="17753"/>
                  </a:moveTo>
                  <a:cubicBezTo>
                    <a:pt x="14912" y="18954"/>
                    <a:pt x="13677" y="20055"/>
                    <a:pt x="12577" y="21222"/>
                  </a:cubicBezTo>
                  <a:cubicBezTo>
                    <a:pt x="10809" y="23057"/>
                    <a:pt x="9308" y="25125"/>
                    <a:pt x="7806" y="27260"/>
                  </a:cubicBezTo>
                  <a:cubicBezTo>
                    <a:pt x="9274" y="24725"/>
                    <a:pt x="10642" y="22023"/>
                    <a:pt x="12910" y="20055"/>
                  </a:cubicBezTo>
                  <a:cubicBezTo>
                    <a:pt x="13911" y="19221"/>
                    <a:pt x="14978" y="18521"/>
                    <a:pt x="15979" y="17753"/>
                  </a:cubicBezTo>
                  <a:close/>
                  <a:moveTo>
                    <a:pt x="1669" y="6845"/>
                  </a:moveTo>
                  <a:cubicBezTo>
                    <a:pt x="3503" y="9781"/>
                    <a:pt x="4504" y="12883"/>
                    <a:pt x="4938" y="16419"/>
                  </a:cubicBezTo>
                  <a:cubicBezTo>
                    <a:pt x="5305" y="19721"/>
                    <a:pt x="5004" y="23124"/>
                    <a:pt x="5505" y="26426"/>
                  </a:cubicBezTo>
                  <a:lnTo>
                    <a:pt x="5505" y="26460"/>
                  </a:lnTo>
                  <a:cubicBezTo>
                    <a:pt x="5438" y="26760"/>
                    <a:pt x="5338" y="27093"/>
                    <a:pt x="5271" y="27394"/>
                  </a:cubicBezTo>
                  <a:cubicBezTo>
                    <a:pt x="5471" y="24258"/>
                    <a:pt x="4638" y="21089"/>
                    <a:pt x="4104" y="18087"/>
                  </a:cubicBezTo>
                  <a:cubicBezTo>
                    <a:pt x="3670" y="15752"/>
                    <a:pt x="3937" y="13350"/>
                    <a:pt x="3203" y="11048"/>
                  </a:cubicBezTo>
                  <a:cubicBezTo>
                    <a:pt x="2803" y="9714"/>
                    <a:pt x="1969" y="8280"/>
                    <a:pt x="1669" y="6845"/>
                  </a:cubicBezTo>
                  <a:close/>
                  <a:moveTo>
                    <a:pt x="17880" y="15952"/>
                  </a:moveTo>
                  <a:cubicBezTo>
                    <a:pt x="17513" y="17753"/>
                    <a:pt x="17046" y="19288"/>
                    <a:pt x="16012" y="20889"/>
                  </a:cubicBezTo>
                  <a:cubicBezTo>
                    <a:pt x="15012" y="22423"/>
                    <a:pt x="13644" y="23691"/>
                    <a:pt x="12276" y="24858"/>
                  </a:cubicBezTo>
                  <a:cubicBezTo>
                    <a:pt x="10508" y="26293"/>
                    <a:pt x="8574" y="27560"/>
                    <a:pt x="6772" y="28961"/>
                  </a:cubicBezTo>
                  <a:cubicBezTo>
                    <a:pt x="6806" y="28928"/>
                    <a:pt x="6806" y="28895"/>
                    <a:pt x="6839" y="28861"/>
                  </a:cubicBezTo>
                  <a:lnTo>
                    <a:pt x="7840" y="27594"/>
                  </a:lnTo>
                  <a:cubicBezTo>
                    <a:pt x="8740" y="26726"/>
                    <a:pt x="9641" y="25892"/>
                    <a:pt x="10508" y="25059"/>
                  </a:cubicBezTo>
                  <a:cubicBezTo>
                    <a:pt x="13344" y="22257"/>
                    <a:pt x="16079" y="19521"/>
                    <a:pt x="17880" y="15952"/>
                  </a:cubicBezTo>
                  <a:close/>
                  <a:moveTo>
                    <a:pt x="17113" y="16286"/>
                  </a:moveTo>
                  <a:lnTo>
                    <a:pt x="17113" y="16286"/>
                  </a:lnTo>
                  <a:cubicBezTo>
                    <a:pt x="15445" y="18054"/>
                    <a:pt x="13144" y="19121"/>
                    <a:pt x="11509" y="20956"/>
                  </a:cubicBezTo>
                  <a:cubicBezTo>
                    <a:pt x="9641" y="23024"/>
                    <a:pt x="8107" y="25759"/>
                    <a:pt x="6772" y="28328"/>
                  </a:cubicBezTo>
                  <a:cubicBezTo>
                    <a:pt x="6005" y="29061"/>
                    <a:pt x="5338" y="29795"/>
                    <a:pt x="4838" y="30629"/>
                  </a:cubicBezTo>
                  <a:lnTo>
                    <a:pt x="4738" y="30763"/>
                  </a:lnTo>
                  <a:cubicBezTo>
                    <a:pt x="4771" y="30562"/>
                    <a:pt x="4804" y="30396"/>
                    <a:pt x="4871" y="30196"/>
                  </a:cubicBezTo>
                  <a:cubicBezTo>
                    <a:pt x="6205" y="27460"/>
                    <a:pt x="7606" y="24858"/>
                    <a:pt x="9474" y="22457"/>
                  </a:cubicBezTo>
                  <a:cubicBezTo>
                    <a:pt x="11576" y="19855"/>
                    <a:pt x="14211" y="17920"/>
                    <a:pt x="17113" y="16286"/>
                  </a:cubicBezTo>
                  <a:close/>
                  <a:moveTo>
                    <a:pt x="11077" y="0"/>
                  </a:moveTo>
                  <a:cubicBezTo>
                    <a:pt x="10973" y="0"/>
                    <a:pt x="10863" y="46"/>
                    <a:pt x="10809" y="141"/>
                  </a:cubicBezTo>
                  <a:cubicBezTo>
                    <a:pt x="10675" y="441"/>
                    <a:pt x="10608" y="708"/>
                    <a:pt x="10608" y="941"/>
                  </a:cubicBezTo>
                  <a:lnTo>
                    <a:pt x="10508" y="1241"/>
                  </a:lnTo>
                  <a:cubicBezTo>
                    <a:pt x="10475" y="1342"/>
                    <a:pt x="10508" y="1442"/>
                    <a:pt x="10608" y="1475"/>
                  </a:cubicBezTo>
                  <a:cubicBezTo>
                    <a:pt x="10275" y="3176"/>
                    <a:pt x="9608" y="4744"/>
                    <a:pt x="9741" y="6445"/>
                  </a:cubicBezTo>
                  <a:cubicBezTo>
                    <a:pt x="9682" y="6475"/>
                    <a:pt x="9649" y="6556"/>
                    <a:pt x="9643" y="6598"/>
                  </a:cubicBezTo>
                  <a:lnTo>
                    <a:pt x="9643" y="6598"/>
                  </a:lnTo>
                  <a:cubicBezTo>
                    <a:pt x="9742" y="5561"/>
                    <a:pt x="9839" y="3775"/>
                    <a:pt x="9274" y="3476"/>
                  </a:cubicBezTo>
                  <a:cubicBezTo>
                    <a:pt x="9247" y="3467"/>
                    <a:pt x="9223" y="3463"/>
                    <a:pt x="9201" y="3463"/>
                  </a:cubicBezTo>
                  <a:cubicBezTo>
                    <a:pt x="9141" y="3463"/>
                    <a:pt x="9098" y="3494"/>
                    <a:pt x="9074" y="3543"/>
                  </a:cubicBezTo>
                  <a:cubicBezTo>
                    <a:pt x="7506" y="5411"/>
                    <a:pt x="6405" y="7813"/>
                    <a:pt x="6439" y="10281"/>
                  </a:cubicBezTo>
                  <a:cubicBezTo>
                    <a:pt x="6472" y="11616"/>
                    <a:pt x="7006" y="12783"/>
                    <a:pt x="7473" y="13917"/>
                  </a:cubicBezTo>
                  <a:cubicBezTo>
                    <a:pt x="7440" y="13917"/>
                    <a:pt x="7339" y="13951"/>
                    <a:pt x="7406" y="14051"/>
                  </a:cubicBezTo>
                  <a:cubicBezTo>
                    <a:pt x="7740" y="14718"/>
                    <a:pt x="7840" y="15418"/>
                    <a:pt x="7907" y="16119"/>
                  </a:cubicBezTo>
                  <a:cubicBezTo>
                    <a:pt x="7806" y="15752"/>
                    <a:pt x="7673" y="15318"/>
                    <a:pt x="7573" y="14985"/>
                  </a:cubicBezTo>
                  <a:cubicBezTo>
                    <a:pt x="7551" y="14951"/>
                    <a:pt x="7517" y="14936"/>
                    <a:pt x="7485" y="14936"/>
                  </a:cubicBezTo>
                  <a:cubicBezTo>
                    <a:pt x="7421" y="14936"/>
                    <a:pt x="7362" y="14996"/>
                    <a:pt x="7406" y="15085"/>
                  </a:cubicBezTo>
                  <a:cubicBezTo>
                    <a:pt x="7673" y="15919"/>
                    <a:pt x="7640" y="16719"/>
                    <a:pt x="7740" y="17553"/>
                  </a:cubicBezTo>
                  <a:cubicBezTo>
                    <a:pt x="7573" y="17987"/>
                    <a:pt x="7440" y="18454"/>
                    <a:pt x="7339" y="18921"/>
                  </a:cubicBezTo>
                  <a:cubicBezTo>
                    <a:pt x="6672" y="21089"/>
                    <a:pt x="6239" y="23291"/>
                    <a:pt x="5738" y="25526"/>
                  </a:cubicBezTo>
                  <a:cubicBezTo>
                    <a:pt x="5805" y="19188"/>
                    <a:pt x="5605" y="11549"/>
                    <a:pt x="1569" y="6412"/>
                  </a:cubicBezTo>
                  <a:cubicBezTo>
                    <a:pt x="1469" y="5911"/>
                    <a:pt x="1469" y="5378"/>
                    <a:pt x="1602" y="4877"/>
                  </a:cubicBezTo>
                  <a:cubicBezTo>
                    <a:pt x="1623" y="4771"/>
                    <a:pt x="1509" y="4692"/>
                    <a:pt x="1414" y="4692"/>
                  </a:cubicBezTo>
                  <a:cubicBezTo>
                    <a:pt x="1361" y="4692"/>
                    <a:pt x="1314" y="4717"/>
                    <a:pt x="1302" y="4777"/>
                  </a:cubicBezTo>
                  <a:cubicBezTo>
                    <a:pt x="1102" y="5344"/>
                    <a:pt x="968" y="5911"/>
                    <a:pt x="835" y="6512"/>
                  </a:cubicBezTo>
                  <a:cubicBezTo>
                    <a:pt x="1" y="9914"/>
                    <a:pt x="1" y="13517"/>
                    <a:pt x="735" y="16919"/>
                  </a:cubicBezTo>
                  <a:cubicBezTo>
                    <a:pt x="1102" y="18754"/>
                    <a:pt x="1836" y="20555"/>
                    <a:pt x="2503" y="22257"/>
                  </a:cubicBezTo>
                  <a:cubicBezTo>
                    <a:pt x="3103" y="23758"/>
                    <a:pt x="3570" y="25392"/>
                    <a:pt x="4971" y="26359"/>
                  </a:cubicBezTo>
                  <a:lnTo>
                    <a:pt x="5004" y="26359"/>
                  </a:lnTo>
                  <a:cubicBezTo>
                    <a:pt x="5004" y="27127"/>
                    <a:pt x="5004" y="27927"/>
                    <a:pt x="4904" y="28728"/>
                  </a:cubicBezTo>
                  <a:cubicBezTo>
                    <a:pt x="3570" y="33398"/>
                    <a:pt x="1902" y="37901"/>
                    <a:pt x="334" y="42471"/>
                  </a:cubicBezTo>
                  <a:cubicBezTo>
                    <a:pt x="313" y="42536"/>
                    <a:pt x="361" y="42572"/>
                    <a:pt x="407" y="42572"/>
                  </a:cubicBezTo>
                  <a:cubicBezTo>
                    <a:pt x="432" y="42572"/>
                    <a:pt x="456" y="42561"/>
                    <a:pt x="468" y="42538"/>
                  </a:cubicBezTo>
                  <a:cubicBezTo>
                    <a:pt x="2136" y="39269"/>
                    <a:pt x="3303" y="35800"/>
                    <a:pt x="4271" y="32297"/>
                  </a:cubicBezTo>
                  <a:cubicBezTo>
                    <a:pt x="4504" y="31730"/>
                    <a:pt x="4838" y="31130"/>
                    <a:pt x="5238" y="30629"/>
                  </a:cubicBezTo>
                  <a:cubicBezTo>
                    <a:pt x="5438" y="30462"/>
                    <a:pt x="5672" y="30296"/>
                    <a:pt x="5905" y="30129"/>
                  </a:cubicBezTo>
                  <a:cubicBezTo>
                    <a:pt x="5905" y="30129"/>
                    <a:pt x="5938" y="30129"/>
                    <a:pt x="5938" y="30095"/>
                  </a:cubicBezTo>
                  <a:cubicBezTo>
                    <a:pt x="11109" y="26393"/>
                    <a:pt x="18481" y="22023"/>
                    <a:pt x="18247" y="15218"/>
                  </a:cubicBezTo>
                  <a:cubicBezTo>
                    <a:pt x="18281" y="15118"/>
                    <a:pt x="18314" y="15051"/>
                    <a:pt x="18347" y="15018"/>
                  </a:cubicBezTo>
                  <a:cubicBezTo>
                    <a:pt x="18395" y="14924"/>
                    <a:pt x="18325" y="14829"/>
                    <a:pt x="18245" y="14829"/>
                  </a:cubicBezTo>
                  <a:cubicBezTo>
                    <a:pt x="18212" y="14829"/>
                    <a:pt x="18177" y="14845"/>
                    <a:pt x="18147" y="14885"/>
                  </a:cubicBezTo>
                  <a:cubicBezTo>
                    <a:pt x="18167" y="14826"/>
                    <a:pt x="18141" y="14791"/>
                    <a:pt x="18103" y="14791"/>
                  </a:cubicBezTo>
                  <a:cubicBezTo>
                    <a:pt x="18076" y="14791"/>
                    <a:pt x="18042" y="14809"/>
                    <a:pt x="18014" y="14851"/>
                  </a:cubicBezTo>
                  <a:cubicBezTo>
                    <a:pt x="17847" y="15218"/>
                    <a:pt x="17647" y="15552"/>
                    <a:pt x="17413" y="15885"/>
                  </a:cubicBezTo>
                  <a:cubicBezTo>
                    <a:pt x="11809" y="18287"/>
                    <a:pt x="7740" y="23257"/>
                    <a:pt x="5238" y="28728"/>
                  </a:cubicBezTo>
                  <a:cubicBezTo>
                    <a:pt x="5805" y="26359"/>
                    <a:pt x="6405" y="24024"/>
                    <a:pt x="7006" y="21623"/>
                  </a:cubicBezTo>
                  <a:cubicBezTo>
                    <a:pt x="7306" y="20889"/>
                    <a:pt x="7640" y="20122"/>
                    <a:pt x="7840" y="19354"/>
                  </a:cubicBezTo>
                  <a:lnTo>
                    <a:pt x="7907" y="19288"/>
                  </a:lnTo>
                  <a:cubicBezTo>
                    <a:pt x="7940" y="19121"/>
                    <a:pt x="7973" y="19021"/>
                    <a:pt x="8007" y="18887"/>
                  </a:cubicBezTo>
                  <a:lnTo>
                    <a:pt x="8073" y="18854"/>
                  </a:lnTo>
                  <a:cubicBezTo>
                    <a:pt x="8073" y="18787"/>
                    <a:pt x="8073" y="18754"/>
                    <a:pt x="8107" y="18721"/>
                  </a:cubicBezTo>
                  <a:cubicBezTo>
                    <a:pt x="9141" y="16052"/>
                    <a:pt x="11609" y="14784"/>
                    <a:pt x="13244" y="12516"/>
                  </a:cubicBezTo>
                  <a:cubicBezTo>
                    <a:pt x="14811" y="10248"/>
                    <a:pt x="14445" y="7012"/>
                    <a:pt x="15078" y="4444"/>
                  </a:cubicBezTo>
                  <a:cubicBezTo>
                    <a:pt x="15101" y="4330"/>
                    <a:pt x="14985" y="4263"/>
                    <a:pt x="14887" y="4263"/>
                  </a:cubicBezTo>
                  <a:cubicBezTo>
                    <a:pt x="14841" y="4263"/>
                    <a:pt x="14800" y="4278"/>
                    <a:pt x="14778" y="4310"/>
                  </a:cubicBezTo>
                  <a:cubicBezTo>
                    <a:pt x="14078" y="5211"/>
                    <a:pt x="13010" y="5778"/>
                    <a:pt x="12577" y="6779"/>
                  </a:cubicBezTo>
                  <a:cubicBezTo>
                    <a:pt x="12510" y="5745"/>
                    <a:pt x="12343" y="4711"/>
                    <a:pt x="12009" y="3710"/>
                  </a:cubicBezTo>
                  <a:cubicBezTo>
                    <a:pt x="11990" y="3632"/>
                    <a:pt x="11925" y="3599"/>
                    <a:pt x="11867" y="3599"/>
                  </a:cubicBezTo>
                  <a:cubicBezTo>
                    <a:pt x="11827" y="3599"/>
                    <a:pt x="11790" y="3616"/>
                    <a:pt x="11776" y="3643"/>
                  </a:cubicBezTo>
                  <a:cubicBezTo>
                    <a:pt x="11075" y="4377"/>
                    <a:pt x="10508" y="5144"/>
                    <a:pt x="10008" y="5978"/>
                  </a:cubicBezTo>
                  <a:cubicBezTo>
                    <a:pt x="10008" y="4444"/>
                    <a:pt x="10508" y="2943"/>
                    <a:pt x="10909" y="1442"/>
                  </a:cubicBezTo>
                  <a:cubicBezTo>
                    <a:pt x="10909" y="1475"/>
                    <a:pt x="10942" y="1475"/>
                    <a:pt x="10942" y="1542"/>
                  </a:cubicBezTo>
                  <a:cubicBezTo>
                    <a:pt x="10964" y="1575"/>
                    <a:pt x="10998" y="1590"/>
                    <a:pt x="11032" y="1590"/>
                  </a:cubicBezTo>
                  <a:cubicBezTo>
                    <a:pt x="11101" y="1590"/>
                    <a:pt x="11176" y="1531"/>
                    <a:pt x="11176" y="1442"/>
                  </a:cubicBezTo>
                  <a:cubicBezTo>
                    <a:pt x="11142" y="1208"/>
                    <a:pt x="11176" y="908"/>
                    <a:pt x="11242" y="641"/>
                  </a:cubicBezTo>
                  <a:cubicBezTo>
                    <a:pt x="11276" y="574"/>
                    <a:pt x="11276" y="474"/>
                    <a:pt x="11309" y="408"/>
                  </a:cubicBezTo>
                  <a:lnTo>
                    <a:pt x="11309" y="374"/>
                  </a:lnTo>
                  <a:lnTo>
                    <a:pt x="11309" y="274"/>
                  </a:lnTo>
                  <a:cubicBezTo>
                    <a:pt x="11368" y="96"/>
                    <a:pt x="11228" y="0"/>
                    <a:pt x="1107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32"/>
            <p:cNvSpPr/>
            <p:nvPr/>
          </p:nvSpPr>
          <p:spPr>
            <a:xfrm>
              <a:off x="4692700" y="1490500"/>
              <a:ext cx="62725" cy="135325"/>
            </a:xfrm>
            <a:custGeom>
              <a:avLst/>
              <a:gdLst/>
              <a:ahLst/>
              <a:cxnLst/>
              <a:rect l="l" t="t" r="r" b="b"/>
              <a:pathLst>
                <a:path w="2509" h="5413" extrusionOk="0">
                  <a:moveTo>
                    <a:pt x="2226" y="1"/>
                  </a:moveTo>
                  <a:cubicBezTo>
                    <a:pt x="2127" y="1"/>
                    <a:pt x="2022" y="46"/>
                    <a:pt x="1968" y="141"/>
                  </a:cubicBezTo>
                  <a:cubicBezTo>
                    <a:pt x="1868" y="308"/>
                    <a:pt x="1835" y="441"/>
                    <a:pt x="1835" y="575"/>
                  </a:cubicBezTo>
                  <a:cubicBezTo>
                    <a:pt x="867" y="1976"/>
                    <a:pt x="367" y="3643"/>
                    <a:pt x="0" y="5311"/>
                  </a:cubicBezTo>
                  <a:cubicBezTo>
                    <a:pt x="0" y="5376"/>
                    <a:pt x="56" y="5413"/>
                    <a:pt x="95" y="5413"/>
                  </a:cubicBezTo>
                  <a:cubicBezTo>
                    <a:pt x="117" y="5413"/>
                    <a:pt x="133" y="5402"/>
                    <a:pt x="133" y="5378"/>
                  </a:cubicBezTo>
                  <a:cubicBezTo>
                    <a:pt x="600" y="3944"/>
                    <a:pt x="934" y="2209"/>
                    <a:pt x="1835" y="975"/>
                  </a:cubicBezTo>
                  <a:cubicBezTo>
                    <a:pt x="1835" y="975"/>
                    <a:pt x="1868" y="975"/>
                    <a:pt x="1868" y="1042"/>
                  </a:cubicBezTo>
                  <a:cubicBezTo>
                    <a:pt x="1868" y="1075"/>
                    <a:pt x="1868" y="1075"/>
                    <a:pt x="1935" y="1108"/>
                  </a:cubicBezTo>
                  <a:cubicBezTo>
                    <a:pt x="1953" y="1162"/>
                    <a:pt x="2009" y="1196"/>
                    <a:pt x="2062" y="1196"/>
                  </a:cubicBezTo>
                  <a:cubicBezTo>
                    <a:pt x="2108" y="1196"/>
                    <a:pt x="2153" y="1170"/>
                    <a:pt x="2168" y="1108"/>
                  </a:cubicBezTo>
                  <a:cubicBezTo>
                    <a:pt x="2202" y="1042"/>
                    <a:pt x="2202" y="975"/>
                    <a:pt x="2268" y="908"/>
                  </a:cubicBezTo>
                  <a:cubicBezTo>
                    <a:pt x="2368" y="608"/>
                    <a:pt x="2368" y="575"/>
                    <a:pt x="2468" y="274"/>
                  </a:cubicBezTo>
                  <a:cubicBezTo>
                    <a:pt x="2508" y="96"/>
                    <a:pt x="2372" y="1"/>
                    <a:pt x="222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32"/>
            <p:cNvSpPr/>
            <p:nvPr/>
          </p:nvSpPr>
          <p:spPr>
            <a:xfrm>
              <a:off x="4753950" y="1519450"/>
              <a:ext cx="33000" cy="128350"/>
            </a:xfrm>
            <a:custGeom>
              <a:avLst/>
              <a:gdLst/>
              <a:ahLst/>
              <a:cxnLst/>
              <a:rect l="l" t="t" r="r" b="b"/>
              <a:pathLst>
                <a:path w="1320" h="5134" extrusionOk="0">
                  <a:moveTo>
                    <a:pt x="1036" y="0"/>
                  </a:moveTo>
                  <a:cubicBezTo>
                    <a:pt x="911" y="0"/>
                    <a:pt x="786" y="84"/>
                    <a:pt x="752" y="251"/>
                  </a:cubicBezTo>
                  <a:cubicBezTo>
                    <a:pt x="719" y="451"/>
                    <a:pt x="719" y="651"/>
                    <a:pt x="819" y="884"/>
                  </a:cubicBezTo>
                  <a:cubicBezTo>
                    <a:pt x="586" y="2252"/>
                    <a:pt x="252" y="3620"/>
                    <a:pt x="18" y="5054"/>
                  </a:cubicBezTo>
                  <a:cubicBezTo>
                    <a:pt x="0" y="5109"/>
                    <a:pt x="53" y="5134"/>
                    <a:pt x="103" y="5134"/>
                  </a:cubicBezTo>
                  <a:cubicBezTo>
                    <a:pt x="145" y="5134"/>
                    <a:pt x="185" y="5117"/>
                    <a:pt x="185" y="5087"/>
                  </a:cubicBezTo>
                  <a:cubicBezTo>
                    <a:pt x="385" y="3920"/>
                    <a:pt x="519" y="2619"/>
                    <a:pt x="886" y="1451"/>
                  </a:cubicBezTo>
                  <a:cubicBezTo>
                    <a:pt x="927" y="1482"/>
                    <a:pt x="978" y="1497"/>
                    <a:pt x="1029" y="1497"/>
                  </a:cubicBezTo>
                  <a:cubicBezTo>
                    <a:pt x="1141" y="1497"/>
                    <a:pt x="1253" y="1423"/>
                    <a:pt x="1253" y="1285"/>
                  </a:cubicBezTo>
                  <a:cubicBezTo>
                    <a:pt x="1319" y="918"/>
                    <a:pt x="1319" y="617"/>
                    <a:pt x="1319" y="251"/>
                  </a:cubicBezTo>
                  <a:cubicBezTo>
                    <a:pt x="1286" y="84"/>
                    <a:pt x="1161" y="0"/>
                    <a:pt x="10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2"/>
            <p:cNvSpPr/>
            <p:nvPr/>
          </p:nvSpPr>
          <p:spPr>
            <a:xfrm>
              <a:off x="4766450" y="1520525"/>
              <a:ext cx="54850" cy="113225"/>
            </a:xfrm>
            <a:custGeom>
              <a:avLst/>
              <a:gdLst/>
              <a:ahLst/>
              <a:cxnLst/>
              <a:rect l="l" t="t" r="r" b="b"/>
              <a:pathLst>
                <a:path w="2194" h="4529" extrusionOk="0">
                  <a:moveTo>
                    <a:pt x="1904" y="0"/>
                  </a:moveTo>
                  <a:cubicBezTo>
                    <a:pt x="1807" y="0"/>
                    <a:pt x="1714" y="46"/>
                    <a:pt x="1687" y="141"/>
                  </a:cubicBezTo>
                  <a:cubicBezTo>
                    <a:pt x="1553" y="474"/>
                    <a:pt x="1420" y="741"/>
                    <a:pt x="1386" y="1041"/>
                  </a:cubicBezTo>
                  <a:cubicBezTo>
                    <a:pt x="919" y="2142"/>
                    <a:pt x="252" y="3210"/>
                    <a:pt x="19" y="4411"/>
                  </a:cubicBezTo>
                  <a:cubicBezTo>
                    <a:pt x="0" y="4485"/>
                    <a:pt x="55" y="4529"/>
                    <a:pt x="113" y="4529"/>
                  </a:cubicBezTo>
                  <a:cubicBezTo>
                    <a:pt x="158" y="4529"/>
                    <a:pt x="204" y="4502"/>
                    <a:pt x="219" y="4444"/>
                  </a:cubicBezTo>
                  <a:cubicBezTo>
                    <a:pt x="419" y="3410"/>
                    <a:pt x="986" y="2409"/>
                    <a:pt x="1487" y="1442"/>
                  </a:cubicBezTo>
                  <a:cubicBezTo>
                    <a:pt x="1500" y="1456"/>
                    <a:pt x="1520" y="1464"/>
                    <a:pt x="1543" y="1464"/>
                  </a:cubicBezTo>
                  <a:cubicBezTo>
                    <a:pt x="1575" y="1464"/>
                    <a:pt x="1614" y="1447"/>
                    <a:pt x="1653" y="1408"/>
                  </a:cubicBezTo>
                  <a:cubicBezTo>
                    <a:pt x="1720" y="1275"/>
                    <a:pt x="1753" y="1175"/>
                    <a:pt x="1853" y="1041"/>
                  </a:cubicBezTo>
                  <a:cubicBezTo>
                    <a:pt x="1887" y="1041"/>
                    <a:pt x="1920" y="1008"/>
                    <a:pt x="1920" y="941"/>
                  </a:cubicBezTo>
                  <a:cubicBezTo>
                    <a:pt x="2020" y="741"/>
                    <a:pt x="2087" y="574"/>
                    <a:pt x="2154" y="374"/>
                  </a:cubicBezTo>
                  <a:lnTo>
                    <a:pt x="2154" y="274"/>
                  </a:lnTo>
                  <a:cubicBezTo>
                    <a:pt x="2193" y="96"/>
                    <a:pt x="2045" y="0"/>
                    <a:pt x="190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2"/>
            <p:cNvSpPr/>
            <p:nvPr/>
          </p:nvSpPr>
          <p:spPr>
            <a:xfrm>
              <a:off x="4664325" y="1705800"/>
              <a:ext cx="23925" cy="94925"/>
            </a:xfrm>
            <a:custGeom>
              <a:avLst/>
              <a:gdLst/>
              <a:ahLst/>
              <a:cxnLst/>
              <a:rect l="l" t="t" r="r" b="b"/>
              <a:pathLst>
                <a:path w="957" h="3797" extrusionOk="0">
                  <a:moveTo>
                    <a:pt x="901" y="0"/>
                  </a:moveTo>
                  <a:cubicBezTo>
                    <a:pt x="882" y="0"/>
                    <a:pt x="858" y="11"/>
                    <a:pt x="835" y="35"/>
                  </a:cubicBezTo>
                  <a:cubicBezTo>
                    <a:pt x="435" y="1269"/>
                    <a:pt x="1" y="2470"/>
                    <a:pt x="101" y="3771"/>
                  </a:cubicBezTo>
                  <a:cubicBezTo>
                    <a:pt x="101" y="3788"/>
                    <a:pt x="118" y="3796"/>
                    <a:pt x="134" y="3796"/>
                  </a:cubicBezTo>
                  <a:cubicBezTo>
                    <a:pt x="151" y="3796"/>
                    <a:pt x="168" y="3788"/>
                    <a:pt x="168" y="3771"/>
                  </a:cubicBezTo>
                  <a:cubicBezTo>
                    <a:pt x="268" y="2503"/>
                    <a:pt x="501" y="1269"/>
                    <a:pt x="935" y="102"/>
                  </a:cubicBezTo>
                  <a:cubicBezTo>
                    <a:pt x="956" y="37"/>
                    <a:pt x="936" y="0"/>
                    <a:pt x="9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32"/>
            <p:cNvSpPr/>
            <p:nvPr/>
          </p:nvSpPr>
          <p:spPr>
            <a:xfrm>
              <a:off x="4722950" y="1743325"/>
              <a:ext cx="41475" cy="87125"/>
            </a:xfrm>
            <a:custGeom>
              <a:avLst/>
              <a:gdLst/>
              <a:ahLst/>
              <a:cxnLst/>
              <a:rect l="l" t="t" r="r" b="b"/>
              <a:pathLst>
                <a:path w="1659" h="3485" extrusionOk="0">
                  <a:moveTo>
                    <a:pt x="1587" y="0"/>
                  </a:moveTo>
                  <a:cubicBezTo>
                    <a:pt x="1571" y="0"/>
                    <a:pt x="1559" y="11"/>
                    <a:pt x="1559" y="35"/>
                  </a:cubicBezTo>
                  <a:cubicBezTo>
                    <a:pt x="1192" y="1269"/>
                    <a:pt x="658" y="2337"/>
                    <a:pt x="24" y="3438"/>
                  </a:cubicBezTo>
                  <a:cubicBezTo>
                    <a:pt x="1" y="3461"/>
                    <a:pt x="44" y="3485"/>
                    <a:pt x="83" y="3485"/>
                  </a:cubicBezTo>
                  <a:cubicBezTo>
                    <a:pt x="99" y="3485"/>
                    <a:pt x="115" y="3481"/>
                    <a:pt x="124" y="3471"/>
                  </a:cubicBezTo>
                  <a:cubicBezTo>
                    <a:pt x="925" y="2470"/>
                    <a:pt x="1392" y="1303"/>
                    <a:pt x="1659" y="102"/>
                  </a:cubicBezTo>
                  <a:cubicBezTo>
                    <a:pt x="1659" y="37"/>
                    <a:pt x="1617" y="0"/>
                    <a:pt x="158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5" name="Google Shape;505;p32"/>
          <p:cNvGrpSpPr/>
          <p:nvPr/>
        </p:nvGrpSpPr>
        <p:grpSpPr>
          <a:xfrm rot="10800000">
            <a:off x="440185" y="138612"/>
            <a:ext cx="8289310" cy="4471537"/>
            <a:chOff x="324373" y="495770"/>
            <a:chExt cx="8289310" cy="4471537"/>
          </a:xfrm>
        </p:grpSpPr>
        <p:sp>
          <p:nvSpPr>
            <p:cNvPr id="506" name="Google Shape;506;p32"/>
            <p:cNvSpPr/>
            <p:nvPr/>
          </p:nvSpPr>
          <p:spPr>
            <a:xfrm rot="59522">
              <a:off x="714708" y="4795591"/>
              <a:ext cx="179990" cy="170171"/>
            </a:xfrm>
            <a:custGeom>
              <a:avLst/>
              <a:gdLst/>
              <a:ahLst/>
              <a:cxnLst/>
              <a:rect l="l" t="t" r="r" b="b"/>
              <a:pathLst>
                <a:path w="2493" h="2357" extrusionOk="0">
                  <a:moveTo>
                    <a:pt x="1262" y="1"/>
                  </a:moveTo>
                  <a:cubicBezTo>
                    <a:pt x="1254" y="1"/>
                    <a:pt x="1247" y="8"/>
                    <a:pt x="1247" y="24"/>
                  </a:cubicBezTo>
                  <a:cubicBezTo>
                    <a:pt x="1034" y="540"/>
                    <a:pt x="578" y="966"/>
                    <a:pt x="61" y="1148"/>
                  </a:cubicBezTo>
                  <a:cubicBezTo>
                    <a:pt x="0" y="1148"/>
                    <a:pt x="0" y="1209"/>
                    <a:pt x="61" y="1209"/>
                  </a:cubicBezTo>
                  <a:cubicBezTo>
                    <a:pt x="578" y="1361"/>
                    <a:pt x="1034" y="1817"/>
                    <a:pt x="1247" y="2334"/>
                  </a:cubicBezTo>
                  <a:cubicBezTo>
                    <a:pt x="1247" y="2349"/>
                    <a:pt x="1254" y="2356"/>
                    <a:pt x="1262" y="2356"/>
                  </a:cubicBezTo>
                  <a:cubicBezTo>
                    <a:pt x="1269" y="2356"/>
                    <a:pt x="1277" y="2349"/>
                    <a:pt x="1277" y="2334"/>
                  </a:cubicBezTo>
                  <a:cubicBezTo>
                    <a:pt x="1459" y="1817"/>
                    <a:pt x="1915" y="1391"/>
                    <a:pt x="2462" y="1209"/>
                  </a:cubicBezTo>
                  <a:cubicBezTo>
                    <a:pt x="2493" y="1209"/>
                    <a:pt x="2493" y="1148"/>
                    <a:pt x="2462" y="1148"/>
                  </a:cubicBezTo>
                  <a:cubicBezTo>
                    <a:pt x="1915" y="996"/>
                    <a:pt x="1459" y="540"/>
                    <a:pt x="1277" y="24"/>
                  </a:cubicBezTo>
                  <a:cubicBezTo>
                    <a:pt x="1277" y="8"/>
                    <a:pt x="1269" y="1"/>
                    <a:pt x="12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32"/>
            <p:cNvSpPr/>
            <p:nvPr/>
          </p:nvSpPr>
          <p:spPr>
            <a:xfrm rot="59522">
              <a:off x="325833" y="4427716"/>
              <a:ext cx="179990" cy="170171"/>
            </a:xfrm>
            <a:custGeom>
              <a:avLst/>
              <a:gdLst/>
              <a:ahLst/>
              <a:cxnLst/>
              <a:rect l="l" t="t" r="r" b="b"/>
              <a:pathLst>
                <a:path w="2493" h="2357" extrusionOk="0">
                  <a:moveTo>
                    <a:pt x="1262" y="1"/>
                  </a:moveTo>
                  <a:cubicBezTo>
                    <a:pt x="1254" y="1"/>
                    <a:pt x="1247" y="8"/>
                    <a:pt x="1247" y="24"/>
                  </a:cubicBezTo>
                  <a:cubicBezTo>
                    <a:pt x="1034" y="540"/>
                    <a:pt x="578" y="966"/>
                    <a:pt x="61" y="1148"/>
                  </a:cubicBezTo>
                  <a:cubicBezTo>
                    <a:pt x="0" y="1148"/>
                    <a:pt x="0" y="1209"/>
                    <a:pt x="61" y="1209"/>
                  </a:cubicBezTo>
                  <a:cubicBezTo>
                    <a:pt x="578" y="1361"/>
                    <a:pt x="1034" y="1817"/>
                    <a:pt x="1247" y="2334"/>
                  </a:cubicBezTo>
                  <a:cubicBezTo>
                    <a:pt x="1247" y="2349"/>
                    <a:pt x="1254" y="2356"/>
                    <a:pt x="1262" y="2356"/>
                  </a:cubicBezTo>
                  <a:cubicBezTo>
                    <a:pt x="1269" y="2356"/>
                    <a:pt x="1277" y="2349"/>
                    <a:pt x="1277" y="2334"/>
                  </a:cubicBezTo>
                  <a:cubicBezTo>
                    <a:pt x="1459" y="1817"/>
                    <a:pt x="1915" y="1391"/>
                    <a:pt x="2462" y="1209"/>
                  </a:cubicBezTo>
                  <a:cubicBezTo>
                    <a:pt x="2493" y="1209"/>
                    <a:pt x="2493" y="1148"/>
                    <a:pt x="2462" y="1148"/>
                  </a:cubicBezTo>
                  <a:cubicBezTo>
                    <a:pt x="1915" y="996"/>
                    <a:pt x="1459" y="540"/>
                    <a:pt x="1277" y="24"/>
                  </a:cubicBezTo>
                  <a:cubicBezTo>
                    <a:pt x="1277" y="8"/>
                    <a:pt x="1269" y="1"/>
                    <a:pt x="12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2"/>
            <p:cNvSpPr/>
            <p:nvPr/>
          </p:nvSpPr>
          <p:spPr>
            <a:xfrm rot="59522">
              <a:off x="8432233" y="497316"/>
              <a:ext cx="179990" cy="170171"/>
            </a:xfrm>
            <a:custGeom>
              <a:avLst/>
              <a:gdLst/>
              <a:ahLst/>
              <a:cxnLst/>
              <a:rect l="l" t="t" r="r" b="b"/>
              <a:pathLst>
                <a:path w="2493" h="2357" extrusionOk="0">
                  <a:moveTo>
                    <a:pt x="1262" y="1"/>
                  </a:moveTo>
                  <a:cubicBezTo>
                    <a:pt x="1254" y="1"/>
                    <a:pt x="1247" y="8"/>
                    <a:pt x="1247" y="24"/>
                  </a:cubicBezTo>
                  <a:cubicBezTo>
                    <a:pt x="1034" y="540"/>
                    <a:pt x="578" y="966"/>
                    <a:pt x="61" y="1148"/>
                  </a:cubicBezTo>
                  <a:cubicBezTo>
                    <a:pt x="0" y="1148"/>
                    <a:pt x="0" y="1209"/>
                    <a:pt x="61" y="1209"/>
                  </a:cubicBezTo>
                  <a:cubicBezTo>
                    <a:pt x="578" y="1361"/>
                    <a:pt x="1034" y="1817"/>
                    <a:pt x="1247" y="2334"/>
                  </a:cubicBezTo>
                  <a:cubicBezTo>
                    <a:pt x="1247" y="2349"/>
                    <a:pt x="1254" y="2356"/>
                    <a:pt x="1262" y="2356"/>
                  </a:cubicBezTo>
                  <a:cubicBezTo>
                    <a:pt x="1269" y="2356"/>
                    <a:pt x="1277" y="2349"/>
                    <a:pt x="1277" y="2334"/>
                  </a:cubicBezTo>
                  <a:cubicBezTo>
                    <a:pt x="1459" y="1817"/>
                    <a:pt x="1915" y="1391"/>
                    <a:pt x="2462" y="1209"/>
                  </a:cubicBezTo>
                  <a:cubicBezTo>
                    <a:pt x="2493" y="1209"/>
                    <a:pt x="2493" y="1148"/>
                    <a:pt x="2462" y="1148"/>
                  </a:cubicBezTo>
                  <a:cubicBezTo>
                    <a:pt x="1915" y="996"/>
                    <a:pt x="1459" y="540"/>
                    <a:pt x="1277" y="24"/>
                  </a:cubicBezTo>
                  <a:cubicBezTo>
                    <a:pt x="1277" y="8"/>
                    <a:pt x="1269" y="1"/>
                    <a:pt x="12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34"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p33"/>
          <p:cNvSpPr/>
          <p:nvPr/>
        </p:nvSpPr>
        <p:spPr>
          <a:xfrm rot="10800000" flipH="1">
            <a:off x="-338397" y="-337706"/>
            <a:ext cx="1766754" cy="2732105"/>
          </a:xfrm>
          <a:custGeom>
            <a:avLst/>
            <a:gdLst/>
            <a:ahLst/>
            <a:cxnLst/>
            <a:rect l="l" t="t" r="r" b="b"/>
            <a:pathLst>
              <a:path w="23417" h="36212" extrusionOk="0">
                <a:moveTo>
                  <a:pt x="4688" y="688"/>
                </a:moveTo>
                <a:cubicBezTo>
                  <a:pt x="4907" y="688"/>
                  <a:pt x="5264" y="1195"/>
                  <a:pt x="5437" y="1477"/>
                </a:cubicBezTo>
                <a:cubicBezTo>
                  <a:pt x="5671" y="1944"/>
                  <a:pt x="5838" y="2411"/>
                  <a:pt x="6038" y="2912"/>
                </a:cubicBezTo>
                <a:cubicBezTo>
                  <a:pt x="6438" y="3746"/>
                  <a:pt x="6638" y="4580"/>
                  <a:pt x="6838" y="5413"/>
                </a:cubicBezTo>
                <a:cubicBezTo>
                  <a:pt x="6671" y="4980"/>
                  <a:pt x="6471" y="4546"/>
                  <a:pt x="6171" y="4279"/>
                </a:cubicBezTo>
                <a:lnTo>
                  <a:pt x="6138" y="4279"/>
                </a:lnTo>
                <a:lnTo>
                  <a:pt x="6138" y="4313"/>
                </a:lnTo>
                <a:cubicBezTo>
                  <a:pt x="6171" y="4813"/>
                  <a:pt x="6638" y="5480"/>
                  <a:pt x="6838" y="5947"/>
                </a:cubicBezTo>
                <a:cubicBezTo>
                  <a:pt x="6938" y="6114"/>
                  <a:pt x="7005" y="6314"/>
                  <a:pt x="7038" y="6481"/>
                </a:cubicBezTo>
                <a:cubicBezTo>
                  <a:pt x="5704" y="4980"/>
                  <a:pt x="4537" y="3245"/>
                  <a:pt x="4503" y="1244"/>
                </a:cubicBezTo>
                <a:cubicBezTo>
                  <a:pt x="4492" y="835"/>
                  <a:pt x="4570" y="688"/>
                  <a:pt x="4688" y="688"/>
                </a:cubicBezTo>
                <a:close/>
                <a:moveTo>
                  <a:pt x="1873" y="3232"/>
                </a:moveTo>
                <a:cubicBezTo>
                  <a:pt x="2091" y="3232"/>
                  <a:pt x="2327" y="3268"/>
                  <a:pt x="2502" y="3312"/>
                </a:cubicBezTo>
                <a:cubicBezTo>
                  <a:pt x="4070" y="3712"/>
                  <a:pt x="4837" y="5013"/>
                  <a:pt x="5504" y="6347"/>
                </a:cubicBezTo>
                <a:cubicBezTo>
                  <a:pt x="5371" y="6247"/>
                  <a:pt x="5304" y="6114"/>
                  <a:pt x="5170" y="6014"/>
                </a:cubicBezTo>
                <a:cubicBezTo>
                  <a:pt x="5137" y="5947"/>
                  <a:pt x="5104" y="5914"/>
                  <a:pt x="5104" y="5814"/>
                </a:cubicBezTo>
                <a:lnTo>
                  <a:pt x="5037" y="5814"/>
                </a:lnTo>
                <a:cubicBezTo>
                  <a:pt x="5037" y="5847"/>
                  <a:pt x="5104" y="5914"/>
                  <a:pt x="5104" y="5947"/>
                </a:cubicBezTo>
                <a:lnTo>
                  <a:pt x="4670" y="5514"/>
                </a:lnTo>
                <a:cubicBezTo>
                  <a:pt x="4656" y="5509"/>
                  <a:pt x="4643" y="5507"/>
                  <a:pt x="4630" y="5507"/>
                </a:cubicBezTo>
                <a:cubicBezTo>
                  <a:pt x="4554" y="5507"/>
                  <a:pt x="4513" y="5585"/>
                  <a:pt x="4570" y="5614"/>
                </a:cubicBezTo>
                <a:cubicBezTo>
                  <a:pt x="5037" y="6081"/>
                  <a:pt x="5471" y="6514"/>
                  <a:pt x="5871" y="7015"/>
                </a:cubicBezTo>
                <a:cubicBezTo>
                  <a:pt x="5871" y="7015"/>
                  <a:pt x="5871" y="7053"/>
                  <a:pt x="5886" y="7072"/>
                </a:cubicBezTo>
                <a:lnTo>
                  <a:pt x="5886" y="7072"/>
                </a:lnTo>
                <a:cubicBezTo>
                  <a:pt x="4924" y="6577"/>
                  <a:pt x="3930" y="6244"/>
                  <a:pt x="3036" y="5647"/>
                </a:cubicBezTo>
                <a:cubicBezTo>
                  <a:pt x="2368" y="5180"/>
                  <a:pt x="1835" y="4613"/>
                  <a:pt x="1434" y="3946"/>
                </a:cubicBezTo>
                <a:cubicBezTo>
                  <a:pt x="1053" y="3385"/>
                  <a:pt x="1425" y="3232"/>
                  <a:pt x="1873" y="3232"/>
                </a:cubicBezTo>
                <a:close/>
                <a:moveTo>
                  <a:pt x="1465" y="7206"/>
                </a:moveTo>
                <a:cubicBezTo>
                  <a:pt x="1516" y="7206"/>
                  <a:pt x="1572" y="7209"/>
                  <a:pt x="1635" y="7215"/>
                </a:cubicBezTo>
                <a:cubicBezTo>
                  <a:pt x="2535" y="7281"/>
                  <a:pt x="3469" y="7615"/>
                  <a:pt x="4303" y="7949"/>
                </a:cubicBezTo>
                <a:cubicBezTo>
                  <a:pt x="4803" y="8149"/>
                  <a:pt x="5304" y="8382"/>
                  <a:pt x="5804" y="8649"/>
                </a:cubicBezTo>
                <a:cubicBezTo>
                  <a:pt x="6238" y="8949"/>
                  <a:pt x="6605" y="9383"/>
                  <a:pt x="6972" y="9750"/>
                </a:cubicBezTo>
                <a:cubicBezTo>
                  <a:pt x="6338" y="9450"/>
                  <a:pt x="5704" y="9116"/>
                  <a:pt x="5104" y="8816"/>
                </a:cubicBezTo>
                <a:cubicBezTo>
                  <a:pt x="5094" y="8811"/>
                  <a:pt x="5085" y="8809"/>
                  <a:pt x="5076" y="8809"/>
                </a:cubicBezTo>
                <a:cubicBezTo>
                  <a:pt x="5020" y="8809"/>
                  <a:pt x="4975" y="8887"/>
                  <a:pt x="5004" y="8916"/>
                </a:cubicBezTo>
                <a:cubicBezTo>
                  <a:pt x="5537" y="9450"/>
                  <a:pt x="6238" y="9750"/>
                  <a:pt x="6972" y="10083"/>
                </a:cubicBezTo>
                <a:cubicBezTo>
                  <a:pt x="7172" y="10217"/>
                  <a:pt x="7405" y="10284"/>
                  <a:pt x="7639" y="10417"/>
                </a:cubicBezTo>
                <a:cubicBezTo>
                  <a:pt x="7228" y="10600"/>
                  <a:pt x="6831" y="10678"/>
                  <a:pt x="6446" y="10678"/>
                </a:cubicBezTo>
                <a:cubicBezTo>
                  <a:pt x="5148" y="10678"/>
                  <a:pt x="3999" y="9781"/>
                  <a:pt x="2969" y="8983"/>
                </a:cubicBezTo>
                <a:cubicBezTo>
                  <a:pt x="2602" y="8716"/>
                  <a:pt x="2135" y="8449"/>
                  <a:pt x="1768" y="8215"/>
                </a:cubicBezTo>
                <a:cubicBezTo>
                  <a:pt x="1235" y="7902"/>
                  <a:pt x="673" y="7206"/>
                  <a:pt x="1465" y="7206"/>
                </a:cubicBezTo>
                <a:close/>
                <a:moveTo>
                  <a:pt x="9548" y="3206"/>
                </a:moveTo>
                <a:cubicBezTo>
                  <a:pt x="9665" y="3206"/>
                  <a:pt x="10677" y="5455"/>
                  <a:pt x="10774" y="5747"/>
                </a:cubicBezTo>
                <a:cubicBezTo>
                  <a:pt x="11041" y="6981"/>
                  <a:pt x="10874" y="8282"/>
                  <a:pt x="10708" y="9550"/>
                </a:cubicBezTo>
                <a:cubicBezTo>
                  <a:pt x="10541" y="8649"/>
                  <a:pt x="10374" y="7782"/>
                  <a:pt x="10307" y="6915"/>
                </a:cubicBezTo>
                <a:cubicBezTo>
                  <a:pt x="10307" y="6856"/>
                  <a:pt x="10269" y="6830"/>
                  <a:pt x="10228" y="6830"/>
                </a:cubicBezTo>
                <a:cubicBezTo>
                  <a:pt x="10177" y="6830"/>
                  <a:pt x="10122" y="6873"/>
                  <a:pt x="10141" y="6948"/>
                </a:cubicBezTo>
                <a:cubicBezTo>
                  <a:pt x="10274" y="8316"/>
                  <a:pt x="10441" y="9650"/>
                  <a:pt x="10541" y="11051"/>
                </a:cubicBezTo>
                <a:cubicBezTo>
                  <a:pt x="9607" y="9149"/>
                  <a:pt x="9040" y="7081"/>
                  <a:pt x="9107" y="4980"/>
                </a:cubicBezTo>
                <a:cubicBezTo>
                  <a:pt x="9107" y="4379"/>
                  <a:pt x="9273" y="3746"/>
                  <a:pt x="9540" y="3212"/>
                </a:cubicBezTo>
                <a:cubicBezTo>
                  <a:pt x="9542" y="3208"/>
                  <a:pt x="9545" y="3206"/>
                  <a:pt x="9548" y="3206"/>
                </a:cubicBezTo>
                <a:close/>
                <a:moveTo>
                  <a:pt x="4517" y="13447"/>
                </a:moveTo>
                <a:cubicBezTo>
                  <a:pt x="4973" y="13447"/>
                  <a:pt x="5435" y="13528"/>
                  <a:pt x="5838" y="13619"/>
                </a:cubicBezTo>
                <a:cubicBezTo>
                  <a:pt x="7005" y="13853"/>
                  <a:pt x="8006" y="14587"/>
                  <a:pt x="9107" y="15020"/>
                </a:cubicBezTo>
                <a:cubicBezTo>
                  <a:pt x="8373" y="14920"/>
                  <a:pt x="7639" y="14854"/>
                  <a:pt x="6872" y="14753"/>
                </a:cubicBezTo>
                <a:cubicBezTo>
                  <a:pt x="6805" y="14753"/>
                  <a:pt x="6772" y="14854"/>
                  <a:pt x="6872" y="14920"/>
                </a:cubicBezTo>
                <a:cubicBezTo>
                  <a:pt x="7739" y="15087"/>
                  <a:pt x="8673" y="15154"/>
                  <a:pt x="9540" y="15354"/>
                </a:cubicBezTo>
                <a:lnTo>
                  <a:pt x="9940" y="15487"/>
                </a:lnTo>
                <a:cubicBezTo>
                  <a:pt x="9427" y="15893"/>
                  <a:pt x="8791" y="16056"/>
                  <a:pt x="8117" y="16056"/>
                </a:cubicBezTo>
                <a:cubicBezTo>
                  <a:pt x="6688" y="16056"/>
                  <a:pt x="5088" y="15323"/>
                  <a:pt x="4136" y="14620"/>
                </a:cubicBezTo>
                <a:cubicBezTo>
                  <a:pt x="3970" y="14487"/>
                  <a:pt x="3169" y="13786"/>
                  <a:pt x="3436" y="13653"/>
                </a:cubicBezTo>
                <a:cubicBezTo>
                  <a:pt x="3768" y="13502"/>
                  <a:pt x="4140" y="13447"/>
                  <a:pt x="4517" y="13447"/>
                </a:cubicBezTo>
                <a:close/>
                <a:moveTo>
                  <a:pt x="14388" y="8960"/>
                </a:moveTo>
                <a:cubicBezTo>
                  <a:pt x="15015" y="8960"/>
                  <a:pt x="15387" y="12611"/>
                  <a:pt x="15444" y="13152"/>
                </a:cubicBezTo>
                <a:cubicBezTo>
                  <a:pt x="15511" y="14954"/>
                  <a:pt x="14877" y="16488"/>
                  <a:pt x="14410" y="18156"/>
                </a:cubicBezTo>
                <a:cubicBezTo>
                  <a:pt x="14610" y="16655"/>
                  <a:pt x="14610" y="15087"/>
                  <a:pt x="14677" y="13619"/>
                </a:cubicBezTo>
                <a:cubicBezTo>
                  <a:pt x="14677" y="13536"/>
                  <a:pt x="14627" y="13494"/>
                  <a:pt x="14577" y="13494"/>
                </a:cubicBezTo>
                <a:cubicBezTo>
                  <a:pt x="14527" y="13494"/>
                  <a:pt x="14477" y="13536"/>
                  <a:pt x="14477" y="13619"/>
                </a:cubicBezTo>
                <a:cubicBezTo>
                  <a:pt x="14377" y="15020"/>
                  <a:pt x="14210" y="16455"/>
                  <a:pt x="14010" y="17822"/>
                </a:cubicBezTo>
                <a:cubicBezTo>
                  <a:pt x="13009" y="14887"/>
                  <a:pt x="12609" y="12285"/>
                  <a:pt x="14043" y="9316"/>
                </a:cubicBezTo>
                <a:cubicBezTo>
                  <a:pt x="14165" y="9067"/>
                  <a:pt x="14280" y="8960"/>
                  <a:pt x="14388" y="8960"/>
                </a:cubicBezTo>
                <a:close/>
                <a:moveTo>
                  <a:pt x="7065" y="19561"/>
                </a:moveTo>
                <a:cubicBezTo>
                  <a:pt x="7891" y="19561"/>
                  <a:pt x="8733" y="19709"/>
                  <a:pt x="9473" y="19857"/>
                </a:cubicBezTo>
                <a:cubicBezTo>
                  <a:pt x="10641" y="20157"/>
                  <a:pt x="11475" y="20758"/>
                  <a:pt x="12442" y="21291"/>
                </a:cubicBezTo>
                <a:cubicBezTo>
                  <a:pt x="11608" y="21125"/>
                  <a:pt x="10708" y="21091"/>
                  <a:pt x="10174" y="20991"/>
                </a:cubicBezTo>
                <a:cubicBezTo>
                  <a:pt x="10041" y="20991"/>
                  <a:pt x="10041" y="21158"/>
                  <a:pt x="10174" y="21191"/>
                </a:cubicBezTo>
                <a:cubicBezTo>
                  <a:pt x="11008" y="21325"/>
                  <a:pt x="11808" y="21458"/>
                  <a:pt x="12576" y="21658"/>
                </a:cubicBezTo>
                <a:cubicBezTo>
                  <a:pt x="12742" y="21692"/>
                  <a:pt x="12909" y="21792"/>
                  <a:pt x="13043" y="21825"/>
                </a:cubicBezTo>
                <a:cubicBezTo>
                  <a:pt x="12385" y="22287"/>
                  <a:pt x="11711" y="22461"/>
                  <a:pt x="11030" y="22461"/>
                </a:cubicBezTo>
                <a:cubicBezTo>
                  <a:pt x="10088" y="22461"/>
                  <a:pt x="9136" y="22127"/>
                  <a:pt x="8206" y="21758"/>
                </a:cubicBezTo>
                <a:cubicBezTo>
                  <a:pt x="7539" y="21492"/>
                  <a:pt x="6938" y="21225"/>
                  <a:pt x="6305" y="20858"/>
                </a:cubicBezTo>
                <a:cubicBezTo>
                  <a:pt x="6138" y="20791"/>
                  <a:pt x="4970" y="20024"/>
                  <a:pt x="5170" y="19924"/>
                </a:cubicBezTo>
                <a:cubicBezTo>
                  <a:pt x="5750" y="19656"/>
                  <a:pt x="6402" y="19561"/>
                  <a:pt x="7065" y="19561"/>
                </a:cubicBezTo>
                <a:close/>
                <a:moveTo>
                  <a:pt x="19150" y="15314"/>
                </a:moveTo>
                <a:cubicBezTo>
                  <a:pt x="19377" y="15314"/>
                  <a:pt x="19606" y="15585"/>
                  <a:pt x="19814" y="16288"/>
                </a:cubicBezTo>
                <a:cubicBezTo>
                  <a:pt x="20148" y="17389"/>
                  <a:pt x="20148" y="18489"/>
                  <a:pt x="20014" y="19624"/>
                </a:cubicBezTo>
                <a:cubicBezTo>
                  <a:pt x="19848" y="21458"/>
                  <a:pt x="19114" y="23026"/>
                  <a:pt x="18280" y="24594"/>
                </a:cubicBezTo>
                <a:cubicBezTo>
                  <a:pt x="18613" y="22959"/>
                  <a:pt x="18713" y="21258"/>
                  <a:pt x="18847" y="19790"/>
                </a:cubicBezTo>
                <a:cubicBezTo>
                  <a:pt x="18847" y="19720"/>
                  <a:pt x="18791" y="19677"/>
                  <a:pt x="18738" y="19677"/>
                </a:cubicBezTo>
                <a:cubicBezTo>
                  <a:pt x="18691" y="19677"/>
                  <a:pt x="18647" y="19712"/>
                  <a:pt x="18647" y="19790"/>
                </a:cubicBezTo>
                <a:cubicBezTo>
                  <a:pt x="18513" y="21692"/>
                  <a:pt x="18046" y="23460"/>
                  <a:pt x="17513" y="25194"/>
                </a:cubicBezTo>
                <a:cubicBezTo>
                  <a:pt x="17446" y="23893"/>
                  <a:pt x="17279" y="22592"/>
                  <a:pt x="17212" y="21291"/>
                </a:cubicBezTo>
                <a:cubicBezTo>
                  <a:pt x="17179" y="19757"/>
                  <a:pt x="17679" y="18123"/>
                  <a:pt x="18180" y="16688"/>
                </a:cubicBezTo>
                <a:cubicBezTo>
                  <a:pt x="18444" y="15976"/>
                  <a:pt x="18795" y="15314"/>
                  <a:pt x="19150" y="15314"/>
                </a:cubicBezTo>
                <a:close/>
                <a:moveTo>
                  <a:pt x="10262" y="25166"/>
                </a:moveTo>
                <a:cubicBezTo>
                  <a:pt x="12048" y="25166"/>
                  <a:pt x="13509" y="26515"/>
                  <a:pt x="14844" y="27763"/>
                </a:cubicBezTo>
                <a:cubicBezTo>
                  <a:pt x="14344" y="27596"/>
                  <a:pt x="13810" y="27429"/>
                  <a:pt x="13310" y="27296"/>
                </a:cubicBezTo>
                <a:cubicBezTo>
                  <a:pt x="13297" y="27293"/>
                  <a:pt x="13286" y="27291"/>
                  <a:pt x="13276" y="27291"/>
                </a:cubicBezTo>
                <a:cubicBezTo>
                  <a:pt x="13171" y="27291"/>
                  <a:pt x="13155" y="27432"/>
                  <a:pt x="13276" y="27463"/>
                </a:cubicBezTo>
                <a:cubicBezTo>
                  <a:pt x="14043" y="27763"/>
                  <a:pt x="14844" y="28030"/>
                  <a:pt x="15611" y="28430"/>
                </a:cubicBezTo>
                <a:cubicBezTo>
                  <a:pt x="15778" y="28597"/>
                  <a:pt x="15945" y="28697"/>
                  <a:pt x="16112" y="28830"/>
                </a:cubicBezTo>
                <a:cubicBezTo>
                  <a:pt x="15590" y="28934"/>
                  <a:pt x="15089" y="28987"/>
                  <a:pt x="14599" y="28987"/>
                </a:cubicBezTo>
                <a:cubicBezTo>
                  <a:pt x="13523" y="28987"/>
                  <a:pt x="12507" y="28734"/>
                  <a:pt x="11475" y="28230"/>
                </a:cubicBezTo>
                <a:cubicBezTo>
                  <a:pt x="10708" y="27829"/>
                  <a:pt x="10041" y="27296"/>
                  <a:pt x="9473" y="26695"/>
                </a:cubicBezTo>
                <a:cubicBezTo>
                  <a:pt x="9207" y="26462"/>
                  <a:pt x="9006" y="26162"/>
                  <a:pt x="8806" y="25928"/>
                </a:cubicBezTo>
                <a:cubicBezTo>
                  <a:pt x="8339" y="25328"/>
                  <a:pt x="9006" y="25328"/>
                  <a:pt x="9440" y="25261"/>
                </a:cubicBezTo>
                <a:cubicBezTo>
                  <a:pt x="9722" y="25196"/>
                  <a:pt x="9996" y="25166"/>
                  <a:pt x="10262" y="25166"/>
                </a:cubicBezTo>
                <a:close/>
                <a:moveTo>
                  <a:pt x="22714" y="23478"/>
                </a:moveTo>
                <a:cubicBezTo>
                  <a:pt x="23005" y="23478"/>
                  <a:pt x="22950" y="24997"/>
                  <a:pt x="22950" y="25027"/>
                </a:cubicBezTo>
                <a:cubicBezTo>
                  <a:pt x="22883" y="25995"/>
                  <a:pt x="22650" y="26929"/>
                  <a:pt x="22183" y="27763"/>
                </a:cubicBezTo>
                <a:cubicBezTo>
                  <a:pt x="21782" y="28597"/>
                  <a:pt x="21015" y="29097"/>
                  <a:pt x="20281" y="29597"/>
                </a:cubicBezTo>
                <a:cubicBezTo>
                  <a:pt x="20681" y="28864"/>
                  <a:pt x="20982" y="28130"/>
                  <a:pt x="21048" y="27362"/>
                </a:cubicBezTo>
                <a:cubicBezTo>
                  <a:pt x="21048" y="27306"/>
                  <a:pt x="20986" y="27261"/>
                  <a:pt x="20930" y="27261"/>
                </a:cubicBezTo>
                <a:cubicBezTo>
                  <a:pt x="20887" y="27261"/>
                  <a:pt x="20848" y="27289"/>
                  <a:pt x="20848" y="27362"/>
                </a:cubicBezTo>
                <a:cubicBezTo>
                  <a:pt x="20715" y="28363"/>
                  <a:pt x="20214" y="29264"/>
                  <a:pt x="19647" y="30031"/>
                </a:cubicBezTo>
                <a:cubicBezTo>
                  <a:pt x="19948" y="29164"/>
                  <a:pt x="20048" y="28263"/>
                  <a:pt x="20315" y="27362"/>
                </a:cubicBezTo>
                <a:cubicBezTo>
                  <a:pt x="20715" y="26028"/>
                  <a:pt x="21649" y="24494"/>
                  <a:pt x="22616" y="23526"/>
                </a:cubicBezTo>
                <a:cubicBezTo>
                  <a:pt x="22653" y="23493"/>
                  <a:pt x="22685" y="23478"/>
                  <a:pt x="22714" y="23478"/>
                </a:cubicBezTo>
                <a:close/>
                <a:moveTo>
                  <a:pt x="4566" y="1"/>
                </a:moveTo>
                <a:cubicBezTo>
                  <a:pt x="4481" y="1"/>
                  <a:pt x="4393" y="63"/>
                  <a:pt x="4370" y="110"/>
                </a:cubicBezTo>
                <a:cubicBezTo>
                  <a:pt x="3569" y="2578"/>
                  <a:pt x="5304" y="5714"/>
                  <a:pt x="7239" y="7215"/>
                </a:cubicBezTo>
                <a:cubicBezTo>
                  <a:pt x="7372" y="7582"/>
                  <a:pt x="7505" y="7949"/>
                  <a:pt x="7572" y="8316"/>
                </a:cubicBezTo>
                <a:cubicBezTo>
                  <a:pt x="7639" y="8582"/>
                  <a:pt x="7672" y="8883"/>
                  <a:pt x="7706" y="9116"/>
                </a:cubicBezTo>
                <a:cubicBezTo>
                  <a:pt x="7305" y="8549"/>
                  <a:pt x="6838" y="7982"/>
                  <a:pt x="6338" y="7448"/>
                </a:cubicBezTo>
                <a:cubicBezTo>
                  <a:pt x="6171" y="6247"/>
                  <a:pt x="5070" y="4980"/>
                  <a:pt x="4303" y="4213"/>
                </a:cubicBezTo>
                <a:cubicBezTo>
                  <a:pt x="3606" y="3516"/>
                  <a:pt x="2736" y="3061"/>
                  <a:pt x="1817" y="3061"/>
                </a:cubicBezTo>
                <a:cubicBezTo>
                  <a:pt x="1461" y="3061"/>
                  <a:pt x="1097" y="3129"/>
                  <a:pt x="734" y="3279"/>
                </a:cubicBezTo>
                <a:cubicBezTo>
                  <a:pt x="667" y="3312"/>
                  <a:pt x="634" y="3412"/>
                  <a:pt x="667" y="3479"/>
                </a:cubicBezTo>
                <a:cubicBezTo>
                  <a:pt x="1701" y="5614"/>
                  <a:pt x="3703" y="6881"/>
                  <a:pt x="5971" y="7548"/>
                </a:cubicBezTo>
                <a:cubicBezTo>
                  <a:pt x="6004" y="7615"/>
                  <a:pt x="6038" y="7715"/>
                  <a:pt x="6138" y="7782"/>
                </a:cubicBezTo>
                <a:cubicBezTo>
                  <a:pt x="6156" y="7837"/>
                  <a:pt x="6205" y="7862"/>
                  <a:pt x="6250" y="7862"/>
                </a:cubicBezTo>
                <a:cubicBezTo>
                  <a:pt x="6288" y="7862"/>
                  <a:pt x="6323" y="7845"/>
                  <a:pt x="6338" y="7815"/>
                </a:cubicBezTo>
                <a:cubicBezTo>
                  <a:pt x="6838" y="8449"/>
                  <a:pt x="7339" y="9116"/>
                  <a:pt x="7839" y="9783"/>
                </a:cubicBezTo>
                <a:cubicBezTo>
                  <a:pt x="7872" y="9917"/>
                  <a:pt x="7906" y="10050"/>
                  <a:pt x="7972" y="10117"/>
                </a:cubicBezTo>
                <a:cubicBezTo>
                  <a:pt x="8006" y="10217"/>
                  <a:pt x="8072" y="10217"/>
                  <a:pt x="8139" y="10217"/>
                </a:cubicBezTo>
                <a:cubicBezTo>
                  <a:pt x="8206" y="10317"/>
                  <a:pt x="8306" y="10484"/>
                  <a:pt x="8406" y="10617"/>
                </a:cubicBezTo>
                <a:cubicBezTo>
                  <a:pt x="8173" y="10450"/>
                  <a:pt x="7872" y="10317"/>
                  <a:pt x="7639" y="10217"/>
                </a:cubicBezTo>
                <a:cubicBezTo>
                  <a:pt x="7505" y="10150"/>
                  <a:pt x="7372" y="10083"/>
                  <a:pt x="7305" y="10050"/>
                </a:cubicBezTo>
                <a:cubicBezTo>
                  <a:pt x="7339" y="9983"/>
                  <a:pt x="7339" y="9917"/>
                  <a:pt x="7305" y="9817"/>
                </a:cubicBezTo>
                <a:cubicBezTo>
                  <a:pt x="6405" y="8482"/>
                  <a:pt x="5137" y="7915"/>
                  <a:pt x="3669" y="7448"/>
                </a:cubicBezTo>
                <a:cubicBezTo>
                  <a:pt x="3256" y="7311"/>
                  <a:pt x="2180" y="6889"/>
                  <a:pt x="1386" y="6889"/>
                </a:cubicBezTo>
                <a:cubicBezTo>
                  <a:pt x="1025" y="6889"/>
                  <a:pt x="723" y="6975"/>
                  <a:pt x="567" y="7215"/>
                </a:cubicBezTo>
                <a:cubicBezTo>
                  <a:pt x="0" y="8082"/>
                  <a:pt x="2302" y="9049"/>
                  <a:pt x="2702" y="9383"/>
                </a:cubicBezTo>
                <a:cubicBezTo>
                  <a:pt x="3688" y="10147"/>
                  <a:pt x="5001" y="11147"/>
                  <a:pt x="6292" y="11147"/>
                </a:cubicBezTo>
                <a:cubicBezTo>
                  <a:pt x="6749" y="11147"/>
                  <a:pt x="7203" y="11022"/>
                  <a:pt x="7639" y="10717"/>
                </a:cubicBezTo>
                <a:cubicBezTo>
                  <a:pt x="7672" y="10651"/>
                  <a:pt x="7672" y="10651"/>
                  <a:pt x="7672" y="10617"/>
                </a:cubicBezTo>
                <a:cubicBezTo>
                  <a:pt x="7839" y="10717"/>
                  <a:pt x="7972" y="10784"/>
                  <a:pt x="8139" y="10884"/>
                </a:cubicBezTo>
                <a:cubicBezTo>
                  <a:pt x="8406" y="11051"/>
                  <a:pt x="8640" y="11251"/>
                  <a:pt x="8906" y="11418"/>
                </a:cubicBezTo>
                <a:cubicBezTo>
                  <a:pt x="9840" y="12885"/>
                  <a:pt x="10641" y="14387"/>
                  <a:pt x="11375" y="15921"/>
                </a:cubicBezTo>
                <a:cubicBezTo>
                  <a:pt x="10975" y="15621"/>
                  <a:pt x="10407" y="15487"/>
                  <a:pt x="10007" y="15387"/>
                </a:cubicBezTo>
                <a:cubicBezTo>
                  <a:pt x="9874" y="15321"/>
                  <a:pt x="9707" y="15287"/>
                  <a:pt x="9574" y="15287"/>
                </a:cubicBezTo>
                <a:cubicBezTo>
                  <a:pt x="9640" y="15254"/>
                  <a:pt x="9640" y="15120"/>
                  <a:pt x="9540" y="15054"/>
                </a:cubicBezTo>
                <a:cubicBezTo>
                  <a:pt x="8350" y="14034"/>
                  <a:pt x="6435" y="13208"/>
                  <a:pt x="4709" y="13208"/>
                </a:cubicBezTo>
                <a:cubicBezTo>
                  <a:pt x="4064" y="13208"/>
                  <a:pt x="3446" y="13323"/>
                  <a:pt x="2902" y="13586"/>
                </a:cubicBezTo>
                <a:cubicBezTo>
                  <a:pt x="2835" y="13619"/>
                  <a:pt x="2802" y="13753"/>
                  <a:pt x="2835" y="13819"/>
                </a:cubicBezTo>
                <a:cubicBezTo>
                  <a:pt x="3407" y="15283"/>
                  <a:pt x="5860" y="16590"/>
                  <a:pt x="7851" y="16590"/>
                </a:cubicBezTo>
                <a:cubicBezTo>
                  <a:pt x="8765" y="16590"/>
                  <a:pt x="9581" y="16315"/>
                  <a:pt x="10074" y="15654"/>
                </a:cubicBezTo>
                <a:cubicBezTo>
                  <a:pt x="10341" y="15754"/>
                  <a:pt x="10541" y="15821"/>
                  <a:pt x="10741" y="15954"/>
                </a:cubicBezTo>
                <a:cubicBezTo>
                  <a:pt x="11141" y="16154"/>
                  <a:pt x="11375" y="16488"/>
                  <a:pt x="11708" y="16722"/>
                </a:cubicBezTo>
                <a:cubicBezTo>
                  <a:pt x="12175" y="17656"/>
                  <a:pt x="12576" y="18623"/>
                  <a:pt x="13009" y="19624"/>
                </a:cubicBezTo>
                <a:cubicBezTo>
                  <a:pt x="13176" y="20057"/>
                  <a:pt x="13343" y="20424"/>
                  <a:pt x="13510" y="20824"/>
                </a:cubicBezTo>
                <a:lnTo>
                  <a:pt x="13510" y="20891"/>
                </a:lnTo>
                <a:cubicBezTo>
                  <a:pt x="13510" y="20925"/>
                  <a:pt x="13543" y="20958"/>
                  <a:pt x="13576" y="20991"/>
                </a:cubicBezTo>
                <a:cubicBezTo>
                  <a:pt x="13743" y="21325"/>
                  <a:pt x="13877" y="21725"/>
                  <a:pt x="14043" y="22059"/>
                </a:cubicBezTo>
                <a:cubicBezTo>
                  <a:pt x="13810" y="21892"/>
                  <a:pt x="13510" y="21758"/>
                  <a:pt x="13176" y="21658"/>
                </a:cubicBezTo>
                <a:lnTo>
                  <a:pt x="13176" y="21625"/>
                </a:lnTo>
                <a:cubicBezTo>
                  <a:pt x="12509" y="20391"/>
                  <a:pt x="10407" y="19824"/>
                  <a:pt x="9173" y="19557"/>
                </a:cubicBezTo>
                <a:cubicBezTo>
                  <a:pt x="8520" y="19408"/>
                  <a:pt x="7820" y="19306"/>
                  <a:pt x="7127" y="19306"/>
                </a:cubicBezTo>
                <a:cubicBezTo>
                  <a:pt x="6263" y="19306"/>
                  <a:pt x="5410" y="19465"/>
                  <a:pt x="4670" y="19890"/>
                </a:cubicBezTo>
                <a:cubicBezTo>
                  <a:pt x="4570" y="19924"/>
                  <a:pt x="4537" y="20057"/>
                  <a:pt x="4637" y="20124"/>
                </a:cubicBezTo>
                <a:cubicBezTo>
                  <a:pt x="5537" y="21325"/>
                  <a:pt x="7239" y="21892"/>
                  <a:pt x="8640" y="22392"/>
                </a:cubicBezTo>
                <a:cubicBezTo>
                  <a:pt x="9423" y="22676"/>
                  <a:pt x="10224" y="22884"/>
                  <a:pt x="11004" y="22884"/>
                </a:cubicBezTo>
                <a:cubicBezTo>
                  <a:pt x="11783" y="22884"/>
                  <a:pt x="12542" y="22676"/>
                  <a:pt x="13243" y="22125"/>
                </a:cubicBezTo>
                <a:cubicBezTo>
                  <a:pt x="13676" y="22392"/>
                  <a:pt x="14043" y="22659"/>
                  <a:pt x="14477" y="22959"/>
                </a:cubicBezTo>
                <a:cubicBezTo>
                  <a:pt x="15311" y="24961"/>
                  <a:pt x="16078" y="26996"/>
                  <a:pt x="16845" y="29064"/>
                </a:cubicBezTo>
                <a:cubicBezTo>
                  <a:pt x="16612" y="28797"/>
                  <a:pt x="16312" y="28630"/>
                  <a:pt x="16011" y="28430"/>
                </a:cubicBezTo>
                <a:cubicBezTo>
                  <a:pt x="15211" y="27262"/>
                  <a:pt x="13743" y="26295"/>
                  <a:pt x="12576" y="25661"/>
                </a:cubicBezTo>
                <a:cubicBezTo>
                  <a:pt x="11757" y="25213"/>
                  <a:pt x="10870" y="24935"/>
                  <a:pt x="9987" y="24935"/>
                </a:cubicBezTo>
                <a:cubicBezTo>
                  <a:pt x="9360" y="24935"/>
                  <a:pt x="8735" y="25076"/>
                  <a:pt x="8139" y="25394"/>
                </a:cubicBezTo>
                <a:cubicBezTo>
                  <a:pt x="8039" y="25428"/>
                  <a:pt x="7972" y="25561"/>
                  <a:pt x="8039" y="25628"/>
                </a:cubicBezTo>
                <a:cubicBezTo>
                  <a:pt x="9223" y="27627"/>
                  <a:pt x="11879" y="29502"/>
                  <a:pt x="14405" y="29502"/>
                </a:cubicBezTo>
                <a:cubicBezTo>
                  <a:pt x="15083" y="29502"/>
                  <a:pt x="15751" y="29367"/>
                  <a:pt x="16378" y="29064"/>
                </a:cubicBezTo>
                <a:cubicBezTo>
                  <a:pt x="16712" y="29297"/>
                  <a:pt x="16979" y="29631"/>
                  <a:pt x="17212" y="29964"/>
                </a:cubicBezTo>
                <a:cubicBezTo>
                  <a:pt x="17913" y="31966"/>
                  <a:pt x="18513" y="34001"/>
                  <a:pt x="19014" y="36102"/>
                </a:cubicBezTo>
                <a:cubicBezTo>
                  <a:pt x="19029" y="36177"/>
                  <a:pt x="19077" y="36212"/>
                  <a:pt x="19127" y="36212"/>
                </a:cubicBezTo>
                <a:cubicBezTo>
                  <a:pt x="19187" y="36212"/>
                  <a:pt x="19247" y="36160"/>
                  <a:pt x="19247" y="36069"/>
                </a:cubicBezTo>
                <a:cubicBezTo>
                  <a:pt x="19080" y="34668"/>
                  <a:pt x="18847" y="33300"/>
                  <a:pt x="18480" y="31932"/>
                </a:cubicBezTo>
                <a:cubicBezTo>
                  <a:pt x="18847" y="31565"/>
                  <a:pt x="19247" y="31098"/>
                  <a:pt x="19581" y="30631"/>
                </a:cubicBezTo>
                <a:cubicBezTo>
                  <a:pt x="20848" y="29798"/>
                  <a:pt x="22149" y="29097"/>
                  <a:pt x="22750" y="27629"/>
                </a:cubicBezTo>
                <a:cubicBezTo>
                  <a:pt x="23383" y="26128"/>
                  <a:pt x="23417" y="24594"/>
                  <a:pt x="23317" y="22959"/>
                </a:cubicBezTo>
                <a:cubicBezTo>
                  <a:pt x="23317" y="22836"/>
                  <a:pt x="23225" y="22767"/>
                  <a:pt x="23123" y="22767"/>
                </a:cubicBezTo>
                <a:cubicBezTo>
                  <a:pt x="23088" y="22767"/>
                  <a:pt x="23051" y="22775"/>
                  <a:pt x="23016" y="22793"/>
                </a:cubicBezTo>
                <a:cubicBezTo>
                  <a:pt x="21849" y="23560"/>
                  <a:pt x="21182" y="24627"/>
                  <a:pt x="20615" y="25828"/>
                </a:cubicBezTo>
                <a:cubicBezTo>
                  <a:pt x="19848" y="27329"/>
                  <a:pt x="19714" y="28897"/>
                  <a:pt x="19214" y="30431"/>
                </a:cubicBezTo>
                <a:cubicBezTo>
                  <a:pt x="19214" y="30431"/>
                  <a:pt x="19180" y="30465"/>
                  <a:pt x="19147" y="30465"/>
                </a:cubicBezTo>
                <a:cubicBezTo>
                  <a:pt x="19047" y="30565"/>
                  <a:pt x="19047" y="30631"/>
                  <a:pt x="19114" y="30732"/>
                </a:cubicBezTo>
                <a:lnTo>
                  <a:pt x="19114" y="30765"/>
                </a:lnTo>
                <a:cubicBezTo>
                  <a:pt x="18847" y="31065"/>
                  <a:pt x="18613" y="31299"/>
                  <a:pt x="18346" y="31599"/>
                </a:cubicBezTo>
                <a:cubicBezTo>
                  <a:pt x="17980" y="30298"/>
                  <a:pt x="17546" y="29064"/>
                  <a:pt x="17046" y="27796"/>
                </a:cubicBezTo>
                <a:cubicBezTo>
                  <a:pt x="17479" y="27096"/>
                  <a:pt x="17779" y="26295"/>
                  <a:pt x="18013" y="25461"/>
                </a:cubicBezTo>
                <a:lnTo>
                  <a:pt x="18046" y="25461"/>
                </a:lnTo>
                <a:cubicBezTo>
                  <a:pt x="20548" y="22559"/>
                  <a:pt x="21215" y="18056"/>
                  <a:pt x="19514" y="14620"/>
                </a:cubicBezTo>
                <a:cubicBezTo>
                  <a:pt x="19491" y="14574"/>
                  <a:pt x="19419" y="14511"/>
                  <a:pt x="19355" y="14511"/>
                </a:cubicBezTo>
                <a:cubicBezTo>
                  <a:pt x="19327" y="14511"/>
                  <a:pt x="19301" y="14523"/>
                  <a:pt x="19280" y="14553"/>
                </a:cubicBezTo>
                <a:cubicBezTo>
                  <a:pt x="17846" y="15454"/>
                  <a:pt x="17479" y="17422"/>
                  <a:pt x="17179" y="18956"/>
                </a:cubicBezTo>
                <a:cubicBezTo>
                  <a:pt x="16679" y="21325"/>
                  <a:pt x="17112" y="23626"/>
                  <a:pt x="17279" y="26062"/>
                </a:cubicBezTo>
                <a:cubicBezTo>
                  <a:pt x="17146" y="26462"/>
                  <a:pt x="17012" y="26895"/>
                  <a:pt x="16879" y="27329"/>
                </a:cubicBezTo>
                <a:cubicBezTo>
                  <a:pt x="15978" y="25061"/>
                  <a:pt x="14944" y="22793"/>
                  <a:pt x="13977" y="20624"/>
                </a:cubicBezTo>
                <a:cubicBezTo>
                  <a:pt x="14143" y="20091"/>
                  <a:pt x="14277" y="19490"/>
                  <a:pt x="14377" y="18890"/>
                </a:cubicBezTo>
                <a:cubicBezTo>
                  <a:pt x="14418" y="18917"/>
                  <a:pt x="14454" y="18934"/>
                  <a:pt x="14489" y="18934"/>
                </a:cubicBezTo>
                <a:cubicBezTo>
                  <a:pt x="14538" y="18934"/>
                  <a:pt x="14585" y="18901"/>
                  <a:pt x="14644" y="18823"/>
                </a:cubicBezTo>
                <a:cubicBezTo>
                  <a:pt x="16045" y="15621"/>
                  <a:pt x="16612" y="11418"/>
                  <a:pt x="14644" y="8282"/>
                </a:cubicBezTo>
                <a:cubicBezTo>
                  <a:pt x="14588" y="8207"/>
                  <a:pt x="14500" y="8164"/>
                  <a:pt x="14422" y="8164"/>
                </a:cubicBezTo>
                <a:cubicBezTo>
                  <a:pt x="14361" y="8164"/>
                  <a:pt x="14306" y="8190"/>
                  <a:pt x="14277" y="8249"/>
                </a:cubicBezTo>
                <a:cubicBezTo>
                  <a:pt x="12309" y="11451"/>
                  <a:pt x="12142" y="15120"/>
                  <a:pt x="13943" y="18456"/>
                </a:cubicBezTo>
                <a:cubicBezTo>
                  <a:pt x="13843" y="18990"/>
                  <a:pt x="13810" y="19557"/>
                  <a:pt x="13710" y="20057"/>
                </a:cubicBezTo>
                <a:cubicBezTo>
                  <a:pt x="12843" y="18056"/>
                  <a:pt x="11942" y="16054"/>
                  <a:pt x="10874" y="14120"/>
                </a:cubicBezTo>
                <a:cubicBezTo>
                  <a:pt x="11108" y="13119"/>
                  <a:pt x="11041" y="12085"/>
                  <a:pt x="10941" y="11051"/>
                </a:cubicBezTo>
                <a:cubicBezTo>
                  <a:pt x="11442" y="8249"/>
                  <a:pt x="11675" y="5113"/>
                  <a:pt x="9674" y="2812"/>
                </a:cubicBezTo>
                <a:cubicBezTo>
                  <a:pt x="9640" y="2778"/>
                  <a:pt x="9590" y="2762"/>
                  <a:pt x="9536" y="2762"/>
                </a:cubicBezTo>
                <a:cubicBezTo>
                  <a:pt x="9482" y="2762"/>
                  <a:pt x="9423" y="2778"/>
                  <a:pt x="9373" y="2812"/>
                </a:cubicBezTo>
                <a:cubicBezTo>
                  <a:pt x="7839" y="4980"/>
                  <a:pt x="8840" y="9717"/>
                  <a:pt x="10541" y="11651"/>
                </a:cubicBezTo>
                <a:cubicBezTo>
                  <a:pt x="10574" y="12318"/>
                  <a:pt x="10574" y="12952"/>
                  <a:pt x="10574" y="13619"/>
                </a:cubicBezTo>
                <a:cubicBezTo>
                  <a:pt x="9874" y="12318"/>
                  <a:pt x="9107" y="11084"/>
                  <a:pt x="8239" y="9883"/>
                </a:cubicBezTo>
                <a:cubicBezTo>
                  <a:pt x="8139" y="8949"/>
                  <a:pt x="7839" y="8082"/>
                  <a:pt x="7505" y="7215"/>
                </a:cubicBezTo>
                <a:cubicBezTo>
                  <a:pt x="7539" y="7148"/>
                  <a:pt x="7539" y="7115"/>
                  <a:pt x="7539" y="7081"/>
                </a:cubicBezTo>
                <a:cubicBezTo>
                  <a:pt x="7339" y="5547"/>
                  <a:pt x="7038" y="4246"/>
                  <a:pt x="6405" y="2812"/>
                </a:cubicBezTo>
                <a:cubicBezTo>
                  <a:pt x="6004" y="1811"/>
                  <a:pt x="5571" y="710"/>
                  <a:pt x="4670" y="43"/>
                </a:cubicBezTo>
                <a:cubicBezTo>
                  <a:pt x="4640" y="13"/>
                  <a:pt x="4603" y="1"/>
                  <a:pt x="456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1" name="Google Shape;511;p33"/>
          <p:cNvSpPr/>
          <p:nvPr/>
        </p:nvSpPr>
        <p:spPr>
          <a:xfrm rot="-3754856" flipH="1">
            <a:off x="-463898" y="3534765"/>
            <a:ext cx="1179555" cy="1751989"/>
          </a:xfrm>
          <a:custGeom>
            <a:avLst/>
            <a:gdLst/>
            <a:ahLst/>
            <a:cxnLst/>
            <a:rect l="l" t="t" r="r" b="b"/>
            <a:pathLst>
              <a:path w="22148" h="32897" extrusionOk="0">
                <a:moveTo>
                  <a:pt x="3880" y="19497"/>
                </a:moveTo>
                <a:cubicBezTo>
                  <a:pt x="4822" y="20105"/>
                  <a:pt x="5856" y="20561"/>
                  <a:pt x="6919" y="21017"/>
                </a:cubicBezTo>
                <a:cubicBezTo>
                  <a:pt x="5643" y="21017"/>
                  <a:pt x="4609" y="20500"/>
                  <a:pt x="3880" y="19497"/>
                </a:cubicBezTo>
                <a:close/>
                <a:moveTo>
                  <a:pt x="4624" y="558"/>
                </a:moveTo>
                <a:cubicBezTo>
                  <a:pt x="4925" y="558"/>
                  <a:pt x="5039" y="845"/>
                  <a:pt x="5126" y="1077"/>
                </a:cubicBezTo>
                <a:cubicBezTo>
                  <a:pt x="5339" y="1563"/>
                  <a:pt x="5521" y="2019"/>
                  <a:pt x="5673" y="2506"/>
                </a:cubicBezTo>
                <a:cubicBezTo>
                  <a:pt x="6798" y="5788"/>
                  <a:pt x="8470" y="8737"/>
                  <a:pt x="10384" y="11594"/>
                </a:cubicBezTo>
                <a:cubicBezTo>
                  <a:pt x="11965" y="13995"/>
                  <a:pt x="12998" y="16579"/>
                  <a:pt x="13637" y="19345"/>
                </a:cubicBezTo>
                <a:cubicBezTo>
                  <a:pt x="14032" y="20925"/>
                  <a:pt x="14792" y="22384"/>
                  <a:pt x="15217" y="23965"/>
                </a:cubicBezTo>
                <a:cubicBezTo>
                  <a:pt x="15309" y="24391"/>
                  <a:pt x="15400" y="24816"/>
                  <a:pt x="15400" y="25302"/>
                </a:cubicBezTo>
                <a:cubicBezTo>
                  <a:pt x="14154" y="23357"/>
                  <a:pt x="12998" y="21442"/>
                  <a:pt x="11965" y="19466"/>
                </a:cubicBezTo>
                <a:cubicBezTo>
                  <a:pt x="10932" y="17369"/>
                  <a:pt x="9929" y="15302"/>
                  <a:pt x="8925" y="13175"/>
                </a:cubicBezTo>
                <a:cubicBezTo>
                  <a:pt x="8257" y="11746"/>
                  <a:pt x="7558" y="10287"/>
                  <a:pt x="7071" y="8767"/>
                </a:cubicBezTo>
                <a:cubicBezTo>
                  <a:pt x="6859" y="8129"/>
                  <a:pt x="6585" y="7460"/>
                  <a:pt x="6342" y="6792"/>
                </a:cubicBezTo>
                <a:cubicBezTo>
                  <a:pt x="6282" y="6651"/>
                  <a:pt x="6208" y="6551"/>
                  <a:pt x="6078" y="6551"/>
                </a:cubicBezTo>
                <a:cubicBezTo>
                  <a:pt x="6011" y="6551"/>
                  <a:pt x="5929" y="6577"/>
                  <a:pt x="5825" y="6640"/>
                </a:cubicBezTo>
                <a:cubicBezTo>
                  <a:pt x="6646" y="10135"/>
                  <a:pt x="8378" y="13296"/>
                  <a:pt x="9898" y="16518"/>
                </a:cubicBezTo>
                <a:cubicBezTo>
                  <a:pt x="11418" y="19770"/>
                  <a:pt x="13029" y="22871"/>
                  <a:pt x="15065" y="25880"/>
                </a:cubicBezTo>
                <a:cubicBezTo>
                  <a:pt x="14670" y="25850"/>
                  <a:pt x="14609" y="25637"/>
                  <a:pt x="14488" y="25485"/>
                </a:cubicBezTo>
                <a:cubicBezTo>
                  <a:pt x="13272" y="24178"/>
                  <a:pt x="11904" y="23053"/>
                  <a:pt x="10445" y="22050"/>
                </a:cubicBezTo>
                <a:cubicBezTo>
                  <a:pt x="9229" y="21169"/>
                  <a:pt x="8439" y="19953"/>
                  <a:pt x="7801" y="18615"/>
                </a:cubicBezTo>
                <a:cubicBezTo>
                  <a:pt x="7193" y="17369"/>
                  <a:pt x="6889" y="15971"/>
                  <a:pt x="6281" y="14694"/>
                </a:cubicBezTo>
                <a:cubicBezTo>
                  <a:pt x="5673" y="13448"/>
                  <a:pt x="5035" y="12202"/>
                  <a:pt x="4609" y="10865"/>
                </a:cubicBezTo>
                <a:cubicBezTo>
                  <a:pt x="4123" y="9284"/>
                  <a:pt x="3819" y="7673"/>
                  <a:pt x="3880" y="6001"/>
                </a:cubicBezTo>
                <a:cubicBezTo>
                  <a:pt x="3971" y="4421"/>
                  <a:pt x="4001" y="2779"/>
                  <a:pt x="4214" y="1168"/>
                </a:cubicBezTo>
                <a:cubicBezTo>
                  <a:pt x="4275" y="956"/>
                  <a:pt x="4214" y="621"/>
                  <a:pt x="4579" y="560"/>
                </a:cubicBezTo>
                <a:cubicBezTo>
                  <a:pt x="4595" y="559"/>
                  <a:pt x="4610" y="558"/>
                  <a:pt x="4624" y="558"/>
                </a:cubicBezTo>
                <a:close/>
                <a:moveTo>
                  <a:pt x="6247" y="21593"/>
                </a:moveTo>
                <a:cubicBezTo>
                  <a:pt x="10831" y="21593"/>
                  <a:pt x="14628" y="25764"/>
                  <a:pt x="16342" y="29132"/>
                </a:cubicBezTo>
                <a:cubicBezTo>
                  <a:pt x="16313" y="29147"/>
                  <a:pt x="16287" y="29153"/>
                  <a:pt x="16264" y="29153"/>
                </a:cubicBezTo>
                <a:cubicBezTo>
                  <a:pt x="16189" y="29153"/>
                  <a:pt x="16138" y="29095"/>
                  <a:pt x="16068" y="29071"/>
                </a:cubicBezTo>
                <a:cubicBezTo>
                  <a:pt x="12391" y="27035"/>
                  <a:pt x="9381" y="24087"/>
                  <a:pt x="6099" y="21594"/>
                </a:cubicBezTo>
                <a:cubicBezTo>
                  <a:pt x="6148" y="21593"/>
                  <a:pt x="6197" y="21593"/>
                  <a:pt x="6247" y="21593"/>
                </a:cubicBezTo>
                <a:close/>
                <a:moveTo>
                  <a:pt x="810" y="17734"/>
                </a:moveTo>
                <a:lnTo>
                  <a:pt x="810" y="17734"/>
                </a:lnTo>
                <a:cubicBezTo>
                  <a:pt x="1539" y="18038"/>
                  <a:pt x="2056" y="18494"/>
                  <a:pt x="2603" y="19041"/>
                </a:cubicBezTo>
                <a:cubicBezTo>
                  <a:pt x="3089" y="19527"/>
                  <a:pt x="3545" y="20014"/>
                  <a:pt x="4032" y="20470"/>
                </a:cubicBezTo>
                <a:cubicBezTo>
                  <a:pt x="4488" y="20925"/>
                  <a:pt x="5065" y="21199"/>
                  <a:pt x="5734" y="21442"/>
                </a:cubicBezTo>
                <a:cubicBezTo>
                  <a:pt x="5369" y="21685"/>
                  <a:pt x="5582" y="21898"/>
                  <a:pt x="5825" y="22080"/>
                </a:cubicBezTo>
                <a:cubicBezTo>
                  <a:pt x="9229" y="24512"/>
                  <a:pt x="12087" y="27673"/>
                  <a:pt x="15886" y="29558"/>
                </a:cubicBezTo>
                <a:cubicBezTo>
                  <a:pt x="12786" y="29041"/>
                  <a:pt x="9837" y="28220"/>
                  <a:pt x="7679" y="25698"/>
                </a:cubicBezTo>
                <a:cubicBezTo>
                  <a:pt x="6767" y="24573"/>
                  <a:pt x="5643" y="23722"/>
                  <a:pt x="4488" y="22871"/>
                </a:cubicBezTo>
                <a:cubicBezTo>
                  <a:pt x="2968" y="21777"/>
                  <a:pt x="1934" y="20257"/>
                  <a:pt x="1114" y="18585"/>
                </a:cubicBezTo>
                <a:cubicBezTo>
                  <a:pt x="992" y="18311"/>
                  <a:pt x="779" y="18099"/>
                  <a:pt x="810" y="17734"/>
                </a:cubicBezTo>
                <a:close/>
                <a:moveTo>
                  <a:pt x="16190" y="27521"/>
                </a:moveTo>
                <a:lnTo>
                  <a:pt x="16190" y="27521"/>
                </a:lnTo>
                <a:cubicBezTo>
                  <a:pt x="16920" y="28433"/>
                  <a:pt x="17588" y="29345"/>
                  <a:pt x="18287" y="30257"/>
                </a:cubicBezTo>
                <a:cubicBezTo>
                  <a:pt x="17254" y="29588"/>
                  <a:pt x="16676" y="28585"/>
                  <a:pt x="16190" y="27521"/>
                </a:cubicBezTo>
                <a:close/>
                <a:moveTo>
                  <a:pt x="4680" y="0"/>
                </a:moveTo>
                <a:cubicBezTo>
                  <a:pt x="4629" y="0"/>
                  <a:pt x="4575" y="4"/>
                  <a:pt x="4518" y="13"/>
                </a:cubicBezTo>
                <a:cubicBezTo>
                  <a:pt x="3910" y="74"/>
                  <a:pt x="3789" y="530"/>
                  <a:pt x="3728" y="1016"/>
                </a:cubicBezTo>
                <a:cubicBezTo>
                  <a:pt x="3545" y="2354"/>
                  <a:pt x="3545" y="3661"/>
                  <a:pt x="3424" y="4968"/>
                </a:cubicBezTo>
                <a:cubicBezTo>
                  <a:pt x="3211" y="7825"/>
                  <a:pt x="3728" y="10530"/>
                  <a:pt x="4974" y="13083"/>
                </a:cubicBezTo>
                <a:cubicBezTo>
                  <a:pt x="5491" y="14086"/>
                  <a:pt x="6038" y="15120"/>
                  <a:pt x="6372" y="16184"/>
                </a:cubicBezTo>
                <a:cubicBezTo>
                  <a:pt x="6919" y="17855"/>
                  <a:pt x="7527" y="19497"/>
                  <a:pt x="8713" y="20986"/>
                </a:cubicBezTo>
                <a:cubicBezTo>
                  <a:pt x="6433" y="20287"/>
                  <a:pt x="4427" y="19314"/>
                  <a:pt x="2664" y="17825"/>
                </a:cubicBezTo>
                <a:cubicBezTo>
                  <a:pt x="2178" y="17430"/>
                  <a:pt x="1631" y="17187"/>
                  <a:pt x="1023" y="17096"/>
                </a:cubicBezTo>
                <a:cubicBezTo>
                  <a:pt x="997" y="17094"/>
                  <a:pt x="971" y="17094"/>
                  <a:pt x="946" y="17094"/>
                </a:cubicBezTo>
                <a:cubicBezTo>
                  <a:pt x="327" y="17094"/>
                  <a:pt x="1" y="17456"/>
                  <a:pt x="293" y="18099"/>
                </a:cubicBezTo>
                <a:cubicBezTo>
                  <a:pt x="1175" y="19953"/>
                  <a:pt x="2208" y="21685"/>
                  <a:pt x="3849" y="22992"/>
                </a:cubicBezTo>
                <a:cubicBezTo>
                  <a:pt x="5369" y="24178"/>
                  <a:pt x="6798" y="25454"/>
                  <a:pt x="8166" y="26853"/>
                </a:cubicBezTo>
                <a:cubicBezTo>
                  <a:pt x="9199" y="27916"/>
                  <a:pt x="10445" y="28676"/>
                  <a:pt x="11843" y="29132"/>
                </a:cubicBezTo>
                <a:cubicBezTo>
                  <a:pt x="12847" y="29497"/>
                  <a:pt x="13910" y="29740"/>
                  <a:pt x="14944" y="29983"/>
                </a:cubicBezTo>
                <a:cubicBezTo>
                  <a:pt x="16646" y="30348"/>
                  <a:pt x="18287" y="30774"/>
                  <a:pt x="19716" y="31837"/>
                </a:cubicBezTo>
                <a:cubicBezTo>
                  <a:pt x="20263" y="32233"/>
                  <a:pt x="20871" y="32476"/>
                  <a:pt x="21418" y="32749"/>
                </a:cubicBezTo>
                <a:cubicBezTo>
                  <a:pt x="21539" y="32818"/>
                  <a:pt x="21688" y="32897"/>
                  <a:pt x="21812" y="32897"/>
                </a:cubicBezTo>
                <a:cubicBezTo>
                  <a:pt x="21907" y="32897"/>
                  <a:pt x="21986" y="32851"/>
                  <a:pt x="22026" y="32719"/>
                </a:cubicBezTo>
                <a:cubicBezTo>
                  <a:pt x="22148" y="32445"/>
                  <a:pt x="21844" y="32415"/>
                  <a:pt x="21661" y="32293"/>
                </a:cubicBezTo>
                <a:cubicBezTo>
                  <a:pt x="21205" y="32081"/>
                  <a:pt x="20658" y="31959"/>
                  <a:pt x="20324" y="31564"/>
                </a:cubicBezTo>
                <a:cubicBezTo>
                  <a:pt x="19503" y="30743"/>
                  <a:pt x="18682" y="29862"/>
                  <a:pt x="17983" y="28919"/>
                </a:cubicBezTo>
                <a:cubicBezTo>
                  <a:pt x="16980" y="27612"/>
                  <a:pt x="16038" y="26366"/>
                  <a:pt x="15886" y="24664"/>
                </a:cubicBezTo>
                <a:cubicBezTo>
                  <a:pt x="15825" y="23904"/>
                  <a:pt x="15673" y="23175"/>
                  <a:pt x="15369" y="22506"/>
                </a:cubicBezTo>
                <a:cubicBezTo>
                  <a:pt x="14822" y="21351"/>
                  <a:pt x="14366" y="20166"/>
                  <a:pt x="14093" y="18950"/>
                </a:cubicBezTo>
                <a:cubicBezTo>
                  <a:pt x="13454" y="16153"/>
                  <a:pt x="12391" y="13479"/>
                  <a:pt x="10749" y="11047"/>
                </a:cubicBezTo>
                <a:cubicBezTo>
                  <a:pt x="9077" y="8554"/>
                  <a:pt x="7679" y="5880"/>
                  <a:pt x="6494" y="3114"/>
                </a:cubicBezTo>
                <a:cubicBezTo>
                  <a:pt x="6159" y="2323"/>
                  <a:pt x="6038" y="1472"/>
                  <a:pt x="5582" y="712"/>
                </a:cubicBezTo>
                <a:cubicBezTo>
                  <a:pt x="5390" y="356"/>
                  <a:pt x="5149" y="0"/>
                  <a:pt x="468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2" name="Google Shape;512;p33"/>
          <p:cNvSpPr/>
          <p:nvPr/>
        </p:nvSpPr>
        <p:spPr>
          <a:xfrm rot="-10740478">
            <a:off x="8588802" y="356570"/>
            <a:ext cx="129524" cy="129596"/>
          </a:xfrm>
          <a:custGeom>
            <a:avLst/>
            <a:gdLst/>
            <a:ahLst/>
            <a:cxnLst/>
            <a:rect l="l" t="t" r="r" b="b"/>
            <a:pathLst>
              <a:path w="1794" h="1795" extrusionOk="0">
                <a:moveTo>
                  <a:pt x="943" y="1"/>
                </a:moveTo>
                <a:cubicBezTo>
                  <a:pt x="730" y="426"/>
                  <a:pt x="396" y="730"/>
                  <a:pt x="1" y="882"/>
                </a:cubicBezTo>
                <a:lnTo>
                  <a:pt x="1" y="913"/>
                </a:lnTo>
                <a:cubicBezTo>
                  <a:pt x="396" y="1065"/>
                  <a:pt x="730" y="1369"/>
                  <a:pt x="882" y="1794"/>
                </a:cubicBezTo>
                <a:lnTo>
                  <a:pt x="943" y="1794"/>
                </a:lnTo>
                <a:cubicBezTo>
                  <a:pt x="1034" y="1369"/>
                  <a:pt x="1399" y="1065"/>
                  <a:pt x="1794" y="913"/>
                </a:cubicBezTo>
                <a:lnTo>
                  <a:pt x="1794" y="882"/>
                </a:lnTo>
                <a:cubicBezTo>
                  <a:pt x="1429" y="730"/>
                  <a:pt x="1095" y="426"/>
                  <a:pt x="9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3" name="Google Shape;513;p33"/>
          <p:cNvSpPr/>
          <p:nvPr/>
        </p:nvSpPr>
        <p:spPr>
          <a:xfrm rot="-10740478">
            <a:off x="8143584" y="551836"/>
            <a:ext cx="179990" cy="170171"/>
          </a:xfrm>
          <a:custGeom>
            <a:avLst/>
            <a:gdLst/>
            <a:ahLst/>
            <a:cxnLst/>
            <a:rect l="l" t="t" r="r" b="b"/>
            <a:pathLst>
              <a:path w="2493" h="2357" extrusionOk="0">
                <a:moveTo>
                  <a:pt x="1262" y="1"/>
                </a:moveTo>
                <a:cubicBezTo>
                  <a:pt x="1254" y="1"/>
                  <a:pt x="1247" y="8"/>
                  <a:pt x="1247" y="24"/>
                </a:cubicBezTo>
                <a:cubicBezTo>
                  <a:pt x="1034" y="540"/>
                  <a:pt x="578" y="966"/>
                  <a:pt x="61" y="1148"/>
                </a:cubicBezTo>
                <a:cubicBezTo>
                  <a:pt x="0" y="1148"/>
                  <a:pt x="0" y="1209"/>
                  <a:pt x="61" y="1209"/>
                </a:cubicBezTo>
                <a:cubicBezTo>
                  <a:pt x="578" y="1361"/>
                  <a:pt x="1034" y="1817"/>
                  <a:pt x="1247" y="2334"/>
                </a:cubicBezTo>
                <a:cubicBezTo>
                  <a:pt x="1247" y="2349"/>
                  <a:pt x="1254" y="2356"/>
                  <a:pt x="1262" y="2356"/>
                </a:cubicBezTo>
                <a:cubicBezTo>
                  <a:pt x="1269" y="2356"/>
                  <a:pt x="1277" y="2349"/>
                  <a:pt x="1277" y="2334"/>
                </a:cubicBezTo>
                <a:cubicBezTo>
                  <a:pt x="1459" y="1817"/>
                  <a:pt x="1915" y="1391"/>
                  <a:pt x="2462" y="1209"/>
                </a:cubicBezTo>
                <a:cubicBezTo>
                  <a:pt x="2493" y="1209"/>
                  <a:pt x="2493" y="1148"/>
                  <a:pt x="2462" y="1148"/>
                </a:cubicBezTo>
                <a:cubicBezTo>
                  <a:pt x="1915" y="996"/>
                  <a:pt x="1459" y="540"/>
                  <a:pt x="1277" y="24"/>
                </a:cubicBezTo>
                <a:cubicBezTo>
                  <a:pt x="1277" y="8"/>
                  <a:pt x="1269" y="1"/>
                  <a:pt x="126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4" name="Google Shape;514;p33"/>
          <p:cNvSpPr/>
          <p:nvPr/>
        </p:nvSpPr>
        <p:spPr>
          <a:xfrm rot="900055">
            <a:off x="7475698" y="2457772"/>
            <a:ext cx="1910138" cy="3065987"/>
          </a:xfrm>
          <a:custGeom>
            <a:avLst/>
            <a:gdLst/>
            <a:ahLst/>
            <a:cxnLst/>
            <a:rect l="l" t="t" r="r" b="b"/>
            <a:pathLst>
              <a:path w="23784" h="38176" extrusionOk="0">
                <a:moveTo>
                  <a:pt x="4719" y="1207"/>
                </a:moveTo>
                <a:cubicBezTo>
                  <a:pt x="5049" y="1207"/>
                  <a:pt x="5402" y="1385"/>
                  <a:pt x="5604" y="1587"/>
                </a:cubicBezTo>
                <a:cubicBezTo>
                  <a:pt x="5771" y="1754"/>
                  <a:pt x="5871" y="1954"/>
                  <a:pt x="5904" y="2188"/>
                </a:cubicBezTo>
                <a:cubicBezTo>
                  <a:pt x="5904" y="2388"/>
                  <a:pt x="5871" y="2855"/>
                  <a:pt x="5571" y="2921"/>
                </a:cubicBezTo>
                <a:cubicBezTo>
                  <a:pt x="5533" y="2934"/>
                  <a:pt x="5494" y="2940"/>
                  <a:pt x="5454" y="2940"/>
                </a:cubicBezTo>
                <a:cubicBezTo>
                  <a:pt x="5181" y="2940"/>
                  <a:pt x="4883" y="2667"/>
                  <a:pt x="4737" y="2521"/>
                </a:cubicBezTo>
                <a:cubicBezTo>
                  <a:pt x="4670" y="2421"/>
                  <a:pt x="4537" y="2354"/>
                  <a:pt x="4437" y="2221"/>
                </a:cubicBezTo>
                <a:lnTo>
                  <a:pt x="4437" y="2188"/>
                </a:lnTo>
                <a:cubicBezTo>
                  <a:pt x="4370" y="1887"/>
                  <a:pt x="4103" y="1354"/>
                  <a:pt x="4570" y="1220"/>
                </a:cubicBezTo>
                <a:cubicBezTo>
                  <a:pt x="4619" y="1211"/>
                  <a:pt x="4669" y="1207"/>
                  <a:pt x="4719" y="1207"/>
                </a:cubicBezTo>
                <a:close/>
                <a:moveTo>
                  <a:pt x="8218" y="3497"/>
                </a:moveTo>
                <a:cubicBezTo>
                  <a:pt x="8218" y="3497"/>
                  <a:pt x="8217" y="3497"/>
                  <a:pt x="8217" y="3497"/>
                </a:cubicBezTo>
                <a:lnTo>
                  <a:pt x="8217" y="3497"/>
                </a:lnTo>
                <a:cubicBezTo>
                  <a:pt x="8213" y="3506"/>
                  <a:pt x="8209" y="3514"/>
                  <a:pt x="8206" y="3522"/>
                </a:cubicBezTo>
                <a:cubicBezTo>
                  <a:pt x="8223" y="3505"/>
                  <a:pt x="8223" y="3497"/>
                  <a:pt x="8218" y="3497"/>
                </a:cubicBezTo>
                <a:close/>
                <a:moveTo>
                  <a:pt x="8887" y="2533"/>
                </a:moveTo>
                <a:cubicBezTo>
                  <a:pt x="8925" y="2533"/>
                  <a:pt x="8965" y="2540"/>
                  <a:pt x="9007" y="2555"/>
                </a:cubicBezTo>
                <a:cubicBezTo>
                  <a:pt x="9340" y="2721"/>
                  <a:pt x="9507" y="3188"/>
                  <a:pt x="9540" y="3522"/>
                </a:cubicBezTo>
                <a:cubicBezTo>
                  <a:pt x="9607" y="3989"/>
                  <a:pt x="9407" y="4356"/>
                  <a:pt x="8940" y="4489"/>
                </a:cubicBezTo>
                <a:cubicBezTo>
                  <a:pt x="8903" y="4501"/>
                  <a:pt x="8862" y="4509"/>
                  <a:pt x="8818" y="4509"/>
                </a:cubicBezTo>
                <a:cubicBezTo>
                  <a:pt x="8742" y="4509"/>
                  <a:pt x="8657" y="4486"/>
                  <a:pt x="8573" y="4423"/>
                </a:cubicBezTo>
                <a:cubicBezTo>
                  <a:pt x="8573" y="4356"/>
                  <a:pt x="8540" y="4322"/>
                  <a:pt x="8506" y="4322"/>
                </a:cubicBezTo>
                <a:cubicBezTo>
                  <a:pt x="8439" y="4256"/>
                  <a:pt x="8406" y="4222"/>
                  <a:pt x="8373" y="4222"/>
                </a:cubicBezTo>
                <a:cubicBezTo>
                  <a:pt x="8273" y="4056"/>
                  <a:pt x="8206" y="3755"/>
                  <a:pt x="8206" y="3522"/>
                </a:cubicBezTo>
                <a:cubicBezTo>
                  <a:pt x="8206" y="3508"/>
                  <a:pt x="8212" y="3499"/>
                  <a:pt x="8217" y="3497"/>
                </a:cubicBezTo>
                <a:lnTo>
                  <a:pt x="8217" y="3497"/>
                </a:lnTo>
                <a:cubicBezTo>
                  <a:pt x="8338" y="3208"/>
                  <a:pt x="8515" y="2533"/>
                  <a:pt x="8887" y="2533"/>
                </a:cubicBezTo>
                <a:close/>
                <a:moveTo>
                  <a:pt x="4443" y="4140"/>
                </a:moveTo>
                <a:cubicBezTo>
                  <a:pt x="4536" y="4140"/>
                  <a:pt x="4632" y="4154"/>
                  <a:pt x="4737" y="4189"/>
                </a:cubicBezTo>
                <a:cubicBezTo>
                  <a:pt x="5037" y="4222"/>
                  <a:pt x="5337" y="4389"/>
                  <a:pt x="5504" y="4656"/>
                </a:cubicBezTo>
                <a:cubicBezTo>
                  <a:pt x="5371" y="4656"/>
                  <a:pt x="5337" y="4756"/>
                  <a:pt x="5404" y="4856"/>
                </a:cubicBezTo>
                <a:cubicBezTo>
                  <a:pt x="5437" y="4856"/>
                  <a:pt x="5437" y="4890"/>
                  <a:pt x="5504" y="4890"/>
                </a:cubicBezTo>
                <a:lnTo>
                  <a:pt x="5504" y="4923"/>
                </a:lnTo>
                <a:cubicBezTo>
                  <a:pt x="5504" y="4990"/>
                  <a:pt x="5537" y="4990"/>
                  <a:pt x="5537" y="5023"/>
                </a:cubicBezTo>
                <a:lnTo>
                  <a:pt x="5504" y="5056"/>
                </a:lnTo>
                <a:cubicBezTo>
                  <a:pt x="5431" y="5130"/>
                  <a:pt x="5338" y="5158"/>
                  <a:pt x="5240" y="5158"/>
                </a:cubicBezTo>
                <a:cubicBezTo>
                  <a:pt x="5115" y="5158"/>
                  <a:pt x="4982" y="5112"/>
                  <a:pt x="4870" y="5056"/>
                </a:cubicBezTo>
                <a:cubicBezTo>
                  <a:pt x="4537" y="4890"/>
                  <a:pt x="4103" y="4589"/>
                  <a:pt x="3936" y="4256"/>
                </a:cubicBezTo>
                <a:cubicBezTo>
                  <a:pt x="4110" y="4191"/>
                  <a:pt x="4270" y="4140"/>
                  <a:pt x="4443" y="4140"/>
                </a:cubicBezTo>
                <a:close/>
                <a:moveTo>
                  <a:pt x="3857" y="5816"/>
                </a:moveTo>
                <a:lnTo>
                  <a:pt x="3857" y="5816"/>
                </a:lnTo>
                <a:cubicBezTo>
                  <a:pt x="3875" y="5841"/>
                  <a:pt x="3891" y="5867"/>
                  <a:pt x="3906" y="5894"/>
                </a:cubicBezTo>
                <a:lnTo>
                  <a:pt x="3906" y="5894"/>
                </a:lnTo>
                <a:cubicBezTo>
                  <a:pt x="3891" y="5867"/>
                  <a:pt x="3875" y="5841"/>
                  <a:pt x="3857" y="5816"/>
                </a:cubicBezTo>
                <a:close/>
                <a:moveTo>
                  <a:pt x="10398" y="5350"/>
                </a:moveTo>
                <a:cubicBezTo>
                  <a:pt x="10464" y="5350"/>
                  <a:pt x="10534" y="5372"/>
                  <a:pt x="10608" y="5423"/>
                </a:cubicBezTo>
                <a:cubicBezTo>
                  <a:pt x="10941" y="5690"/>
                  <a:pt x="11075" y="6190"/>
                  <a:pt x="11075" y="6557"/>
                </a:cubicBezTo>
                <a:cubicBezTo>
                  <a:pt x="11108" y="7024"/>
                  <a:pt x="10908" y="7425"/>
                  <a:pt x="10408" y="7458"/>
                </a:cubicBezTo>
                <a:cubicBezTo>
                  <a:pt x="10396" y="7459"/>
                  <a:pt x="10386" y="7459"/>
                  <a:pt x="10375" y="7459"/>
                </a:cubicBezTo>
                <a:cubicBezTo>
                  <a:pt x="9773" y="7459"/>
                  <a:pt x="9742" y="6546"/>
                  <a:pt x="9840" y="5890"/>
                </a:cubicBezTo>
                <a:cubicBezTo>
                  <a:pt x="9971" y="5630"/>
                  <a:pt x="10162" y="5350"/>
                  <a:pt x="10398" y="5350"/>
                </a:cubicBezTo>
                <a:close/>
                <a:moveTo>
                  <a:pt x="6039" y="6301"/>
                </a:moveTo>
                <a:cubicBezTo>
                  <a:pt x="6254" y="6301"/>
                  <a:pt x="6488" y="6363"/>
                  <a:pt x="6672" y="6424"/>
                </a:cubicBezTo>
                <a:cubicBezTo>
                  <a:pt x="7005" y="6657"/>
                  <a:pt x="7205" y="6991"/>
                  <a:pt x="7105" y="7325"/>
                </a:cubicBezTo>
                <a:cubicBezTo>
                  <a:pt x="7072" y="7325"/>
                  <a:pt x="7072" y="7325"/>
                  <a:pt x="7038" y="7258"/>
                </a:cubicBezTo>
                <a:cubicBezTo>
                  <a:pt x="7012" y="7247"/>
                  <a:pt x="6987" y="7243"/>
                  <a:pt x="6963" y="7243"/>
                </a:cubicBezTo>
                <a:cubicBezTo>
                  <a:pt x="6836" y="7243"/>
                  <a:pt x="6759" y="7379"/>
                  <a:pt x="6872" y="7491"/>
                </a:cubicBezTo>
                <a:lnTo>
                  <a:pt x="6872" y="7525"/>
                </a:lnTo>
                <a:cubicBezTo>
                  <a:pt x="6818" y="7549"/>
                  <a:pt x="6755" y="7560"/>
                  <a:pt x="6687" y="7560"/>
                </a:cubicBezTo>
                <a:cubicBezTo>
                  <a:pt x="6291" y="7560"/>
                  <a:pt x="5703" y="7195"/>
                  <a:pt x="5504" y="7024"/>
                </a:cubicBezTo>
                <a:cubicBezTo>
                  <a:pt x="5437" y="6758"/>
                  <a:pt x="5404" y="6557"/>
                  <a:pt x="5671" y="6391"/>
                </a:cubicBezTo>
                <a:cubicBezTo>
                  <a:pt x="5774" y="6326"/>
                  <a:pt x="5903" y="6301"/>
                  <a:pt x="6039" y="6301"/>
                </a:cubicBezTo>
                <a:close/>
                <a:moveTo>
                  <a:pt x="13040" y="6354"/>
                </a:moveTo>
                <a:cubicBezTo>
                  <a:pt x="13062" y="6354"/>
                  <a:pt x="13085" y="6355"/>
                  <a:pt x="13109" y="6357"/>
                </a:cubicBezTo>
                <a:cubicBezTo>
                  <a:pt x="13510" y="6391"/>
                  <a:pt x="13877" y="6591"/>
                  <a:pt x="14077" y="6858"/>
                </a:cubicBezTo>
                <a:cubicBezTo>
                  <a:pt x="14344" y="7158"/>
                  <a:pt x="14377" y="7425"/>
                  <a:pt x="14077" y="7692"/>
                </a:cubicBezTo>
                <a:cubicBezTo>
                  <a:pt x="14010" y="7758"/>
                  <a:pt x="13910" y="7825"/>
                  <a:pt x="13843" y="7825"/>
                </a:cubicBezTo>
                <a:lnTo>
                  <a:pt x="13743" y="7825"/>
                </a:lnTo>
                <a:cubicBezTo>
                  <a:pt x="13722" y="7828"/>
                  <a:pt x="13701" y="7829"/>
                  <a:pt x="13681" y="7829"/>
                </a:cubicBezTo>
                <a:cubicBezTo>
                  <a:pt x="13241" y="7829"/>
                  <a:pt x="12871" y="7172"/>
                  <a:pt x="12776" y="6758"/>
                </a:cubicBezTo>
                <a:cubicBezTo>
                  <a:pt x="12745" y="6541"/>
                  <a:pt x="12771" y="6354"/>
                  <a:pt x="13040" y="6354"/>
                </a:cubicBezTo>
                <a:close/>
                <a:moveTo>
                  <a:pt x="12300" y="8146"/>
                </a:moveTo>
                <a:cubicBezTo>
                  <a:pt x="12261" y="8146"/>
                  <a:pt x="12219" y="8150"/>
                  <a:pt x="12175" y="8159"/>
                </a:cubicBezTo>
                <a:cubicBezTo>
                  <a:pt x="11964" y="8159"/>
                  <a:pt x="11835" y="8240"/>
                  <a:pt x="11788" y="8428"/>
                </a:cubicBezTo>
                <a:lnTo>
                  <a:pt x="11788" y="8428"/>
                </a:lnTo>
                <a:cubicBezTo>
                  <a:pt x="11932" y="8248"/>
                  <a:pt x="12139" y="8166"/>
                  <a:pt x="12352" y="8166"/>
                </a:cubicBezTo>
                <a:cubicBezTo>
                  <a:pt x="12391" y="8166"/>
                  <a:pt x="12432" y="8169"/>
                  <a:pt x="12471" y="8175"/>
                </a:cubicBezTo>
                <a:lnTo>
                  <a:pt x="12471" y="8175"/>
                </a:lnTo>
                <a:cubicBezTo>
                  <a:pt x="12419" y="8156"/>
                  <a:pt x="12363" y="8146"/>
                  <a:pt x="12300" y="8146"/>
                </a:cubicBezTo>
                <a:close/>
                <a:moveTo>
                  <a:pt x="11999" y="10870"/>
                </a:moveTo>
                <a:lnTo>
                  <a:pt x="11999" y="10870"/>
                </a:lnTo>
                <a:cubicBezTo>
                  <a:pt x="11860" y="10886"/>
                  <a:pt x="11730" y="10964"/>
                  <a:pt x="11642" y="11127"/>
                </a:cubicBezTo>
                <a:cubicBezTo>
                  <a:pt x="11631" y="11162"/>
                  <a:pt x="11624" y="11198"/>
                  <a:pt x="11619" y="11234"/>
                </a:cubicBezTo>
                <a:lnTo>
                  <a:pt x="11619" y="11234"/>
                </a:lnTo>
                <a:cubicBezTo>
                  <a:pt x="11635" y="11198"/>
                  <a:pt x="11653" y="11162"/>
                  <a:pt x="11675" y="11127"/>
                </a:cubicBezTo>
                <a:cubicBezTo>
                  <a:pt x="11754" y="10998"/>
                  <a:pt x="11869" y="10914"/>
                  <a:pt x="11999" y="10870"/>
                </a:cubicBezTo>
                <a:close/>
                <a:moveTo>
                  <a:pt x="7914" y="9674"/>
                </a:moveTo>
                <a:cubicBezTo>
                  <a:pt x="7962" y="9674"/>
                  <a:pt x="8015" y="9680"/>
                  <a:pt x="8073" y="9693"/>
                </a:cubicBezTo>
                <a:cubicBezTo>
                  <a:pt x="8406" y="9760"/>
                  <a:pt x="8740" y="9993"/>
                  <a:pt x="9007" y="10260"/>
                </a:cubicBezTo>
                <a:cubicBezTo>
                  <a:pt x="8940" y="10260"/>
                  <a:pt x="8906" y="10227"/>
                  <a:pt x="8906" y="10227"/>
                </a:cubicBezTo>
                <a:cubicBezTo>
                  <a:pt x="8873" y="10227"/>
                  <a:pt x="8840" y="10260"/>
                  <a:pt x="8840" y="10327"/>
                </a:cubicBezTo>
                <a:cubicBezTo>
                  <a:pt x="8906" y="10660"/>
                  <a:pt x="9207" y="10994"/>
                  <a:pt x="8773" y="11194"/>
                </a:cubicBezTo>
                <a:cubicBezTo>
                  <a:pt x="8671" y="11250"/>
                  <a:pt x="8558" y="11275"/>
                  <a:pt x="8443" y="11275"/>
                </a:cubicBezTo>
                <a:cubicBezTo>
                  <a:pt x="8147" y="11275"/>
                  <a:pt x="7841" y="11110"/>
                  <a:pt x="7672" y="10894"/>
                </a:cubicBezTo>
                <a:cubicBezTo>
                  <a:pt x="7365" y="10525"/>
                  <a:pt x="7341" y="9674"/>
                  <a:pt x="7914" y="9674"/>
                </a:cubicBezTo>
                <a:close/>
                <a:moveTo>
                  <a:pt x="15278" y="12061"/>
                </a:moveTo>
                <a:cubicBezTo>
                  <a:pt x="15282" y="12078"/>
                  <a:pt x="15287" y="12094"/>
                  <a:pt x="15293" y="12110"/>
                </a:cubicBezTo>
                <a:lnTo>
                  <a:pt x="15293" y="12110"/>
                </a:lnTo>
                <a:cubicBezTo>
                  <a:pt x="15288" y="12105"/>
                  <a:pt x="15283" y="12100"/>
                  <a:pt x="15278" y="12095"/>
                </a:cubicBezTo>
                <a:lnTo>
                  <a:pt x="15278" y="12061"/>
                </a:lnTo>
                <a:close/>
                <a:moveTo>
                  <a:pt x="3518" y="11699"/>
                </a:moveTo>
                <a:cubicBezTo>
                  <a:pt x="3845" y="11699"/>
                  <a:pt x="4194" y="11776"/>
                  <a:pt x="4437" y="11995"/>
                </a:cubicBezTo>
                <a:cubicBezTo>
                  <a:pt x="4737" y="12362"/>
                  <a:pt x="4703" y="12595"/>
                  <a:pt x="4203" y="12862"/>
                </a:cubicBezTo>
                <a:cubicBezTo>
                  <a:pt x="3976" y="12976"/>
                  <a:pt x="3693" y="13050"/>
                  <a:pt x="3413" y="13050"/>
                </a:cubicBezTo>
                <a:cubicBezTo>
                  <a:pt x="3117" y="13050"/>
                  <a:pt x="2825" y="12967"/>
                  <a:pt x="2602" y="12762"/>
                </a:cubicBezTo>
                <a:cubicBezTo>
                  <a:pt x="2068" y="12261"/>
                  <a:pt x="2702" y="11828"/>
                  <a:pt x="3169" y="11728"/>
                </a:cubicBezTo>
                <a:cubicBezTo>
                  <a:pt x="3278" y="11710"/>
                  <a:pt x="3396" y="11699"/>
                  <a:pt x="3518" y="11699"/>
                </a:cubicBezTo>
                <a:close/>
                <a:moveTo>
                  <a:pt x="13943" y="12495"/>
                </a:moveTo>
                <a:lnTo>
                  <a:pt x="13943" y="12495"/>
                </a:lnTo>
                <a:cubicBezTo>
                  <a:pt x="13852" y="12883"/>
                  <a:pt x="13776" y="13303"/>
                  <a:pt x="13695" y="13711"/>
                </a:cubicBezTo>
                <a:lnTo>
                  <a:pt x="13695" y="13711"/>
                </a:lnTo>
                <a:cubicBezTo>
                  <a:pt x="13768" y="13303"/>
                  <a:pt x="13844" y="12893"/>
                  <a:pt x="13943" y="12495"/>
                </a:cubicBezTo>
                <a:close/>
                <a:moveTo>
                  <a:pt x="9193" y="12636"/>
                </a:moveTo>
                <a:cubicBezTo>
                  <a:pt x="9594" y="12636"/>
                  <a:pt x="9947" y="12831"/>
                  <a:pt x="10141" y="13162"/>
                </a:cubicBezTo>
                <a:cubicBezTo>
                  <a:pt x="10141" y="13262"/>
                  <a:pt x="10207" y="13396"/>
                  <a:pt x="10274" y="13429"/>
                </a:cubicBezTo>
                <a:cubicBezTo>
                  <a:pt x="10274" y="13829"/>
                  <a:pt x="10141" y="14096"/>
                  <a:pt x="9740" y="14096"/>
                </a:cubicBezTo>
                <a:cubicBezTo>
                  <a:pt x="9698" y="14104"/>
                  <a:pt x="9654" y="14108"/>
                  <a:pt x="9610" y="14108"/>
                </a:cubicBezTo>
                <a:cubicBezTo>
                  <a:pt x="9275" y="14108"/>
                  <a:pt x="8909" y="13894"/>
                  <a:pt x="8673" y="13629"/>
                </a:cubicBezTo>
                <a:cubicBezTo>
                  <a:pt x="8273" y="13262"/>
                  <a:pt x="8406" y="12728"/>
                  <a:pt x="8940" y="12662"/>
                </a:cubicBezTo>
                <a:cubicBezTo>
                  <a:pt x="9026" y="12645"/>
                  <a:pt x="9111" y="12636"/>
                  <a:pt x="9193" y="12636"/>
                </a:cubicBezTo>
                <a:close/>
                <a:moveTo>
                  <a:pt x="23422" y="14219"/>
                </a:moveTo>
                <a:cubicBezTo>
                  <a:pt x="23424" y="14322"/>
                  <a:pt x="23402" y="14447"/>
                  <a:pt x="23350" y="14596"/>
                </a:cubicBezTo>
                <a:cubicBezTo>
                  <a:pt x="23370" y="14738"/>
                  <a:pt x="23366" y="14883"/>
                  <a:pt x="23342" y="15024"/>
                </a:cubicBezTo>
                <a:lnTo>
                  <a:pt x="23342" y="15024"/>
                </a:lnTo>
                <a:cubicBezTo>
                  <a:pt x="23445" y="14822"/>
                  <a:pt x="23517" y="14592"/>
                  <a:pt x="23517" y="14396"/>
                </a:cubicBezTo>
                <a:cubicBezTo>
                  <a:pt x="23494" y="14322"/>
                  <a:pt x="23462" y="14264"/>
                  <a:pt x="23422" y="14219"/>
                </a:cubicBezTo>
                <a:close/>
                <a:moveTo>
                  <a:pt x="8073" y="15230"/>
                </a:moveTo>
                <a:cubicBezTo>
                  <a:pt x="8182" y="15358"/>
                  <a:pt x="8222" y="15535"/>
                  <a:pt x="8186" y="15708"/>
                </a:cubicBezTo>
                <a:lnTo>
                  <a:pt x="8186" y="15708"/>
                </a:lnTo>
                <a:cubicBezTo>
                  <a:pt x="8304" y="15561"/>
                  <a:pt x="8277" y="15402"/>
                  <a:pt x="8136" y="15231"/>
                </a:cubicBezTo>
                <a:lnTo>
                  <a:pt x="8136" y="15231"/>
                </a:lnTo>
                <a:cubicBezTo>
                  <a:pt x="8115" y="15231"/>
                  <a:pt x="8094" y="15230"/>
                  <a:pt x="8073" y="15230"/>
                </a:cubicBezTo>
                <a:close/>
                <a:moveTo>
                  <a:pt x="21082" y="16031"/>
                </a:moveTo>
                <a:cubicBezTo>
                  <a:pt x="21052" y="16046"/>
                  <a:pt x="21035" y="16074"/>
                  <a:pt x="21032" y="16101"/>
                </a:cubicBezTo>
                <a:lnTo>
                  <a:pt x="21032" y="16101"/>
                </a:lnTo>
                <a:cubicBezTo>
                  <a:pt x="21059" y="16078"/>
                  <a:pt x="21087" y="16054"/>
                  <a:pt x="21115" y="16031"/>
                </a:cubicBezTo>
                <a:close/>
                <a:moveTo>
                  <a:pt x="20398" y="9288"/>
                </a:moveTo>
                <a:cubicBezTo>
                  <a:pt x="20184" y="9288"/>
                  <a:pt x="19979" y="9416"/>
                  <a:pt x="19848" y="9660"/>
                </a:cubicBezTo>
                <a:cubicBezTo>
                  <a:pt x="19781" y="9693"/>
                  <a:pt x="19881" y="9726"/>
                  <a:pt x="19914" y="9726"/>
                </a:cubicBezTo>
                <a:cubicBezTo>
                  <a:pt x="20061" y="9617"/>
                  <a:pt x="20197" y="9537"/>
                  <a:pt x="20334" y="9537"/>
                </a:cubicBezTo>
                <a:cubicBezTo>
                  <a:pt x="20447" y="9537"/>
                  <a:pt x="20561" y="9591"/>
                  <a:pt x="20682" y="9726"/>
                </a:cubicBezTo>
                <a:cubicBezTo>
                  <a:pt x="20882" y="9993"/>
                  <a:pt x="21015" y="10360"/>
                  <a:pt x="21015" y="10694"/>
                </a:cubicBezTo>
                <a:lnTo>
                  <a:pt x="21015" y="11027"/>
                </a:lnTo>
                <a:cubicBezTo>
                  <a:pt x="20987" y="10999"/>
                  <a:pt x="20956" y="10987"/>
                  <a:pt x="20926" y="10987"/>
                </a:cubicBezTo>
                <a:cubicBezTo>
                  <a:pt x="20850" y="10987"/>
                  <a:pt x="20782" y="11065"/>
                  <a:pt x="20782" y="11161"/>
                </a:cubicBezTo>
                <a:lnTo>
                  <a:pt x="20782" y="11194"/>
                </a:lnTo>
                <a:lnTo>
                  <a:pt x="20748" y="11194"/>
                </a:lnTo>
                <a:cubicBezTo>
                  <a:pt x="20114" y="11061"/>
                  <a:pt x="19914" y="10193"/>
                  <a:pt x="20248" y="9693"/>
                </a:cubicBezTo>
                <a:cubicBezTo>
                  <a:pt x="20281" y="9660"/>
                  <a:pt x="20215" y="9593"/>
                  <a:pt x="20215" y="9593"/>
                </a:cubicBezTo>
                <a:cubicBezTo>
                  <a:pt x="19914" y="9760"/>
                  <a:pt x="19914" y="10260"/>
                  <a:pt x="19948" y="10560"/>
                </a:cubicBezTo>
                <a:cubicBezTo>
                  <a:pt x="20014" y="10927"/>
                  <a:pt x="20248" y="11194"/>
                  <a:pt x="20581" y="11361"/>
                </a:cubicBezTo>
                <a:cubicBezTo>
                  <a:pt x="20715" y="11394"/>
                  <a:pt x="20782" y="11428"/>
                  <a:pt x="20882" y="11428"/>
                </a:cubicBezTo>
                <a:cubicBezTo>
                  <a:pt x="20882" y="11428"/>
                  <a:pt x="20882" y="11494"/>
                  <a:pt x="20915" y="11494"/>
                </a:cubicBezTo>
                <a:cubicBezTo>
                  <a:pt x="20915" y="11528"/>
                  <a:pt x="20915" y="11561"/>
                  <a:pt x="20948" y="11594"/>
                </a:cubicBezTo>
                <a:lnTo>
                  <a:pt x="20948" y="11694"/>
                </a:lnTo>
                <a:cubicBezTo>
                  <a:pt x="20948" y="11728"/>
                  <a:pt x="21015" y="11761"/>
                  <a:pt x="21048" y="11761"/>
                </a:cubicBezTo>
                <a:cubicBezTo>
                  <a:pt x="21048" y="11861"/>
                  <a:pt x="21082" y="11995"/>
                  <a:pt x="21082" y="12061"/>
                </a:cubicBezTo>
                <a:cubicBezTo>
                  <a:pt x="21182" y="12562"/>
                  <a:pt x="21215" y="13062"/>
                  <a:pt x="21215" y="13562"/>
                </a:cubicBezTo>
                <a:cubicBezTo>
                  <a:pt x="21215" y="14096"/>
                  <a:pt x="21215" y="14596"/>
                  <a:pt x="21115" y="15164"/>
                </a:cubicBezTo>
                <a:cubicBezTo>
                  <a:pt x="21082" y="15230"/>
                  <a:pt x="21082" y="15264"/>
                  <a:pt x="21048" y="15364"/>
                </a:cubicBezTo>
                <a:cubicBezTo>
                  <a:pt x="20948" y="14830"/>
                  <a:pt x="20782" y="14330"/>
                  <a:pt x="20548" y="13863"/>
                </a:cubicBezTo>
                <a:lnTo>
                  <a:pt x="20548" y="13763"/>
                </a:lnTo>
                <a:lnTo>
                  <a:pt x="20548" y="13729"/>
                </a:lnTo>
                <a:cubicBezTo>
                  <a:pt x="20548" y="13696"/>
                  <a:pt x="20548" y="13696"/>
                  <a:pt x="20515" y="13662"/>
                </a:cubicBezTo>
                <a:lnTo>
                  <a:pt x="20515" y="13596"/>
                </a:lnTo>
                <a:cubicBezTo>
                  <a:pt x="20515" y="13596"/>
                  <a:pt x="20515" y="13562"/>
                  <a:pt x="20448" y="13562"/>
                </a:cubicBezTo>
                <a:cubicBezTo>
                  <a:pt x="20826" y="12900"/>
                  <a:pt x="19953" y="11850"/>
                  <a:pt x="19236" y="11850"/>
                </a:cubicBezTo>
                <a:cubicBezTo>
                  <a:pt x="19195" y="11850"/>
                  <a:pt x="19154" y="11854"/>
                  <a:pt x="19114" y="11861"/>
                </a:cubicBezTo>
                <a:cubicBezTo>
                  <a:pt x="19080" y="11861"/>
                  <a:pt x="19080" y="11928"/>
                  <a:pt x="19114" y="11928"/>
                </a:cubicBezTo>
                <a:cubicBezTo>
                  <a:pt x="19681" y="12095"/>
                  <a:pt x="20415" y="12728"/>
                  <a:pt x="20248" y="13396"/>
                </a:cubicBezTo>
                <a:cubicBezTo>
                  <a:pt x="20215" y="13562"/>
                  <a:pt x="20048" y="13596"/>
                  <a:pt x="19914" y="13596"/>
                </a:cubicBezTo>
                <a:cubicBezTo>
                  <a:pt x="19714" y="13596"/>
                  <a:pt x="19547" y="13329"/>
                  <a:pt x="19447" y="13195"/>
                </a:cubicBezTo>
                <a:cubicBezTo>
                  <a:pt x="19281" y="12895"/>
                  <a:pt x="19114" y="12562"/>
                  <a:pt x="19080" y="12228"/>
                </a:cubicBezTo>
                <a:cubicBezTo>
                  <a:pt x="19080" y="12211"/>
                  <a:pt x="19064" y="12203"/>
                  <a:pt x="19047" y="12203"/>
                </a:cubicBezTo>
                <a:cubicBezTo>
                  <a:pt x="19030" y="12203"/>
                  <a:pt x="19014" y="12211"/>
                  <a:pt x="19014" y="12228"/>
                </a:cubicBezTo>
                <a:cubicBezTo>
                  <a:pt x="19047" y="12695"/>
                  <a:pt x="19114" y="13229"/>
                  <a:pt x="19447" y="13596"/>
                </a:cubicBezTo>
                <a:cubicBezTo>
                  <a:pt x="19620" y="13768"/>
                  <a:pt x="19847" y="13868"/>
                  <a:pt x="20048" y="13868"/>
                </a:cubicBezTo>
                <a:cubicBezTo>
                  <a:pt x="20119" y="13868"/>
                  <a:pt x="20187" y="13855"/>
                  <a:pt x="20248" y="13829"/>
                </a:cubicBezTo>
                <a:cubicBezTo>
                  <a:pt x="20248" y="13863"/>
                  <a:pt x="20248" y="13863"/>
                  <a:pt x="20281" y="13896"/>
                </a:cubicBezTo>
                <a:cubicBezTo>
                  <a:pt x="20281" y="13896"/>
                  <a:pt x="20281" y="13929"/>
                  <a:pt x="20348" y="13929"/>
                </a:cubicBezTo>
                <a:cubicBezTo>
                  <a:pt x="20381" y="14029"/>
                  <a:pt x="20381" y="14063"/>
                  <a:pt x="20415" y="14163"/>
                </a:cubicBezTo>
                <a:cubicBezTo>
                  <a:pt x="20436" y="14226"/>
                  <a:pt x="20484" y="14250"/>
                  <a:pt x="20533" y="14250"/>
                </a:cubicBezTo>
                <a:cubicBezTo>
                  <a:pt x="20562" y="14250"/>
                  <a:pt x="20590" y="14242"/>
                  <a:pt x="20615" y="14230"/>
                </a:cubicBezTo>
                <a:cubicBezTo>
                  <a:pt x="20882" y="14697"/>
                  <a:pt x="20915" y="15230"/>
                  <a:pt x="21015" y="15731"/>
                </a:cubicBezTo>
                <a:cubicBezTo>
                  <a:pt x="21015" y="15764"/>
                  <a:pt x="21015" y="15831"/>
                  <a:pt x="21048" y="15831"/>
                </a:cubicBezTo>
                <a:cubicBezTo>
                  <a:pt x="21048" y="15864"/>
                  <a:pt x="21082" y="15931"/>
                  <a:pt x="21082" y="15997"/>
                </a:cubicBezTo>
                <a:cubicBezTo>
                  <a:pt x="21082" y="15997"/>
                  <a:pt x="21082" y="16031"/>
                  <a:pt x="21115" y="16031"/>
                </a:cubicBezTo>
                <a:cubicBezTo>
                  <a:pt x="21282" y="15964"/>
                  <a:pt x="21449" y="15797"/>
                  <a:pt x="21616" y="15731"/>
                </a:cubicBezTo>
                <a:cubicBezTo>
                  <a:pt x="21682" y="15731"/>
                  <a:pt x="21682" y="15697"/>
                  <a:pt x="21682" y="15631"/>
                </a:cubicBezTo>
                <a:cubicBezTo>
                  <a:pt x="21716" y="15731"/>
                  <a:pt x="21749" y="15797"/>
                  <a:pt x="21849" y="15897"/>
                </a:cubicBezTo>
                <a:cubicBezTo>
                  <a:pt x="22004" y="16068"/>
                  <a:pt x="22173" y="16145"/>
                  <a:pt x="22344" y="16145"/>
                </a:cubicBezTo>
                <a:cubicBezTo>
                  <a:pt x="22540" y="16145"/>
                  <a:pt x="22738" y="16043"/>
                  <a:pt x="22916" y="15864"/>
                </a:cubicBezTo>
                <a:cubicBezTo>
                  <a:pt x="23126" y="15655"/>
                  <a:pt x="23286" y="15348"/>
                  <a:pt x="23342" y="15024"/>
                </a:cubicBezTo>
                <a:lnTo>
                  <a:pt x="23342" y="15024"/>
                </a:lnTo>
                <a:cubicBezTo>
                  <a:pt x="23304" y="15098"/>
                  <a:pt x="23261" y="15168"/>
                  <a:pt x="23217" y="15230"/>
                </a:cubicBezTo>
                <a:cubicBezTo>
                  <a:pt x="23084" y="15389"/>
                  <a:pt x="22888" y="15570"/>
                  <a:pt x="22696" y="15570"/>
                </a:cubicBezTo>
                <a:cubicBezTo>
                  <a:pt x="22647" y="15570"/>
                  <a:pt x="22597" y="15558"/>
                  <a:pt x="22550" y="15530"/>
                </a:cubicBezTo>
                <a:cubicBezTo>
                  <a:pt x="22016" y="15230"/>
                  <a:pt x="22383" y="14363"/>
                  <a:pt x="22783" y="14096"/>
                </a:cubicBezTo>
                <a:cubicBezTo>
                  <a:pt x="22783" y="14096"/>
                  <a:pt x="22783" y="14063"/>
                  <a:pt x="22850" y="14063"/>
                </a:cubicBezTo>
                <a:cubicBezTo>
                  <a:pt x="23057" y="14063"/>
                  <a:pt x="23284" y="14063"/>
                  <a:pt x="23422" y="14219"/>
                </a:cubicBezTo>
                <a:lnTo>
                  <a:pt x="23422" y="14219"/>
                </a:lnTo>
                <a:cubicBezTo>
                  <a:pt x="23418" y="13932"/>
                  <a:pt x="23236" y="13813"/>
                  <a:pt x="23028" y="13813"/>
                </a:cubicBezTo>
                <a:cubicBezTo>
                  <a:pt x="22925" y="13813"/>
                  <a:pt x="22815" y="13842"/>
                  <a:pt x="22716" y="13896"/>
                </a:cubicBezTo>
                <a:cubicBezTo>
                  <a:pt x="22683" y="13896"/>
                  <a:pt x="22683" y="13929"/>
                  <a:pt x="22716" y="13996"/>
                </a:cubicBezTo>
                <a:cubicBezTo>
                  <a:pt x="22260" y="14127"/>
                  <a:pt x="21963" y="14703"/>
                  <a:pt x="22074" y="15197"/>
                </a:cubicBezTo>
                <a:lnTo>
                  <a:pt x="22074" y="15197"/>
                </a:lnTo>
                <a:cubicBezTo>
                  <a:pt x="22065" y="15182"/>
                  <a:pt x="22048" y="15175"/>
                  <a:pt x="22027" y="15175"/>
                </a:cubicBezTo>
                <a:cubicBezTo>
                  <a:pt x="22004" y="15175"/>
                  <a:pt x="21977" y="15183"/>
                  <a:pt x="21949" y="15197"/>
                </a:cubicBezTo>
                <a:cubicBezTo>
                  <a:pt x="21882" y="15230"/>
                  <a:pt x="21782" y="15264"/>
                  <a:pt x="21749" y="15297"/>
                </a:cubicBezTo>
                <a:cubicBezTo>
                  <a:pt x="21616" y="15364"/>
                  <a:pt x="21549" y="15430"/>
                  <a:pt x="21449" y="15564"/>
                </a:cubicBezTo>
                <a:cubicBezTo>
                  <a:pt x="21349" y="15697"/>
                  <a:pt x="21215" y="15831"/>
                  <a:pt x="21082" y="15897"/>
                </a:cubicBezTo>
                <a:cubicBezTo>
                  <a:pt x="21115" y="15697"/>
                  <a:pt x="21182" y="15530"/>
                  <a:pt x="21182" y="15330"/>
                </a:cubicBezTo>
                <a:cubicBezTo>
                  <a:pt x="21515" y="14596"/>
                  <a:pt x="21849" y="13929"/>
                  <a:pt x="21916" y="13162"/>
                </a:cubicBezTo>
                <a:cubicBezTo>
                  <a:pt x="22016" y="13195"/>
                  <a:pt x="22083" y="13229"/>
                  <a:pt x="22216" y="13262"/>
                </a:cubicBezTo>
                <a:cubicBezTo>
                  <a:pt x="22249" y="13262"/>
                  <a:pt x="22283" y="13229"/>
                  <a:pt x="22249" y="13195"/>
                </a:cubicBezTo>
                <a:cubicBezTo>
                  <a:pt x="22116" y="13095"/>
                  <a:pt x="22049" y="12995"/>
                  <a:pt x="21949" y="12862"/>
                </a:cubicBezTo>
                <a:lnTo>
                  <a:pt x="21949" y="12762"/>
                </a:lnTo>
                <a:cubicBezTo>
                  <a:pt x="21949" y="12728"/>
                  <a:pt x="21916" y="12695"/>
                  <a:pt x="21882" y="12695"/>
                </a:cubicBezTo>
                <a:cubicBezTo>
                  <a:pt x="21782" y="12395"/>
                  <a:pt x="21849" y="12028"/>
                  <a:pt x="22016" y="11728"/>
                </a:cubicBezTo>
                <a:cubicBezTo>
                  <a:pt x="22092" y="11498"/>
                  <a:pt x="22364" y="11249"/>
                  <a:pt x="22637" y="11249"/>
                </a:cubicBezTo>
                <a:cubicBezTo>
                  <a:pt x="22721" y="11249"/>
                  <a:pt x="22805" y="11273"/>
                  <a:pt x="22883" y="11327"/>
                </a:cubicBezTo>
                <a:cubicBezTo>
                  <a:pt x="23183" y="11494"/>
                  <a:pt x="23250" y="11828"/>
                  <a:pt x="23250" y="12095"/>
                </a:cubicBezTo>
                <a:cubicBezTo>
                  <a:pt x="23250" y="12562"/>
                  <a:pt x="23017" y="12862"/>
                  <a:pt x="22716" y="13195"/>
                </a:cubicBezTo>
                <a:cubicBezTo>
                  <a:pt x="22683" y="13229"/>
                  <a:pt x="22716" y="13329"/>
                  <a:pt x="22750" y="13329"/>
                </a:cubicBezTo>
                <a:cubicBezTo>
                  <a:pt x="23617" y="12995"/>
                  <a:pt x="23784" y="11361"/>
                  <a:pt x="22783" y="11027"/>
                </a:cubicBezTo>
                <a:cubicBezTo>
                  <a:pt x="22701" y="10998"/>
                  <a:pt x="22621" y="10984"/>
                  <a:pt x="22544" y="10984"/>
                </a:cubicBezTo>
                <a:cubicBezTo>
                  <a:pt x="21839" y="10984"/>
                  <a:pt x="21375" y="12137"/>
                  <a:pt x="21616" y="12829"/>
                </a:cubicBezTo>
                <a:cubicBezTo>
                  <a:pt x="21616" y="13029"/>
                  <a:pt x="21582" y="13262"/>
                  <a:pt x="21616" y="13496"/>
                </a:cubicBezTo>
                <a:cubicBezTo>
                  <a:pt x="21616" y="13529"/>
                  <a:pt x="21616" y="13529"/>
                  <a:pt x="21682" y="13529"/>
                </a:cubicBezTo>
                <a:cubicBezTo>
                  <a:pt x="21582" y="13929"/>
                  <a:pt x="21415" y="14363"/>
                  <a:pt x="21249" y="14730"/>
                </a:cubicBezTo>
                <a:cubicBezTo>
                  <a:pt x="21315" y="13763"/>
                  <a:pt x="21315" y="12762"/>
                  <a:pt x="21182" y="11728"/>
                </a:cubicBezTo>
                <a:cubicBezTo>
                  <a:pt x="21215" y="11694"/>
                  <a:pt x="21249" y="11661"/>
                  <a:pt x="21215" y="11561"/>
                </a:cubicBezTo>
                <a:lnTo>
                  <a:pt x="21215" y="11494"/>
                </a:lnTo>
                <a:cubicBezTo>
                  <a:pt x="21215" y="11394"/>
                  <a:pt x="21182" y="11327"/>
                  <a:pt x="21115" y="11261"/>
                </a:cubicBezTo>
                <a:cubicBezTo>
                  <a:pt x="21215" y="11194"/>
                  <a:pt x="21249" y="11027"/>
                  <a:pt x="21282" y="10860"/>
                </a:cubicBezTo>
                <a:cubicBezTo>
                  <a:pt x="21349" y="10393"/>
                  <a:pt x="21182" y="9860"/>
                  <a:pt x="20882" y="9526"/>
                </a:cubicBezTo>
                <a:cubicBezTo>
                  <a:pt x="20736" y="9366"/>
                  <a:pt x="20564" y="9288"/>
                  <a:pt x="20398" y="9288"/>
                </a:cubicBezTo>
                <a:close/>
                <a:moveTo>
                  <a:pt x="11608" y="16531"/>
                </a:moveTo>
                <a:cubicBezTo>
                  <a:pt x="11708" y="16565"/>
                  <a:pt x="11775" y="16665"/>
                  <a:pt x="11875" y="16698"/>
                </a:cubicBezTo>
                <a:cubicBezTo>
                  <a:pt x="11909" y="16831"/>
                  <a:pt x="11942" y="16931"/>
                  <a:pt x="11942" y="17032"/>
                </a:cubicBezTo>
                <a:cubicBezTo>
                  <a:pt x="11875" y="16865"/>
                  <a:pt x="11775" y="16698"/>
                  <a:pt x="11708" y="16598"/>
                </a:cubicBezTo>
                <a:lnTo>
                  <a:pt x="11608" y="16531"/>
                </a:lnTo>
                <a:close/>
                <a:moveTo>
                  <a:pt x="14989" y="15516"/>
                </a:moveTo>
                <a:cubicBezTo>
                  <a:pt x="15328" y="15516"/>
                  <a:pt x="15695" y="15894"/>
                  <a:pt x="15845" y="16164"/>
                </a:cubicBezTo>
                <a:cubicBezTo>
                  <a:pt x="16027" y="16407"/>
                  <a:pt x="16043" y="16704"/>
                  <a:pt x="16020" y="16982"/>
                </a:cubicBezTo>
                <a:lnTo>
                  <a:pt x="16020" y="16982"/>
                </a:lnTo>
                <a:cubicBezTo>
                  <a:pt x="16009" y="16978"/>
                  <a:pt x="15997" y="16976"/>
                  <a:pt x="15986" y="16976"/>
                </a:cubicBezTo>
                <a:cubicBezTo>
                  <a:pt x="15920" y="16976"/>
                  <a:pt x="15845" y="17037"/>
                  <a:pt x="15845" y="17098"/>
                </a:cubicBezTo>
                <a:lnTo>
                  <a:pt x="15845" y="17198"/>
                </a:lnTo>
                <a:lnTo>
                  <a:pt x="15778" y="17198"/>
                </a:lnTo>
                <a:cubicBezTo>
                  <a:pt x="15670" y="17385"/>
                  <a:pt x="15544" y="17459"/>
                  <a:pt x="15414" y="17459"/>
                </a:cubicBezTo>
                <a:cubicBezTo>
                  <a:pt x="15103" y="17459"/>
                  <a:pt x="14765" y="17037"/>
                  <a:pt x="14577" y="16731"/>
                </a:cubicBezTo>
                <a:cubicBezTo>
                  <a:pt x="14377" y="16364"/>
                  <a:pt x="14377" y="15664"/>
                  <a:pt x="14877" y="15530"/>
                </a:cubicBezTo>
                <a:cubicBezTo>
                  <a:pt x="14914" y="15520"/>
                  <a:pt x="14951" y="15516"/>
                  <a:pt x="14989" y="15516"/>
                </a:cubicBezTo>
                <a:close/>
                <a:moveTo>
                  <a:pt x="4135" y="17044"/>
                </a:moveTo>
                <a:cubicBezTo>
                  <a:pt x="4227" y="17044"/>
                  <a:pt x="4326" y="17071"/>
                  <a:pt x="4437" y="17132"/>
                </a:cubicBezTo>
                <a:cubicBezTo>
                  <a:pt x="4737" y="17298"/>
                  <a:pt x="4937" y="17699"/>
                  <a:pt x="5037" y="18032"/>
                </a:cubicBezTo>
                <a:cubicBezTo>
                  <a:pt x="5070" y="18132"/>
                  <a:pt x="5037" y="18266"/>
                  <a:pt x="5004" y="18399"/>
                </a:cubicBezTo>
                <a:lnTo>
                  <a:pt x="4937" y="18399"/>
                </a:lnTo>
                <a:cubicBezTo>
                  <a:pt x="4937" y="18399"/>
                  <a:pt x="4904" y="18399"/>
                  <a:pt x="4904" y="18433"/>
                </a:cubicBezTo>
                <a:cubicBezTo>
                  <a:pt x="4870" y="18466"/>
                  <a:pt x="4837" y="18533"/>
                  <a:pt x="4870" y="18566"/>
                </a:cubicBezTo>
                <a:cubicBezTo>
                  <a:pt x="4784" y="18624"/>
                  <a:pt x="4648" y="18706"/>
                  <a:pt x="4505" y="18706"/>
                </a:cubicBezTo>
                <a:cubicBezTo>
                  <a:pt x="4482" y="18706"/>
                  <a:pt x="4459" y="18704"/>
                  <a:pt x="4437" y="18699"/>
                </a:cubicBezTo>
                <a:cubicBezTo>
                  <a:pt x="4003" y="18566"/>
                  <a:pt x="3736" y="17732"/>
                  <a:pt x="3703" y="17365"/>
                </a:cubicBezTo>
                <a:cubicBezTo>
                  <a:pt x="3703" y="17321"/>
                  <a:pt x="3677" y="17296"/>
                  <a:pt x="3647" y="17291"/>
                </a:cubicBezTo>
                <a:lnTo>
                  <a:pt x="3647" y="17291"/>
                </a:lnTo>
                <a:cubicBezTo>
                  <a:pt x="3811" y="17141"/>
                  <a:pt x="3961" y="17044"/>
                  <a:pt x="4135" y="17044"/>
                </a:cubicBezTo>
                <a:close/>
                <a:moveTo>
                  <a:pt x="19381" y="14830"/>
                </a:moveTo>
                <a:cubicBezTo>
                  <a:pt x="19114" y="14830"/>
                  <a:pt x="18947" y="14930"/>
                  <a:pt x="18780" y="15097"/>
                </a:cubicBezTo>
                <a:cubicBezTo>
                  <a:pt x="18613" y="15364"/>
                  <a:pt x="18680" y="15664"/>
                  <a:pt x="18780" y="15897"/>
                </a:cubicBezTo>
                <a:cubicBezTo>
                  <a:pt x="18780" y="15914"/>
                  <a:pt x="18805" y="15922"/>
                  <a:pt x="18830" y="15922"/>
                </a:cubicBezTo>
                <a:cubicBezTo>
                  <a:pt x="18847" y="15922"/>
                  <a:pt x="18863" y="15919"/>
                  <a:pt x="18872" y="15912"/>
                </a:cubicBezTo>
                <a:lnTo>
                  <a:pt x="18872" y="15912"/>
                </a:lnTo>
                <a:cubicBezTo>
                  <a:pt x="18888" y="15957"/>
                  <a:pt x="18906" y="16000"/>
                  <a:pt x="18925" y="16043"/>
                </a:cubicBezTo>
                <a:lnTo>
                  <a:pt x="18925" y="16043"/>
                </a:lnTo>
                <a:cubicBezTo>
                  <a:pt x="18906" y="15943"/>
                  <a:pt x="18892" y="15848"/>
                  <a:pt x="18880" y="15764"/>
                </a:cubicBezTo>
                <a:lnTo>
                  <a:pt x="18880" y="15897"/>
                </a:lnTo>
                <a:cubicBezTo>
                  <a:pt x="18880" y="15903"/>
                  <a:pt x="18877" y="15908"/>
                  <a:pt x="18872" y="15912"/>
                </a:cubicBezTo>
                <a:lnTo>
                  <a:pt x="18872" y="15912"/>
                </a:lnTo>
                <a:cubicBezTo>
                  <a:pt x="18838" y="15816"/>
                  <a:pt x="18809" y="15713"/>
                  <a:pt x="18780" y="15597"/>
                </a:cubicBezTo>
                <a:cubicBezTo>
                  <a:pt x="18780" y="15564"/>
                  <a:pt x="18747" y="15564"/>
                  <a:pt x="18713" y="15564"/>
                </a:cubicBezTo>
                <a:cubicBezTo>
                  <a:pt x="18747" y="15264"/>
                  <a:pt x="18880" y="14997"/>
                  <a:pt x="19214" y="14930"/>
                </a:cubicBezTo>
                <a:cubicBezTo>
                  <a:pt x="19581" y="14930"/>
                  <a:pt x="19948" y="15197"/>
                  <a:pt x="20048" y="15530"/>
                </a:cubicBezTo>
                <a:cubicBezTo>
                  <a:pt x="20114" y="15764"/>
                  <a:pt x="20048" y="16031"/>
                  <a:pt x="19914" y="16231"/>
                </a:cubicBezTo>
                <a:cubicBezTo>
                  <a:pt x="19881" y="16264"/>
                  <a:pt x="19848" y="16364"/>
                  <a:pt x="19781" y="16431"/>
                </a:cubicBezTo>
                <a:cubicBezTo>
                  <a:pt x="19767" y="16404"/>
                  <a:pt x="19736" y="16387"/>
                  <a:pt x="19705" y="16387"/>
                </a:cubicBezTo>
                <a:cubicBezTo>
                  <a:pt x="19660" y="16387"/>
                  <a:pt x="19614" y="16420"/>
                  <a:pt x="19614" y="16498"/>
                </a:cubicBezTo>
                <a:lnTo>
                  <a:pt x="19614" y="16631"/>
                </a:lnTo>
                <a:lnTo>
                  <a:pt x="19614" y="16731"/>
                </a:lnTo>
                <a:cubicBezTo>
                  <a:pt x="19568" y="16754"/>
                  <a:pt x="19538" y="16793"/>
                  <a:pt x="19491" y="16793"/>
                </a:cubicBezTo>
                <a:cubicBezTo>
                  <a:pt x="19470" y="16793"/>
                  <a:pt x="19445" y="16785"/>
                  <a:pt x="19414" y="16765"/>
                </a:cubicBezTo>
                <a:cubicBezTo>
                  <a:pt x="19247" y="16698"/>
                  <a:pt x="19114" y="16431"/>
                  <a:pt x="19047" y="16264"/>
                </a:cubicBezTo>
                <a:cubicBezTo>
                  <a:pt x="18999" y="16192"/>
                  <a:pt x="18959" y="16119"/>
                  <a:pt x="18925" y="16043"/>
                </a:cubicBezTo>
                <a:lnTo>
                  <a:pt x="18925" y="16043"/>
                </a:lnTo>
                <a:cubicBezTo>
                  <a:pt x="19008" y="16496"/>
                  <a:pt x="19177" y="17044"/>
                  <a:pt x="19614" y="17098"/>
                </a:cubicBezTo>
                <a:cubicBezTo>
                  <a:pt x="19714" y="17098"/>
                  <a:pt x="19781" y="17098"/>
                  <a:pt x="19881" y="17065"/>
                </a:cubicBezTo>
                <a:lnTo>
                  <a:pt x="19881" y="17098"/>
                </a:lnTo>
                <a:cubicBezTo>
                  <a:pt x="19881" y="17165"/>
                  <a:pt x="19914" y="17165"/>
                  <a:pt x="19948" y="17198"/>
                </a:cubicBezTo>
                <a:cubicBezTo>
                  <a:pt x="19994" y="17657"/>
                  <a:pt x="19961" y="18116"/>
                  <a:pt x="19946" y="18575"/>
                </a:cubicBezTo>
                <a:lnTo>
                  <a:pt x="19946" y="18575"/>
                </a:lnTo>
                <a:cubicBezTo>
                  <a:pt x="20034" y="18324"/>
                  <a:pt x="20117" y="18071"/>
                  <a:pt x="20194" y="17818"/>
                </a:cubicBezTo>
                <a:lnTo>
                  <a:pt x="20194" y="17818"/>
                </a:lnTo>
                <a:cubicBezTo>
                  <a:pt x="20192" y="18143"/>
                  <a:pt x="20161" y="18463"/>
                  <a:pt x="20114" y="18766"/>
                </a:cubicBezTo>
                <a:cubicBezTo>
                  <a:pt x="20181" y="18699"/>
                  <a:pt x="20181" y="18666"/>
                  <a:pt x="20215" y="18566"/>
                </a:cubicBezTo>
                <a:cubicBezTo>
                  <a:pt x="20224" y="18556"/>
                  <a:pt x="20234" y="18552"/>
                  <a:pt x="20243" y="18552"/>
                </a:cubicBezTo>
                <a:cubicBezTo>
                  <a:pt x="20265" y="18552"/>
                  <a:pt x="20281" y="18576"/>
                  <a:pt x="20281" y="18599"/>
                </a:cubicBezTo>
                <a:cubicBezTo>
                  <a:pt x="20248" y="18766"/>
                  <a:pt x="20181" y="18933"/>
                  <a:pt x="20114" y="19100"/>
                </a:cubicBezTo>
                <a:lnTo>
                  <a:pt x="20114" y="19200"/>
                </a:lnTo>
                <a:lnTo>
                  <a:pt x="20081" y="19233"/>
                </a:lnTo>
                <a:cubicBezTo>
                  <a:pt x="20048" y="19333"/>
                  <a:pt x="20048" y="19400"/>
                  <a:pt x="20014" y="19500"/>
                </a:cubicBezTo>
                <a:cubicBezTo>
                  <a:pt x="20415" y="18533"/>
                  <a:pt x="20748" y="17532"/>
                  <a:pt x="21015" y="16531"/>
                </a:cubicBezTo>
                <a:cubicBezTo>
                  <a:pt x="21048" y="16398"/>
                  <a:pt x="21048" y="16264"/>
                  <a:pt x="21082" y="16164"/>
                </a:cubicBezTo>
                <a:cubicBezTo>
                  <a:pt x="21045" y="16164"/>
                  <a:pt x="21029" y="16134"/>
                  <a:pt x="21032" y="16101"/>
                </a:cubicBezTo>
                <a:lnTo>
                  <a:pt x="21032" y="16101"/>
                </a:lnTo>
                <a:cubicBezTo>
                  <a:pt x="20867" y="16243"/>
                  <a:pt x="20720" y="16374"/>
                  <a:pt x="20548" y="16431"/>
                </a:cubicBezTo>
                <a:cubicBezTo>
                  <a:pt x="20452" y="16899"/>
                  <a:pt x="20333" y="17360"/>
                  <a:pt x="20194" y="17818"/>
                </a:cubicBezTo>
                <a:lnTo>
                  <a:pt x="20194" y="17818"/>
                </a:lnTo>
                <a:cubicBezTo>
                  <a:pt x="20195" y="17679"/>
                  <a:pt x="20191" y="17539"/>
                  <a:pt x="20181" y="17398"/>
                </a:cubicBezTo>
                <a:lnTo>
                  <a:pt x="20215" y="17365"/>
                </a:lnTo>
                <a:cubicBezTo>
                  <a:pt x="20215" y="17198"/>
                  <a:pt x="20181" y="17032"/>
                  <a:pt x="20114" y="16898"/>
                </a:cubicBezTo>
                <a:cubicBezTo>
                  <a:pt x="20215" y="16765"/>
                  <a:pt x="20281" y="16665"/>
                  <a:pt x="20348" y="16565"/>
                </a:cubicBezTo>
                <a:cubicBezTo>
                  <a:pt x="20515" y="16264"/>
                  <a:pt x="20581" y="15997"/>
                  <a:pt x="20515" y="15664"/>
                </a:cubicBezTo>
                <a:cubicBezTo>
                  <a:pt x="20415" y="15164"/>
                  <a:pt x="19881" y="14830"/>
                  <a:pt x="19381" y="14830"/>
                </a:cubicBezTo>
                <a:close/>
                <a:moveTo>
                  <a:pt x="15069" y="18730"/>
                </a:moveTo>
                <a:cubicBezTo>
                  <a:pt x="15094" y="18730"/>
                  <a:pt x="15119" y="18731"/>
                  <a:pt x="15144" y="18733"/>
                </a:cubicBezTo>
                <a:cubicBezTo>
                  <a:pt x="15745" y="18866"/>
                  <a:pt x="15978" y="19400"/>
                  <a:pt x="15845" y="19834"/>
                </a:cubicBezTo>
                <a:cubicBezTo>
                  <a:pt x="15824" y="19803"/>
                  <a:pt x="15801" y="19791"/>
                  <a:pt x="15778" y="19791"/>
                </a:cubicBezTo>
                <a:cubicBezTo>
                  <a:pt x="15726" y="19791"/>
                  <a:pt x="15678" y="19854"/>
                  <a:pt x="15678" y="19900"/>
                </a:cubicBezTo>
                <a:cubicBezTo>
                  <a:pt x="15711" y="20000"/>
                  <a:pt x="15711" y="20067"/>
                  <a:pt x="15711" y="20067"/>
                </a:cubicBezTo>
                <a:cubicBezTo>
                  <a:pt x="15575" y="20204"/>
                  <a:pt x="15422" y="20309"/>
                  <a:pt x="15233" y="20309"/>
                </a:cubicBezTo>
                <a:cubicBezTo>
                  <a:pt x="15145" y="20309"/>
                  <a:pt x="15050" y="20287"/>
                  <a:pt x="14944" y="20234"/>
                </a:cubicBezTo>
                <a:cubicBezTo>
                  <a:pt x="14677" y="20067"/>
                  <a:pt x="14510" y="19734"/>
                  <a:pt x="14410" y="19400"/>
                </a:cubicBezTo>
                <a:cubicBezTo>
                  <a:pt x="14317" y="18962"/>
                  <a:pt x="14692" y="18730"/>
                  <a:pt x="15069" y="18730"/>
                </a:cubicBezTo>
                <a:close/>
                <a:moveTo>
                  <a:pt x="22069" y="17286"/>
                </a:moveTo>
                <a:cubicBezTo>
                  <a:pt x="21530" y="17286"/>
                  <a:pt x="21071" y="17773"/>
                  <a:pt x="20948" y="18232"/>
                </a:cubicBezTo>
                <a:cubicBezTo>
                  <a:pt x="20948" y="18266"/>
                  <a:pt x="20915" y="18366"/>
                  <a:pt x="20915" y="18399"/>
                </a:cubicBezTo>
                <a:cubicBezTo>
                  <a:pt x="20882" y="18399"/>
                  <a:pt x="20848" y="18399"/>
                  <a:pt x="20848" y="18433"/>
                </a:cubicBezTo>
                <a:cubicBezTo>
                  <a:pt x="20748" y="18466"/>
                  <a:pt x="20748" y="18533"/>
                  <a:pt x="20715" y="18599"/>
                </a:cubicBezTo>
                <a:cubicBezTo>
                  <a:pt x="20715" y="18599"/>
                  <a:pt x="20682" y="18599"/>
                  <a:pt x="20682" y="18633"/>
                </a:cubicBezTo>
                <a:cubicBezTo>
                  <a:pt x="20427" y="19090"/>
                  <a:pt x="20038" y="19470"/>
                  <a:pt x="19704" y="19861"/>
                </a:cubicBezTo>
                <a:lnTo>
                  <a:pt x="19704" y="19861"/>
                </a:lnTo>
                <a:cubicBezTo>
                  <a:pt x="19651" y="20018"/>
                  <a:pt x="19598" y="20175"/>
                  <a:pt x="19547" y="20331"/>
                </a:cubicBezTo>
                <a:lnTo>
                  <a:pt x="19547" y="20331"/>
                </a:lnTo>
                <a:cubicBezTo>
                  <a:pt x="19891" y="19815"/>
                  <a:pt x="20307" y="19257"/>
                  <a:pt x="20748" y="18933"/>
                </a:cubicBezTo>
                <a:cubicBezTo>
                  <a:pt x="20848" y="18933"/>
                  <a:pt x="20915" y="18900"/>
                  <a:pt x="20915" y="18866"/>
                </a:cubicBezTo>
                <a:lnTo>
                  <a:pt x="20948" y="18900"/>
                </a:lnTo>
                <a:cubicBezTo>
                  <a:pt x="21035" y="19030"/>
                  <a:pt x="21151" y="19132"/>
                  <a:pt x="21303" y="19132"/>
                </a:cubicBezTo>
                <a:cubicBezTo>
                  <a:pt x="21385" y="19132"/>
                  <a:pt x="21478" y="19103"/>
                  <a:pt x="21582" y="19033"/>
                </a:cubicBezTo>
                <a:cubicBezTo>
                  <a:pt x="21616" y="18966"/>
                  <a:pt x="21582" y="18933"/>
                  <a:pt x="21549" y="18933"/>
                </a:cubicBezTo>
                <a:cubicBezTo>
                  <a:pt x="21502" y="18941"/>
                  <a:pt x="21458" y="18945"/>
                  <a:pt x="21419" y="18945"/>
                </a:cubicBezTo>
                <a:cubicBezTo>
                  <a:pt x="21291" y="18945"/>
                  <a:pt x="21207" y="18901"/>
                  <a:pt x="21182" y="18799"/>
                </a:cubicBezTo>
                <a:lnTo>
                  <a:pt x="21182" y="18699"/>
                </a:lnTo>
                <a:lnTo>
                  <a:pt x="21182" y="18633"/>
                </a:lnTo>
                <a:cubicBezTo>
                  <a:pt x="21182" y="18399"/>
                  <a:pt x="21282" y="18066"/>
                  <a:pt x="21415" y="17899"/>
                </a:cubicBezTo>
                <a:cubicBezTo>
                  <a:pt x="21549" y="17721"/>
                  <a:pt x="21801" y="17573"/>
                  <a:pt x="22043" y="17573"/>
                </a:cubicBezTo>
                <a:cubicBezTo>
                  <a:pt x="22164" y="17573"/>
                  <a:pt x="22283" y="17610"/>
                  <a:pt x="22383" y="17699"/>
                </a:cubicBezTo>
                <a:cubicBezTo>
                  <a:pt x="22616" y="17899"/>
                  <a:pt x="22583" y="18299"/>
                  <a:pt x="22550" y="18599"/>
                </a:cubicBezTo>
                <a:cubicBezTo>
                  <a:pt x="22416" y="19033"/>
                  <a:pt x="22116" y="19300"/>
                  <a:pt x="21849" y="19600"/>
                </a:cubicBezTo>
                <a:cubicBezTo>
                  <a:pt x="21792" y="19629"/>
                  <a:pt x="21833" y="19707"/>
                  <a:pt x="21867" y="19707"/>
                </a:cubicBezTo>
                <a:cubicBezTo>
                  <a:pt x="21872" y="19707"/>
                  <a:pt x="21878" y="19705"/>
                  <a:pt x="21882" y="19700"/>
                </a:cubicBezTo>
                <a:cubicBezTo>
                  <a:pt x="22449" y="19467"/>
                  <a:pt x="22783" y="18933"/>
                  <a:pt x="22850" y="18366"/>
                </a:cubicBezTo>
                <a:cubicBezTo>
                  <a:pt x="22883" y="17932"/>
                  <a:pt x="22716" y="17398"/>
                  <a:pt x="22216" y="17298"/>
                </a:cubicBezTo>
                <a:cubicBezTo>
                  <a:pt x="22166" y="17290"/>
                  <a:pt x="22117" y="17286"/>
                  <a:pt x="22069" y="17286"/>
                </a:cubicBezTo>
                <a:close/>
                <a:moveTo>
                  <a:pt x="19946" y="18575"/>
                </a:moveTo>
                <a:cubicBezTo>
                  <a:pt x="19695" y="19295"/>
                  <a:pt x="19400" y="20010"/>
                  <a:pt x="19080" y="20734"/>
                </a:cubicBezTo>
                <a:cubicBezTo>
                  <a:pt x="19180" y="20567"/>
                  <a:pt x="19281" y="20401"/>
                  <a:pt x="19414" y="20234"/>
                </a:cubicBezTo>
                <a:cubicBezTo>
                  <a:pt x="19501" y="20107"/>
                  <a:pt x="19600" y="19983"/>
                  <a:pt x="19704" y="19861"/>
                </a:cubicBezTo>
                <a:lnTo>
                  <a:pt x="19704" y="19861"/>
                </a:lnTo>
                <a:cubicBezTo>
                  <a:pt x="19781" y="19638"/>
                  <a:pt x="19861" y="19416"/>
                  <a:pt x="19948" y="19200"/>
                </a:cubicBezTo>
                <a:cubicBezTo>
                  <a:pt x="19937" y="18992"/>
                  <a:pt x="19940" y="18783"/>
                  <a:pt x="19946" y="18575"/>
                </a:cubicBezTo>
                <a:close/>
                <a:moveTo>
                  <a:pt x="4270" y="20601"/>
                </a:moveTo>
                <a:cubicBezTo>
                  <a:pt x="4570" y="20601"/>
                  <a:pt x="4870" y="20768"/>
                  <a:pt x="5104" y="20968"/>
                </a:cubicBezTo>
                <a:cubicBezTo>
                  <a:pt x="5371" y="21235"/>
                  <a:pt x="5371" y="21468"/>
                  <a:pt x="5337" y="21802"/>
                </a:cubicBezTo>
                <a:cubicBezTo>
                  <a:pt x="5337" y="21837"/>
                  <a:pt x="5347" y="21864"/>
                  <a:pt x="5361" y="21875"/>
                </a:cubicBezTo>
                <a:lnTo>
                  <a:pt x="5361" y="21875"/>
                </a:lnTo>
                <a:cubicBezTo>
                  <a:pt x="5122" y="22041"/>
                  <a:pt x="4900" y="22155"/>
                  <a:pt x="4645" y="22155"/>
                </a:cubicBezTo>
                <a:cubicBezTo>
                  <a:pt x="4548" y="22155"/>
                  <a:pt x="4446" y="22138"/>
                  <a:pt x="4337" y="22102"/>
                </a:cubicBezTo>
                <a:cubicBezTo>
                  <a:pt x="4003" y="21968"/>
                  <a:pt x="3669" y="21702"/>
                  <a:pt x="3569" y="21301"/>
                </a:cubicBezTo>
                <a:cubicBezTo>
                  <a:pt x="3403" y="20868"/>
                  <a:pt x="3870" y="20601"/>
                  <a:pt x="4270" y="20601"/>
                </a:cubicBezTo>
                <a:close/>
                <a:moveTo>
                  <a:pt x="7378" y="24402"/>
                </a:moveTo>
                <a:lnTo>
                  <a:pt x="7378" y="24402"/>
                </a:lnTo>
                <a:cubicBezTo>
                  <a:pt x="7399" y="24413"/>
                  <a:pt x="7419" y="24425"/>
                  <a:pt x="7439" y="24437"/>
                </a:cubicBezTo>
                <a:cubicBezTo>
                  <a:pt x="7448" y="24437"/>
                  <a:pt x="7456" y="24437"/>
                  <a:pt x="7464" y="24437"/>
                </a:cubicBezTo>
                <a:lnTo>
                  <a:pt x="7464" y="24437"/>
                </a:lnTo>
                <a:cubicBezTo>
                  <a:pt x="7435" y="24425"/>
                  <a:pt x="7407" y="24414"/>
                  <a:pt x="7378" y="24402"/>
                </a:cubicBezTo>
                <a:close/>
                <a:moveTo>
                  <a:pt x="7464" y="24437"/>
                </a:moveTo>
                <a:cubicBezTo>
                  <a:pt x="7489" y="24447"/>
                  <a:pt x="7514" y="24457"/>
                  <a:pt x="7539" y="24468"/>
                </a:cubicBezTo>
                <a:lnTo>
                  <a:pt x="7539" y="24468"/>
                </a:lnTo>
                <a:cubicBezTo>
                  <a:pt x="7537" y="24441"/>
                  <a:pt x="7512" y="24437"/>
                  <a:pt x="7464" y="24437"/>
                </a:cubicBezTo>
                <a:close/>
                <a:moveTo>
                  <a:pt x="7539" y="24468"/>
                </a:moveTo>
                <a:cubicBezTo>
                  <a:pt x="7539" y="24469"/>
                  <a:pt x="7539" y="24469"/>
                  <a:pt x="7539" y="24470"/>
                </a:cubicBezTo>
                <a:cubicBezTo>
                  <a:pt x="7572" y="24470"/>
                  <a:pt x="7572" y="24537"/>
                  <a:pt x="7572" y="24537"/>
                </a:cubicBezTo>
                <a:cubicBezTo>
                  <a:pt x="7672" y="24570"/>
                  <a:pt x="7739" y="24637"/>
                  <a:pt x="7839" y="24737"/>
                </a:cubicBezTo>
                <a:lnTo>
                  <a:pt x="7861" y="24715"/>
                </a:lnTo>
                <a:lnTo>
                  <a:pt x="7861" y="24715"/>
                </a:lnTo>
                <a:cubicBezTo>
                  <a:pt x="7865" y="24679"/>
                  <a:pt x="7869" y="24642"/>
                  <a:pt x="7872" y="24604"/>
                </a:cubicBezTo>
                <a:cubicBezTo>
                  <a:pt x="7758" y="24559"/>
                  <a:pt x="7647" y="24513"/>
                  <a:pt x="7539" y="24468"/>
                </a:cubicBezTo>
                <a:close/>
                <a:moveTo>
                  <a:pt x="7772" y="24937"/>
                </a:moveTo>
                <a:cubicBezTo>
                  <a:pt x="7777" y="24968"/>
                  <a:pt x="7781" y="24998"/>
                  <a:pt x="7782" y="25028"/>
                </a:cubicBezTo>
                <a:lnTo>
                  <a:pt x="7782" y="25028"/>
                </a:lnTo>
                <a:cubicBezTo>
                  <a:pt x="7795" y="24999"/>
                  <a:pt x="7806" y="24969"/>
                  <a:pt x="7815" y="24937"/>
                </a:cubicBezTo>
                <a:close/>
                <a:moveTo>
                  <a:pt x="5987" y="24095"/>
                </a:moveTo>
                <a:cubicBezTo>
                  <a:pt x="5909" y="24095"/>
                  <a:pt x="5837" y="24098"/>
                  <a:pt x="5771" y="24103"/>
                </a:cubicBezTo>
                <a:cubicBezTo>
                  <a:pt x="5070" y="24237"/>
                  <a:pt x="4837" y="24971"/>
                  <a:pt x="5271" y="25538"/>
                </a:cubicBezTo>
                <a:cubicBezTo>
                  <a:pt x="5539" y="25843"/>
                  <a:pt x="5968" y="25978"/>
                  <a:pt x="6397" y="25978"/>
                </a:cubicBezTo>
                <a:cubicBezTo>
                  <a:pt x="7103" y="25978"/>
                  <a:pt x="7806" y="25610"/>
                  <a:pt x="7782" y="25028"/>
                </a:cubicBezTo>
                <a:lnTo>
                  <a:pt x="7782" y="25028"/>
                </a:lnTo>
                <a:cubicBezTo>
                  <a:pt x="7707" y="25200"/>
                  <a:pt x="7575" y="25325"/>
                  <a:pt x="7339" y="25404"/>
                </a:cubicBezTo>
                <a:cubicBezTo>
                  <a:pt x="7182" y="25452"/>
                  <a:pt x="7013" y="25479"/>
                  <a:pt x="6843" y="25479"/>
                </a:cubicBezTo>
                <a:cubicBezTo>
                  <a:pt x="6541" y="25479"/>
                  <a:pt x="6239" y="25396"/>
                  <a:pt x="6004" y="25204"/>
                </a:cubicBezTo>
                <a:cubicBezTo>
                  <a:pt x="5771" y="25071"/>
                  <a:pt x="5704" y="24837"/>
                  <a:pt x="5738" y="24604"/>
                </a:cubicBezTo>
                <a:cubicBezTo>
                  <a:pt x="5738" y="24264"/>
                  <a:pt x="6065" y="24190"/>
                  <a:pt x="6367" y="24190"/>
                </a:cubicBezTo>
                <a:cubicBezTo>
                  <a:pt x="6451" y="24190"/>
                  <a:pt x="6532" y="24196"/>
                  <a:pt x="6605" y="24203"/>
                </a:cubicBezTo>
                <a:cubicBezTo>
                  <a:pt x="6887" y="24224"/>
                  <a:pt x="7132" y="24304"/>
                  <a:pt x="7378" y="24402"/>
                </a:cubicBezTo>
                <a:lnTo>
                  <a:pt x="7378" y="24402"/>
                </a:lnTo>
                <a:cubicBezTo>
                  <a:pt x="6959" y="24174"/>
                  <a:pt x="6401" y="24095"/>
                  <a:pt x="5987" y="24095"/>
                </a:cubicBezTo>
                <a:close/>
                <a:moveTo>
                  <a:pt x="20592" y="20933"/>
                </a:moveTo>
                <a:cubicBezTo>
                  <a:pt x="20578" y="20933"/>
                  <a:pt x="20563" y="20933"/>
                  <a:pt x="20548" y="20934"/>
                </a:cubicBezTo>
                <a:cubicBezTo>
                  <a:pt x="20515" y="20934"/>
                  <a:pt x="20515" y="20968"/>
                  <a:pt x="20515" y="21034"/>
                </a:cubicBezTo>
                <a:cubicBezTo>
                  <a:pt x="20748" y="21235"/>
                  <a:pt x="20948" y="21368"/>
                  <a:pt x="20948" y="21735"/>
                </a:cubicBezTo>
                <a:cubicBezTo>
                  <a:pt x="20948" y="22035"/>
                  <a:pt x="20748" y="22269"/>
                  <a:pt x="20548" y="22469"/>
                </a:cubicBezTo>
                <a:cubicBezTo>
                  <a:pt x="20515" y="22536"/>
                  <a:pt x="20448" y="22569"/>
                  <a:pt x="20415" y="22569"/>
                </a:cubicBezTo>
                <a:cubicBezTo>
                  <a:pt x="20399" y="22490"/>
                  <a:pt x="20331" y="22456"/>
                  <a:pt x="20260" y="22456"/>
                </a:cubicBezTo>
                <a:cubicBezTo>
                  <a:pt x="20181" y="22456"/>
                  <a:pt x="20099" y="22498"/>
                  <a:pt x="20081" y="22569"/>
                </a:cubicBezTo>
                <a:cubicBezTo>
                  <a:pt x="20014" y="22536"/>
                  <a:pt x="19914" y="22469"/>
                  <a:pt x="19881" y="22402"/>
                </a:cubicBezTo>
                <a:cubicBezTo>
                  <a:pt x="19547" y="22035"/>
                  <a:pt x="19848" y="21135"/>
                  <a:pt x="20381" y="21135"/>
                </a:cubicBezTo>
                <a:cubicBezTo>
                  <a:pt x="20415" y="21135"/>
                  <a:pt x="20415" y="21068"/>
                  <a:pt x="20381" y="21068"/>
                </a:cubicBezTo>
                <a:cubicBezTo>
                  <a:pt x="20367" y="21067"/>
                  <a:pt x="20352" y="21067"/>
                  <a:pt x="20338" y="21067"/>
                </a:cubicBezTo>
                <a:cubicBezTo>
                  <a:pt x="19732" y="21067"/>
                  <a:pt x="19416" y="21747"/>
                  <a:pt x="19514" y="22269"/>
                </a:cubicBezTo>
                <a:cubicBezTo>
                  <a:pt x="19547" y="22569"/>
                  <a:pt x="19781" y="22802"/>
                  <a:pt x="20081" y="22902"/>
                </a:cubicBezTo>
                <a:cubicBezTo>
                  <a:pt x="20081" y="23036"/>
                  <a:pt x="20081" y="23203"/>
                  <a:pt x="20114" y="23303"/>
                </a:cubicBezTo>
                <a:cubicBezTo>
                  <a:pt x="20114" y="23369"/>
                  <a:pt x="20114" y="23403"/>
                  <a:pt x="20181" y="23403"/>
                </a:cubicBezTo>
                <a:cubicBezTo>
                  <a:pt x="20081" y="23436"/>
                  <a:pt x="20048" y="23570"/>
                  <a:pt x="20048" y="23703"/>
                </a:cubicBezTo>
                <a:cubicBezTo>
                  <a:pt x="19881" y="24070"/>
                  <a:pt x="19748" y="24404"/>
                  <a:pt x="19547" y="24770"/>
                </a:cubicBezTo>
                <a:cubicBezTo>
                  <a:pt x="19514" y="24904"/>
                  <a:pt x="19414" y="24971"/>
                  <a:pt x="19347" y="25104"/>
                </a:cubicBezTo>
                <a:lnTo>
                  <a:pt x="19281" y="25104"/>
                </a:lnTo>
                <a:cubicBezTo>
                  <a:pt x="19247" y="25104"/>
                  <a:pt x="19247" y="25137"/>
                  <a:pt x="19247" y="25204"/>
                </a:cubicBezTo>
                <a:cubicBezTo>
                  <a:pt x="18947" y="25604"/>
                  <a:pt x="18580" y="25971"/>
                  <a:pt x="18213" y="26372"/>
                </a:cubicBezTo>
                <a:cubicBezTo>
                  <a:pt x="17880" y="26705"/>
                  <a:pt x="17513" y="27039"/>
                  <a:pt x="17112" y="27306"/>
                </a:cubicBezTo>
                <a:lnTo>
                  <a:pt x="17079" y="27306"/>
                </a:lnTo>
                <a:cubicBezTo>
                  <a:pt x="17046" y="27306"/>
                  <a:pt x="17046" y="27372"/>
                  <a:pt x="17046" y="27372"/>
                </a:cubicBezTo>
                <a:lnTo>
                  <a:pt x="15778" y="28373"/>
                </a:lnTo>
                <a:cubicBezTo>
                  <a:pt x="15758" y="28383"/>
                  <a:pt x="15745" y="28390"/>
                  <a:pt x="15732" y="28396"/>
                </a:cubicBezTo>
                <a:lnTo>
                  <a:pt x="15732" y="28396"/>
                </a:lnTo>
                <a:cubicBezTo>
                  <a:pt x="16019" y="27540"/>
                  <a:pt x="16364" y="26694"/>
                  <a:pt x="16745" y="25871"/>
                </a:cubicBezTo>
                <a:cubicBezTo>
                  <a:pt x="16763" y="25784"/>
                  <a:pt x="16771" y="25706"/>
                  <a:pt x="16780" y="25628"/>
                </a:cubicBezTo>
                <a:lnTo>
                  <a:pt x="16780" y="25628"/>
                </a:lnTo>
                <a:cubicBezTo>
                  <a:pt x="16438" y="26369"/>
                  <a:pt x="16110" y="27113"/>
                  <a:pt x="15813" y="27867"/>
                </a:cubicBezTo>
                <a:lnTo>
                  <a:pt x="15813" y="27867"/>
                </a:lnTo>
                <a:cubicBezTo>
                  <a:pt x="15728" y="28094"/>
                  <a:pt x="15644" y="28323"/>
                  <a:pt x="15558" y="28553"/>
                </a:cubicBezTo>
                <a:lnTo>
                  <a:pt x="15558" y="28553"/>
                </a:lnTo>
                <a:lnTo>
                  <a:pt x="15611" y="28473"/>
                </a:lnTo>
                <a:cubicBezTo>
                  <a:pt x="15682" y="28426"/>
                  <a:pt x="15703" y="28412"/>
                  <a:pt x="15732" y="28396"/>
                </a:cubicBezTo>
                <a:lnTo>
                  <a:pt x="15732" y="28396"/>
                </a:lnTo>
                <a:cubicBezTo>
                  <a:pt x="15700" y="28494"/>
                  <a:pt x="15668" y="28592"/>
                  <a:pt x="15636" y="28690"/>
                </a:cubicBezTo>
                <a:lnTo>
                  <a:pt x="15636" y="28690"/>
                </a:lnTo>
                <a:cubicBezTo>
                  <a:pt x="15723" y="28634"/>
                  <a:pt x="15787" y="28601"/>
                  <a:pt x="15878" y="28540"/>
                </a:cubicBezTo>
                <a:lnTo>
                  <a:pt x="15911" y="28540"/>
                </a:lnTo>
                <a:cubicBezTo>
                  <a:pt x="16412" y="28140"/>
                  <a:pt x="16879" y="27773"/>
                  <a:pt x="17346" y="27406"/>
                </a:cubicBezTo>
                <a:cubicBezTo>
                  <a:pt x="17913" y="27272"/>
                  <a:pt x="18513" y="27072"/>
                  <a:pt x="19114" y="26905"/>
                </a:cubicBezTo>
                <a:cubicBezTo>
                  <a:pt x="19180" y="26939"/>
                  <a:pt x="19214" y="26939"/>
                  <a:pt x="19247" y="26972"/>
                </a:cubicBezTo>
                <a:cubicBezTo>
                  <a:pt x="19247" y="27139"/>
                  <a:pt x="19347" y="27272"/>
                  <a:pt x="19414" y="27406"/>
                </a:cubicBezTo>
                <a:cubicBezTo>
                  <a:pt x="19619" y="27688"/>
                  <a:pt x="19982" y="27852"/>
                  <a:pt x="20321" y="27852"/>
                </a:cubicBezTo>
                <a:cubicBezTo>
                  <a:pt x="20423" y="27852"/>
                  <a:pt x="20522" y="27837"/>
                  <a:pt x="20615" y="27806"/>
                </a:cubicBezTo>
                <a:cubicBezTo>
                  <a:pt x="20915" y="27739"/>
                  <a:pt x="21215" y="27472"/>
                  <a:pt x="21249" y="27139"/>
                </a:cubicBezTo>
                <a:cubicBezTo>
                  <a:pt x="21257" y="27046"/>
                  <a:pt x="21238" y="26966"/>
                  <a:pt x="21200" y="26899"/>
                </a:cubicBezTo>
                <a:lnTo>
                  <a:pt x="21200" y="26899"/>
                </a:lnTo>
                <a:cubicBezTo>
                  <a:pt x="21157" y="26963"/>
                  <a:pt x="21073" y="27043"/>
                  <a:pt x="21015" y="27072"/>
                </a:cubicBezTo>
                <a:cubicBezTo>
                  <a:pt x="20852" y="27174"/>
                  <a:pt x="20676" y="27214"/>
                  <a:pt x="20502" y="27214"/>
                </a:cubicBezTo>
                <a:cubicBezTo>
                  <a:pt x="20393" y="27214"/>
                  <a:pt x="20285" y="27198"/>
                  <a:pt x="20181" y="27172"/>
                </a:cubicBezTo>
                <a:cubicBezTo>
                  <a:pt x="20014" y="27072"/>
                  <a:pt x="19781" y="26905"/>
                  <a:pt x="19748" y="26705"/>
                </a:cubicBezTo>
                <a:lnTo>
                  <a:pt x="19881" y="26705"/>
                </a:lnTo>
                <a:cubicBezTo>
                  <a:pt x="19938" y="26705"/>
                  <a:pt x="19995" y="26632"/>
                  <a:pt x="19968" y="26569"/>
                </a:cubicBezTo>
                <a:lnTo>
                  <a:pt x="19968" y="26569"/>
                </a:lnTo>
                <a:cubicBezTo>
                  <a:pt x="20006" y="26580"/>
                  <a:pt x="20043" y="26593"/>
                  <a:pt x="20081" y="26605"/>
                </a:cubicBezTo>
                <a:cubicBezTo>
                  <a:pt x="20114" y="26605"/>
                  <a:pt x="20114" y="26638"/>
                  <a:pt x="20114" y="26638"/>
                </a:cubicBezTo>
                <a:cubicBezTo>
                  <a:pt x="20248" y="26605"/>
                  <a:pt x="20415" y="26605"/>
                  <a:pt x="20581" y="26605"/>
                </a:cubicBezTo>
                <a:cubicBezTo>
                  <a:pt x="20806" y="26605"/>
                  <a:pt x="21086" y="26698"/>
                  <a:pt x="21200" y="26899"/>
                </a:cubicBezTo>
                <a:lnTo>
                  <a:pt x="21200" y="26899"/>
                </a:lnTo>
                <a:cubicBezTo>
                  <a:pt x="21206" y="26889"/>
                  <a:pt x="21211" y="26880"/>
                  <a:pt x="21215" y="26872"/>
                </a:cubicBezTo>
                <a:cubicBezTo>
                  <a:pt x="21249" y="26772"/>
                  <a:pt x="21249" y="26705"/>
                  <a:pt x="21215" y="26672"/>
                </a:cubicBezTo>
                <a:cubicBezTo>
                  <a:pt x="21115" y="26538"/>
                  <a:pt x="21015" y="26538"/>
                  <a:pt x="20882" y="26505"/>
                </a:cubicBezTo>
                <a:cubicBezTo>
                  <a:pt x="20615" y="26438"/>
                  <a:pt x="20381" y="26438"/>
                  <a:pt x="20114" y="26438"/>
                </a:cubicBezTo>
                <a:cubicBezTo>
                  <a:pt x="20081" y="26438"/>
                  <a:pt x="20081" y="26372"/>
                  <a:pt x="20114" y="26372"/>
                </a:cubicBezTo>
                <a:lnTo>
                  <a:pt x="20181" y="26372"/>
                </a:lnTo>
                <a:cubicBezTo>
                  <a:pt x="20131" y="26355"/>
                  <a:pt x="20089" y="26347"/>
                  <a:pt x="20048" y="26347"/>
                </a:cubicBezTo>
                <a:cubicBezTo>
                  <a:pt x="20006" y="26347"/>
                  <a:pt x="19964" y="26355"/>
                  <a:pt x="19914" y="26372"/>
                </a:cubicBezTo>
                <a:cubicBezTo>
                  <a:pt x="19914" y="26405"/>
                  <a:pt x="19914" y="26438"/>
                  <a:pt x="19881" y="26438"/>
                </a:cubicBezTo>
                <a:lnTo>
                  <a:pt x="19948" y="26538"/>
                </a:lnTo>
                <a:cubicBezTo>
                  <a:pt x="19957" y="26548"/>
                  <a:pt x="19964" y="26558"/>
                  <a:pt x="19968" y="26569"/>
                </a:cubicBezTo>
                <a:lnTo>
                  <a:pt x="19968" y="26569"/>
                </a:lnTo>
                <a:cubicBezTo>
                  <a:pt x="19880" y="26542"/>
                  <a:pt x="19793" y="26521"/>
                  <a:pt x="19710" y="26521"/>
                </a:cubicBezTo>
                <a:cubicBezTo>
                  <a:pt x="19641" y="26521"/>
                  <a:pt x="19575" y="26535"/>
                  <a:pt x="19514" y="26572"/>
                </a:cubicBezTo>
                <a:cubicBezTo>
                  <a:pt x="19347" y="26538"/>
                  <a:pt x="19214" y="26472"/>
                  <a:pt x="19047" y="26438"/>
                </a:cubicBezTo>
                <a:cubicBezTo>
                  <a:pt x="19036" y="26436"/>
                  <a:pt x="19025" y="26435"/>
                  <a:pt x="19015" y="26435"/>
                </a:cubicBezTo>
                <a:cubicBezTo>
                  <a:pt x="18864" y="26435"/>
                  <a:pt x="18758" y="26645"/>
                  <a:pt x="18914" y="26739"/>
                </a:cubicBezTo>
                <a:lnTo>
                  <a:pt x="17679" y="27105"/>
                </a:lnTo>
                <a:cubicBezTo>
                  <a:pt x="18180" y="26705"/>
                  <a:pt x="18613" y="26272"/>
                  <a:pt x="19080" y="25805"/>
                </a:cubicBezTo>
                <a:cubicBezTo>
                  <a:pt x="19281" y="25604"/>
                  <a:pt x="19447" y="25404"/>
                  <a:pt x="19581" y="25204"/>
                </a:cubicBezTo>
                <a:cubicBezTo>
                  <a:pt x="19781" y="25137"/>
                  <a:pt x="19948" y="25071"/>
                  <a:pt x="20181" y="25037"/>
                </a:cubicBezTo>
                <a:cubicBezTo>
                  <a:pt x="20281" y="24971"/>
                  <a:pt x="20415" y="24937"/>
                  <a:pt x="20548" y="24937"/>
                </a:cubicBezTo>
                <a:cubicBezTo>
                  <a:pt x="20581" y="24971"/>
                  <a:pt x="20581" y="25037"/>
                  <a:pt x="20615" y="25037"/>
                </a:cubicBezTo>
                <a:cubicBezTo>
                  <a:pt x="20727" y="25205"/>
                  <a:pt x="20955" y="25279"/>
                  <a:pt x="21203" y="25279"/>
                </a:cubicBezTo>
                <a:cubicBezTo>
                  <a:pt x="21251" y="25279"/>
                  <a:pt x="21300" y="25276"/>
                  <a:pt x="21349" y="25271"/>
                </a:cubicBezTo>
                <a:cubicBezTo>
                  <a:pt x="21449" y="25237"/>
                  <a:pt x="21415" y="25071"/>
                  <a:pt x="21282" y="25071"/>
                </a:cubicBezTo>
                <a:cubicBezTo>
                  <a:pt x="21182" y="25071"/>
                  <a:pt x="21015" y="25071"/>
                  <a:pt x="20882" y="24971"/>
                </a:cubicBezTo>
                <a:lnTo>
                  <a:pt x="20882" y="24937"/>
                </a:lnTo>
                <a:cubicBezTo>
                  <a:pt x="20915" y="24904"/>
                  <a:pt x="20915" y="24871"/>
                  <a:pt x="20915" y="24804"/>
                </a:cubicBezTo>
                <a:cubicBezTo>
                  <a:pt x="20915" y="24770"/>
                  <a:pt x="20882" y="24737"/>
                  <a:pt x="20782" y="24737"/>
                </a:cubicBezTo>
                <a:cubicBezTo>
                  <a:pt x="20848" y="24637"/>
                  <a:pt x="20882" y="24537"/>
                  <a:pt x="20915" y="24470"/>
                </a:cubicBezTo>
                <a:cubicBezTo>
                  <a:pt x="21182" y="24103"/>
                  <a:pt x="21616" y="23903"/>
                  <a:pt x="22049" y="23903"/>
                </a:cubicBezTo>
                <a:cubicBezTo>
                  <a:pt x="22416" y="23903"/>
                  <a:pt x="22850" y="24137"/>
                  <a:pt x="22616" y="24570"/>
                </a:cubicBezTo>
                <a:cubicBezTo>
                  <a:pt x="22449" y="24937"/>
                  <a:pt x="22049" y="25104"/>
                  <a:pt x="21682" y="25271"/>
                </a:cubicBezTo>
                <a:cubicBezTo>
                  <a:pt x="21616" y="25304"/>
                  <a:pt x="21616" y="25371"/>
                  <a:pt x="21716" y="25371"/>
                </a:cubicBezTo>
                <a:cubicBezTo>
                  <a:pt x="22216" y="25371"/>
                  <a:pt x="22750" y="24971"/>
                  <a:pt x="22883" y="24470"/>
                </a:cubicBezTo>
                <a:cubicBezTo>
                  <a:pt x="23017" y="23937"/>
                  <a:pt x="22416" y="23703"/>
                  <a:pt x="21949" y="23703"/>
                </a:cubicBezTo>
                <a:cubicBezTo>
                  <a:pt x="21912" y="23698"/>
                  <a:pt x="21875" y="23696"/>
                  <a:pt x="21838" y="23696"/>
                </a:cubicBezTo>
                <a:cubicBezTo>
                  <a:pt x="21330" y="23696"/>
                  <a:pt x="20766" y="24104"/>
                  <a:pt x="20548" y="24570"/>
                </a:cubicBezTo>
                <a:cubicBezTo>
                  <a:pt x="20548" y="24570"/>
                  <a:pt x="20548" y="24604"/>
                  <a:pt x="20515" y="24604"/>
                </a:cubicBezTo>
                <a:cubicBezTo>
                  <a:pt x="20415" y="24604"/>
                  <a:pt x="20348" y="24637"/>
                  <a:pt x="20348" y="24704"/>
                </a:cubicBezTo>
                <a:cubicBezTo>
                  <a:pt x="20248" y="24704"/>
                  <a:pt x="20181" y="24737"/>
                  <a:pt x="20081" y="24737"/>
                </a:cubicBezTo>
                <a:cubicBezTo>
                  <a:pt x="19948" y="24770"/>
                  <a:pt x="19848" y="24804"/>
                  <a:pt x="19681" y="24904"/>
                </a:cubicBezTo>
                <a:cubicBezTo>
                  <a:pt x="19948" y="24404"/>
                  <a:pt x="20181" y="23870"/>
                  <a:pt x="20415" y="23303"/>
                </a:cubicBezTo>
                <a:cubicBezTo>
                  <a:pt x="20448" y="23303"/>
                  <a:pt x="20515" y="23269"/>
                  <a:pt x="20515" y="23236"/>
                </a:cubicBezTo>
                <a:lnTo>
                  <a:pt x="20515" y="23103"/>
                </a:lnTo>
                <a:lnTo>
                  <a:pt x="20515" y="23036"/>
                </a:lnTo>
                <a:lnTo>
                  <a:pt x="20515" y="22802"/>
                </a:lnTo>
                <a:lnTo>
                  <a:pt x="20548" y="22802"/>
                </a:lnTo>
                <a:cubicBezTo>
                  <a:pt x="20948" y="22636"/>
                  <a:pt x="21215" y="22235"/>
                  <a:pt x="21249" y="21802"/>
                </a:cubicBezTo>
                <a:cubicBezTo>
                  <a:pt x="21281" y="21414"/>
                  <a:pt x="21032" y="20933"/>
                  <a:pt x="20592" y="20933"/>
                </a:cubicBezTo>
                <a:close/>
                <a:moveTo>
                  <a:pt x="17613" y="13996"/>
                </a:moveTo>
                <a:cubicBezTo>
                  <a:pt x="17596" y="13996"/>
                  <a:pt x="17572" y="14018"/>
                  <a:pt x="17543" y="14052"/>
                </a:cubicBezTo>
                <a:lnTo>
                  <a:pt x="17543" y="14052"/>
                </a:lnTo>
                <a:cubicBezTo>
                  <a:pt x="17568" y="14045"/>
                  <a:pt x="17594" y="14041"/>
                  <a:pt x="17619" y="14041"/>
                </a:cubicBezTo>
                <a:cubicBezTo>
                  <a:pt x="17651" y="14041"/>
                  <a:pt x="17683" y="14048"/>
                  <a:pt x="17713" y="14063"/>
                </a:cubicBezTo>
                <a:cubicBezTo>
                  <a:pt x="17713" y="14063"/>
                  <a:pt x="17713" y="14063"/>
                  <a:pt x="17713" y="14063"/>
                </a:cubicBezTo>
                <a:lnTo>
                  <a:pt x="17713" y="14063"/>
                </a:lnTo>
                <a:cubicBezTo>
                  <a:pt x="17791" y="14193"/>
                  <a:pt x="17927" y="14296"/>
                  <a:pt x="18013" y="14496"/>
                </a:cubicBezTo>
                <a:cubicBezTo>
                  <a:pt x="18080" y="14663"/>
                  <a:pt x="18080" y="14863"/>
                  <a:pt x="18046" y="15030"/>
                </a:cubicBezTo>
                <a:cubicBezTo>
                  <a:pt x="17946" y="15330"/>
                  <a:pt x="17713" y="15664"/>
                  <a:pt x="17413" y="15697"/>
                </a:cubicBezTo>
                <a:lnTo>
                  <a:pt x="17212" y="15697"/>
                </a:lnTo>
                <a:lnTo>
                  <a:pt x="17212" y="15564"/>
                </a:lnTo>
                <a:cubicBezTo>
                  <a:pt x="17212" y="15522"/>
                  <a:pt x="17159" y="15479"/>
                  <a:pt x="17111" y="15479"/>
                </a:cubicBezTo>
                <a:cubicBezTo>
                  <a:pt x="17084" y="15479"/>
                  <a:pt x="17058" y="15494"/>
                  <a:pt x="17046" y="15530"/>
                </a:cubicBezTo>
                <a:cubicBezTo>
                  <a:pt x="16946" y="15397"/>
                  <a:pt x="16912" y="15164"/>
                  <a:pt x="16946" y="15030"/>
                </a:cubicBezTo>
                <a:cubicBezTo>
                  <a:pt x="17046" y="14830"/>
                  <a:pt x="17179" y="14596"/>
                  <a:pt x="17279" y="14396"/>
                </a:cubicBezTo>
                <a:cubicBezTo>
                  <a:pt x="17329" y="14371"/>
                  <a:pt x="17456" y="14156"/>
                  <a:pt x="17543" y="14052"/>
                </a:cubicBezTo>
                <a:lnTo>
                  <a:pt x="17543" y="14052"/>
                </a:lnTo>
                <a:cubicBezTo>
                  <a:pt x="17457" y="14076"/>
                  <a:pt x="17373" y="14136"/>
                  <a:pt x="17312" y="14196"/>
                </a:cubicBezTo>
                <a:cubicBezTo>
                  <a:pt x="17079" y="14396"/>
                  <a:pt x="16912" y="14697"/>
                  <a:pt x="16779" y="14997"/>
                </a:cubicBezTo>
                <a:cubicBezTo>
                  <a:pt x="16645" y="15264"/>
                  <a:pt x="16712" y="15697"/>
                  <a:pt x="16912" y="15931"/>
                </a:cubicBezTo>
                <a:lnTo>
                  <a:pt x="16912" y="15997"/>
                </a:lnTo>
                <a:cubicBezTo>
                  <a:pt x="16612" y="16731"/>
                  <a:pt x="16579" y="17599"/>
                  <a:pt x="16612" y="18433"/>
                </a:cubicBezTo>
                <a:cubicBezTo>
                  <a:pt x="16479" y="18166"/>
                  <a:pt x="16378" y="17865"/>
                  <a:pt x="16212" y="17565"/>
                </a:cubicBezTo>
                <a:cubicBezTo>
                  <a:pt x="16479" y="17098"/>
                  <a:pt x="16378" y="16498"/>
                  <a:pt x="16045" y="16064"/>
                </a:cubicBezTo>
                <a:cubicBezTo>
                  <a:pt x="15815" y="15783"/>
                  <a:pt x="15409" y="15463"/>
                  <a:pt x="15007" y="15463"/>
                </a:cubicBezTo>
                <a:cubicBezTo>
                  <a:pt x="14884" y="15463"/>
                  <a:pt x="14761" y="15493"/>
                  <a:pt x="14644" y="15564"/>
                </a:cubicBezTo>
                <a:cubicBezTo>
                  <a:pt x="14077" y="15897"/>
                  <a:pt x="14244" y="16831"/>
                  <a:pt x="14577" y="17232"/>
                </a:cubicBezTo>
                <a:cubicBezTo>
                  <a:pt x="14783" y="17520"/>
                  <a:pt x="15116" y="17770"/>
                  <a:pt x="15412" y="17770"/>
                </a:cubicBezTo>
                <a:cubicBezTo>
                  <a:pt x="15595" y="17770"/>
                  <a:pt x="15763" y="17674"/>
                  <a:pt x="15878" y="17432"/>
                </a:cubicBezTo>
                <a:cubicBezTo>
                  <a:pt x="15878" y="17532"/>
                  <a:pt x="15911" y="17599"/>
                  <a:pt x="15945" y="17665"/>
                </a:cubicBezTo>
                <a:cubicBezTo>
                  <a:pt x="15945" y="17699"/>
                  <a:pt x="15945" y="17732"/>
                  <a:pt x="15978" y="17732"/>
                </a:cubicBezTo>
                <a:cubicBezTo>
                  <a:pt x="16078" y="17865"/>
                  <a:pt x="16145" y="17999"/>
                  <a:pt x="16278" y="18066"/>
                </a:cubicBezTo>
                <a:cubicBezTo>
                  <a:pt x="16412" y="18399"/>
                  <a:pt x="16579" y="18733"/>
                  <a:pt x="16645" y="19100"/>
                </a:cubicBezTo>
                <a:cubicBezTo>
                  <a:pt x="16712" y="19367"/>
                  <a:pt x="16712" y="19567"/>
                  <a:pt x="16745" y="19767"/>
                </a:cubicBezTo>
                <a:cubicBezTo>
                  <a:pt x="16779" y="20201"/>
                  <a:pt x="16812" y="20567"/>
                  <a:pt x="16912" y="21001"/>
                </a:cubicBezTo>
                <a:lnTo>
                  <a:pt x="16912" y="21034"/>
                </a:lnTo>
                <a:cubicBezTo>
                  <a:pt x="16912" y="21068"/>
                  <a:pt x="16912" y="21068"/>
                  <a:pt x="16946" y="21101"/>
                </a:cubicBezTo>
                <a:cubicBezTo>
                  <a:pt x="16979" y="21368"/>
                  <a:pt x="17046" y="21568"/>
                  <a:pt x="17079" y="21835"/>
                </a:cubicBezTo>
                <a:cubicBezTo>
                  <a:pt x="16879" y="21535"/>
                  <a:pt x="16745" y="21201"/>
                  <a:pt x="16579" y="20868"/>
                </a:cubicBezTo>
                <a:cubicBezTo>
                  <a:pt x="16479" y="20701"/>
                  <a:pt x="16412" y="20534"/>
                  <a:pt x="16278" y="20367"/>
                </a:cubicBezTo>
                <a:cubicBezTo>
                  <a:pt x="16212" y="20234"/>
                  <a:pt x="16078" y="20201"/>
                  <a:pt x="15945" y="20067"/>
                </a:cubicBezTo>
                <a:cubicBezTo>
                  <a:pt x="16312" y="19600"/>
                  <a:pt x="16045" y="18900"/>
                  <a:pt x="15545" y="18666"/>
                </a:cubicBezTo>
                <a:cubicBezTo>
                  <a:pt x="15412" y="18595"/>
                  <a:pt x="15262" y="18562"/>
                  <a:pt x="15114" y="18562"/>
                </a:cubicBezTo>
                <a:cubicBezTo>
                  <a:pt x="14702" y="18562"/>
                  <a:pt x="14293" y="18817"/>
                  <a:pt x="14244" y="19233"/>
                </a:cubicBezTo>
                <a:cubicBezTo>
                  <a:pt x="14210" y="19734"/>
                  <a:pt x="14477" y="20201"/>
                  <a:pt x="14877" y="20501"/>
                </a:cubicBezTo>
                <a:cubicBezTo>
                  <a:pt x="15023" y="20594"/>
                  <a:pt x="15185" y="20639"/>
                  <a:pt x="15337" y="20639"/>
                </a:cubicBezTo>
                <a:cubicBezTo>
                  <a:pt x="15568" y="20639"/>
                  <a:pt x="15778" y="20535"/>
                  <a:pt x="15878" y="20334"/>
                </a:cubicBezTo>
                <a:cubicBezTo>
                  <a:pt x="15911" y="20367"/>
                  <a:pt x="15911" y="20401"/>
                  <a:pt x="15945" y="20434"/>
                </a:cubicBezTo>
                <a:cubicBezTo>
                  <a:pt x="15955" y="20454"/>
                  <a:pt x="15970" y="20462"/>
                  <a:pt x="15987" y="20462"/>
                </a:cubicBezTo>
                <a:cubicBezTo>
                  <a:pt x="16028" y="20462"/>
                  <a:pt x="16078" y="20414"/>
                  <a:pt x="16078" y="20367"/>
                </a:cubicBezTo>
                <a:cubicBezTo>
                  <a:pt x="16278" y="20534"/>
                  <a:pt x="16378" y="20768"/>
                  <a:pt x="16479" y="21034"/>
                </a:cubicBezTo>
                <a:cubicBezTo>
                  <a:pt x="16645" y="21368"/>
                  <a:pt x="16779" y="21768"/>
                  <a:pt x="17112" y="22035"/>
                </a:cubicBezTo>
                <a:cubicBezTo>
                  <a:pt x="17112" y="22069"/>
                  <a:pt x="17112" y="22169"/>
                  <a:pt x="17146" y="22202"/>
                </a:cubicBezTo>
                <a:cubicBezTo>
                  <a:pt x="17279" y="22769"/>
                  <a:pt x="17246" y="23336"/>
                  <a:pt x="17146" y="23870"/>
                </a:cubicBezTo>
                <a:cubicBezTo>
                  <a:pt x="17046" y="23403"/>
                  <a:pt x="16779" y="23036"/>
                  <a:pt x="16412" y="22736"/>
                </a:cubicBezTo>
                <a:cubicBezTo>
                  <a:pt x="16312" y="22669"/>
                  <a:pt x="16278" y="22602"/>
                  <a:pt x="16212" y="22569"/>
                </a:cubicBezTo>
                <a:cubicBezTo>
                  <a:pt x="16280" y="22026"/>
                  <a:pt x="15610" y="21451"/>
                  <a:pt x="15089" y="21451"/>
                </a:cubicBezTo>
                <a:cubicBezTo>
                  <a:pt x="14843" y="21451"/>
                  <a:pt x="14630" y="21580"/>
                  <a:pt x="14544" y="21902"/>
                </a:cubicBezTo>
                <a:cubicBezTo>
                  <a:pt x="14410" y="22335"/>
                  <a:pt x="14711" y="22836"/>
                  <a:pt x="14977" y="23103"/>
                </a:cubicBezTo>
                <a:cubicBezTo>
                  <a:pt x="15151" y="23276"/>
                  <a:pt x="15437" y="23464"/>
                  <a:pt x="15699" y="23464"/>
                </a:cubicBezTo>
                <a:cubicBezTo>
                  <a:pt x="15840" y="23464"/>
                  <a:pt x="15973" y="23409"/>
                  <a:pt x="16078" y="23269"/>
                </a:cubicBezTo>
                <a:cubicBezTo>
                  <a:pt x="16112" y="23236"/>
                  <a:pt x="16078" y="23203"/>
                  <a:pt x="16045" y="23203"/>
                </a:cubicBezTo>
                <a:cubicBezTo>
                  <a:pt x="15970" y="23203"/>
                  <a:pt x="15897" y="23205"/>
                  <a:pt x="15826" y="23205"/>
                </a:cubicBezTo>
                <a:cubicBezTo>
                  <a:pt x="15613" y="23205"/>
                  <a:pt x="15419" y="23186"/>
                  <a:pt x="15244" y="23036"/>
                </a:cubicBezTo>
                <a:cubicBezTo>
                  <a:pt x="14977" y="22836"/>
                  <a:pt x="14811" y="22536"/>
                  <a:pt x="14777" y="22235"/>
                </a:cubicBezTo>
                <a:cubicBezTo>
                  <a:pt x="14719" y="21915"/>
                  <a:pt x="14889" y="21722"/>
                  <a:pt x="15177" y="21722"/>
                </a:cubicBezTo>
                <a:cubicBezTo>
                  <a:pt x="15219" y="21722"/>
                  <a:pt x="15264" y="21726"/>
                  <a:pt x="15311" y="21735"/>
                </a:cubicBezTo>
                <a:cubicBezTo>
                  <a:pt x="15578" y="21768"/>
                  <a:pt x="15945" y="22202"/>
                  <a:pt x="15978" y="22502"/>
                </a:cubicBezTo>
                <a:cubicBezTo>
                  <a:pt x="15945" y="22536"/>
                  <a:pt x="15945" y="22569"/>
                  <a:pt x="15945" y="22602"/>
                </a:cubicBezTo>
                <a:lnTo>
                  <a:pt x="15945" y="22702"/>
                </a:lnTo>
                <a:lnTo>
                  <a:pt x="15945" y="22736"/>
                </a:lnTo>
                <a:cubicBezTo>
                  <a:pt x="15911" y="22769"/>
                  <a:pt x="15945" y="22836"/>
                  <a:pt x="15978" y="22836"/>
                </a:cubicBezTo>
                <a:cubicBezTo>
                  <a:pt x="16012" y="22852"/>
                  <a:pt x="16028" y="22861"/>
                  <a:pt x="16041" y="22861"/>
                </a:cubicBezTo>
                <a:cubicBezTo>
                  <a:pt x="16053" y="22861"/>
                  <a:pt x="16062" y="22852"/>
                  <a:pt x="16078" y="22836"/>
                </a:cubicBezTo>
                <a:lnTo>
                  <a:pt x="16112" y="22836"/>
                </a:lnTo>
                <a:cubicBezTo>
                  <a:pt x="16145" y="22869"/>
                  <a:pt x="16212" y="22869"/>
                  <a:pt x="16245" y="22902"/>
                </a:cubicBezTo>
                <a:cubicBezTo>
                  <a:pt x="16612" y="23236"/>
                  <a:pt x="16879" y="23670"/>
                  <a:pt x="17046" y="24170"/>
                </a:cubicBezTo>
                <a:lnTo>
                  <a:pt x="17046" y="24203"/>
                </a:lnTo>
                <a:cubicBezTo>
                  <a:pt x="16979" y="24370"/>
                  <a:pt x="16979" y="24504"/>
                  <a:pt x="16946" y="24670"/>
                </a:cubicBezTo>
                <a:cubicBezTo>
                  <a:pt x="16145" y="26038"/>
                  <a:pt x="15411" y="27606"/>
                  <a:pt x="15144" y="29174"/>
                </a:cubicBezTo>
                <a:cubicBezTo>
                  <a:pt x="15144" y="29216"/>
                  <a:pt x="15199" y="29273"/>
                  <a:pt x="15247" y="29273"/>
                </a:cubicBezTo>
                <a:cubicBezTo>
                  <a:pt x="15274" y="29273"/>
                  <a:pt x="15299" y="29255"/>
                  <a:pt x="15311" y="29207"/>
                </a:cubicBezTo>
                <a:cubicBezTo>
                  <a:pt x="15395" y="28989"/>
                  <a:pt x="15477" y="28770"/>
                  <a:pt x="15558" y="28553"/>
                </a:cubicBezTo>
                <a:lnTo>
                  <a:pt x="15558" y="28553"/>
                </a:lnTo>
                <a:lnTo>
                  <a:pt x="15545" y="28573"/>
                </a:lnTo>
                <a:cubicBezTo>
                  <a:pt x="15631" y="28337"/>
                  <a:pt x="15720" y="28101"/>
                  <a:pt x="15813" y="27867"/>
                </a:cubicBezTo>
                <a:lnTo>
                  <a:pt x="15813" y="27867"/>
                </a:lnTo>
                <a:cubicBezTo>
                  <a:pt x="16126" y="27022"/>
                  <a:pt x="16440" y="26191"/>
                  <a:pt x="16812" y="25404"/>
                </a:cubicBezTo>
                <a:lnTo>
                  <a:pt x="16812" y="25404"/>
                </a:lnTo>
                <a:cubicBezTo>
                  <a:pt x="16796" y="25484"/>
                  <a:pt x="16788" y="25556"/>
                  <a:pt x="16780" y="25628"/>
                </a:cubicBezTo>
                <a:lnTo>
                  <a:pt x="16780" y="25628"/>
                </a:lnTo>
                <a:cubicBezTo>
                  <a:pt x="16881" y="25409"/>
                  <a:pt x="16984" y="25190"/>
                  <a:pt x="17087" y="24971"/>
                </a:cubicBezTo>
                <a:lnTo>
                  <a:pt x="17087" y="24971"/>
                </a:lnTo>
                <a:cubicBezTo>
                  <a:pt x="17072" y="25040"/>
                  <a:pt x="17059" y="25105"/>
                  <a:pt x="17046" y="25171"/>
                </a:cubicBezTo>
                <a:cubicBezTo>
                  <a:pt x="17339" y="24524"/>
                  <a:pt x="17633" y="23904"/>
                  <a:pt x="17927" y="23332"/>
                </a:cubicBezTo>
                <a:lnTo>
                  <a:pt x="17927" y="23332"/>
                </a:lnTo>
                <a:cubicBezTo>
                  <a:pt x="18202" y="22923"/>
                  <a:pt x="18491" y="22521"/>
                  <a:pt x="18747" y="22102"/>
                </a:cubicBezTo>
                <a:cubicBezTo>
                  <a:pt x="18780" y="22069"/>
                  <a:pt x="18780" y="21968"/>
                  <a:pt x="18847" y="21935"/>
                </a:cubicBezTo>
                <a:cubicBezTo>
                  <a:pt x="19047" y="21535"/>
                  <a:pt x="19214" y="21135"/>
                  <a:pt x="19414" y="20734"/>
                </a:cubicBezTo>
                <a:cubicBezTo>
                  <a:pt x="19458" y="20602"/>
                  <a:pt x="19502" y="20467"/>
                  <a:pt x="19547" y="20331"/>
                </a:cubicBezTo>
                <a:lnTo>
                  <a:pt x="19547" y="20331"/>
                </a:lnTo>
                <a:cubicBezTo>
                  <a:pt x="19501" y="20400"/>
                  <a:pt x="19457" y="20468"/>
                  <a:pt x="19414" y="20534"/>
                </a:cubicBezTo>
                <a:cubicBezTo>
                  <a:pt x="19080" y="21034"/>
                  <a:pt x="18780" y="21535"/>
                  <a:pt x="18547" y="22069"/>
                </a:cubicBezTo>
                <a:cubicBezTo>
                  <a:pt x="18513" y="22102"/>
                  <a:pt x="18513" y="22102"/>
                  <a:pt x="18447" y="22102"/>
                </a:cubicBezTo>
                <a:cubicBezTo>
                  <a:pt x="18230" y="22571"/>
                  <a:pt x="18009" y="23037"/>
                  <a:pt x="17787" y="23501"/>
                </a:cubicBezTo>
                <a:lnTo>
                  <a:pt x="17787" y="23501"/>
                </a:lnTo>
                <a:cubicBezTo>
                  <a:pt x="17774" y="23524"/>
                  <a:pt x="17760" y="23547"/>
                  <a:pt x="17746" y="23570"/>
                </a:cubicBezTo>
                <a:cubicBezTo>
                  <a:pt x="17648" y="23733"/>
                  <a:pt x="17550" y="23897"/>
                  <a:pt x="17455" y="24065"/>
                </a:cubicBezTo>
                <a:lnTo>
                  <a:pt x="17455" y="24065"/>
                </a:lnTo>
                <a:cubicBezTo>
                  <a:pt x="17516" y="24027"/>
                  <a:pt x="17548" y="23933"/>
                  <a:pt x="17579" y="23870"/>
                </a:cubicBezTo>
                <a:cubicBezTo>
                  <a:pt x="17623" y="23798"/>
                  <a:pt x="17668" y="23727"/>
                  <a:pt x="17713" y="23657"/>
                </a:cubicBezTo>
                <a:lnTo>
                  <a:pt x="17713" y="23657"/>
                </a:lnTo>
                <a:cubicBezTo>
                  <a:pt x="17503" y="24095"/>
                  <a:pt x="17293" y="24533"/>
                  <a:pt x="17087" y="24971"/>
                </a:cubicBezTo>
                <a:lnTo>
                  <a:pt x="17087" y="24971"/>
                </a:lnTo>
                <a:cubicBezTo>
                  <a:pt x="17110" y="24863"/>
                  <a:pt x="17138" y="24746"/>
                  <a:pt x="17179" y="24604"/>
                </a:cubicBezTo>
                <a:cubicBezTo>
                  <a:pt x="17264" y="24417"/>
                  <a:pt x="17358" y="24239"/>
                  <a:pt x="17455" y="24065"/>
                </a:cubicBezTo>
                <a:lnTo>
                  <a:pt x="17455" y="24065"/>
                </a:lnTo>
                <a:cubicBezTo>
                  <a:pt x="17452" y="24067"/>
                  <a:pt x="17449" y="24068"/>
                  <a:pt x="17446" y="24070"/>
                </a:cubicBezTo>
                <a:cubicBezTo>
                  <a:pt x="17513" y="23770"/>
                  <a:pt x="17546" y="23536"/>
                  <a:pt x="17579" y="23236"/>
                </a:cubicBezTo>
                <a:cubicBezTo>
                  <a:pt x="17679" y="22435"/>
                  <a:pt x="17379" y="21602"/>
                  <a:pt x="17246" y="20868"/>
                </a:cubicBezTo>
                <a:cubicBezTo>
                  <a:pt x="17379" y="20367"/>
                  <a:pt x="17379" y="19767"/>
                  <a:pt x="17579" y="19300"/>
                </a:cubicBezTo>
                <a:lnTo>
                  <a:pt x="17679" y="19300"/>
                </a:lnTo>
                <a:cubicBezTo>
                  <a:pt x="17713" y="19300"/>
                  <a:pt x="17779" y="19233"/>
                  <a:pt x="17746" y="19200"/>
                </a:cubicBezTo>
                <a:cubicBezTo>
                  <a:pt x="17746" y="19133"/>
                  <a:pt x="17746" y="19100"/>
                  <a:pt x="17713" y="19100"/>
                </a:cubicBezTo>
                <a:lnTo>
                  <a:pt x="17713" y="19100"/>
                </a:lnTo>
                <a:cubicBezTo>
                  <a:pt x="17746" y="19100"/>
                  <a:pt x="17746" y="19133"/>
                  <a:pt x="17779" y="19133"/>
                </a:cubicBezTo>
                <a:cubicBezTo>
                  <a:pt x="17892" y="19199"/>
                  <a:pt x="18002" y="19227"/>
                  <a:pt x="18106" y="19227"/>
                </a:cubicBezTo>
                <a:cubicBezTo>
                  <a:pt x="18373" y="19227"/>
                  <a:pt x="18603" y="19039"/>
                  <a:pt x="18747" y="18799"/>
                </a:cubicBezTo>
                <a:cubicBezTo>
                  <a:pt x="18947" y="18466"/>
                  <a:pt x="19014" y="17966"/>
                  <a:pt x="18847" y="17599"/>
                </a:cubicBezTo>
                <a:cubicBezTo>
                  <a:pt x="18740" y="17363"/>
                  <a:pt x="18523" y="17210"/>
                  <a:pt x="18284" y="17210"/>
                </a:cubicBezTo>
                <a:cubicBezTo>
                  <a:pt x="18151" y="17210"/>
                  <a:pt x="18011" y="17258"/>
                  <a:pt x="17880" y="17365"/>
                </a:cubicBezTo>
                <a:cubicBezTo>
                  <a:pt x="17846" y="17398"/>
                  <a:pt x="17846" y="17465"/>
                  <a:pt x="17913" y="17465"/>
                </a:cubicBezTo>
                <a:cubicBezTo>
                  <a:pt x="17988" y="17457"/>
                  <a:pt x="18059" y="17451"/>
                  <a:pt x="18125" y="17451"/>
                </a:cubicBezTo>
                <a:cubicBezTo>
                  <a:pt x="18324" y="17451"/>
                  <a:pt x="18480" y="17507"/>
                  <a:pt x="18580" y="17732"/>
                </a:cubicBezTo>
                <a:cubicBezTo>
                  <a:pt x="18713" y="17999"/>
                  <a:pt x="18613" y="18299"/>
                  <a:pt x="18547" y="18566"/>
                </a:cubicBezTo>
                <a:cubicBezTo>
                  <a:pt x="18452" y="18756"/>
                  <a:pt x="18297" y="19036"/>
                  <a:pt x="18082" y="19036"/>
                </a:cubicBezTo>
                <a:cubicBezTo>
                  <a:pt x="18070" y="19036"/>
                  <a:pt x="18058" y="19035"/>
                  <a:pt x="18046" y="19033"/>
                </a:cubicBezTo>
                <a:cubicBezTo>
                  <a:pt x="17379" y="18900"/>
                  <a:pt x="17546" y="18032"/>
                  <a:pt x="17913" y="17699"/>
                </a:cubicBezTo>
                <a:cubicBezTo>
                  <a:pt x="17946" y="17665"/>
                  <a:pt x="17913" y="17599"/>
                  <a:pt x="17846" y="17599"/>
                </a:cubicBezTo>
                <a:cubicBezTo>
                  <a:pt x="17446" y="17899"/>
                  <a:pt x="17246" y="18499"/>
                  <a:pt x="17446" y="18900"/>
                </a:cubicBezTo>
                <a:cubicBezTo>
                  <a:pt x="17379" y="18900"/>
                  <a:pt x="17312" y="19000"/>
                  <a:pt x="17312" y="19066"/>
                </a:cubicBezTo>
                <a:cubicBezTo>
                  <a:pt x="17312" y="19100"/>
                  <a:pt x="17379" y="19200"/>
                  <a:pt x="17379" y="19233"/>
                </a:cubicBezTo>
                <a:cubicBezTo>
                  <a:pt x="17146" y="19667"/>
                  <a:pt x="17146" y="20067"/>
                  <a:pt x="17079" y="20501"/>
                </a:cubicBezTo>
                <a:cubicBezTo>
                  <a:pt x="17046" y="20234"/>
                  <a:pt x="17046" y="20034"/>
                  <a:pt x="17012" y="19767"/>
                </a:cubicBezTo>
                <a:cubicBezTo>
                  <a:pt x="17046" y="19767"/>
                  <a:pt x="17079" y="19767"/>
                  <a:pt x="17079" y="19700"/>
                </a:cubicBezTo>
                <a:lnTo>
                  <a:pt x="16946" y="19200"/>
                </a:lnTo>
                <a:cubicBezTo>
                  <a:pt x="16912" y="18866"/>
                  <a:pt x="16912" y="18566"/>
                  <a:pt x="16879" y="18232"/>
                </a:cubicBezTo>
                <a:cubicBezTo>
                  <a:pt x="16812" y="17832"/>
                  <a:pt x="16879" y="17398"/>
                  <a:pt x="16912" y="16998"/>
                </a:cubicBezTo>
                <a:cubicBezTo>
                  <a:pt x="16912" y="16999"/>
                  <a:pt x="16912" y="17000"/>
                  <a:pt x="16912" y="17000"/>
                </a:cubicBezTo>
                <a:cubicBezTo>
                  <a:pt x="16917" y="17000"/>
                  <a:pt x="16981" y="16586"/>
                  <a:pt x="17046" y="16264"/>
                </a:cubicBezTo>
                <a:lnTo>
                  <a:pt x="17046" y="16431"/>
                </a:lnTo>
                <a:cubicBezTo>
                  <a:pt x="17046" y="16481"/>
                  <a:pt x="17087" y="16506"/>
                  <a:pt x="17129" y="16506"/>
                </a:cubicBezTo>
                <a:cubicBezTo>
                  <a:pt x="17171" y="16506"/>
                  <a:pt x="17212" y="16481"/>
                  <a:pt x="17212" y="16431"/>
                </a:cubicBezTo>
                <a:cubicBezTo>
                  <a:pt x="17246" y="16231"/>
                  <a:pt x="17246" y="16198"/>
                  <a:pt x="17246" y="16098"/>
                </a:cubicBezTo>
                <a:cubicBezTo>
                  <a:pt x="17279" y="16098"/>
                  <a:pt x="17279" y="16164"/>
                  <a:pt x="17312" y="16164"/>
                </a:cubicBezTo>
                <a:cubicBezTo>
                  <a:pt x="17328" y="16165"/>
                  <a:pt x="17344" y="16166"/>
                  <a:pt x="17360" y="16166"/>
                </a:cubicBezTo>
                <a:cubicBezTo>
                  <a:pt x="17804" y="16166"/>
                  <a:pt x="18152" y="15717"/>
                  <a:pt x="18313" y="15330"/>
                </a:cubicBezTo>
                <a:cubicBezTo>
                  <a:pt x="18480" y="14863"/>
                  <a:pt x="18313" y="14096"/>
                  <a:pt x="17746" y="14029"/>
                </a:cubicBezTo>
                <a:cubicBezTo>
                  <a:pt x="17713" y="14029"/>
                  <a:pt x="17713" y="14029"/>
                  <a:pt x="17713" y="14063"/>
                </a:cubicBezTo>
                <a:lnTo>
                  <a:pt x="17713" y="14063"/>
                </a:lnTo>
                <a:cubicBezTo>
                  <a:pt x="17700" y="14041"/>
                  <a:pt x="17689" y="14019"/>
                  <a:pt x="17679" y="13996"/>
                </a:cubicBezTo>
                <a:close/>
                <a:moveTo>
                  <a:pt x="14027" y="23911"/>
                </a:moveTo>
                <a:cubicBezTo>
                  <a:pt x="14002" y="23911"/>
                  <a:pt x="13977" y="23920"/>
                  <a:pt x="13977" y="23937"/>
                </a:cubicBezTo>
                <a:cubicBezTo>
                  <a:pt x="14432" y="26115"/>
                  <a:pt x="14760" y="28262"/>
                  <a:pt x="15117" y="30440"/>
                </a:cubicBezTo>
                <a:lnTo>
                  <a:pt x="15117" y="30440"/>
                </a:lnTo>
                <a:cubicBezTo>
                  <a:pt x="15153" y="30292"/>
                  <a:pt x="15189" y="30145"/>
                  <a:pt x="15227" y="29999"/>
                </a:cubicBezTo>
                <a:lnTo>
                  <a:pt x="15227" y="29999"/>
                </a:lnTo>
                <a:cubicBezTo>
                  <a:pt x="15233" y="30035"/>
                  <a:pt x="15238" y="30071"/>
                  <a:pt x="15244" y="30108"/>
                </a:cubicBezTo>
                <a:cubicBezTo>
                  <a:pt x="15354" y="29634"/>
                  <a:pt x="15486" y="29161"/>
                  <a:pt x="15636" y="28690"/>
                </a:cubicBezTo>
                <a:lnTo>
                  <a:pt x="15636" y="28690"/>
                </a:lnTo>
                <a:cubicBezTo>
                  <a:pt x="15628" y="28695"/>
                  <a:pt x="15620" y="28701"/>
                  <a:pt x="15611" y="28707"/>
                </a:cubicBezTo>
                <a:cubicBezTo>
                  <a:pt x="15462" y="29134"/>
                  <a:pt x="15339" y="29562"/>
                  <a:pt x="15227" y="29999"/>
                </a:cubicBezTo>
                <a:lnTo>
                  <a:pt x="15227" y="29999"/>
                </a:lnTo>
                <a:cubicBezTo>
                  <a:pt x="14900" y="27968"/>
                  <a:pt x="14601" y="25968"/>
                  <a:pt x="14077" y="23937"/>
                </a:cubicBezTo>
                <a:cubicBezTo>
                  <a:pt x="14077" y="23920"/>
                  <a:pt x="14052" y="23911"/>
                  <a:pt x="14027" y="23911"/>
                </a:cubicBezTo>
                <a:close/>
                <a:moveTo>
                  <a:pt x="7030" y="1"/>
                </a:moveTo>
                <a:cubicBezTo>
                  <a:pt x="6499" y="1"/>
                  <a:pt x="6171" y="541"/>
                  <a:pt x="6171" y="1053"/>
                </a:cubicBezTo>
                <a:cubicBezTo>
                  <a:pt x="6171" y="1103"/>
                  <a:pt x="6188" y="1129"/>
                  <a:pt x="6209" y="1129"/>
                </a:cubicBezTo>
                <a:cubicBezTo>
                  <a:pt x="6230" y="1129"/>
                  <a:pt x="6255" y="1103"/>
                  <a:pt x="6271" y="1053"/>
                </a:cubicBezTo>
                <a:cubicBezTo>
                  <a:pt x="6397" y="678"/>
                  <a:pt x="6581" y="214"/>
                  <a:pt x="7072" y="214"/>
                </a:cubicBezTo>
                <a:cubicBezTo>
                  <a:pt x="7104" y="214"/>
                  <a:pt x="7137" y="215"/>
                  <a:pt x="7172" y="220"/>
                </a:cubicBezTo>
                <a:cubicBezTo>
                  <a:pt x="7606" y="320"/>
                  <a:pt x="7872" y="753"/>
                  <a:pt x="7839" y="1187"/>
                </a:cubicBezTo>
                <a:cubicBezTo>
                  <a:pt x="7839" y="1399"/>
                  <a:pt x="7563" y="2385"/>
                  <a:pt x="7186" y="2385"/>
                </a:cubicBezTo>
                <a:cubicBezTo>
                  <a:pt x="7149" y="2385"/>
                  <a:pt x="7111" y="2375"/>
                  <a:pt x="7072" y="2354"/>
                </a:cubicBezTo>
                <a:cubicBezTo>
                  <a:pt x="7072" y="2279"/>
                  <a:pt x="7053" y="2242"/>
                  <a:pt x="7001" y="2242"/>
                </a:cubicBezTo>
                <a:cubicBezTo>
                  <a:pt x="6984" y="2242"/>
                  <a:pt x="6963" y="2246"/>
                  <a:pt x="6938" y="2254"/>
                </a:cubicBezTo>
                <a:cubicBezTo>
                  <a:pt x="6705" y="1987"/>
                  <a:pt x="6538" y="1487"/>
                  <a:pt x="6438" y="1154"/>
                </a:cubicBezTo>
                <a:cubicBezTo>
                  <a:pt x="6424" y="1112"/>
                  <a:pt x="6404" y="1093"/>
                  <a:pt x="6386" y="1093"/>
                </a:cubicBezTo>
                <a:cubicBezTo>
                  <a:pt x="6360" y="1093"/>
                  <a:pt x="6338" y="1129"/>
                  <a:pt x="6338" y="1187"/>
                </a:cubicBezTo>
                <a:cubicBezTo>
                  <a:pt x="6405" y="1487"/>
                  <a:pt x="6438" y="1887"/>
                  <a:pt x="6605" y="2221"/>
                </a:cubicBezTo>
                <a:cubicBezTo>
                  <a:pt x="6571" y="2254"/>
                  <a:pt x="6538" y="2321"/>
                  <a:pt x="6538" y="2354"/>
                </a:cubicBezTo>
                <a:cubicBezTo>
                  <a:pt x="6538" y="2488"/>
                  <a:pt x="6538" y="2555"/>
                  <a:pt x="6605" y="2655"/>
                </a:cubicBezTo>
                <a:cubicBezTo>
                  <a:pt x="6605" y="2688"/>
                  <a:pt x="6672" y="2688"/>
                  <a:pt x="6705" y="2721"/>
                </a:cubicBezTo>
                <a:cubicBezTo>
                  <a:pt x="6705" y="2721"/>
                  <a:pt x="6738" y="2721"/>
                  <a:pt x="6738" y="2755"/>
                </a:cubicBezTo>
                <a:cubicBezTo>
                  <a:pt x="6938" y="3355"/>
                  <a:pt x="7072" y="3922"/>
                  <a:pt x="7172" y="4556"/>
                </a:cubicBezTo>
                <a:cubicBezTo>
                  <a:pt x="6772" y="4022"/>
                  <a:pt x="6371" y="3489"/>
                  <a:pt x="5904" y="2988"/>
                </a:cubicBezTo>
                <a:cubicBezTo>
                  <a:pt x="6038" y="2821"/>
                  <a:pt x="6071" y="2555"/>
                  <a:pt x="6104" y="2354"/>
                </a:cubicBezTo>
                <a:cubicBezTo>
                  <a:pt x="6171" y="2054"/>
                  <a:pt x="6038" y="1754"/>
                  <a:pt x="5838" y="1520"/>
                </a:cubicBezTo>
                <a:cubicBezTo>
                  <a:pt x="5604" y="1182"/>
                  <a:pt x="5167" y="966"/>
                  <a:pt x="4749" y="966"/>
                </a:cubicBezTo>
                <a:cubicBezTo>
                  <a:pt x="4630" y="966"/>
                  <a:pt x="4514" y="983"/>
                  <a:pt x="4403" y="1020"/>
                </a:cubicBezTo>
                <a:cubicBezTo>
                  <a:pt x="3936" y="1154"/>
                  <a:pt x="3903" y="1554"/>
                  <a:pt x="4070" y="1921"/>
                </a:cubicBezTo>
                <a:cubicBezTo>
                  <a:pt x="4070" y="1921"/>
                  <a:pt x="4036" y="1987"/>
                  <a:pt x="4036" y="2021"/>
                </a:cubicBezTo>
                <a:cubicBezTo>
                  <a:pt x="4214" y="2465"/>
                  <a:pt x="4866" y="3226"/>
                  <a:pt x="5454" y="3226"/>
                </a:cubicBezTo>
                <a:cubicBezTo>
                  <a:pt x="5528" y="3226"/>
                  <a:pt x="5600" y="3214"/>
                  <a:pt x="5671" y="3188"/>
                </a:cubicBezTo>
                <a:cubicBezTo>
                  <a:pt x="5704" y="3155"/>
                  <a:pt x="5771" y="3155"/>
                  <a:pt x="5838" y="3088"/>
                </a:cubicBezTo>
                <a:cubicBezTo>
                  <a:pt x="6338" y="3755"/>
                  <a:pt x="6772" y="4423"/>
                  <a:pt x="7205" y="5090"/>
                </a:cubicBezTo>
                <a:lnTo>
                  <a:pt x="7205" y="5156"/>
                </a:lnTo>
                <a:cubicBezTo>
                  <a:pt x="7205" y="5156"/>
                  <a:pt x="7205" y="5190"/>
                  <a:pt x="7239" y="5190"/>
                </a:cubicBezTo>
                <a:cubicBezTo>
                  <a:pt x="7339" y="5357"/>
                  <a:pt x="7439" y="5523"/>
                  <a:pt x="7539" y="5690"/>
                </a:cubicBezTo>
                <a:cubicBezTo>
                  <a:pt x="7105" y="5256"/>
                  <a:pt x="6538" y="5056"/>
                  <a:pt x="5938" y="4856"/>
                </a:cubicBezTo>
                <a:cubicBezTo>
                  <a:pt x="5904" y="4856"/>
                  <a:pt x="5904" y="4856"/>
                  <a:pt x="5871" y="4823"/>
                </a:cubicBezTo>
                <a:cubicBezTo>
                  <a:pt x="5838" y="4823"/>
                  <a:pt x="5738" y="4756"/>
                  <a:pt x="5704" y="4756"/>
                </a:cubicBezTo>
                <a:cubicBezTo>
                  <a:pt x="5537" y="4316"/>
                  <a:pt x="4883" y="3969"/>
                  <a:pt x="4337" y="3969"/>
                </a:cubicBezTo>
                <a:cubicBezTo>
                  <a:pt x="4013" y="3969"/>
                  <a:pt x="3727" y="4091"/>
                  <a:pt x="3603" y="4389"/>
                </a:cubicBezTo>
                <a:cubicBezTo>
                  <a:pt x="3603" y="4412"/>
                  <a:pt x="3634" y="4451"/>
                  <a:pt x="3654" y="4451"/>
                </a:cubicBezTo>
                <a:cubicBezTo>
                  <a:pt x="3663" y="4451"/>
                  <a:pt x="3669" y="4443"/>
                  <a:pt x="3669" y="4423"/>
                </a:cubicBezTo>
                <a:cubicBezTo>
                  <a:pt x="3703" y="4389"/>
                  <a:pt x="3736" y="4389"/>
                  <a:pt x="3769" y="4356"/>
                </a:cubicBezTo>
                <a:cubicBezTo>
                  <a:pt x="3936" y="4823"/>
                  <a:pt x="4403" y="5190"/>
                  <a:pt x="4870" y="5357"/>
                </a:cubicBezTo>
                <a:cubicBezTo>
                  <a:pt x="4925" y="5372"/>
                  <a:pt x="4992" y="5381"/>
                  <a:pt x="5062" y="5381"/>
                </a:cubicBezTo>
                <a:cubicBezTo>
                  <a:pt x="5292" y="5381"/>
                  <a:pt x="5569" y="5294"/>
                  <a:pt x="5671" y="5090"/>
                </a:cubicBezTo>
                <a:cubicBezTo>
                  <a:pt x="5738" y="5090"/>
                  <a:pt x="5771" y="5090"/>
                  <a:pt x="5871" y="5056"/>
                </a:cubicBezTo>
                <a:cubicBezTo>
                  <a:pt x="6505" y="5256"/>
                  <a:pt x="7072" y="5590"/>
                  <a:pt x="7572" y="5990"/>
                </a:cubicBezTo>
                <a:cubicBezTo>
                  <a:pt x="7583" y="6001"/>
                  <a:pt x="7594" y="6005"/>
                  <a:pt x="7604" y="6005"/>
                </a:cubicBezTo>
                <a:cubicBezTo>
                  <a:pt x="7624" y="6005"/>
                  <a:pt x="7639" y="5990"/>
                  <a:pt x="7639" y="5990"/>
                </a:cubicBezTo>
                <a:cubicBezTo>
                  <a:pt x="8039" y="6657"/>
                  <a:pt x="8373" y="7325"/>
                  <a:pt x="8706" y="7992"/>
                </a:cubicBezTo>
                <a:cubicBezTo>
                  <a:pt x="8406" y="7758"/>
                  <a:pt x="8039" y="7658"/>
                  <a:pt x="7639" y="7558"/>
                </a:cubicBezTo>
                <a:cubicBezTo>
                  <a:pt x="7706" y="7525"/>
                  <a:pt x="7639" y="7425"/>
                  <a:pt x="7572" y="7425"/>
                </a:cubicBezTo>
                <a:cubicBezTo>
                  <a:pt x="7439" y="7425"/>
                  <a:pt x="7372" y="7491"/>
                  <a:pt x="7272" y="7491"/>
                </a:cubicBezTo>
                <a:cubicBezTo>
                  <a:pt x="7239" y="7491"/>
                  <a:pt x="7239" y="7491"/>
                  <a:pt x="7205" y="7425"/>
                </a:cubicBezTo>
                <a:cubicBezTo>
                  <a:pt x="7339" y="7058"/>
                  <a:pt x="7072" y="6591"/>
                  <a:pt x="6772" y="6391"/>
                </a:cubicBezTo>
                <a:cubicBezTo>
                  <a:pt x="6541" y="6244"/>
                  <a:pt x="6232" y="6150"/>
                  <a:pt x="5926" y="6150"/>
                </a:cubicBezTo>
                <a:cubicBezTo>
                  <a:pt x="5745" y="6150"/>
                  <a:pt x="5565" y="6183"/>
                  <a:pt x="5404" y="6257"/>
                </a:cubicBezTo>
                <a:cubicBezTo>
                  <a:pt x="4904" y="6524"/>
                  <a:pt x="5004" y="7225"/>
                  <a:pt x="5371" y="7558"/>
                </a:cubicBezTo>
                <a:cubicBezTo>
                  <a:pt x="5380" y="7568"/>
                  <a:pt x="5390" y="7572"/>
                  <a:pt x="5399" y="7572"/>
                </a:cubicBezTo>
                <a:cubicBezTo>
                  <a:pt x="5421" y="7572"/>
                  <a:pt x="5437" y="7548"/>
                  <a:pt x="5437" y="7525"/>
                </a:cubicBezTo>
                <a:cubicBezTo>
                  <a:pt x="5437" y="7425"/>
                  <a:pt x="5404" y="7391"/>
                  <a:pt x="5404" y="7325"/>
                </a:cubicBezTo>
                <a:lnTo>
                  <a:pt x="5404" y="7325"/>
                </a:lnTo>
                <a:cubicBezTo>
                  <a:pt x="5656" y="7602"/>
                  <a:pt x="6117" y="7841"/>
                  <a:pt x="6514" y="7841"/>
                </a:cubicBezTo>
                <a:cubicBezTo>
                  <a:pt x="6643" y="7841"/>
                  <a:pt x="6765" y="7815"/>
                  <a:pt x="6872" y="7758"/>
                </a:cubicBezTo>
                <a:cubicBezTo>
                  <a:pt x="6982" y="7821"/>
                  <a:pt x="7077" y="7855"/>
                  <a:pt x="7165" y="7855"/>
                </a:cubicBezTo>
                <a:cubicBezTo>
                  <a:pt x="7263" y="7855"/>
                  <a:pt x="7351" y="7813"/>
                  <a:pt x="7439" y="7725"/>
                </a:cubicBezTo>
                <a:cubicBezTo>
                  <a:pt x="7939" y="7858"/>
                  <a:pt x="8439" y="8092"/>
                  <a:pt x="8873" y="8425"/>
                </a:cubicBezTo>
                <a:cubicBezTo>
                  <a:pt x="9207" y="9226"/>
                  <a:pt x="9540" y="10027"/>
                  <a:pt x="9840" y="10827"/>
                </a:cubicBezTo>
                <a:cubicBezTo>
                  <a:pt x="9774" y="10760"/>
                  <a:pt x="9774" y="10727"/>
                  <a:pt x="9740" y="10727"/>
                </a:cubicBezTo>
                <a:cubicBezTo>
                  <a:pt x="9674" y="10660"/>
                  <a:pt x="9540" y="10560"/>
                  <a:pt x="9407" y="10494"/>
                </a:cubicBezTo>
                <a:cubicBezTo>
                  <a:pt x="9390" y="10468"/>
                  <a:pt x="9368" y="10458"/>
                  <a:pt x="9346" y="10458"/>
                </a:cubicBezTo>
                <a:cubicBezTo>
                  <a:pt x="9285" y="10458"/>
                  <a:pt x="9221" y="10537"/>
                  <a:pt x="9237" y="10587"/>
                </a:cubicBezTo>
                <a:lnTo>
                  <a:pt x="9237" y="10587"/>
                </a:lnTo>
                <a:cubicBezTo>
                  <a:pt x="9002" y="10023"/>
                  <a:pt x="8371" y="9559"/>
                  <a:pt x="7772" y="9493"/>
                </a:cubicBezTo>
                <a:cubicBezTo>
                  <a:pt x="7728" y="9486"/>
                  <a:pt x="7686" y="9482"/>
                  <a:pt x="7646" y="9482"/>
                </a:cubicBezTo>
                <a:cubicBezTo>
                  <a:pt x="6949" y="9482"/>
                  <a:pt x="7051" y="10554"/>
                  <a:pt x="7272" y="11027"/>
                </a:cubicBezTo>
                <a:cubicBezTo>
                  <a:pt x="7489" y="11389"/>
                  <a:pt x="7899" y="11577"/>
                  <a:pt x="8311" y="11577"/>
                </a:cubicBezTo>
                <a:cubicBezTo>
                  <a:pt x="8468" y="11577"/>
                  <a:pt x="8626" y="11550"/>
                  <a:pt x="8773" y="11494"/>
                </a:cubicBezTo>
                <a:cubicBezTo>
                  <a:pt x="9040" y="11394"/>
                  <a:pt x="9173" y="11161"/>
                  <a:pt x="9173" y="10927"/>
                </a:cubicBezTo>
                <a:lnTo>
                  <a:pt x="9173" y="10994"/>
                </a:lnTo>
                <a:cubicBezTo>
                  <a:pt x="9187" y="11022"/>
                  <a:pt x="9218" y="11038"/>
                  <a:pt x="9250" y="11038"/>
                </a:cubicBezTo>
                <a:cubicBezTo>
                  <a:pt x="9294" y="11038"/>
                  <a:pt x="9340" y="11005"/>
                  <a:pt x="9340" y="10927"/>
                </a:cubicBezTo>
                <a:cubicBezTo>
                  <a:pt x="9373" y="10994"/>
                  <a:pt x="9407" y="10994"/>
                  <a:pt x="9440" y="11027"/>
                </a:cubicBezTo>
                <a:cubicBezTo>
                  <a:pt x="9574" y="11094"/>
                  <a:pt x="9707" y="11161"/>
                  <a:pt x="9840" y="11227"/>
                </a:cubicBezTo>
                <a:cubicBezTo>
                  <a:pt x="9857" y="11244"/>
                  <a:pt x="9882" y="11252"/>
                  <a:pt x="9911" y="11252"/>
                </a:cubicBezTo>
                <a:cubicBezTo>
                  <a:pt x="9941" y="11252"/>
                  <a:pt x="9974" y="11244"/>
                  <a:pt x="10007" y="11227"/>
                </a:cubicBezTo>
                <a:cubicBezTo>
                  <a:pt x="10274" y="12061"/>
                  <a:pt x="10574" y="12895"/>
                  <a:pt x="10841" y="13729"/>
                </a:cubicBezTo>
                <a:cubicBezTo>
                  <a:pt x="10708" y="13596"/>
                  <a:pt x="10574" y="13496"/>
                  <a:pt x="10408" y="13396"/>
                </a:cubicBezTo>
                <a:lnTo>
                  <a:pt x="10374" y="13396"/>
                </a:lnTo>
                <a:cubicBezTo>
                  <a:pt x="10374" y="13362"/>
                  <a:pt x="10341" y="13362"/>
                  <a:pt x="10341" y="13362"/>
                </a:cubicBezTo>
                <a:cubicBezTo>
                  <a:pt x="10274" y="13329"/>
                  <a:pt x="10274" y="13262"/>
                  <a:pt x="10241" y="13262"/>
                </a:cubicBezTo>
                <a:lnTo>
                  <a:pt x="10207" y="13229"/>
                </a:lnTo>
                <a:cubicBezTo>
                  <a:pt x="10121" y="12739"/>
                  <a:pt x="9437" y="12548"/>
                  <a:pt x="8952" y="12548"/>
                </a:cubicBezTo>
                <a:cubicBezTo>
                  <a:pt x="8875" y="12548"/>
                  <a:pt x="8803" y="12553"/>
                  <a:pt x="8740" y="12562"/>
                </a:cubicBezTo>
                <a:cubicBezTo>
                  <a:pt x="8073" y="12662"/>
                  <a:pt x="7872" y="13329"/>
                  <a:pt x="8206" y="13863"/>
                </a:cubicBezTo>
                <a:cubicBezTo>
                  <a:pt x="8489" y="14303"/>
                  <a:pt x="9100" y="14566"/>
                  <a:pt x="9616" y="14566"/>
                </a:cubicBezTo>
                <a:cubicBezTo>
                  <a:pt x="9647" y="14566"/>
                  <a:pt x="9677" y="14565"/>
                  <a:pt x="9707" y="14563"/>
                </a:cubicBezTo>
                <a:cubicBezTo>
                  <a:pt x="10107" y="14530"/>
                  <a:pt x="10374" y="14196"/>
                  <a:pt x="10374" y="13863"/>
                </a:cubicBezTo>
                <a:lnTo>
                  <a:pt x="10408" y="13896"/>
                </a:lnTo>
                <a:cubicBezTo>
                  <a:pt x="10420" y="13933"/>
                  <a:pt x="10446" y="13947"/>
                  <a:pt x="10473" y="13947"/>
                </a:cubicBezTo>
                <a:cubicBezTo>
                  <a:pt x="10521" y="13947"/>
                  <a:pt x="10574" y="13905"/>
                  <a:pt x="10574" y="13863"/>
                </a:cubicBezTo>
                <a:cubicBezTo>
                  <a:pt x="10708" y="13929"/>
                  <a:pt x="10841" y="14063"/>
                  <a:pt x="10908" y="14196"/>
                </a:cubicBezTo>
                <a:cubicBezTo>
                  <a:pt x="11175" y="14997"/>
                  <a:pt x="11375" y="15764"/>
                  <a:pt x="11608" y="16565"/>
                </a:cubicBezTo>
                <a:cubicBezTo>
                  <a:pt x="11208" y="16198"/>
                  <a:pt x="10708" y="15897"/>
                  <a:pt x="10241" y="15597"/>
                </a:cubicBezTo>
                <a:cubicBezTo>
                  <a:pt x="9407" y="15063"/>
                  <a:pt x="8573" y="14530"/>
                  <a:pt x="7772" y="13896"/>
                </a:cubicBezTo>
                <a:cubicBezTo>
                  <a:pt x="7763" y="13886"/>
                  <a:pt x="7753" y="13882"/>
                  <a:pt x="7745" y="13882"/>
                </a:cubicBezTo>
                <a:cubicBezTo>
                  <a:pt x="7725" y="13882"/>
                  <a:pt x="7715" y="13906"/>
                  <a:pt x="7739" y="13929"/>
                </a:cubicBezTo>
                <a:cubicBezTo>
                  <a:pt x="8373" y="14496"/>
                  <a:pt x="9040" y="14930"/>
                  <a:pt x="9707" y="15397"/>
                </a:cubicBezTo>
                <a:cubicBezTo>
                  <a:pt x="10041" y="15597"/>
                  <a:pt x="10341" y="15864"/>
                  <a:pt x="10674" y="16098"/>
                </a:cubicBezTo>
                <a:cubicBezTo>
                  <a:pt x="10608" y="16098"/>
                  <a:pt x="10574" y="16064"/>
                  <a:pt x="10574" y="16031"/>
                </a:cubicBezTo>
                <a:cubicBezTo>
                  <a:pt x="9440" y="15330"/>
                  <a:pt x="8406" y="14530"/>
                  <a:pt x="7372" y="13763"/>
                </a:cubicBezTo>
                <a:cubicBezTo>
                  <a:pt x="7405" y="13696"/>
                  <a:pt x="7405" y="13596"/>
                  <a:pt x="7339" y="13529"/>
                </a:cubicBezTo>
                <a:cubicBezTo>
                  <a:pt x="6538" y="13062"/>
                  <a:pt x="6238" y="12061"/>
                  <a:pt x="6038" y="11194"/>
                </a:cubicBezTo>
                <a:lnTo>
                  <a:pt x="6038" y="11194"/>
                </a:lnTo>
                <a:cubicBezTo>
                  <a:pt x="6107" y="11222"/>
                  <a:pt x="6176" y="11238"/>
                  <a:pt x="6245" y="11238"/>
                </a:cubicBezTo>
                <a:cubicBezTo>
                  <a:pt x="6343" y="11238"/>
                  <a:pt x="6440" y="11206"/>
                  <a:pt x="6538" y="11127"/>
                </a:cubicBezTo>
                <a:cubicBezTo>
                  <a:pt x="6734" y="10964"/>
                  <a:pt x="6786" y="10697"/>
                  <a:pt x="6761" y="10420"/>
                </a:cubicBezTo>
                <a:lnTo>
                  <a:pt x="6761" y="10420"/>
                </a:lnTo>
                <a:cubicBezTo>
                  <a:pt x="6750" y="10481"/>
                  <a:pt x="6732" y="10540"/>
                  <a:pt x="6705" y="10594"/>
                </a:cubicBezTo>
                <a:cubicBezTo>
                  <a:pt x="6611" y="10734"/>
                  <a:pt x="6510" y="10795"/>
                  <a:pt x="6408" y="10795"/>
                </a:cubicBezTo>
                <a:cubicBezTo>
                  <a:pt x="6293" y="10795"/>
                  <a:pt x="6177" y="10718"/>
                  <a:pt x="6071" y="10594"/>
                </a:cubicBezTo>
                <a:cubicBezTo>
                  <a:pt x="6071" y="10560"/>
                  <a:pt x="6038" y="10560"/>
                  <a:pt x="6038" y="10560"/>
                </a:cubicBezTo>
                <a:lnTo>
                  <a:pt x="5904" y="10427"/>
                </a:lnTo>
                <a:lnTo>
                  <a:pt x="5904" y="10360"/>
                </a:lnTo>
                <a:lnTo>
                  <a:pt x="5904" y="10293"/>
                </a:lnTo>
                <a:cubicBezTo>
                  <a:pt x="5904" y="10260"/>
                  <a:pt x="5871" y="10193"/>
                  <a:pt x="5871" y="10160"/>
                </a:cubicBezTo>
                <a:cubicBezTo>
                  <a:pt x="5854" y="10110"/>
                  <a:pt x="5821" y="10085"/>
                  <a:pt x="5788" y="10085"/>
                </a:cubicBezTo>
                <a:cubicBezTo>
                  <a:pt x="5754" y="10085"/>
                  <a:pt x="5721" y="10110"/>
                  <a:pt x="5704" y="10160"/>
                </a:cubicBezTo>
                <a:lnTo>
                  <a:pt x="5704" y="10193"/>
                </a:lnTo>
                <a:cubicBezTo>
                  <a:pt x="5671" y="10027"/>
                  <a:pt x="5671" y="9826"/>
                  <a:pt x="5671" y="9660"/>
                </a:cubicBezTo>
                <a:cubicBezTo>
                  <a:pt x="5671" y="9426"/>
                  <a:pt x="5671" y="9226"/>
                  <a:pt x="5904" y="9159"/>
                </a:cubicBezTo>
                <a:cubicBezTo>
                  <a:pt x="5912" y="9156"/>
                  <a:pt x="5920" y="9154"/>
                  <a:pt x="5927" y="9152"/>
                </a:cubicBezTo>
                <a:lnTo>
                  <a:pt x="5927" y="9152"/>
                </a:lnTo>
                <a:cubicBezTo>
                  <a:pt x="6156" y="9228"/>
                  <a:pt x="6369" y="9423"/>
                  <a:pt x="6505" y="9626"/>
                </a:cubicBezTo>
                <a:cubicBezTo>
                  <a:pt x="6624" y="9831"/>
                  <a:pt x="6735" y="10131"/>
                  <a:pt x="6761" y="10420"/>
                </a:cubicBezTo>
                <a:lnTo>
                  <a:pt x="6761" y="10420"/>
                </a:lnTo>
                <a:cubicBezTo>
                  <a:pt x="6817" y="10104"/>
                  <a:pt x="6673" y="9717"/>
                  <a:pt x="6505" y="9493"/>
                </a:cubicBezTo>
                <a:cubicBezTo>
                  <a:pt x="6391" y="9351"/>
                  <a:pt x="6230" y="9137"/>
                  <a:pt x="6021" y="9137"/>
                </a:cubicBezTo>
                <a:cubicBezTo>
                  <a:pt x="5990" y="9137"/>
                  <a:pt x="5959" y="9142"/>
                  <a:pt x="5927" y="9152"/>
                </a:cubicBezTo>
                <a:lnTo>
                  <a:pt x="5927" y="9152"/>
                </a:lnTo>
                <a:cubicBezTo>
                  <a:pt x="5861" y="9129"/>
                  <a:pt x="5794" y="9117"/>
                  <a:pt x="5727" y="9117"/>
                </a:cubicBezTo>
                <a:cubicBezTo>
                  <a:pt x="5568" y="9117"/>
                  <a:pt x="5409" y="9186"/>
                  <a:pt x="5271" y="9359"/>
                </a:cubicBezTo>
                <a:cubicBezTo>
                  <a:pt x="4937" y="9826"/>
                  <a:pt x="5337" y="10460"/>
                  <a:pt x="5504" y="10894"/>
                </a:cubicBezTo>
                <a:cubicBezTo>
                  <a:pt x="5504" y="10911"/>
                  <a:pt x="5521" y="10919"/>
                  <a:pt x="5537" y="10919"/>
                </a:cubicBezTo>
                <a:cubicBezTo>
                  <a:pt x="5554" y="10919"/>
                  <a:pt x="5571" y="10911"/>
                  <a:pt x="5571" y="10894"/>
                </a:cubicBezTo>
                <a:lnTo>
                  <a:pt x="5571" y="10794"/>
                </a:lnTo>
                <a:cubicBezTo>
                  <a:pt x="5671" y="10927"/>
                  <a:pt x="5771" y="11061"/>
                  <a:pt x="5904" y="11127"/>
                </a:cubicBezTo>
                <a:cubicBezTo>
                  <a:pt x="6004" y="11561"/>
                  <a:pt x="6071" y="11961"/>
                  <a:pt x="6238" y="12362"/>
                </a:cubicBezTo>
                <a:cubicBezTo>
                  <a:pt x="6271" y="12462"/>
                  <a:pt x="6371" y="12595"/>
                  <a:pt x="6405" y="12728"/>
                </a:cubicBezTo>
                <a:cubicBezTo>
                  <a:pt x="6171" y="12462"/>
                  <a:pt x="5904" y="12261"/>
                  <a:pt x="5704" y="12061"/>
                </a:cubicBezTo>
                <a:cubicBezTo>
                  <a:pt x="5704" y="12028"/>
                  <a:pt x="5704" y="12028"/>
                  <a:pt x="5671" y="11961"/>
                </a:cubicBezTo>
                <a:cubicBezTo>
                  <a:pt x="5604" y="11928"/>
                  <a:pt x="5571" y="11928"/>
                  <a:pt x="5537" y="11928"/>
                </a:cubicBezTo>
                <a:cubicBezTo>
                  <a:pt x="5504" y="11895"/>
                  <a:pt x="5404" y="11861"/>
                  <a:pt x="5404" y="11794"/>
                </a:cubicBezTo>
                <a:cubicBezTo>
                  <a:pt x="5204" y="11561"/>
                  <a:pt x="4937" y="11294"/>
                  <a:pt x="4703" y="11061"/>
                </a:cubicBezTo>
                <a:cubicBezTo>
                  <a:pt x="4703" y="11061"/>
                  <a:pt x="4703" y="11027"/>
                  <a:pt x="4670" y="11027"/>
                </a:cubicBezTo>
                <a:cubicBezTo>
                  <a:pt x="4603" y="10961"/>
                  <a:pt x="4537" y="10927"/>
                  <a:pt x="4503" y="10894"/>
                </a:cubicBezTo>
                <a:cubicBezTo>
                  <a:pt x="4503" y="10894"/>
                  <a:pt x="4437" y="10860"/>
                  <a:pt x="4403" y="10860"/>
                </a:cubicBezTo>
                <a:cubicBezTo>
                  <a:pt x="4337" y="10760"/>
                  <a:pt x="4236" y="10727"/>
                  <a:pt x="4103" y="10627"/>
                </a:cubicBezTo>
                <a:cubicBezTo>
                  <a:pt x="4103" y="10627"/>
                  <a:pt x="4070" y="10627"/>
                  <a:pt x="4070" y="10594"/>
                </a:cubicBezTo>
                <a:cubicBezTo>
                  <a:pt x="4103" y="10560"/>
                  <a:pt x="4170" y="10527"/>
                  <a:pt x="4103" y="10427"/>
                </a:cubicBezTo>
                <a:cubicBezTo>
                  <a:pt x="3736" y="9593"/>
                  <a:pt x="3603" y="8859"/>
                  <a:pt x="3536" y="7958"/>
                </a:cubicBezTo>
                <a:cubicBezTo>
                  <a:pt x="3947" y="7451"/>
                  <a:pt x="4235" y="6487"/>
                  <a:pt x="3906" y="5894"/>
                </a:cubicBezTo>
                <a:lnTo>
                  <a:pt x="3906" y="5894"/>
                </a:lnTo>
                <a:cubicBezTo>
                  <a:pt x="4089" y="6241"/>
                  <a:pt x="3965" y="6752"/>
                  <a:pt x="3769" y="7191"/>
                </a:cubicBezTo>
                <a:cubicBezTo>
                  <a:pt x="3769" y="7058"/>
                  <a:pt x="3769" y="6924"/>
                  <a:pt x="3736" y="6824"/>
                </a:cubicBezTo>
                <a:cubicBezTo>
                  <a:pt x="3721" y="6749"/>
                  <a:pt x="3659" y="6715"/>
                  <a:pt x="3595" y="6715"/>
                </a:cubicBezTo>
                <a:cubicBezTo>
                  <a:pt x="3516" y="6715"/>
                  <a:pt x="3436" y="6766"/>
                  <a:pt x="3436" y="6858"/>
                </a:cubicBezTo>
                <a:lnTo>
                  <a:pt x="3403" y="6858"/>
                </a:lnTo>
                <a:cubicBezTo>
                  <a:pt x="3254" y="6591"/>
                  <a:pt x="2922" y="5536"/>
                  <a:pt x="3363" y="5536"/>
                </a:cubicBezTo>
                <a:cubicBezTo>
                  <a:pt x="3419" y="5536"/>
                  <a:pt x="3487" y="5553"/>
                  <a:pt x="3569" y="5590"/>
                </a:cubicBezTo>
                <a:cubicBezTo>
                  <a:pt x="3696" y="5646"/>
                  <a:pt x="3790" y="5724"/>
                  <a:pt x="3857" y="5816"/>
                </a:cubicBezTo>
                <a:lnTo>
                  <a:pt x="3857" y="5816"/>
                </a:lnTo>
                <a:cubicBezTo>
                  <a:pt x="3728" y="5629"/>
                  <a:pt x="3527" y="5488"/>
                  <a:pt x="3236" y="5423"/>
                </a:cubicBezTo>
                <a:cubicBezTo>
                  <a:pt x="3204" y="5417"/>
                  <a:pt x="3173" y="5415"/>
                  <a:pt x="3144" y="5415"/>
                </a:cubicBezTo>
                <a:cubicBezTo>
                  <a:pt x="2841" y="5415"/>
                  <a:pt x="2699" y="5714"/>
                  <a:pt x="2669" y="5957"/>
                </a:cubicBezTo>
                <a:cubicBezTo>
                  <a:pt x="2602" y="6391"/>
                  <a:pt x="2769" y="6891"/>
                  <a:pt x="3169" y="7091"/>
                </a:cubicBezTo>
                <a:lnTo>
                  <a:pt x="3202" y="7091"/>
                </a:lnTo>
                <a:cubicBezTo>
                  <a:pt x="3202" y="7358"/>
                  <a:pt x="3269" y="7591"/>
                  <a:pt x="3336" y="7858"/>
                </a:cubicBezTo>
                <a:cubicBezTo>
                  <a:pt x="3336" y="7892"/>
                  <a:pt x="3369" y="7925"/>
                  <a:pt x="3403" y="7925"/>
                </a:cubicBezTo>
                <a:cubicBezTo>
                  <a:pt x="3383" y="8194"/>
                  <a:pt x="3331" y="8363"/>
                  <a:pt x="3220" y="8363"/>
                </a:cubicBezTo>
                <a:cubicBezTo>
                  <a:pt x="3138" y="8363"/>
                  <a:pt x="3025" y="8271"/>
                  <a:pt x="2869" y="8058"/>
                </a:cubicBezTo>
                <a:cubicBezTo>
                  <a:pt x="2569" y="7692"/>
                  <a:pt x="2268" y="7258"/>
                  <a:pt x="2002" y="6891"/>
                </a:cubicBezTo>
                <a:cubicBezTo>
                  <a:pt x="2035" y="6858"/>
                  <a:pt x="2035" y="6758"/>
                  <a:pt x="2068" y="6724"/>
                </a:cubicBezTo>
                <a:cubicBezTo>
                  <a:pt x="2268" y="6190"/>
                  <a:pt x="2102" y="5590"/>
                  <a:pt x="1668" y="5223"/>
                </a:cubicBezTo>
                <a:cubicBezTo>
                  <a:pt x="1464" y="5060"/>
                  <a:pt x="1197" y="4959"/>
                  <a:pt x="929" y="4959"/>
                </a:cubicBezTo>
                <a:cubicBezTo>
                  <a:pt x="759" y="4959"/>
                  <a:pt x="589" y="4999"/>
                  <a:pt x="434" y="5090"/>
                </a:cubicBezTo>
                <a:cubicBezTo>
                  <a:pt x="0" y="5390"/>
                  <a:pt x="167" y="6090"/>
                  <a:pt x="434" y="6457"/>
                </a:cubicBezTo>
                <a:cubicBezTo>
                  <a:pt x="454" y="6478"/>
                  <a:pt x="472" y="6486"/>
                  <a:pt x="486" y="6486"/>
                </a:cubicBezTo>
                <a:cubicBezTo>
                  <a:pt x="518" y="6486"/>
                  <a:pt x="534" y="6447"/>
                  <a:pt x="534" y="6424"/>
                </a:cubicBezTo>
                <a:cubicBezTo>
                  <a:pt x="500" y="6090"/>
                  <a:pt x="234" y="5557"/>
                  <a:pt x="567" y="5290"/>
                </a:cubicBezTo>
                <a:cubicBezTo>
                  <a:pt x="664" y="5230"/>
                  <a:pt x="773" y="5204"/>
                  <a:pt x="885" y="5204"/>
                </a:cubicBezTo>
                <a:cubicBezTo>
                  <a:pt x="1082" y="5204"/>
                  <a:pt x="1285" y="5283"/>
                  <a:pt x="1434" y="5390"/>
                </a:cubicBezTo>
                <a:cubicBezTo>
                  <a:pt x="1768" y="5590"/>
                  <a:pt x="1935" y="5957"/>
                  <a:pt x="1935" y="6357"/>
                </a:cubicBezTo>
                <a:cubicBezTo>
                  <a:pt x="1935" y="6524"/>
                  <a:pt x="1901" y="6724"/>
                  <a:pt x="1768" y="6858"/>
                </a:cubicBezTo>
                <a:cubicBezTo>
                  <a:pt x="1743" y="6919"/>
                  <a:pt x="1701" y="6940"/>
                  <a:pt x="1650" y="6940"/>
                </a:cubicBezTo>
                <a:cubicBezTo>
                  <a:pt x="1563" y="6940"/>
                  <a:pt x="1452" y="6879"/>
                  <a:pt x="1368" y="6858"/>
                </a:cubicBezTo>
                <a:cubicBezTo>
                  <a:pt x="1101" y="6724"/>
                  <a:pt x="901" y="6524"/>
                  <a:pt x="667" y="6357"/>
                </a:cubicBezTo>
                <a:cubicBezTo>
                  <a:pt x="651" y="6341"/>
                  <a:pt x="636" y="6334"/>
                  <a:pt x="624" y="6334"/>
                </a:cubicBezTo>
                <a:cubicBezTo>
                  <a:pt x="588" y="6334"/>
                  <a:pt x="576" y="6391"/>
                  <a:pt x="601" y="6391"/>
                </a:cubicBezTo>
                <a:cubicBezTo>
                  <a:pt x="868" y="6658"/>
                  <a:pt x="1307" y="7161"/>
                  <a:pt x="1660" y="7161"/>
                </a:cubicBezTo>
                <a:cubicBezTo>
                  <a:pt x="1747" y="7161"/>
                  <a:pt x="1829" y="7131"/>
                  <a:pt x="1901" y="7058"/>
                </a:cubicBezTo>
                <a:cubicBezTo>
                  <a:pt x="2335" y="7692"/>
                  <a:pt x="2769" y="8259"/>
                  <a:pt x="3236" y="8892"/>
                </a:cubicBezTo>
                <a:cubicBezTo>
                  <a:pt x="3264" y="8911"/>
                  <a:pt x="3289" y="8919"/>
                  <a:pt x="3312" y="8919"/>
                </a:cubicBezTo>
                <a:cubicBezTo>
                  <a:pt x="3370" y="8919"/>
                  <a:pt x="3412" y="8864"/>
                  <a:pt x="3436" y="8792"/>
                </a:cubicBezTo>
                <a:cubicBezTo>
                  <a:pt x="3436" y="8726"/>
                  <a:pt x="3503" y="8592"/>
                  <a:pt x="3503" y="8525"/>
                </a:cubicBezTo>
                <a:cubicBezTo>
                  <a:pt x="3536" y="9059"/>
                  <a:pt x="3603" y="9593"/>
                  <a:pt x="3836" y="10093"/>
                </a:cubicBezTo>
                <a:cubicBezTo>
                  <a:pt x="3847" y="10136"/>
                  <a:pt x="3816" y="10151"/>
                  <a:pt x="3767" y="10151"/>
                </a:cubicBezTo>
                <a:cubicBezTo>
                  <a:pt x="3662" y="10151"/>
                  <a:pt x="3470" y="10083"/>
                  <a:pt x="3403" y="10060"/>
                </a:cubicBezTo>
                <a:cubicBezTo>
                  <a:pt x="3236" y="10027"/>
                  <a:pt x="3036" y="9960"/>
                  <a:pt x="2869" y="9926"/>
                </a:cubicBezTo>
                <a:cubicBezTo>
                  <a:pt x="2869" y="9626"/>
                  <a:pt x="2735" y="9359"/>
                  <a:pt x="2502" y="9193"/>
                </a:cubicBezTo>
                <a:cubicBezTo>
                  <a:pt x="2186" y="8974"/>
                  <a:pt x="1800" y="8826"/>
                  <a:pt x="1420" y="8826"/>
                </a:cubicBezTo>
                <a:cubicBezTo>
                  <a:pt x="1278" y="8826"/>
                  <a:pt x="1137" y="8847"/>
                  <a:pt x="1001" y="8892"/>
                </a:cubicBezTo>
                <a:cubicBezTo>
                  <a:pt x="500" y="9059"/>
                  <a:pt x="400" y="9593"/>
                  <a:pt x="701" y="10027"/>
                </a:cubicBezTo>
                <a:cubicBezTo>
                  <a:pt x="710" y="10035"/>
                  <a:pt x="718" y="10040"/>
                  <a:pt x="727" y="10040"/>
                </a:cubicBezTo>
                <a:cubicBezTo>
                  <a:pt x="749" y="10040"/>
                  <a:pt x="767" y="10009"/>
                  <a:pt x="767" y="9960"/>
                </a:cubicBezTo>
                <a:cubicBezTo>
                  <a:pt x="734" y="9626"/>
                  <a:pt x="701" y="9259"/>
                  <a:pt x="1101" y="9126"/>
                </a:cubicBezTo>
                <a:cubicBezTo>
                  <a:pt x="1208" y="9094"/>
                  <a:pt x="1325" y="9079"/>
                  <a:pt x="1445" y="9079"/>
                </a:cubicBezTo>
                <a:cubicBezTo>
                  <a:pt x="1699" y="9079"/>
                  <a:pt x="1964" y="9146"/>
                  <a:pt x="2168" y="9259"/>
                </a:cubicBezTo>
                <a:cubicBezTo>
                  <a:pt x="2368" y="9359"/>
                  <a:pt x="2569" y="9560"/>
                  <a:pt x="2602" y="9760"/>
                </a:cubicBezTo>
                <a:cubicBezTo>
                  <a:pt x="2569" y="9760"/>
                  <a:pt x="2535" y="9793"/>
                  <a:pt x="2535" y="9860"/>
                </a:cubicBezTo>
                <a:cubicBezTo>
                  <a:pt x="2535" y="9893"/>
                  <a:pt x="2569" y="9926"/>
                  <a:pt x="2602" y="9960"/>
                </a:cubicBezTo>
                <a:cubicBezTo>
                  <a:pt x="2602" y="10060"/>
                  <a:pt x="2569" y="10093"/>
                  <a:pt x="2502" y="10193"/>
                </a:cubicBezTo>
                <a:cubicBezTo>
                  <a:pt x="2376" y="10308"/>
                  <a:pt x="2205" y="10355"/>
                  <a:pt x="2020" y="10355"/>
                </a:cubicBezTo>
                <a:cubicBezTo>
                  <a:pt x="1614" y="10355"/>
                  <a:pt x="1140" y="10133"/>
                  <a:pt x="934" y="9926"/>
                </a:cubicBezTo>
                <a:cubicBezTo>
                  <a:pt x="924" y="9917"/>
                  <a:pt x="915" y="9913"/>
                  <a:pt x="906" y="9913"/>
                </a:cubicBezTo>
                <a:cubicBezTo>
                  <a:pt x="887" y="9913"/>
                  <a:pt x="877" y="9936"/>
                  <a:pt x="901" y="9960"/>
                </a:cubicBezTo>
                <a:cubicBezTo>
                  <a:pt x="1137" y="10314"/>
                  <a:pt x="1607" y="10568"/>
                  <a:pt x="2050" y="10568"/>
                </a:cubicBezTo>
                <a:cubicBezTo>
                  <a:pt x="2234" y="10568"/>
                  <a:pt x="2413" y="10524"/>
                  <a:pt x="2569" y="10427"/>
                </a:cubicBezTo>
                <a:cubicBezTo>
                  <a:pt x="2702" y="10360"/>
                  <a:pt x="2769" y="10260"/>
                  <a:pt x="2835" y="10193"/>
                </a:cubicBezTo>
                <a:cubicBezTo>
                  <a:pt x="3002" y="10260"/>
                  <a:pt x="3169" y="10360"/>
                  <a:pt x="3369" y="10393"/>
                </a:cubicBezTo>
                <a:cubicBezTo>
                  <a:pt x="3769" y="10560"/>
                  <a:pt x="4203" y="10727"/>
                  <a:pt x="4537" y="11027"/>
                </a:cubicBezTo>
                <a:cubicBezTo>
                  <a:pt x="4737" y="11227"/>
                  <a:pt x="4937" y="11428"/>
                  <a:pt x="5104" y="11628"/>
                </a:cubicBezTo>
                <a:cubicBezTo>
                  <a:pt x="5093" y="11624"/>
                  <a:pt x="5082" y="11622"/>
                  <a:pt x="5071" y="11622"/>
                </a:cubicBezTo>
                <a:cubicBezTo>
                  <a:pt x="4984" y="11622"/>
                  <a:pt x="4907" y="11735"/>
                  <a:pt x="4937" y="11794"/>
                </a:cubicBezTo>
                <a:cubicBezTo>
                  <a:pt x="4904" y="11794"/>
                  <a:pt x="4837" y="11794"/>
                  <a:pt x="4770" y="11861"/>
                </a:cubicBezTo>
                <a:cubicBezTo>
                  <a:pt x="4737" y="11861"/>
                  <a:pt x="4703" y="11895"/>
                  <a:pt x="4670" y="11928"/>
                </a:cubicBezTo>
                <a:cubicBezTo>
                  <a:pt x="4603" y="11928"/>
                  <a:pt x="4537" y="11961"/>
                  <a:pt x="4503" y="11961"/>
                </a:cubicBezTo>
                <a:cubicBezTo>
                  <a:pt x="4437" y="11928"/>
                  <a:pt x="4370" y="11928"/>
                  <a:pt x="4337" y="11895"/>
                </a:cubicBezTo>
                <a:cubicBezTo>
                  <a:pt x="4059" y="11723"/>
                  <a:pt x="3700" y="11641"/>
                  <a:pt x="3351" y="11641"/>
                </a:cubicBezTo>
                <a:cubicBezTo>
                  <a:pt x="2480" y="11641"/>
                  <a:pt x="1669" y="12148"/>
                  <a:pt x="2335" y="13029"/>
                </a:cubicBezTo>
                <a:cubicBezTo>
                  <a:pt x="2540" y="13297"/>
                  <a:pt x="2872" y="13401"/>
                  <a:pt x="3228" y="13401"/>
                </a:cubicBezTo>
                <a:cubicBezTo>
                  <a:pt x="3625" y="13401"/>
                  <a:pt x="4053" y="13271"/>
                  <a:pt x="4370" y="13095"/>
                </a:cubicBezTo>
                <a:cubicBezTo>
                  <a:pt x="4737" y="12895"/>
                  <a:pt x="4870" y="12462"/>
                  <a:pt x="4703" y="12195"/>
                </a:cubicBezTo>
                <a:lnTo>
                  <a:pt x="5271" y="12195"/>
                </a:lnTo>
                <a:cubicBezTo>
                  <a:pt x="5371" y="12195"/>
                  <a:pt x="5404" y="12128"/>
                  <a:pt x="5437" y="12061"/>
                </a:cubicBezTo>
                <a:lnTo>
                  <a:pt x="5504" y="12061"/>
                </a:lnTo>
                <a:cubicBezTo>
                  <a:pt x="5771" y="12395"/>
                  <a:pt x="6071" y="12695"/>
                  <a:pt x="6371" y="13029"/>
                </a:cubicBezTo>
                <a:cubicBezTo>
                  <a:pt x="6438" y="13095"/>
                  <a:pt x="6605" y="13296"/>
                  <a:pt x="6738" y="13429"/>
                </a:cubicBezTo>
                <a:cubicBezTo>
                  <a:pt x="6505" y="13429"/>
                  <a:pt x="6238" y="13462"/>
                  <a:pt x="6004" y="13462"/>
                </a:cubicBezTo>
                <a:cubicBezTo>
                  <a:pt x="5704" y="13462"/>
                  <a:pt x="5437" y="13462"/>
                  <a:pt x="5170" y="13596"/>
                </a:cubicBezTo>
                <a:cubicBezTo>
                  <a:pt x="5170" y="13596"/>
                  <a:pt x="5104" y="13596"/>
                  <a:pt x="5104" y="13629"/>
                </a:cubicBezTo>
                <a:cubicBezTo>
                  <a:pt x="5089" y="13627"/>
                  <a:pt x="5073" y="13625"/>
                  <a:pt x="5056" y="13625"/>
                </a:cubicBezTo>
                <a:cubicBezTo>
                  <a:pt x="4854" y="13625"/>
                  <a:pt x="4557" y="13801"/>
                  <a:pt x="4403" y="13863"/>
                </a:cubicBezTo>
                <a:cubicBezTo>
                  <a:pt x="4170" y="13963"/>
                  <a:pt x="3870" y="14196"/>
                  <a:pt x="3736" y="14463"/>
                </a:cubicBezTo>
                <a:cubicBezTo>
                  <a:pt x="3518" y="15025"/>
                  <a:pt x="4088" y="15470"/>
                  <a:pt x="4572" y="15470"/>
                </a:cubicBezTo>
                <a:cubicBezTo>
                  <a:pt x="4605" y="15470"/>
                  <a:pt x="4638" y="15468"/>
                  <a:pt x="4670" y="15464"/>
                </a:cubicBezTo>
                <a:cubicBezTo>
                  <a:pt x="5170" y="15430"/>
                  <a:pt x="5704" y="15097"/>
                  <a:pt x="5904" y="14630"/>
                </a:cubicBezTo>
                <a:cubicBezTo>
                  <a:pt x="5964" y="14499"/>
                  <a:pt x="5977" y="14386"/>
                  <a:pt x="5955" y="14288"/>
                </a:cubicBezTo>
                <a:lnTo>
                  <a:pt x="5955" y="14288"/>
                </a:lnTo>
                <a:cubicBezTo>
                  <a:pt x="5955" y="14351"/>
                  <a:pt x="5940" y="14420"/>
                  <a:pt x="5904" y="14496"/>
                </a:cubicBezTo>
                <a:cubicBezTo>
                  <a:pt x="5738" y="14830"/>
                  <a:pt x="5271" y="15063"/>
                  <a:pt x="4904" y="15097"/>
                </a:cubicBezTo>
                <a:cubicBezTo>
                  <a:pt x="4873" y="15101"/>
                  <a:pt x="4843" y="15103"/>
                  <a:pt x="4813" y="15103"/>
                </a:cubicBezTo>
                <a:cubicBezTo>
                  <a:pt x="4375" y="15103"/>
                  <a:pt x="3960" y="14668"/>
                  <a:pt x="4303" y="14263"/>
                </a:cubicBezTo>
                <a:cubicBezTo>
                  <a:pt x="4503" y="14096"/>
                  <a:pt x="4703" y="13996"/>
                  <a:pt x="4904" y="13896"/>
                </a:cubicBezTo>
                <a:cubicBezTo>
                  <a:pt x="5037" y="13863"/>
                  <a:pt x="5204" y="13829"/>
                  <a:pt x="5337" y="13763"/>
                </a:cubicBezTo>
                <a:cubicBezTo>
                  <a:pt x="5449" y="13796"/>
                  <a:pt x="5571" y="13841"/>
                  <a:pt x="5678" y="13901"/>
                </a:cubicBezTo>
                <a:lnTo>
                  <a:pt x="5678" y="13901"/>
                </a:lnTo>
                <a:cubicBezTo>
                  <a:pt x="5642" y="13898"/>
                  <a:pt x="5607" y="13896"/>
                  <a:pt x="5571" y="13896"/>
                </a:cubicBezTo>
                <a:cubicBezTo>
                  <a:pt x="5764" y="13982"/>
                  <a:pt x="5916" y="14110"/>
                  <a:pt x="5955" y="14288"/>
                </a:cubicBezTo>
                <a:lnTo>
                  <a:pt x="5955" y="14288"/>
                </a:lnTo>
                <a:cubicBezTo>
                  <a:pt x="5955" y="14114"/>
                  <a:pt x="5833" y="13990"/>
                  <a:pt x="5678" y="13901"/>
                </a:cubicBezTo>
                <a:lnTo>
                  <a:pt x="5678" y="13901"/>
                </a:lnTo>
                <a:cubicBezTo>
                  <a:pt x="5730" y="13906"/>
                  <a:pt x="5780" y="13911"/>
                  <a:pt x="5828" y="13911"/>
                </a:cubicBezTo>
                <a:cubicBezTo>
                  <a:pt x="5867" y="13911"/>
                  <a:pt x="5904" y="13907"/>
                  <a:pt x="5938" y="13896"/>
                </a:cubicBezTo>
                <a:cubicBezTo>
                  <a:pt x="6004" y="13896"/>
                  <a:pt x="6004" y="13796"/>
                  <a:pt x="5938" y="13796"/>
                </a:cubicBezTo>
                <a:cubicBezTo>
                  <a:pt x="5738" y="13763"/>
                  <a:pt x="5571" y="13729"/>
                  <a:pt x="5371" y="13696"/>
                </a:cubicBezTo>
                <a:cubicBezTo>
                  <a:pt x="5519" y="13659"/>
                  <a:pt x="5665" y="13645"/>
                  <a:pt x="5810" y="13645"/>
                </a:cubicBezTo>
                <a:cubicBezTo>
                  <a:pt x="6185" y="13645"/>
                  <a:pt x="6553" y="13738"/>
                  <a:pt x="6938" y="13763"/>
                </a:cubicBezTo>
                <a:cubicBezTo>
                  <a:pt x="6938" y="13763"/>
                  <a:pt x="6938" y="13796"/>
                  <a:pt x="7005" y="13796"/>
                </a:cubicBezTo>
                <a:cubicBezTo>
                  <a:pt x="7205" y="13963"/>
                  <a:pt x="7172" y="13929"/>
                  <a:pt x="7339" y="14029"/>
                </a:cubicBezTo>
                <a:cubicBezTo>
                  <a:pt x="7272" y="14063"/>
                  <a:pt x="7405" y="14129"/>
                  <a:pt x="7606" y="14230"/>
                </a:cubicBezTo>
                <a:cubicBezTo>
                  <a:pt x="7906" y="14430"/>
                  <a:pt x="8206" y="14697"/>
                  <a:pt x="8540" y="14897"/>
                </a:cubicBezTo>
                <a:cubicBezTo>
                  <a:pt x="8606" y="14930"/>
                  <a:pt x="8706" y="15030"/>
                  <a:pt x="8740" y="15063"/>
                </a:cubicBezTo>
                <a:cubicBezTo>
                  <a:pt x="8673" y="15063"/>
                  <a:pt x="8606" y="15030"/>
                  <a:pt x="8540" y="14963"/>
                </a:cubicBezTo>
                <a:cubicBezTo>
                  <a:pt x="8515" y="14955"/>
                  <a:pt x="8492" y="14951"/>
                  <a:pt x="8471" y="14951"/>
                </a:cubicBezTo>
                <a:cubicBezTo>
                  <a:pt x="8410" y="14951"/>
                  <a:pt x="8373" y="14988"/>
                  <a:pt x="8373" y="15063"/>
                </a:cubicBezTo>
                <a:cubicBezTo>
                  <a:pt x="8129" y="15063"/>
                  <a:pt x="7869" y="15047"/>
                  <a:pt x="7610" y="15047"/>
                </a:cubicBezTo>
                <a:cubicBezTo>
                  <a:pt x="7124" y="15047"/>
                  <a:pt x="6641" y="15104"/>
                  <a:pt x="6271" y="15430"/>
                </a:cubicBezTo>
                <a:cubicBezTo>
                  <a:pt x="5904" y="15764"/>
                  <a:pt x="6038" y="16398"/>
                  <a:pt x="6505" y="16531"/>
                </a:cubicBezTo>
                <a:cubicBezTo>
                  <a:pt x="6591" y="16564"/>
                  <a:pt x="6685" y="16579"/>
                  <a:pt x="6783" y="16579"/>
                </a:cubicBezTo>
                <a:cubicBezTo>
                  <a:pt x="7179" y="16579"/>
                  <a:pt x="7645" y="16338"/>
                  <a:pt x="7939" y="16098"/>
                </a:cubicBezTo>
                <a:cubicBezTo>
                  <a:pt x="8075" y="15992"/>
                  <a:pt x="8157" y="15851"/>
                  <a:pt x="8186" y="15708"/>
                </a:cubicBezTo>
                <a:lnTo>
                  <a:pt x="8186" y="15708"/>
                </a:lnTo>
                <a:cubicBezTo>
                  <a:pt x="8134" y="15773"/>
                  <a:pt x="8052" y="15837"/>
                  <a:pt x="7939" y="15897"/>
                </a:cubicBezTo>
                <a:cubicBezTo>
                  <a:pt x="7672" y="16098"/>
                  <a:pt x="7272" y="16231"/>
                  <a:pt x="6905" y="16231"/>
                </a:cubicBezTo>
                <a:cubicBezTo>
                  <a:pt x="6738" y="16231"/>
                  <a:pt x="6571" y="16098"/>
                  <a:pt x="6538" y="15931"/>
                </a:cubicBezTo>
                <a:cubicBezTo>
                  <a:pt x="6438" y="15530"/>
                  <a:pt x="6805" y="15264"/>
                  <a:pt x="7172" y="15197"/>
                </a:cubicBezTo>
                <a:cubicBezTo>
                  <a:pt x="7405" y="15097"/>
                  <a:pt x="7706" y="15097"/>
                  <a:pt x="8006" y="15097"/>
                </a:cubicBezTo>
                <a:cubicBezTo>
                  <a:pt x="8056" y="15142"/>
                  <a:pt x="8100" y="15187"/>
                  <a:pt x="8136" y="15231"/>
                </a:cubicBezTo>
                <a:lnTo>
                  <a:pt x="8136" y="15231"/>
                </a:lnTo>
                <a:cubicBezTo>
                  <a:pt x="8310" y="15237"/>
                  <a:pt x="8465" y="15264"/>
                  <a:pt x="8673" y="15264"/>
                </a:cubicBezTo>
                <a:lnTo>
                  <a:pt x="8873" y="15264"/>
                </a:lnTo>
                <a:cubicBezTo>
                  <a:pt x="8906" y="15230"/>
                  <a:pt x="8940" y="15197"/>
                  <a:pt x="8906" y="15130"/>
                </a:cubicBezTo>
                <a:lnTo>
                  <a:pt x="8906" y="15130"/>
                </a:lnTo>
                <a:cubicBezTo>
                  <a:pt x="9273" y="15430"/>
                  <a:pt x="9674" y="15697"/>
                  <a:pt x="10074" y="15931"/>
                </a:cubicBezTo>
                <a:cubicBezTo>
                  <a:pt x="10241" y="16064"/>
                  <a:pt x="10408" y="16131"/>
                  <a:pt x="10574" y="16264"/>
                </a:cubicBezTo>
                <a:cubicBezTo>
                  <a:pt x="10541" y="16298"/>
                  <a:pt x="10508" y="16364"/>
                  <a:pt x="10508" y="16431"/>
                </a:cubicBezTo>
                <a:cubicBezTo>
                  <a:pt x="10508" y="16464"/>
                  <a:pt x="10541" y="16464"/>
                  <a:pt x="10541" y="16531"/>
                </a:cubicBezTo>
                <a:cubicBezTo>
                  <a:pt x="10241" y="16698"/>
                  <a:pt x="10041" y="16931"/>
                  <a:pt x="9840" y="17198"/>
                </a:cubicBezTo>
                <a:cubicBezTo>
                  <a:pt x="9774" y="17198"/>
                  <a:pt x="9740" y="17232"/>
                  <a:pt x="9707" y="17232"/>
                </a:cubicBezTo>
                <a:cubicBezTo>
                  <a:pt x="9607" y="17265"/>
                  <a:pt x="9674" y="17398"/>
                  <a:pt x="9740" y="17432"/>
                </a:cubicBezTo>
                <a:cubicBezTo>
                  <a:pt x="9763" y="17455"/>
                  <a:pt x="9802" y="17494"/>
                  <a:pt x="9835" y="17494"/>
                </a:cubicBezTo>
                <a:cubicBezTo>
                  <a:pt x="9850" y="17494"/>
                  <a:pt x="9863" y="17486"/>
                  <a:pt x="9874" y="17465"/>
                </a:cubicBezTo>
                <a:cubicBezTo>
                  <a:pt x="9907" y="17465"/>
                  <a:pt x="10007" y="17432"/>
                  <a:pt x="10041" y="17432"/>
                </a:cubicBezTo>
                <a:cubicBezTo>
                  <a:pt x="10107" y="17398"/>
                  <a:pt x="10107" y="17298"/>
                  <a:pt x="10107" y="17265"/>
                </a:cubicBezTo>
                <a:lnTo>
                  <a:pt x="10241" y="17132"/>
                </a:lnTo>
                <a:lnTo>
                  <a:pt x="10241" y="17198"/>
                </a:lnTo>
                <a:lnTo>
                  <a:pt x="10274" y="17198"/>
                </a:lnTo>
                <a:lnTo>
                  <a:pt x="10274" y="17132"/>
                </a:lnTo>
                <a:cubicBezTo>
                  <a:pt x="10441" y="16965"/>
                  <a:pt x="10608" y="16865"/>
                  <a:pt x="10841" y="16731"/>
                </a:cubicBezTo>
                <a:cubicBezTo>
                  <a:pt x="10875" y="16731"/>
                  <a:pt x="10908" y="16631"/>
                  <a:pt x="10908" y="16598"/>
                </a:cubicBezTo>
                <a:cubicBezTo>
                  <a:pt x="11208" y="16798"/>
                  <a:pt x="11442" y="17065"/>
                  <a:pt x="11675" y="17398"/>
                </a:cubicBezTo>
                <a:cubicBezTo>
                  <a:pt x="11875" y="17732"/>
                  <a:pt x="11742" y="17865"/>
                  <a:pt x="11909" y="17966"/>
                </a:cubicBezTo>
                <a:cubicBezTo>
                  <a:pt x="11942" y="18099"/>
                  <a:pt x="12009" y="18266"/>
                  <a:pt x="12042" y="18399"/>
                </a:cubicBezTo>
                <a:cubicBezTo>
                  <a:pt x="12175" y="18799"/>
                  <a:pt x="12242" y="19200"/>
                  <a:pt x="12376" y="19600"/>
                </a:cubicBezTo>
                <a:cubicBezTo>
                  <a:pt x="12376" y="19967"/>
                  <a:pt x="12376" y="20401"/>
                  <a:pt x="12442" y="20768"/>
                </a:cubicBezTo>
                <a:cubicBezTo>
                  <a:pt x="12442" y="20784"/>
                  <a:pt x="12467" y="20793"/>
                  <a:pt x="12492" y="20793"/>
                </a:cubicBezTo>
                <a:cubicBezTo>
                  <a:pt x="12517" y="20793"/>
                  <a:pt x="12542" y="20784"/>
                  <a:pt x="12542" y="20768"/>
                </a:cubicBezTo>
                <a:lnTo>
                  <a:pt x="12542" y="20301"/>
                </a:lnTo>
                <a:cubicBezTo>
                  <a:pt x="13210" y="23036"/>
                  <a:pt x="13710" y="25771"/>
                  <a:pt x="14210" y="28573"/>
                </a:cubicBezTo>
                <a:cubicBezTo>
                  <a:pt x="13661" y="27995"/>
                  <a:pt x="13087" y="27468"/>
                  <a:pt x="12467" y="26968"/>
                </a:cubicBezTo>
                <a:lnTo>
                  <a:pt x="12467" y="26968"/>
                </a:lnTo>
                <a:cubicBezTo>
                  <a:pt x="12795" y="27215"/>
                  <a:pt x="13152" y="27450"/>
                  <a:pt x="13510" y="27706"/>
                </a:cubicBezTo>
                <a:cubicBezTo>
                  <a:pt x="13514" y="27711"/>
                  <a:pt x="13519" y="27713"/>
                  <a:pt x="13524" y="27713"/>
                </a:cubicBezTo>
                <a:cubicBezTo>
                  <a:pt x="13551" y="27713"/>
                  <a:pt x="13572" y="27635"/>
                  <a:pt x="13543" y="27606"/>
                </a:cubicBezTo>
                <a:cubicBezTo>
                  <a:pt x="12509" y="26438"/>
                  <a:pt x="11041" y="25638"/>
                  <a:pt x="9874" y="24704"/>
                </a:cubicBezTo>
                <a:cubicBezTo>
                  <a:pt x="9707" y="24570"/>
                  <a:pt x="9540" y="24404"/>
                  <a:pt x="9373" y="24237"/>
                </a:cubicBezTo>
                <a:cubicBezTo>
                  <a:pt x="8840" y="23536"/>
                  <a:pt x="8573" y="22636"/>
                  <a:pt x="8439" y="21802"/>
                </a:cubicBezTo>
                <a:lnTo>
                  <a:pt x="8439" y="21768"/>
                </a:lnTo>
                <a:cubicBezTo>
                  <a:pt x="8573" y="21768"/>
                  <a:pt x="8740" y="21735"/>
                  <a:pt x="8873" y="21635"/>
                </a:cubicBezTo>
                <a:cubicBezTo>
                  <a:pt x="9340" y="21301"/>
                  <a:pt x="9373" y="20601"/>
                  <a:pt x="9207" y="20100"/>
                </a:cubicBezTo>
                <a:cubicBezTo>
                  <a:pt x="8972" y="19513"/>
                  <a:pt x="8349" y="19288"/>
                  <a:pt x="7771" y="19288"/>
                </a:cubicBezTo>
                <a:cubicBezTo>
                  <a:pt x="7692" y="19288"/>
                  <a:pt x="7615" y="19292"/>
                  <a:pt x="7539" y="19300"/>
                </a:cubicBezTo>
                <a:cubicBezTo>
                  <a:pt x="7439" y="19300"/>
                  <a:pt x="7505" y="19433"/>
                  <a:pt x="7539" y="19433"/>
                </a:cubicBezTo>
                <a:cubicBezTo>
                  <a:pt x="8039" y="19600"/>
                  <a:pt x="8573" y="19633"/>
                  <a:pt x="8873" y="20134"/>
                </a:cubicBezTo>
                <a:cubicBezTo>
                  <a:pt x="9073" y="20467"/>
                  <a:pt x="9007" y="20968"/>
                  <a:pt x="8840" y="21301"/>
                </a:cubicBezTo>
                <a:cubicBezTo>
                  <a:pt x="8734" y="21486"/>
                  <a:pt x="8607" y="21546"/>
                  <a:pt x="8476" y="21546"/>
                </a:cubicBezTo>
                <a:cubicBezTo>
                  <a:pt x="8442" y="21546"/>
                  <a:pt x="8407" y="21542"/>
                  <a:pt x="8373" y="21535"/>
                </a:cubicBezTo>
                <a:cubicBezTo>
                  <a:pt x="8373" y="21468"/>
                  <a:pt x="8339" y="21435"/>
                  <a:pt x="8339" y="21401"/>
                </a:cubicBezTo>
                <a:cubicBezTo>
                  <a:pt x="8295" y="21312"/>
                  <a:pt x="8236" y="21283"/>
                  <a:pt x="8171" y="21283"/>
                </a:cubicBezTo>
                <a:cubicBezTo>
                  <a:pt x="8139" y="21283"/>
                  <a:pt x="8106" y="21290"/>
                  <a:pt x="8073" y="21301"/>
                </a:cubicBezTo>
                <a:cubicBezTo>
                  <a:pt x="7939" y="21201"/>
                  <a:pt x="7839" y="20968"/>
                  <a:pt x="7772" y="20801"/>
                </a:cubicBezTo>
                <a:cubicBezTo>
                  <a:pt x="7672" y="20434"/>
                  <a:pt x="7739" y="20067"/>
                  <a:pt x="7772" y="19700"/>
                </a:cubicBezTo>
                <a:cubicBezTo>
                  <a:pt x="7772" y="19637"/>
                  <a:pt x="7759" y="19613"/>
                  <a:pt x="7741" y="19613"/>
                </a:cubicBezTo>
                <a:cubicBezTo>
                  <a:pt x="7730" y="19613"/>
                  <a:pt x="7718" y="19621"/>
                  <a:pt x="7706" y="19633"/>
                </a:cubicBezTo>
                <a:cubicBezTo>
                  <a:pt x="7405" y="20034"/>
                  <a:pt x="7439" y="20768"/>
                  <a:pt x="7672" y="21201"/>
                </a:cubicBezTo>
                <a:cubicBezTo>
                  <a:pt x="7739" y="21368"/>
                  <a:pt x="7906" y="21568"/>
                  <a:pt x="8073" y="21635"/>
                </a:cubicBezTo>
                <a:cubicBezTo>
                  <a:pt x="8106" y="21735"/>
                  <a:pt x="8106" y="21768"/>
                  <a:pt x="8239" y="21935"/>
                </a:cubicBezTo>
                <a:lnTo>
                  <a:pt x="8273" y="21968"/>
                </a:lnTo>
                <a:cubicBezTo>
                  <a:pt x="8392" y="22374"/>
                  <a:pt x="8477" y="22780"/>
                  <a:pt x="8589" y="23161"/>
                </a:cubicBezTo>
                <a:lnTo>
                  <a:pt x="8589" y="23161"/>
                </a:lnTo>
                <a:cubicBezTo>
                  <a:pt x="8607" y="23178"/>
                  <a:pt x="8624" y="23195"/>
                  <a:pt x="8642" y="23211"/>
                </a:cubicBezTo>
                <a:lnTo>
                  <a:pt x="8642" y="23211"/>
                </a:lnTo>
                <a:cubicBezTo>
                  <a:pt x="8626" y="23198"/>
                  <a:pt x="8609" y="23184"/>
                  <a:pt x="8592" y="23171"/>
                </a:cubicBezTo>
                <a:lnTo>
                  <a:pt x="8592" y="23171"/>
                </a:lnTo>
                <a:cubicBezTo>
                  <a:pt x="8636" y="23319"/>
                  <a:pt x="8684" y="23464"/>
                  <a:pt x="8740" y="23603"/>
                </a:cubicBezTo>
                <a:cubicBezTo>
                  <a:pt x="8436" y="23285"/>
                  <a:pt x="8145" y="22948"/>
                  <a:pt x="7856" y="22603"/>
                </a:cubicBezTo>
                <a:lnTo>
                  <a:pt x="7856" y="22603"/>
                </a:lnTo>
                <a:cubicBezTo>
                  <a:pt x="8022" y="22737"/>
                  <a:pt x="8287" y="22901"/>
                  <a:pt x="8339" y="22936"/>
                </a:cubicBezTo>
                <a:cubicBezTo>
                  <a:pt x="8407" y="23026"/>
                  <a:pt x="8505" y="23101"/>
                  <a:pt x="8592" y="23171"/>
                </a:cubicBezTo>
                <a:lnTo>
                  <a:pt x="8592" y="23171"/>
                </a:lnTo>
                <a:cubicBezTo>
                  <a:pt x="8591" y="23167"/>
                  <a:pt x="8590" y="23164"/>
                  <a:pt x="8589" y="23161"/>
                </a:cubicBezTo>
                <a:lnTo>
                  <a:pt x="8589" y="23161"/>
                </a:lnTo>
                <a:cubicBezTo>
                  <a:pt x="8369" y="22947"/>
                  <a:pt x="8166" y="22691"/>
                  <a:pt x="7939" y="22435"/>
                </a:cubicBezTo>
                <a:lnTo>
                  <a:pt x="7872" y="22435"/>
                </a:lnTo>
                <a:cubicBezTo>
                  <a:pt x="7830" y="22427"/>
                  <a:pt x="7797" y="22423"/>
                  <a:pt x="7773" y="22423"/>
                </a:cubicBezTo>
                <a:cubicBezTo>
                  <a:pt x="7742" y="22423"/>
                  <a:pt x="7725" y="22429"/>
                  <a:pt x="7720" y="22441"/>
                </a:cubicBezTo>
                <a:lnTo>
                  <a:pt x="7720" y="22441"/>
                </a:lnTo>
                <a:cubicBezTo>
                  <a:pt x="7765" y="22495"/>
                  <a:pt x="7810" y="22549"/>
                  <a:pt x="7856" y="22603"/>
                </a:cubicBezTo>
                <a:lnTo>
                  <a:pt x="7856" y="22603"/>
                </a:lnTo>
                <a:cubicBezTo>
                  <a:pt x="7767" y="22532"/>
                  <a:pt x="7706" y="22470"/>
                  <a:pt x="7720" y="22441"/>
                </a:cubicBezTo>
                <a:lnTo>
                  <a:pt x="7720" y="22441"/>
                </a:lnTo>
                <a:cubicBezTo>
                  <a:pt x="7387" y="22042"/>
                  <a:pt x="7054" y="21634"/>
                  <a:pt x="6705" y="21235"/>
                </a:cubicBezTo>
                <a:cubicBezTo>
                  <a:pt x="6695" y="21225"/>
                  <a:pt x="6682" y="21221"/>
                  <a:pt x="6671" y="21221"/>
                </a:cubicBezTo>
                <a:cubicBezTo>
                  <a:pt x="6644" y="21221"/>
                  <a:pt x="6624" y="21244"/>
                  <a:pt x="6672" y="21268"/>
                </a:cubicBezTo>
                <a:cubicBezTo>
                  <a:pt x="6905" y="21602"/>
                  <a:pt x="7172" y="21935"/>
                  <a:pt x="7439" y="22269"/>
                </a:cubicBezTo>
                <a:cubicBezTo>
                  <a:pt x="7339" y="22202"/>
                  <a:pt x="7205" y="22102"/>
                  <a:pt x="7072" y="22069"/>
                </a:cubicBezTo>
                <a:cubicBezTo>
                  <a:pt x="7172" y="22069"/>
                  <a:pt x="7172" y="21968"/>
                  <a:pt x="7105" y="21935"/>
                </a:cubicBezTo>
                <a:cubicBezTo>
                  <a:pt x="6838" y="21602"/>
                  <a:pt x="6571" y="21268"/>
                  <a:pt x="6371" y="20901"/>
                </a:cubicBezTo>
                <a:cubicBezTo>
                  <a:pt x="6405" y="20901"/>
                  <a:pt x="6405" y="20868"/>
                  <a:pt x="6405" y="20868"/>
                </a:cubicBezTo>
                <a:cubicBezTo>
                  <a:pt x="6438" y="20734"/>
                  <a:pt x="6505" y="20567"/>
                  <a:pt x="6538" y="20434"/>
                </a:cubicBezTo>
                <a:cubicBezTo>
                  <a:pt x="6538" y="20434"/>
                  <a:pt x="6571" y="20401"/>
                  <a:pt x="6571" y="20367"/>
                </a:cubicBezTo>
                <a:cubicBezTo>
                  <a:pt x="6605" y="20134"/>
                  <a:pt x="6605" y="19900"/>
                  <a:pt x="6605" y="19633"/>
                </a:cubicBezTo>
                <a:cubicBezTo>
                  <a:pt x="6672" y="19533"/>
                  <a:pt x="6705" y="19433"/>
                  <a:pt x="6672" y="19400"/>
                </a:cubicBezTo>
                <a:cubicBezTo>
                  <a:pt x="6705" y="19367"/>
                  <a:pt x="6738" y="19300"/>
                  <a:pt x="6705" y="19266"/>
                </a:cubicBezTo>
                <a:lnTo>
                  <a:pt x="6705" y="19266"/>
                </a:lnTo>
                <a:cubicBezTo>
                  <a:pt x="6741" y="19271"/>
                  <a:pt x="6778" y="19273"/>
                  <a:pt x="6815" y="19273"/>
                </a:cubicBezTo>
                <a:cubicBezTo>
                  <a:pt x="7084" y="19273"/>
                  <a:pt x="7359" y="19163"/>
                  <a:pt x="7505" y="18900"/>
                </a:cubicBezTo>
                <a:cubicBezTo>
                  <a:pt x="7739" y="18433"/>
                  <a:pt x="7606" y="17799"/>
                  <a:pt x="7372" y="17365"/>
                </a:cubicBezTo>
                <a:cubicBezTo>
                  <a:pt x="7255" y="17131"/>
                  <a:pt x="6990" y="16954"/>
                  <a:pt x="6736" y="16954"/>
                </a:cubicBezTo>
                <a:cubicBezTo>
                  <a:pt x="6556" y="16954"/>
                  <a:pt x="6382" y="17043"/>
                  <a:pt x="6271" y="17265"/>
                </a:cubicBezTo>
                <a:cubicBezTo>
                  <a:pt x="6271" y="17298"/>
                  <a:pt x="6271" y="17365"/>
                  <a:pt x="6338" y="17365"/>
                </a:cubicBezTo>
                <a:cubicBezTo>
                  <a:pt x="6484" y="17321"/>
                  <a:pt x="6605" y="17284"/>
                  <a:pt x="6712" y="17284"/>
                </a:cubicBezTo>
                <a:cubicBezTo>
                  <a:pt x="6847" y="17284"/>
                  <a:pt x="6960" y="17345"/>
                  <a:pt x="7072" y="17532"/>
                </a:cubicBezTo>
                <a:cubicBezTo>
                  <a:pt x="7272" y="17799"/>
                  <a:pt x="7339" y="18232"/>
                  <a:pt x="7239" y="18599"/>
                </a:cubicBezTo>
                <a:cubicBezTo>
                  <a:pt x="7189" y="18873"/>
                  <a:pt x="7028" y="19017"/>
                  <a:pt x="6811" y="19017"/>
                </a:cubicBezTo>
                <a:cubicBezTo>
                  <a:pt x="6737" y="19017"/>
                  <a:pt x="6656" y="19000"/>
                  <a:pt x="6571" y="18966"/>
                </a:cubicBezTo>
                <a:cubicBezTo>
                  <a:pt x="6571" y="18933"/>
                  <a:pt x="6571" y="18933"/>
                  <a:pt x="6538" y="18900"/>
                </a:cubicBezTo>
                <a:cubicBezTo>
                  <a:pt x="6505" y="18766"/>
                  <a:pt x="6405" y="18766"/>
                  <a:pt x="6338" y="18766"/>
                </a:cubicBezTo>
                <a:cubicBezTo>
                  <a:pt x="6038" y="18433"/>
                  <a:pt x="5771" y="17699"/>
                  <a:pt x="6104" y="17465"/>
                </a:cubicBezTo>
                <a:cubicBezTo>
                  <a:pt x="6171" y="17432"/>
                  <a:pt x="6104" y="17398"/>
                  <a:pt x="6071" y="17398"/>
                </a:cubicBezTo>
                <a:cubicBezTo>
                  <a:pt x="5404" y="17465"/>
                  <a:pt x="5938" y="18699"/>
                  <a:pt x="6171" y="18966"/>
                </a:cubicBezTo>
                <a:lnTo>
                  <a:pt x="6238" y="19066"/>
                </a:lnTo>
                <a:cubicBezTo>
                  <a:pt x="6271" y="19300"/>
                  <a:pt x="6271" y="19600"/>
                  <a:pt x="6338" y="19867"/>
                </a:cubicBezTo>
                <a:lnTo>
                  <a:pt x="6338" y="19967"/>
                </a:lnTo>
                <a:cubicBezTo>
                  <a:pt x="6271" y="19967"/>
                  <a:pt x="6205" y="19900"/>
                  <a:pt x="6071" y="19734"/>
                </a:cubicBezTo>
                <a:cubicBezTo>
                  <a:pt x="5871" y="19433"/>
                  <a:pt x="5704" y="19200"/>
                  <a:pt x="5504" y="18933"/>
                </a:cubicBezTo>
                <a:cubicBezTo>
                  <a:pt x="5504" y="18900"/>
                  <a:pt x="5504" y="18900"/>
                  <a:pt x="5437" y="18866"/>
                </a:cubicBezTo>
                <a:cubicBezTo>
                  <a:pt x="5371" y="18733"/>
                  <a:pt x="5237" y="18699"/>
                  <a:pt x="5104" y="18633"/>
                </a:cubicBezTo>
                <a:cubicBezTo>
                  <a:pt x="5204" y="18533"/>
                  <a:pt x="5271" y="18366"/>
                  <a:pt x="5271" y="18199"/>
                </a:cubicBezTo>
                <a:cubicBezTo>
                  <a:pt x="5271" y="17699"/>
                  <a:pt x="4937" y="17198"/>
                  <a:pt x="4570" y="16898"/>
                </a:cubicBezTo>
                <a:cubicBezTo>
                  <a:pt x="4420" y="16791"/>
                  <a:pt x="4263" y="16742"/>
                  <a:pt x="4113" y="16742"/>
                </a:cubicBezTo>
                <a:cubicBezTo>
                  <a:pt x="3798" y="16742"/>
                  <a:pt x="3516" y="16959"/>
                  <a:pt x="3403" y="17298"/>
                </a:cubicBezTo>
                <a:cubicBezTo>
                  <a:pt x="3403" y="17373"/>
                  <a:pt x="3459" y="17411"/>
                  <a:pt x="3501" y="17411"/>
                </a:cubicBezTo>
                <a:cubicBezTo>
                  <a:pt x="3515" y="17411"/>
                  <a:pt x="3528" y="17407"/>
                  <a:pt x="3536" y="17398"/>
                </a:cubicBezTo>
                <a:cubicBezTo>
                  <a:pt x="3547" y="17387"/>
                  <a:pt x="3558" y="17376"/>
                  <a:pt x="3569" y="17365"/>
                </a:cubicBezTo>
                <a:lnTo>
                  <a:pt x="3569" y="17365"/>
                </a:lnTo>
                <a:cubicBezTo>
                  <a:pt x="3569" y="17899"/>
                  <a:pt x="3770" y="18699"/>
                  <a:pt x="4337" y="18933"/>
                </a:cubicBezTo>
                <a:cubicBezTo>
                  <a:pt x="4403" y="18971"/>
                  <a:pt x="4473" y="18987"/>
                  <a:pt x="4542" y="18987"/>
                </a:cubicBezTo>
                <a:cubicBezTo>
                  <a:pt x="4714" y="18987"/>
                  <a:pt x="4885" y="18885"/>
                  <a:pt x="5004" y="18766"/>
                </a:cubicBezTo>
                <a:cubicBezTo>
                  <a:pt x="5437" y="19300"/>
                  <a:pt x="5838" y="19867"/>
                  <a:pt x="6271" y="20401"/>
                </a:cubicBezTo>
                <a:cubicBezTo>
                  <a:pt x="6271" y="20545"/>
                  <a:pt x="6254" y="20654"/>
                  <a:pt x="6219" y="20654"/>
                </a:cubicBezTo>
                <a:cubicBezTo>
                  <a:pt x="6206" y="20654"/>
                  <a:pt x="6190" y="20638"/>
                  <a:pt x="6171" y="20601"/>
                </a:cubicBezTo>
                <a:cubicBezTo>
                  <a:pt x="6171" y="20567"/>
                  <a:pt x="6104" y="20567"/>
                  <a:pt x="6071" y="20567"/>
                </a:cubicBezTo>
                <a:cubicBezTo>
                  <a:pt x="6061" y="20537"/>
                  <a:pt x="6039" y="20525"/>
                  <a:pt x="6013" y="20525"/>
                </a:cubicBezTo>
                <a:cubicBezTo>
                  <a:pt x="5955" y="20525"/>
                  <a:pt x="5881" y="20588"/>
                  <a:pt x="5904" y="20634"/>
                </a:cubicBezTo>
                <a:cubicBezTo>
                  <a:pt x="5938" y="20734"/>
                  <a:pt x="5938" y="20768"/>
                  <a:pt x="6004" y="20868"/>
                </a:cubicBezTo>
                <a:lnTo>
                  <a:pt x="6004" y="20901"/>
                </a:lnTo>
                <a:cubicBezTo>
                  <a:pt x="6004" y="20934"/>
                  <a:pt x="6038" y="20968"/>
                  <a:pt x="6038" y="20968"/>
                </a:cubicBezTo>
                <a:cubicBezTo>
                  <a:pt x="6038" y="20968"/>
                  <a:pt x="6038" y="21034"/>
                  <a:pt x="6071" y="21034"/>
                </a:cubicBezTo>
                <a:cubicBezTo>
                  <a:pt x="6071" y="21068"/>
                  <a:pt x="6104" y="21135"/>
                  <a:pt x="6238" y="21268"/>
                </a:cubicBezTo>
                <a:cubicBezTo>
                  <a:pt x="6238" y="21268"/>
                  <a:pt x="6713" y="21870"/>
                  <a:pt x="6614" y="21870"/>
                </a:cubicBezTo>
                <a:cubicBezTo>
                  <a:pt x="6611" y="21870"/>
                  <a:pt x="6608" y="21869"/>
                  <a:pt x="6605" y="21868"/>
                </a:cubicBezTo>
                <a:cubicBezTo>
                  <a:pt x="6238" y="21768"/>
                  <a:pt x="5904" y="21602"/>
                  <a:pt x="5571" y="21435"/>
                </a:cubicBezTo>
                <a:lnTo>
                  <a:pt x="5537" y="21435"/>
                </a:lnTo>
                <a:cubicBezTo>
                  <a:pt x="5537" y="20968"/>
                  <a:pt x="4904" y="20534"/>
                  <a:pt x="4537" y="20401"/>
                </a:cubicBezTo>
                <a:cubicBezTo>
                  <a:pt x="4418" y="20363"/>
                  <a:pt x="4289" y="20345"/>
                  <a:pt x="4160" y="20345"/>
                </a:cubicBezTo>
                <a:cubicBezTo>
                  <a:pt x="3711" y="20345"/>
                  <a:pt x="3262" y="20575"/>
                  <a:pt x="3236" y="21068"/>
                </a:cubicBezTo>
                <a:cubicBezTo>
                  <a:pt x="3145" y="21772"/>
                  <a:pt x="3966" y="22445"/>
                  <a:pt x="4679" y="22445"/>
                </a:cubicBezTo>
                <a:cubicBezTo>
                  <a:pt x="5013" y="22445"/>
                  <a:pt x="5323" y="22297"/>
                  <a:pt x="5504" y="21935"/>
                </a:cubicBezTo>
                <a:cubicBezTo>
                  <a:pt x="5527" y="21889"/>
                  <a:pt x="5486" y="21826"/>
                  <a:pt x="5436" y="21826"/>
                </a:cubicBezTo>
                <a:cubicBezTo>
                  <a:pt x="5435" y="21826"/>
                  <a:pt x="5433" y="21826"/>
                  <a:pt x="5432" y="21826"/>
                </a:cubicBezTo>
                <a:lnTo>
                  <a:pt x="5432" y="21826"/>
                </a:lnTo>
                <a:cubicBezTo>
                  <a:pt x="5465" y="21786"/>
                  <a:pt x="5504" y="21760"/>
                  <a:pt x="5504" y="21735"/>
                </a:cubicBezTo>
                <a:cubicBezTo>
                  <a:pt x="5504" y="21768"/>
                  <a:pt x="5537" y="21802"/>
                  <a:pt x="5571" y="21802"/>
                </a:cubicBezTo>
                <a:cubicBezTo>
                  <a:pt x="5997" y="21933"/>
                  <a:pt x="7036" y="22096"/>
                  <a:pt x="7388" y="22355"/>
                </a:cubicBezTo>
                <a:lnTo>
                  <a:pt x="7388" y="22355"/>
                </a:lnTo>
                <a:cubicBezTo>
                  <a:pt x="7377" y="22349"/>
                  <a:pt x="7366" y="22347"/>
                  <a:pt x="7356" y="22347"/>
                </a:cubicBezTo>
                <a:cubicBezTo>
                  <a:pt x="7299" y="22347"/>
                  <a:pt x="7246" y="22418"/>
                  <a:pt x="7272" y="22469"/>
                </a:cubicBezTo>
                <a:cubicBezTo>
                  <a:pt x="7706" y="23303"/>
                  <a:pt x="8540" y="23770"/>
                  <a:pt x="9173" y="24437"/>
                </a:cubicBezTo>
                <a:cubicBezTo>
                  <a:pt x="9107" y="24404"/>
                  <a:pt x="9073" y="24404"/>
                  <a:pt x="9040" y="24370"/>
                </a:cubicBezTo>
                <a:cubicBezTo>
                  <a:pt x="9021" y="24358"/>
                  <a:pt x="9004" y="24352"/>
                  <a:pt x="8988" y="24352"/>
                </a:cubicBezTo>
                <a:cubicBezTo>
                  <a:pt x="8920" y="24352"/>
                  <a:pt x="8886" y="24456"/>
                  <a:pt x="8940" y="24537"/>
                </a:cubicBezTo>
                <a:lnTo>
                  <a:pt x="9007" y="24570"/>
                </a:lnTo>
                <a:cubicBezTo>
                  <a:pt x="8840" y="24570"/>
                  <a:pt x="8606" y="24604"/>
                  <a:pt x="8439" y="24637"/>
                </a:cubicBezTo>
                <a:cubicBezTo>
                  <a:pt x="8439" y="24570"/>
                  <a:pt x="8373" y="24537"/>
                  <a:pt x="8273" y="24537"/>
                </a:cubicBezTo>
                <a:cubicBezTo>
                  <a:pt x="8106" y="24570"/>
                  <a:pt x="8006" y="24604"/>
                  <a:pt x="7872" y="24704"/>
                </a:cubicBezTo>
                <a:lnTo>
                  <a:pt x="7861" y="24715"/>
                </a:lnTo>
                <a:lnTo>
                  <a:pt x="7861" y="24715"/>
                </a:lnTo>
                <a:cubicBezTo>
                  <a:pt x="7850" y="24795"/>
                  <a:pt x="7836" y="24869"/>
                  <a:pt x="7815" y="24937"/>
                </a:cubicBezTo>
                <a:lnTo>
                  <a:pt x="7839" y="24937"/>
                </a:lnTo>
                <a:cubicBezTo>
                  <a:pt x="7872" y="24971"/>
                  <a:pt x="7906" y="24971"/>
                  <a:pt x="7939" y="24971"/>
                </a:cubicBezTo>
                <a:cubicBezTo>
                  <a:pt x="8073" y="24937"/>
                  <a:pt x="8239" y="24937"/>
                  <a:pt x="8373" y="24904"/>
                </a:cubicBezTo>
                <a:cubicBezTo>
                  <a:pt x="8606" y="24804"/>
                  <a:pt x="8873" y="24737"/>
                  <a:pt x="9107" y="24737"/>
                </a:cubicBezTo>
                <a:lnTo>
                  <a:pt x="9273" y="24904"/>
                </a:lnTo>
                <a:cubicBezTo>
                  <a:pt x="9301" y="24918"/>
                  <a:pt x="9329" y="24926"/>
                  <a:pt x="9352" y="24926"/>
                </a:cubicBezTo>
                <a:cubicBezTo>
                  <a:pt x="9384" y="24926"/>
                  <a:pt x="9407" y="24910"/>
                  <a:pt x="9407" y="24871"/>
                </a:cubicBezTo>
                <a:lnTo>
                  <a:pt x="9407" y="24804"/>
                </a:lnTo>
                <a:cubicBezTo>
                  <a:pt x="9607" y="24937"/>
                  <a:pt x="9774" y="25071"/>
                  <a:pt x="10007" y="25237"/>
                </a:cubicBezTo>
                <a:cubicBezTo>
                  <a:pt x="11008" y="26205"/>
                  <a:pt x="12075" y="27072"/>
                  <a:pt x="13176" y="27939"/>
                </a:cubicBezTo>
                <a:cubicBezTo>
                  <a:pt x="13610" y="28373"/>
                  <a:pt x="14010" y="28807"/>
                  <a:pt x="14244" y="29374"/>
                </a:cubicBezTo>
                <a:cubicBezTo>
                  <a:pt x="14677" y="31575"/>
                  <a:pt x="15044" y="33777"/>
                  <a:pt x="15545" y="35945"/>
                </a:cubicBezTo>
                <a:cubicBezTo>
                  <a:pt x="15559" y="36015"/>
                  <a:pt x="15614" y="36044"/>
                  <a:pt x="15668" y="36044"/>
                </a:cubicBezTo>
                <a:cubicBezTo>
                  <a:pt x="15743" y="36044"/>
                  <a:pt x="15817" y="35989"/>
                  <a:pt x="15778" y="35912"/>
                </a:cubicBezTo>
                <a:cubicBezTo>
                  <a:pt x="15444" y="34411"/>
                  <a:pt x="15178" y="32910"/>
                  <a:pt x="14911" y="31409"/>
                </a:cubicBezTo>
                <a:cubicBezTo>
                  <a:pt x="14911" y="31375"/>
                  <a:pt x="14911" y="31308"/>
                  <a:pt x="14944" y="31275"/>
                </a:cubicBezTo>
                <a:cubicBezTo>
                  <a:pt x="15344" y="33577"/>
                  <a:pt x="15711" y="36079"/>
                  <a:pt x="16779" y="38147"/>
                </a:cubicBezTo>
                <a:cubicBezTo>
                  <a:pt x="16799" y="38167"/>
                  <a:pt x="16820" y="38175"/>
                  <a:pt x="16838" y="38175"/>
                </a:cubicBezTo>
                <a:cubicBezTo>
                  <a:pt x="16877" y="38175"/>
                  <a:pt x="16902" y="38136"/>
                  <a:pt x="16879" y="38113"/>
                </a:cubicBezTo>
                <a:cubicBezTo>
                  <a:pt x="16212" y="35778"/>
                  <a:pt x="15545" y="33543"/>
                  <a:pt x="15111" y="31142"/>
                </a:cubicBezTo>
                <a:cubicBezTo>
                  <a:pt x="15078" y="31042"/>
                  <a:pt x="15078" y="30875"/>
                  <a:pt x="15044" y="30741"/>
                </a:cubicBezTo>
                <a:cubicBezTo>
                  <a:pt x="15055" y="30694"/>
                  <a:pt x="15067" y="30647"/>
                  <a:pt x="15078" y="30600"/>
                </a:cubicBezTo>
                <a:lnTo>
                  <a:pt x="15078" y="30600"/>
                </a:lnTo>
                <a:cubicBezTo>
                  <a:pt x="15089" y="30658"/>
                  <a:pt x="15100" y="30717"/>
                  <a:pt x="15111" y="30775"/>
                </a:cubicBezTo>
                <a:cubicBezTo>
                  <a:pt x="15111" y="30708"/>
                  <a:pt x="15144" y="30675"/>
                  <a:pt x="15144" y="30608"/>
                </a:cubicBezTo>
                <a:cubicBezTo>
                  <a:pt x="15135" y="30552"/>
                  <a:pt x="15126" y="30496"/>
                  <a:pt x="15117" y="30440"/>
                </a:cubicBezTo>
                <a:lnTo>
                  <a:pt x="15117" y="30440"/>
                </a:lnTo>
                <a:cubicBezTo>
                  <a:pt x="15104" y="30493"/>
                  <a:pt x="15091" y="30547"/>
                  <a:pt x="15078" y="30600"/>
                </a:cubicBezTo>
                <a:lnTo>
                  <a:pt x="15078" y="30600"/>
                </a:lnTo>
                <a:cubicBezTo>
                  <a:pt x="14724" y="28722"/>
                  <a:pt x="14399" y="26813"/>
                  <a:pt x="14043" y="24904"/>
                </a:cubicBezTo>
                <a:cubicBezTo>
                  <a:pt x="13877" y="23036"/>
                  <a:pt x="13476" y="21168"/>
                  <a:pt x="13009" y="19367"/>
                </a:cubicBezTo>
                <a:cubicBezTo>
                  <a:pt x="13009" y="18699"/>
                  <a:pt x="13076" y="18066"/>
                  <a:pt x="13176" y="17398"/>
                </a:cubicBezTo>
                <a:cubicBezTo>
                  <a:pt x="13443" y="16865"/>
                  <a:pt x="13877" y="16398"/>
                  <a:pt x="14210" y="15897"/>
                </a:cubicBezTo>
                <a:cubicBezTo>
                  <a:pt x="14410" y="15564"/>
                  <a:pt x="14711" y="15164"/>
                  <a:pt x="14844" y="14730"/>
                </a:cubicBezTo>
                <a:lnTo>
                  <a:pt x="14911" y="14830"/>
                </a:lnTo>
                <a:cubicBezTo>
                  <a:pt x="14920" y="14835"/>
                  <a:pt x="14929" y="14837"/>
                  <a:pt x="14938" y="14837"/>
                </a:cubicBezTo>
                <a:cubicBezTo>
                  <a:pt x="14994" y="14837"/>
                  <a:pt x="15044" y="14754"/>
                  <a:pt x="15044" y="14697"/>
                </a:cubicBezTo>
                <a:cubicBezTo>
                  <a:pt x="15011" y="14663"/>
                  <a:pt x="15011" y="14563"/>
                  <a:pt x="14944" y="14530"/>
                </a:cubicBezTo>
                <a:lnTo>
                  <a:pt x="14944" y="14396"/>
                </a:lnTo>
                <a:cubicBezTo>
                  <a:pt x="14944" y="14330"/>
                  <a:pt x="14944" y="14263"/>
                  <a:pt x="14911" y="14230"/>
                </a:cubicBezTo>
                <a:cubicBezTo>
                  <a:pt x="14911" y="13863"/>
                  <a:pt x="15078" y="13529"/>
                  <a:pt x="15411" y="13329"/>
                </a:cubicBezTo>
                <a:cubicBezTo>
                  <a:pt x="15509" y="13248"/>
                  <a:pt x="15748" y="13174"/>
                  <a:pt x="15968" y="13174"/>
                </a:cubicBezTo>
                <a:cubicBezTo>
                  <a:pt x="16201" y="13174"/>
                  <a:pt x="16412" y="13256"/>
                  <a:pt x="16412" y="13496"/>
                </a:cubicBezTo>
                <a:cubicBezTo>
                  <a:pt x="16412" y="13829"/>
                  <a:pt x="16045" y="14163"/>
                  <a:pt x="15778" y="14363"/>
                </a:cubicBezTo>
                <a:cubicBezTo>
                  <a:pt x="15545" y="14596"/>
                  <a:pt x="15211" y="14763"/>
                  <a:pt x="14877" y="14930"/>
                </a:cubicBezTo>
                <a:cubicBezTo>
                  <a:pt x="14777" y="14997"/>
                  <a:pt x="14844" y="15063"/>
                  <a:pt x="14911" y="15063"/>
                </a:cubicBezTo>
                <a:cubicBezTo>
                  <a:pt x="15444" y="15063"/>
                  <a:pt x="15945" y="14663"/>
                  <a:pt x="16278" y="14263"/>
                </a:cubicBezTo>
                <a:cubicBezTo>
                  <a:pt x="16545" y="13996"/>
                  <a:pt x="16879" y="13529"/>
                  <a:pt x="16579" y="13162"/>
                </a:cubicBezTo>
                <a:cubicBezTo>
                  <a:pt x="16445" y="12995"/>
                  <a:pt x="16178" y="12929"/>
                  <a:pt x="15945" y="12929"/>
                </a:cubicBezTo>
                <a:cubicBezTo>
                  <a:pt x="15916" y="12926"/>
                  <a:pt x="15888" y="12924"/>
                  <a:pt x="15860" y="12924"/>
                </a:cubicBezTo>
                <a:cubicBezTo>
                  <a:pt x="15565" y="12924"/>
                  <a:pt x="15321" y="13079"/>
                  <a:pt x="15078" y="13262"/>
                </a:cubicBezTo>
                <a:cubicBezTo>
                  <a:pt x="14844" y="13496"/>
                  <a:pt x="14677" y="13863"/>
                  <a:pt x="14677" y="14196"/>
                </a:cubicBezTo>
                <a:cubicBezTo>
                  <a:pt x="14611" y="14230"/>
                  <a:pt x="14611" y="14263"/>
                  <a:pt x="14611" y="14330"/>
                </a:cubicBezTo>
                <a:cubicBezTo>
                  <a:pt x="14711" y="15364"/>
                  <a:pt x="13843" y="16231"/>
                  <a:pt x="13243" y="17098"/>
                </a:cubicBezTo>
                <a:cubicBezTo>
                  <a:pt x="13376" y="16264"/>
                  <a:pt x="13543" y="15430"/>
                  <a:pt x="13710" y="14596"/>
                </a:cubicBezTo>
                <a:cubicBezTo>
                  <a:pt x="13877" y="13729"/>
                  <a:pt x="14444" y="12995"/>
                  <a:pt x="15078" y="12362"/>
                </a:cubicBezTo>
                <a:cubicBezTo>
                  <a:pt x="15110" y="12405"/>
                  <a:pt x="15149" y="12423"/>
                  <a:pt x="15187" y="12423"/>
                </a:cubicBezTo>
                <a:cubicBezTo>
                  <a:pt x="15265" y="12423"/>
                  <a:pt x="15338" y="12348"/>
                  <a:pt x="15344" y="12242"/>
                </a:cubicBezTo>
                <a:lnTo>
                  <a:pt x="15344" y="12242"/>
                </a:lnTo>
                <a:cubicBezTo>
                  <a:pt x="15478" y="12533"/>
                  <a:pt x="15715" y="12739"/>
                  <a:pt x="16024" y="12739"/>
                </a:cubicBezTo>
                <a:cubicBezTo>
                  <a:pt x="16104" y="12739"/>
                  <a:pt x="16189" y="12725"/>
                  <a:pt x="16278" y="12695"/>
                </a:cubicBezTo>
                <a:cubicBezTo>
                  <a:pt x="16712" y="12528"/>
                  <a:pt x="17046" y="12061"/>
                  <a:pt x="17112" y="11661"/>
                </a:cubicBezTo>
                <a:cubicBezTo>
                  <a:pt x="17207" y="11249"/>
                  <a:pt x="17061" y="10655"/>
                  <a:pt x="16617" y="10655"/>
                </a:cubicBezTo>
                <a:cubicBezTo>
                  <a:pt x="16594" y="10655"/>
                  <a:pt x="16570" y="10657"/>
                  <a:pt x="16545" y="10660"/>
                </a:cubicBezTo>
                <a:cubicBezTo>
                  <a:pt x="16512" y="10660"/>
                  <a:pt x="16445" y="10694"/>
                  <a:pt x="16512" y="10727"/>
                </a:cubicBezTo>
                <a:cubicBezTo>
                  <a:pt x="16745" y="10994"/>
                  <a:pt x="16946" y="11161"/>
                  <a:pt x="16879" y="11528"/>
                </a:cubicBezTo>
                <a:cubicBezTo>
                  <a:pt x="16845" y="11861"/>
                  <a:pt x="16612" y="12161"/>
                  <a:pt x="16345" y="12362"/>
                </a:cubicBezTo>
                <a:cubicBezTo>
                  <a:pt x="16234" y="12445"/>
                  <a:pt x="16117" y="12488"/>
                  <a:pt x="16011" y="12488"/>
                </a:cubicBezTo>
                <a:cubicBezTo>
                  <a:pt x="15863" y="12488"/>
                  <a:pt x="15736" y="12403"/>
                  <a:pt x="15678" y="12228"/>
                </a:cubicBezTo>
                <a:cubicBezTo>
                  <a:pt x="15411" y="11828"/>
                  <a:pt x="15545" y="10860"/>
                  <a:pt x="16178" y="10827"/>
                </a:cubicBezTo>
                <a:cubicBezTo>
                  <a:pt x="16212" y="10827"/>
                  <a:pt x="16212" y="10760"/>
                  <a:pt x="16178" y="10727"/>
                </a:cubicBezTo>
                <a:cubicBezTo>
                  <a:pt x="16106" y="10704"/>
                  <a:pt x="16037" y="10693"/>
                  <a:pt x="15973" y="10693"/>
                </a:cubicBezTo>
                <a:cubicBezTo>
                  <a:pt x="15480" y="10693"/>
                  <a:pt x="15244" y="11330"/>
                  <a:pt x="15244" y="11861"/>
                </a:cubicBezTo>
                <a:cubicBezTo>
                  <a:pt x="15215" y="11818"/>
                  <a:pt x="15167" y="11793"/>
                  <a:pt x="15122" y="11793"/>
                </a:cubicBezTo>
                <a:cubicBezTo>
                  <a:pt x="15064" y="11793"/>
                  <a:pt x="15011" y="11834"/>
                  <a:pt x="15011" y="11928"/>
                </a:cubicBezTo>
                <a:lnTo>
                  <a:pt x="15011" y="12061"/>
                </a:lnTo>
                <a:lnTo>
                  <a:pt x="15011" y="12161"/>
                </a:lnTo>
                <a:lnTo>
                  <a:pt x="15011" y="12195"/>
                </a:lnTo>
                <a:cubicBezTo>
                  <a:pt x="14611" y="12695"/>
                  <a:pt x="14210" y="13162"/>
                  <a:pt x="13943" y="13696"/>
                </a:cubicBezTo>
                <a:cubicBezTo>
                  <a:pt x="14110" y="12995"/>
                  <a:pt x="14277" y="12228"/>
                  <a:pt x="14410" y="11528"/>
                </a:cubicBezTo>
                <a:lnTo>
                  <a:pt x="14410" y="11494"/>
                </a:lnTo>
                <a:cubicBezTo>
                  <a:pt x="14544" y="10927"/>
                  <a:pt x="14844" y="10594"/>
                  <a:pt x="15044" y="10093"/>
                </a:cubicBezTo>
                <a:cubicBezTo>
                  <a:pt x="15111" y="9993"/>
                  <a:pt x="15178" y="9826"/>
                  <a:pt x="15178" y="9660"/>
                </a:cubicBezTo>
                <a:cubicBezTo>
                  <a:pt x="15261" y="9799"/>
                  <a:pt x="15391" y="9868"/>
                  <a:pt x="15528" y="9868"/>
                </a:cubicBezTo>
                <a:cubicBezTo>
                  <a:pt x="15556" y="9868"/>
                  <a:pt x="15583" y="9865"/>
                  <a:pt x="15611" y="9860"/>
                </a:cubicBezTo>
                <a:cubicBezTo>
                  <a:pt x="16045" y="9826"/>
                  <a:pt x="16178" y="9259"/>
                  <a:pt x="16245" y="8926"/>
                </a:cubicBezTo>
                <a:cubicBezTo>
                  <a:pt x="16345" y="8559"/>
                  <a:pt x="16378" y="7692"/>
                  <a:pt x="15945" y="7491"/>
                </a:cubicBezTo>
                <a:cubicBezTo>
                  <a:pt x="15934" y="7471"/>
                  <a:pt x="15921" y="7463"/>
                  <a:pt x="15907" y="7463"/>
                </a:cubicBezTo>
                <a:cubicBezTo>
                  <a:pt x="15876" y="7463"/>
                  <a:pt x="15845" y="7502"/>
                  <a:pt x="15845" y="7525"/>
                </a:cubicBezTo>
                <a:cubicBezTo>
                  <a:pt x="15845" y="7692"/>
                  <a:pt x="15911" y="7825"/>
                  <a:pt x="15945" y="7992"/>
                </a:cubicBezTo>
                <a:cubicBezTo>
                  <a:pt x="16012" y="8192"/>
                  <a:pt x="16045" y="8392"/>
                  <a:pt x="16012" y="8592"/>
                </a:cubicBezTo>
                <a:cubicBezTo>
                  <a:pt x="16012" y="8892"/>
                  <a:pt x="15911" y="9326"/>
                  <a:pt x="15711" y="9526"/>
                </a:cubicBezTo>
                <a:cubicBezTo>
                  <a:pt x="15663" y="9580"/>
                  <a:pt x="15617" y="9603"/>
                  <a:pt x="15572" y="9603"/>
                </a:cubicBezTo>
                <a:cubicBezTo>
                  <a:pt x="15367" y="9603"/>
                  <a:pt x="15205" y="9129"/>
                  <a:pt x="15178" y="8992"/>
                </a:cubicBezTo>
                <a:cubicBezTo>
                  <a:pt x="15044" y="8525"/>
                  <a:pt x="15078" y="7858"/>
                  <a:pt x="15511" y="7558"/>
                </a:cubicBezTo>
                <a:cubicBezTo>
                  <a:pt x="15578" y="7525"/>
                  <a:pt x="15511" y="7425"/>
                  <a:pt x="15444" y="7425"/>
                </a:cubicBezTo>
                <a:cubicBezTo>
                  <a:pt x="14911" y="7692"/>
                  <a:pt x="14844" y="8359"/>
                  <a:pt x="14911" y="8892"/>
                </a:cubicBezTo>
                <a:cubicBezTo>
                  <a:pt x="14911" y="9026"/>
                  <a:pt x="14944" y="9193"/>
                  <a:pt x="15044" y="9359"/>
                </a:cubicBezTo>
                <a:cubicBezTo>
                  <a:pt x="15011" y="9860"/>
                  <a:pt x="14711" y="10260"/>
                  <a:pt x="14510" y="10660"/>
                </a:cubicBezTo>
                <a:cubicBezTo>
                  <a:pt x="14510" y="9893"/>
                  <a:pt x="14277" y="9059"/>
                  <a:pt x="14110" y="8425"/>
                </a:cubicBezTo>
                <a:lnTo>
                  <a:pt x="14110" y="8392"/>
                </a:lnTo>
                <a:cubicBezTo>
                  <a:pt x="14110" y="8359"/>
                  <a:pt x="14110" y="8359"/>
                  <a:pt x="14077" y="8325"/>
                </a:cubicBezTo>
                <a:cubicBezTo>
                  <a:pt x="14110" y="8325"/>
                  <a:pt x="14177" y="8259"/>
                  <a:pt x="14177" y="8259"/>
                </a:cubicBezTo>
                <a:cubicBezTo>
                  <a:pt x="14677" y="7992"/>
                  <a:pt x="14844" y="7425"/>
                  <a:pt x="14444" y="6991"/>
                </a:cubicBezTo>
                <a:cubicBezTo>
                  <a:pt x="14200" y="6625"/>
                  <a:pt x="13678" y="6315"/>
                  <a:pt x="13233" y="6315"/>
                </a:cubicBezTo>
                <a:cubicBezTo>
                  <a:pt x="13191" y="6315"/>
                  <a:pt x="13150" y="6318"/>
                  <a:pt x="13109" y="6324"/>
                </a:cubicBezTo>
                <a:cubicBezTo>
                  <a:pt x="12576" y="6324"/>
                  <a:pt x="12576" y="6758"/>
                  <a:pt x="12743" y="7158"/>
                </a:cubicBezTo>
                <a:cubicBezTo>
                  <a:pt x="12843" y="7692"/>
                  <a:pt x="13210" y="8359"/>
                  <a:pt x="13743" y="8392"/>
                </a:cubicBezTo>
                <a:cubicBezTo>
                  <a:pt x="13777" y="8525"/>
                  <a:pt x="13843" y="8559"/>
                  <a:pt x="13943" y="8659"/>
                </a:cubicBezTo>
                <a:cubicBezTo>
                  <a:pt x="14210" y="9560"/>
                  <a:pt x="14244" y="10494"/>
                  <a:pt x="14244" y="11428"/>
                </a:cubicBezTo>
                <a:lnTo>
                  <a:pt x="14244" y="11561"/>
                </a:lnTo>
                <a:lnTo>
                  <a:pt x="14244" y="11594"/>
                </a:lnTo>
                <a:cubicBezTo>
                  <a:pt x="14210" y="11895"/>
                  <a:pt x="14110" y="12228"/>
                  <a:pt x="14077" y="12528"/>
                </a:cubicBezTo>
                <a:cubicBezTo>
                  <a:pt x="13843" y="11728"/>
                  <a:pt x="13843" y="10894"/>
                  <a:pt x="13443" y="10160"/>
                </a:cubicBezTo>
                <a:lnTo>
                  <a:pt x="13410" y="10093"/>
                </a:lnTo>
                <a:lnTo>
                  <a:pt x="13410" y="10027"/>
                </a:lnTo>
                <a:lnTo>
                  <a:pt x="13343" y="9926"/>
                </a:lnTo>
                <a:cubicBezTo>
                  <a:pt x="13410" y="9426"/>
                  <a:pt x="13343" y="8826"/>
                  <a:pt x="13043" y="8492"/>
                </a:cubicBezTo>
                <a:cubicBezTo>
                  <a:pt x="12897" y="8317"/>
                  <a:pt x="12687" y="8206"/>
                  <a:pt x="12471" y="8175"/>
                </a:cubicBezTo>
                <a:lnTo>
                  <a:pt x="12471" y="8175"/>
                </a:lnTo>
                <a:cubicBezTo>
                  <a:pt x="12637" y="8235"/>
                  <a:pt x="12754" y="8382"/>
                  <a:pt x="12843" y="8559"/>
                </a:cubicBezTo>
                <a:cubicBezTo>
                  <a:pt x="13009" y="8892"/>
                  <a:pt x="13043" y="9193"/>
                  <a:pt x="13043" y="9493"/>
                </a:cubicBezTo>
                <a:cubicBezTo>
                  <a:pt x="12943" y="9493"/>
                  <a:pt x="12843" y="9560"/>
                  <a:pt x="12876" y="9660"/>
                </a:cubicBezTo>
                <a:cubicBezTo>
                  <a:pt x="12909" y="9826"/>
                  <a:pt x="12943" y="9993"/>
                  <a:pt x="13043" y="10160"/>
                </a:cubicBezTo>
                <a:cubicBezTo>
                  <a:pt x="12642" y="10060"/>
                  <a:pt x="12376" y="9926"/>
                  <a:pt x="12109" y="9593"/>
                </a:cubicBezTo>
                <a:cubicBezTo>
                  <a:pt x="11909" y="9326"/>
                  <a:pt x="11708" y="8892"/>
                  <a:pt x="11775" y="8492"/>
                </a:cubicBezTo>
                <a:cubicBezTo>
                  <a:pt x="11778" y="8470"/>
                  <a:pt x="11783" y="8448"/>
                  <a:pt x="11788" y="8428"/>
                </a:cubicBezTo>
                <a:lnTo>
                  <a:pt x="11788" y="8428"/>
                </a:lnTo>
                <a:cubicBezTo>
                  <a:pt x="11772" y="8448"/>
                  <a:pt x="11756" y="8470"/>
                  <a:pt x="11742" y="8492"/>
                </a:cubicBezTo>
                <a:cubicBezTo>
                  <a:pt x="11508" y="8892"/>
                  <a:pt x="11742" y="9526"/>
                  <a:pt x="12009" y="9893"/>
                </a:cubicBezTo>
                <a:cubicBezTo>
                  <a:pt x="12168" y="10158"/>
                  <a:pt x="12558" y="10591"/>
                  <a:pt x="12946" y="10591"/>
                </a:cubicBezTo>
                <a:cubicBezTo>
                  <a:pt x="13046" y="10591"/>
                  <a:pt x="13147" y="10562"/>
                  <a:pt x="13243" y="10494"/>
                </a:cubicBezTo>
                <a:cubicBezTo>
                  <a:pt x="13257" y="10522"/>
                  <a:pt x="13289" y="10532"/>
                  <a:pt x="13324" y="10532"/>
                </a:cubicBezTo>
                <a:cubicBezTo>
                  <a:pt x="13371" y="10532"/>
                  <a:pt x="13424" y="10513"/>
                  <a:pt x="13443" y="10494"/>
                </a:cubicBezTo>
                <a:cubicBezTo>
                  <a:pt x="13729" y="11066"/>
                  <a:pt x="13682" y="11790"/>
                  <a:pt x="13908" y="12405"/>
                </a:cubicBezTo>
                <a:lnTo>
                  <a:pt x="13908" y="12405"/>
                </a:lnTo>
                <a:cubicBezTo>
                  <a:pt x="13909" y="12402"/>
                  <a:pt x="13909" y="12398"/>
                  <a:pt x="13910" y="12395"/>
                </a:cubicBezTo>
                <a:cubicBezTo>
                  <a:pt x="13910" y="12428"/>
                  <a:pt x="13943" y="12428"/>
                  <a:pt x="13943" y="12495"/>
                </a:cubicBezTo>
                <a:cubicBezTo>
                  <a:pt x="13931" y="12465"/>
                  <a:pt x="13919" y="12435"/>
                  <a:pt x="13908" y="12405"/>
                </a:cubicBezTo>
                <a:lnTo>
                  <a:pt x="13908" y="12405"/>
                </a:lnTo>
                <a:cubicBezTo>
                  <a:pt x="13776" y="13035"/>
                  <a:pt x="13676" y="13666"/>
                  <a:pt x="13576" y="14263"/>
                </a:cubicBezTo>
                <a:cubicBezTo>
                  <a:pt x="13618" y="14084"/>
                  <a:pt x="13657" y="13899"/>
                  <a:pt x="13695" y="13711"/>
                </a:cubicBezTo>
                <a:lnTo>
                  <a:pt x="13695" y="13711"/>
                </a:lnTo>
                <a:cubicBezTo>
                  <a:pt x="13645" y="13987"/>
                  <a:pt x="13597" y="14261"/>
                  <a:pt x="13543" y="14530"/>
                </a:cubicBezTo>
                <a:cubicBezTo>
                  <a:pt x="13543" y="14396"/>
                  <a:pt x="13510" y="14263"/>
                  <a:pt x="13510" y="14163"/>
                </a:cubicBezTo>
                <a:cubicBezTo>
                  <a:pt x="13443" y="13863"/>
                  <a:pt x="13410" y="13562"/>
                  <a:pt x="13376" y="13329"/>
                </a:cubicBezTo>
                <a:cubicBezTo>
                  <a:pt x="13343" y="13195"/>
                  <a:pt x="13276" y="13029"/>
                  <a:pt x="13243" y="12862"/>
                </a:cubicBezTo>
                <a:cubicBezTo>
                  <a:pt x="13276" y="12829"/>
                  <a:pt x="13276" y="12762"/>
                  <a:pt x="13276" y="12728"/>
                </a:cubicBezTo>
                <a:cubicBezTo>
                  <a:pt x="13243" y="12695"/>
                  <a:pt x="13243" y="12662"/>
                  <a:pt x="13210" y="12595"/>
                </a:cubicBezTo>
                <a:lnTo>
                  <a:pt x="13210" y="12395"/>
                </a:lnTo>
                <a:cubicBezTo>
                  <a:pt x="13210" y="12362"/>
                  <a:pt x="13210" y="12328"/>
                  <a:pt x="13176" y="12261"/>
                </a:cubicBezTo>
                <a:cubicBezTo>
                  <a:pt x="13243" y="11895"/>
                  <a:pt x="13076" y="11428"/>
                  <a:pt x="12909" y="11194"/>
                </a:cubicBezTo>
                <a:cubicBezTo>
                  <a:pt x="12748" y="10961"/>
                  <a:pt x="12480" y="10834"/>
                  <a:pt x="12225" y="10834"/>
                </a:cubicBezTo>
                <a:cubicBezTo>
                  <a:pt x="12147" y="10834"/>
                  <a:pt x="12071" y="10845"/>
                  <a:pt x="11999" y="10870"/>
                </a:cubicBezTo>
                <a:lnTo>
                  <a:pt x="11999" y="10870"/>
                </a:lnTo>
                <a:cubicBezTo>
                  <a:pt x="12018" y="10868"/>
                  <a:pt x="12037" y="10867"/>
                  <a:pt x="12056" y="10867"/>
                </a:cubicBezTo>
                <a:cubicBezTo>
                  <a:pt x="12270" y="10867"/>
                  <a:pt x="12494" y="11003"/>
                  <a:pt x="12609" y="11194"/>
                </a:cubicBezTo>
                <a:cubicBezTo>
                  <a:pt x="12743" y="11361"/>
                  <a:pt x="12843" y="11661"/>
                  <a:pt x="12843" y="11928"/>
                </a:cubicBezTo>
                <a:cubicBezTo>
                  <a:pt x="12743" y="11928"/>
                  <a:pt x="12709" y="11995"/>
                  <a:pt x="12642" y="12028"/>
                </a:cubicBezTo>
                <a:lnTo>
                  <a:pt x="12642" y="12195"/>
                </a:lnTo>
                <a:lnTo>
                  <a:pt x="12642" y="12261"/>
                </a:lnTo>
                <a:cubicBezTo>
                  <a:pt x="12532" y="12317"/>
                  <a:pt x="12433" y="12349"/>
                  <a:pt x="12336" y="12349"/>
                </a:cubicBezTo>
                <a:cubicBezTo>
                  <a:pt x="12198" y="12349"/>
                  <a:pt x="12065" y="12284"/>
                  <a:pt x="11909" y="12128"/>
                </a:cubicBezTo>
                <a:cubicBezTo>
                  <a:pt x="11729" y="11919"/>
                  <a:pt x="11577" y="11549"/>
                  <a:pt x="11619" y="11234"/>
                </a:cubicBezTo>
                <a:lnTo>
                  <a:pt x="11619" y="11234"/>
                </a:lnTo>
                <a:cubicBezTo>
                  <a:pt x="11327" y="11906"/>
                  <a:pt x="11996" y="12851"/>
                  <a:pt x="12560" y="12851"/>
                </a:cubicBezTo>
                <a:cubicBezTo>
                  <a:pt x="12672" y="12851"/>
                  <a:pt x="12780" y="12813"/>
                  <a:pt x="12876" y="12728"/>
                </a:cubicBezTo>
                <a:lnTo>
                  <a:pt x="12943" y="12795"/>
                </a:lnTo>
                <a:cubicBezTo>
                  <a:pt x="13009" y="12862"/>
                  <a:pt x="13043" y="12862"/>
                  <a:pt x="13109" y="12862"/>
                </a:cubicBezTo>
                <a:cubicBezTo>
                  <a:pt x="13210" y="13095"/>
                  <a:pt x="13243" y="13396"/>
                  <a:pt x="13276" y="13629"/>
                </a:cubicBezTo>
                <a:cubicBezTo>
                  <a:pt x="13376" y="14096"/>
                  <a:pt x="13376" y="14596"/>
                  <a:pt x="13510" y="15030"/>
                </a:cubicBezTo>
                <a:cubicBezTo>
                  <a:pt x="13410" y="15664"/>
                  <a:pt x="13276" y="16264"/>
                  <a:pt x="13210" y="16898"/>
                </a:cubicBezTo>
                <a:cubicBezTo>
                  <a:pt x="13109" y="17398"/>
                  <a:pt x="13009" y="17899"/>
                  <a:pt x="12909" y="18399"/>
                </a:cubicBezTo>
                <a:cubicBezTo>
                  <a:pt x="12342" y="16264"/>
                  <a:pt x="11608" y="14163"/>
                  <a:pt x="11075" y="12028"/>
                </a:cubicBezTo>
                <a:cubicBezTo>
                  <a:pt x="11075" y="11995"/>
                  <a:pt x="11058" y="11978"/>
                  <a:pt x="11041" y="11978"/>
                </a:cubicBezTo>
                <a:cubicBezTo>
                  <a:pt x="11025" y="11978"/>
                  <a:pt x="11008" y="11995"/>
                  <a:pt x="11008" y="12028"/>
                </a:cubicBezTo>
                <a:cubicBezTo>
                  <a:pt x="11075" y="12662"/>
                  <a:pt x="11241" y="13262"/>
                  <a:pt x="11375" y="13863"/>
                </a:cubicBezTo>
                <a:cubicBezTo>
                  <a:pt x="10941" y="12562"/>
                  <a:pt x="10508" y="11294"/>
                  <a:pt x="10007" y="10027"/>
                </a:cubicBezTo>
                <a:cubicBezTo>
                  <a:pt x="10041" y="9760"/>
                  <a:pt x="10041" y="9526"/>
                  <a:pt x="10074" y="9259"/>
                </a:cubicBezTo>
                <a:cubicBezTo>
                  <a:pt x="10107" y="8992"/>
                  <a:pt x="10074" y="8525"/>
                  <a:pt x="10207" y="8192"/>
                </a:cubicBezTo>
                <a:cubicBezTo>
                  <a:pt x="10241" y="8192"/>
                  <a:pt x="10241" y="8125"/>
                  <a:pt x="10274" y="8092"/>
                </a:cubicBezTo>
                <a:lnTo>
                  <a:pt x="10274" y="8058"/>
                </a:lnTo>
                <a:cubicBezTo>
                  <a:pt x="10274" y="8025"/>
                  <a:pt x="10274" y="7958"/>
                  <a:pt x="10341" y="7925"/>
                </a:cubicBezTo>
                <a:cubicBezTo>
                  <a:pt x="10341" y="7858"/>
                  <a:pt x="10341" y="7792"/>
                  <a:pt x="10274" y="7758"/>
                </a:cubicBezTo>
                <a:lnTo>
                  <a:pt x="10274" y="7725"/>
                </a:lnTo>
                <a:cubicBezTo>
                  <a:pt x="10383" y="7763"/>
                  <a:pt x="10488" y="7781"/>
                  <a:pt x="10587" y="7781"/>
                </a:cubicBezTo>
                <a:cubicBezTo>
                  <a:pt x="11094" y="7781"/>
                  <a:pt x="11453" y="7321"/>
                  <a:pt x="11508" y="6791"/>
                </a:cubicBezTo>
                <a:cubicBezTo>
                  <a:pt x="11542" y="6257"/>
                  <a:pt x="11342" y="5557"/>
                  <a:pt x="10875" y="5223"/>
                </a:cubicBezTo>
                <a:cubicBezTo>
                  <a:pt x="10770" y="5140"/>
                  <a:pt x="10670" y="5105"/>
                  <a:pt x="10575" y="5105"/>
                </a:cubicBezTo>
                <a:cubicBezTo>
                  <a:pt x="10367" y="5105"/>
                  <a:pt x="10189" y="5273"/>
                  <a:pt x="10074" y="5457"/>
                </a:cubicBezTo>
                <a:lnTo>
                  <a:pt x="10074" y="5423"/>
                </a:lnTo>
                <a:cubicBezTo>
                  <a:pt x="10074" y="5400"/>
                  <a:pt x="10057" y="5376"/>
                  <a:pt x="10036" y="5376"/>
                </a:cubicBezTo>
                <a:cubicBezTo>
                  <a:pt x="10027" y="5376"/>
                  <a:pt x="10017" y="5380"/>
                  <a:pt x="10007" y="5390"/>
                </a:cubicBezTo>
                <a:cubicBezTo>
                  <a:pt x="9907" y="5557"/>
                  <a:pt x="9840" y="5790"/>
                  <a:pt x="9774" y="6057"/>
                </a:cubicBezTo>
                <a:cubicBezTo>
                  <a:pt x="9740" y="6124"/>
                  <a:pt x="9740" y="6257"/>
                  <a:pt x="9707" y="6357"/>
                </a:cubicBezTo>
                <a:cubicBezTo>
                  <a:pt x="9707" y="6391"/>
                  <a:pt x="9707" y="6391"/>
                  <a:pt x="9740" y="6391"/>
                </a:cubicBezTo>
                <a:cubicBezTo>
                  <a:pt x="9707" y="6791"/>
                  <a:pt x="9774" y="7258"/>
                  <a:pt x="10007" y="7558"/>
                </a:cubicBezTo>
                <a:cubicBezTo>
                  <a:pt x="9941" y="7591"/>
                  <a:pt x="9907" y="7625"/>
                  <a:pt x="9907" y="7692"/>
                </a:cubicBezTo>
                <a:lnTo>
                  <a:pt x="9907" y="7925"/>
                </a:lnTo>
                <a:lnTo>
                  <a:pt x="9907" y="8025"/>
                </a:lnTo>
                <a:lnTo>
                  <a:pt x="9907" y="8058"/>
                </a:lnTo>
                <a:lnTo>
                  <a:pt x="9907" y="8092"/>
                </a:lnTo>
                <a:cubicBezTo>
                  <a:pt x="9907" y="8092"/>
                  <a:pt x="9907" y="8159"/>
                  <a:pt x="9941" y="8159"/>
                </a:cubicBezTo>
                <a:cubicBezTo>
                  <a:pt x="10041" y="8425"/>
                  <a:pt x="9941" y="8826"/>
                  <a:pt x="9907" y="9093"/>
                </a:cubicBezTo>
                <a:cubicBezTo>
                  <a:pt x="9907" y="9326"/>
                  <a:pt x="9874" y="9493"/>
                  <a:pt x="9874" y="9693"/>
                </a:cubicBezTo>
                <a:cubicBezTo>
                  <a:pt x="9874" y="9660"/>
                  <a:pt x="9874" y="9660"/>
                  <a:pt x="9840" y="9593"/>
                </a:cubicBezTo>
                <a:cubicBezTo>
                  <a:pt x="9711" y="9334"/>
                  <a:pt x="9613" y="9075"/>
                  <a:pt x="9516" y="8786"/>
                </a:cubicBezTo>
                <a:lnTo>
                  <a:pt x="9516" y="8786"/>
                </a:lnTo>
                <a:cubicBezTo>
                  <a:pt x="9518" y="8787"/>
                  <a:pt x="9520" y="8788"/>
                  <a:pt x="9522" y="8788"/>
                </a:cubicBezTo>
                <a:cubicBezTo>
                  <a:pt x="9542" y="8788"/>
                  <a:pt x="9574" y="8749"/>
                  <a:pt x="9574" y="8726"/>
                </a:cubicBezTo>
                <a:cubicBezTo>
                  <a:pt x="9340" y="7892"/>
                  <a:pt x="8940" y="7058"/>
                  <a:pt x="8540" y="6324"/>
                </a:cubicBezTo>
                <a:cubicBezTo>
                  <a:pt x="8540" y="6090"/>
                  <a:pt x="8573" y="5890"/>
                  <a:pt x="8573" y="5723"/>
                </a:cubicBezTo>
                <a:cubicBezTo>
                  <a:pt x="8606" y="5490"/>
                  <a:pt x="8606" y="5223"/>
                  <a:pt x="8673" y="5023"/>
                </a:cubicBezTo>
                <a:cubicBezTo>
                  <a:pt x="8706" y="4990"/>
                  <a:pt x="8740" y="4923"/>
                  <a:pt x="8740" y="4890"/>
                </a:cubicBezTo>
                <a:lnTo>
                  <a:pt x="8740" y="4689"/>
                </a:lnTo>
                <a:cubicBezTo>
                  <a:pt x="8773" y="4689"/>
                  <a:pt x="8773" y="4723"/>
                  <a:pt x="8840" y="4723"/>
                </a:cubicBezTo>
                <a:cubicBezTo>
                  <a:pt x="8906" y="4741"/>
                  <a:pt x="8971" y="4750"/>
                  <a:pt x="9033" y="4750"/>
                </a:cubicBezTo>
                <a:cubicBezTo>
                  <a:pt x="9531" y="4750"/>
                  <a:pt x="9874" y="4196"/>
                  <a:pt x="9874" y="3722"/>
                </a:cubicBezTo>
                <a:cubicBezTo>
                  <a:pt x="9874" y="3255"/>
                  <a:pt x="9607" y="2655"/>
                  <a:pt x="9173" y="2421"/>
                </a:cubicBezTo>
                <a:cubicBezTo>
                  <a:pt x="9089" y="2382"/>
                  <a:pt x="9012" y="2365"/>
                  <a:pt x="8942" y="2365"/>
                </a:cubicBezTo>
                <a:cubicBezTo>
                  <a:pt x="8651" y="2365"/>
                  <a:pt x="8474" y="2666"/>
                  <a:pt x="8339" y="2988"/>
                </a:cubicBezTo>
                <a:lnTo>
                  <a:pt x="8273" y="2988"/>
                </a:lnTo>
                <a:cubicBezTo>
                  <a:pt x="8106" y="3355"/>
                  <a:pt x="8073" y="3922"/>
                  <a:pt x="8273" y="4322"/>
                </a:cubicBezTo>
                <a:cubicBezTo>
                  <a:pt x="8239" y="4356"/>
                  <a:pt x="8239" y="4389"/>
                  <a:pt x="8239" y="4423"/>
                </a:cubicBezTo>
                <a:cubicBezTo>
                  <a:pt x="8239" y="4589"/>
                  <a:pt x="8239" y="4689"/>
                  <a:pt x="8273" y="4856"/>
                </a:cubicBezTo>
                <a:cubicBezTo>
                  <a:pt x="8273" y="4890"/>
                  <a:pt x="8339" y="4923"/>
                  <a:pt x="8373" y="4923"/>
                </a:cubicBezTo>
                <a:lnTo>
                  <a:pt x="8373" y="4990"/>
                </a:lnTo>
                <a:lnTo>
                  <a:pt x="8239" y="5990"/>
                </a:lnTo>
                <a:cubicBezTo>
                  <a:pt x="8039" y="5590"/>
                  <a:pt x="7839" y="5223"/>
                  <a:pt x="7606" y="4890"/>
                </a:cubicBezTo>
                <a:cubicBezTo>
                  <a:pt x="7596" y="4880"/>
                  <a:pt x="7586" y="4876"/>
                  <a:pt x="7578" y="4876"/>
                </a:cubicBezTo>
                <a:cubicBezTo>
                  <a:pt x="7558" y="4876"/>
                  <a:pt x="7549" y="4899"/>
                  <a:pt x="7572" y="4923"/>
                </a:cubicBezTo>
                <a:cubicBezTo>
                  <a:pt x="7606" y="5056"/>
                  <a:pt x="7706" y="5190"/>
                  <a:pt x="7739" y="5323"/>
                </a:cubicBezTo>
                <a:cubicBezTo>
                  <a:pt x="7672" y="5156"/>
                  <a:pt x="7572" y="5023"/>
                  <a:pt x="7439" y="4856"/>
                </a:cubicBezTo>
                <a:cubicBezTo>
                  <a:pt x="7505" y="4656"/>
                  <a:pt x="7405" y="4389"/>
                  <a:pt x="7372" y="4222"/>
                </a:cubicBezTo>
                <a:cubicBezTo>
                  <a:pt x="7272" y="3722"/>
                  <a:pt x="7105" y="3222"/>
                  <a:pt x="7038" y="2721"/>
                </a:cubicBezTo>
                <a:lnTo>
                  <a:pt x="7038" y="2688"/>
                </a:lnTo>
                <a:cubicBezTo>
                  <a:pt x="7038" y="2621"/>
                  <a:pt x="7072" y="2621"/>
                  <a:pt x="7072" y="2588"/>
                </a:cubicBezTo>
                <a:cubicBezTo>
                  <a:pt x="7105" y="2588"/>
                  <a:pt x="7105" y="2655"/>
                  <a:pt x="7172" y="2655"/>
                </a:cubicBezTo>
                <a:cubicBezTo>
                  <a:pt x="7218" y="2674"/>
                  <a:pt x="7263" y="2682"/>
                  <a:pt x="7306" y="2682"/>
                </a:cubicBezTo>
                <a:cubicBezTo>
                  <a:pt x="7796" y="2682"/>
                  <a:pt x="8106" y="1557"/>
                  <a:pt x="8106" y="1220"/>
                </a:cubicBezTo>
                <a:cubicBezTo>
                  <a:pt x="8173" y="687"/>
                  <a:pt x="7772" y="86"/>
                  <a:pt x="7205" y="19"/>
                </a:cubicBezTo>
                <a:cubicBezTo>
                  <a:pt x="7145" y="7"/>
                  <a:pt x="7086" y="1"/>
                  <a:pt x="703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"/>
          <p:cNvSpPr/>
          <p:nvPr/>
        </p:nvSpPr>
        <p:spPr>
          <a:xfrm flipH="1">
            <a:off x="-365199" y="2476792"/>
            <a:ext cx="3089344" cy="3438774"/>
          </a:xfrm>
          <a:custGeom>
            <a:avLst/>
            <a:gdLst/>
            <a:ahLst/>
            <a:cxnLst/>
            <a:rect l="l" t="t" r="r" b="b"/>
            <a:pathLst>
              <a:path w="71887" h="80018" extrusionOk="0">
                <a:moveTo>
                  <a:pt x="56871" y="1034"/>
                </a:moveTo>
                <a:cubicBezTo>
                  <a:pt x="57175" y="1399"/>
                  <a:pt x="57266" y="1946"/>
                  <a:pt x="57388" y="2402"/>
                </a:cubicBezTo>
                <a:cubicBezTo>
                  <a:pt x="57904" y="4621"/>
                  <a:pt x="58208" y="6900"/>
                  <a:pt x="58330" y="9241"/>
                </a:cubicBezTo>
                <a:cubicBezTo>
                  <a:pt x="58391" y="10761"/>
                  <a:pt x="58208" y="12281"/>
                  <a:pt x="57540" y="13861"/>
                </a:cubicBezTo>
                <a:cubicBezTo>
                  <a:pt x="56172" y="9545"/>
                  <a:pt x="55199" y="5350"/>
                  <a:pt x="56871" y="1034"/>
                </a:cubicBezTo>
                <a:close/>
                <a:moveTo>
                  <a:pt x="63710" y="10457"/>
                </a:moveTo>
                <a:lnTo>
                  <a:pt x="63710" y="10457"/>
                </a:lnTo>
                <a:cubicBezTo>
                  <a:pt x="62251" y="14408"/>
                  <a:pt x="60883" y="18147"/>
                  <a:pt x="58208" y="21399"/>
                </a:cubicBezTo>
                <a:cubicBezTo>
                  <a:pt x="57722" y="18390"/>
                  <a:pt x="60610" y="12584"/>
                  <a:pt x="63710" y="10457"/>
                </a:cubicBezTo>
                <a:close/>
                <a:moveTo>
                  <a:pt x="50305" y="8724"/>
                </a:moveTo>
                <a:lnTo>
                  <a:pt x="50305" y="8724"/>
                </a:lnTo>
                <a:cubicBezTo>
                  <a:pt x="53527" y="12645"/>
                  <a:pt x="56628" y="16597"/>
                  <a:pt x="57175" y="22037"/>
                </a:cubicBezTo>
                <a:cubicBezTo>
                  <a:pt x="52889" y="18572"/>
                  <a:pt x="51491" y="13709"/>
                  <a:pt x="50305" y="8724"/>
                </a:cubicBezTo>
                <a:close/>
                <a:moveTo>
                  <a:pt x="65990" y="20670"/>
                </a:moveTo>
                <a:cubicBezTo>
                  <a:pt x="63528" y="25199"/>
                  <a:pt x="61218" y="29606"/>
                  <a:pt x="56932" y="32554"/>
                </a:cubicBezTo>
                <a:cubicBezTo>
                  <a:pt x="56567" y="30366"/>
                  <a:pt x="62433" y="22645"/>
                  <a:pt x="65990" y="20670"/>
                </a:cubicBezTo>
                <a:close/>
                <a:moveTo>
                  <a:pt x="1794" y="30366"/>
                </a:moveTo>
                <a:lnTo>
                  <a:pt x="1794" y="30366"/>
                </a:lnTo>
                <a:cubicBezTo>
                  <a:pt x="4864" y="31460"/>
                  <a:pt x="7873" y="34317"/>
                  <a:pt x="8663" y="37053"/>
                </a:cubicBezTo>
                <a:cubicBezTo>
                  <a:pt x="5624" y="35776"/>
                  <a:pt x="3526" y="33527"/>
                  <a:pt x="1794" y="30366"/>
                </a:cubicBezTo>
                <a:close/>
                <a:moveTo>
                  <a:pt x="47995" y="22341"/>
                </a:moveTo>
                <a:cubicBezTo>
                  <a:pt x="48360" y="22949"/>
                  <a:pt x="48755" y="23557"/>
                  <a:pt x="49090" y="24104"/>
                </a:cubicBezTo>
                <a:cubicBezTo>
                  <a:pt x="50701" y="26749"/>
                  <a:pt x="52372" y="29302"/>
                  <a:pt x="53375" y="32220"/>
                </a:cubicBezTo>
                <a:cubicBezTo>
                  <a:pt x="53983" y="33983"/>
                  <a:pt x="54439" y="35807"/>
                  <a:pt x="54591" y="37843"/>
                </a:cubicBezTo>
                <a:cubicBezTo>
                  <a:pt x="49789" y="33709"/>
                  <a:pt x="47904" y="28451"/>
                  <a:pt x="47995" y="22341"/>
                </a:cubicBezTo>
                <a:close/>
                <a:moveTo>
                  <a:pt x="8663" y="30579"/>
                </a:moveTo>
                <a:cubicBezTo>
                  <a:pt x="9727" y="32585"/>
                  <a:pt x="11217" y="34226"/>
                  <a:pt x="12250" y="36141"/>
                </a:cubicBezTo>
                <a:cubicBezTo>
                  <a:pt x="13162" y="37843"/>
                  <a:pt x="13405" y="39697"/>
                  <a:pt x="13405" y="41643"/>
                </a:cubicBezTo>
                <a:cubicBezTo>
                  <a:pt x="11703" y="38026"/>
                  <a:pt x="9210" y="34773"/>
                  <a:pt x="8663" y="30579"/>
                </a:cubicBezTo>
                <a:close/>
                <a:moveTo>
                  <a:pt x="1216" y="37448"/>
                </a:moveTo>
                <a:cubicBezTo>
                  <a:pt x="2827" y="37874"/>
                  <a:pt x="4378" y="38330"/>
                  <a:pt x="6019" y="38542"/>
                </a:cubicBezTo>
                <a:cubicBezTo>
                  <a:pt x="7174" y="38694"/>
                  <a:pt x="8329" y="39089"/>
                  <a:pt x="9362" y="39697"/>
                </a:cubicBezTo>
                <a:cubicBezTo>
                  <a:pt x="10578" y="40427"/>
                  <a:pt x="11551" y="41369"/>
                  <a:pt x="12645" y="42463"/>
                </a:cubicBezTo>
                <a:cubicBezTo>
                  <a:pt x="11429" y="42251"/>
                  <a:pt x="10335" y="42281"/>
                  <a:pt x="9271" y="42251"/>
                </a:cubicBezTo>
                <a:cubicBezTo>
                  <a:pt x="5897" y="42251"/>
                  <a:pt x="3435" y="40700"/>
                  <a:pt x="1520" y="38026"/>
                </a:cubicBezTo>
                <a:cubicBezTo>
                  <a:pt x="1399" y="37843"/>
                  <a:pt x="1247" y="37722"/>
                  <a:pt x="1216" y="37448"/>
                </a:cubicBezTo>
                <a:close/>
                <a:moveTo>
                  <a:pt x="65990" y="37448"/>
                </a:moveTo>
                <a:lnTo>
                  <a:pt x="66111" y="37570"/>
                </a:lnTo>
                <a:cubicBezTo>
                  <a:pt x="62585" y="41399"/>
                  <a:pt x="58755" y="44804"/>
                  <a:pt x="53467" y="46050"/>
                </a:cubicBezTo>
                <a:cubicBezTo>
                  <a:pt x="54044" y="44773"/>
                  <a:pt x="55868" y="42767"/>
                  <a:pt x="57266" y="41734"/>
                </a:cubicBezTo>
                <a:cubicBezTo>
                  <a:pt x="59151" y="40336"/>
                  <a:pt x="61278" y="39424"/>
                  <a:pt x="63467" y="38542"/>
                </a:cubicBezTo>
                <a:cubicBezTo>
                  <a:pt x="64318" y="38208"/>
                  <a:pt x="65169" y="37843"/>
                  <a:pt x="65990" y="37448"/>
                </a:cubicBezTo>
                <a:close/>
                <a:moveTo>
                  <a:pt x="70944" y="44409"/>
                </a:moveTo>
                <a:lnTo>
                  <a:pt x="70944" y="44409"/>
                </a:lnTo>
                <a:cubicBezTo>
                  <a:pt x="70306" y="45351"/>
                  <a:pt x="69576" y="46172"/>
                  <a:pt x="68847" y="46931"/>
                </a:cubicBezTo>
                <a:cubicBezTo>
                  <a:pt x="67418" y="48360"/>
                  <a:pt x="65898" y="49728"/>
                  <a:pt x="63801" y="50184"/>
                </a:cubicBezTo>
                <a:cubicBezTo>
                  <a:pt x="63470" y="50248"/>
                  <a:pt x="63135" y="50271"/>
                  <a:pt x="62797" y="50271"/>
                </a:cubicBezTo>
                <a:cubicBezTo>
                  <a:pt x="62172" y="50271"/>
                  <a:pt x="61534" y="50193"/>
                  <a:pt x="60883" y="50153"/>
                </a:cubicBezTo>
                <a:cubicBezTo>
                  <a:pt x="63376" y="46810"/>
                  <a:pt x="66993" y="45442"/>
                  <a:pt x="70944" y="44409"/>
                </a:cubicBezTo>
                <a:close/>
                <a:moveTo>
                  <a:pt x="3162" y="45472"/>
                </a:moveTo>
                <a:cubicBezTo>
                  <a:pt x="3952" y="45776"/>
                  <a:pt x="4742" y="46050"/>
                  <a:pt x="5563" y="46354"/>
                </a:cubicBezTo>
                <a:cubicBezTo>
                  <a:pt x="7934" y="47235"/>
                  <a:pt x="10457" y="47752"/>
                  <a:pt x="12858" y="48634"/>
                </a:cubicBezTo>
                <a:cubicBezTo>
                  <a:pt x="15046" y="49424"/>
                  <a:pt x="17022" y="50609"/>
                  <a:pt x="18664" y="52311"/>
                </a:cubicBezTo>
                <a:cubicBezTo>
                  <a:pt x="18755" y="52463"/>
                  <a:pt x="18876" y="52585"/>
                  <a:pt x="18998" y="52737"/>
                </a:cubicBezTo>
                <a:cubicBezTo>
                  <a:pt x="19012" y="52751"/>
                  <a:pt x="19019" y="52778"/>
                  <a:pt x="19023" y="52797"/>
                </a:cubicBezTo>
                <a:lnTo>
                  <a:pt x="19023" y="52797"/>
                </a:lnTo>
                <a:cubicBezTo>
                  <a:pt x="14770" y="51703"/>
                  <a:pt x="10516" y="50517"/>
                  <a:pt x="6657" y="48299"/>
                </a:cubicBezTo>
                <a:cubicBezTo>
                  <a:pt x="5502" y="47600"/>
                  <a:pt x="4438" y="46871"/>
                  <a:pt x="3496" y="45959"/>
                </a:cubicBezTo>
                <a:cubicBezTo>
                  <a:pt x="3344" y="45868"/>
                  <a:pt x="3192" y="45746"/>
                  <a:pt x="3162" y="45472"/>
                </a:cubicBezTo>
                <a:close/>
                <a:moveTo>
                  <a:pt x="20700" y="34074"/>
                </a:moveTo>
                <a:cubicBezTo>
                  <a:pt x="21369" y="35746"/>
                  <a:pt x="21764" y="37509"/>
                  <a:pt x="22159" y="39241"/>
                </a:cubicBezTo>
                <a:cubicBezTo>
                  <a:pt x="22645" y="41643"/>
                  <a:pt x="23010" y="43983"/>
                  <a:pt x="22919" y="46415"/>
                </a:cubicBezTo>
                <a:cubicBezTo>
                  <a:pt x="22828" y="48330"/>
                  <a:pt x="22281" y="50153"/>
                  <a:pt x="21794" y="51977"/>
                </a:cubicBezTo>
                <a:cubicBezTo>
                  <a:pt x="21673" y="52585"/>
                  <a:pt x="21521" y="53193"/>
                  <a:pt x="21308" y="53922"/>
                </a:cubicBezTo>
                <a:cubicBezTo>
                  <a:pt x="20487" y="50670"/>
                  <a:pt x="19788" y="47570"/>
                  <a:pt x="19849" y="44348"/>
                </a:cubicBezTo>
                <a:cubicBezTo>
                  <a:pt x="19849" y="42463"/>
                  <a:pt x="20092" y="40640"/>
                  <a:pt x="20214" y="38785"/>
                </a:cubicBezTo>
                <a:cubicBezTo>
                  <a:pt x="20274" y="37448"/>
                  <a:pt x="20396" y="36171"/>
                  <a:pt x="20518" y="34834"/>
                </a:cubicBezTo>
                <a:cubicBezTo>
                  <a:pt x="20548" y="34560"/>
                  <a:pt x="20487" y="34317"/>
                  <a:pt x="20700" y="34074"/>
                </a:cubicBezTo>
                <a:close/>
                <a:moveTo>
                  <a:pt x="44074" y="37387"/>
                </a:moveTo>
                <a:lnTo>
                  <a:pt x="44074" y="37387"/>
                </a:lnTo>
                <a:cubicBezTo>
                  <a:pt x="44561" y="38026"/>
                  <a:pt x="44834" y="38725"/>
                  <a:pt x="45108" y="39363"/>
                </a:cubicBezTo>
                <a:cubicBezTo>
                  <a:pt x="46324" y="41825"/>
                  <a:pt x="47448" y="44348"/>
                  <a:pt x="48147" y="46992"/>
                </a:cubicBezTo>
                <a:cubicBezTo>
                  <a:pt x="48664" y="49090"/>
                  <a:pt x="49090" y="51217"/>
                  <a:pt x="48938" y="53375"/>
                </a:cubicBezTo>
                <a:cubicBezTo>
                  <a:pt x="48907" y="54166"/>
                  <a:pt x="48755" y="55017"/>
                  <a:pt x="48482" y="55807"/>
                </a:cubicBezTo>
                <a:cubicBezTo>
                  <a:pt x="44865" y="51430"/>
                  <a:pt x="42798" y="42767"/>
                  <a:pt x="44074" y="37387"/>
                </a:cubicBezTo>
                <a:close/>
                <a:moveTo>
                  <a:pt x="58512" y="44743"/>
                </a:moveTo>
                <a:cubicBezTo>
                  <a:pt x="57540" y="48998"/>
                  <a:pt x="55625" y="52737"/>
                  <a:pt x="52555" y="55989"/>
                </a:cubicBezTo>
                <a:cubicBezTo>
                  <a:pt x="52555" y="55260"/>
                  <a:pt x="52707" y="54713"/>
                  <a:pt x="52767" y="54135"/>
                </a:cubicBezTo>
                <a:cubicBezTo>
                  <a:pt x="53132" y="51764"/>
                  <a:pt x="53831" y="49576"/>
                  <a:pt x="55047" y="47539"/>
                </a:cubicBezTo>
                <a:cubicBezTo>
                  <a:pt x="55929" y="46050"/>
                  <a:pt x="56567" y="45564"/>
                  <a:pt x="58512" y="44743"/>
                </a:cubicBezTo>
                <a:close/>
                <a:moveTo>
                  <a:pt x="61059" y="54375"/>
                </a:moveTo>
                <a:cubicBezTo>
                  <a:pt x="64071" y="54375"/>
                  <a:pt x="66881" y="55002"/>
                  <a:pt x="69880" y="56293"/>
                </a:cubicBezTo>
                <a:cubicBezTo>
                  <a:pt x="68999" y="56445"/>
                  <a:pt x="68239" y="56597"/>
                  <a:pt x="67479" y="56719"/>
                </a:cubicBezTo>
                <a:cubicBezTo>
                  <a:pt x="65777" y="56901"/>
                  <a:pt x="64105" y="57236"/>
                  <a:pt x="62342" y="57296"/>
                </a:cubicBezTo>
                <a:cubicBezTo>
                  <a:pt x="62265" y="57298"/>
                  <a:pt x="62187" y="57299"/>
                  <a:pt x="62110" y="57299"/>
                </a:cubicBezTo>
                <a:cubicBezTo>
                  <a:pt x="59598" y="57299"/>
                  <a:pt x="57474" y="56345"/>
                  <a:pt x="55321" y="55047"/>
                </a:cubicBezTo>
                <a:cubicBezTo>
                  <a:pt x="57363" y="54602"/>
                  <a:pt x="59248" y="54375"/>
                  <a:pt x="61059" y="54375"/>
                </a:cubicBezTo>
                <a:close/>
                <a:moveTo>
                  <a:pt x="55351" y="46080"/>
                </a:moveTo>
                <a:cubicBezTo>
                  <a:pt x="53345" y="48786"/>
                  <a:pt x="52524" y="51856"/>
                  <a:pt x="52099" y="55077"/>
                </a:cubicBezTo>
                <a:cubicBezTo>
                  <a:pt x="52068" y="55442"/>
                  <a:pt x="51977" y="55746"/>
                  <a:pt x="51947" y="56081"/>
                </a:cubicBezTo>
                <a:cubicBezTo>
                  <a:pt x="51916" y="56536"/>
                  <a:pt x="51673" y="56871"/>
                  <a:pt x="51339" y="57205"/>
                </a:cubicBezTo>
                <a:cubicBezTo>
                  <a:pt x="49211" y="59272"/>
                  <a:pt x="47205" y="61400"/>
                  <a:pt x="45229" y="63558"/>
                </a:cubicBezTo>
                <a:cubicBezTo>
                  <a:pt x="46324" y="61521"/>
                  <a:pt x="47418" y="59454"/>
                  <a:pt x="48451" y="57327"/>
                </a:cubicBezTo>
                <a:cubicBezTo>
                  <a:pt x="49880" y="54378"/>
                  <a:pt x="51217" y="51369"/>
                  <a:pt x="52312" y="48238"/>
                </a:cubicBezTo>
                <a:cubicBezTo>
                  <a:pt x="52585" y="47479"/>
                  <a:pt x="53071" y="46992"/>
                  <a:pt x="53771" y="46658"/>
                </a:cubicBezTo>
                <a:cubicBezTo>
                  <a:pt x="54257" y="46415"/>
                  <a:pt x="54743" y="46232"/>
                  <a:pt x="55351" y="46080"/>
                </a:cubicBezTo>
                <a:close/>
                <a:moveTo>
                  <a:pt x="5776" y="52160"/>
                </a:moveTo>
                <a:lnTo>
                  <a:pt x="5776" y="52160"/>
                </a:lnTo>
                <a:cubicBezTo>
                  <a:pt x="6840" y="52615"/>
                  <a:pt x="7751" y="52980"/>
                  <a:pt x="8663" y="53406"/>
                </a:cubicBezTo>
                <a:cubicBezTo>
                  <a:pt x="11885" y="54804"/>
                  <a:pt x="15168" y="56141"/>
                  <a:pt x="18116" y="58056"/>
                </a:cubicBezTo>
                <a:cubicBezTo>
                  <a:pt x="20487" y="59576"/>
                  <a:pt x="22372" y="61582"/>
                  <a:pt x="23892" y="63983"/>
                </a:cubicBezTo>
                <a:cubicBezTo>
                  <a:pt x="21551" y="62980"/>
                  <a:pt x="19119" y="62342"/>
                  <a:pt x="16779" y="61309"/>
                </a:cubicBezTo>
                <a:cubicBezTo>
                  <a:pt x="13861" y="60032"/>
                  <a:pt x="11551" y="57965"/>
                  <a:pt x="9332" y="55777"/>
                </a:cubicBezTo>
                <a:cubicBezTo>
                  <a:pt x="8207" y="54622"/>
                  <a:pt x="7052" y="53436"/>
                  <a:pt x="5776" y="52160"/>
                </a:cubicBezTo>
                <a:close/>
                <a:moveTo>
                  <a:pt x="55412" y="62049"/>
                </a:moveTo>
                <a:cubicBezTo>
                  <a:pt x="56747" y="62049"/>
                  <a:pt x="58082" y="62147"/>
                  <a:pt x="59424" y="62281"/>
                </a:cubicBezTo>
                <a:cubicBezTo>
                  <a:pt x="60640" y="62433"/>
                  <a:pt x="61825" y="62555"/>
                  <a:pt x="63011" y="62798"/>
                </a:cubicBezTo>
                <a:cubicBezTo>
                  <a:pt x="63193" y="62828"/>
                  <a:pt x="63376" y="62920"/>
                  <a:pt x="63771" y="62980"/>
                </a:cubicBezTo>
                <a:cubicBezTo>
                  <a:pt x="60792" y="63679"/>
                  <a:pt x="58087" y="64470"/>
                  <a:pt x="55351" y="65199"/>
                </a:cubicBezTo>
                <a:cubicBezTo>
                  <a:pt x="53520" y="65678"/>
                  <a:pt x="51689" y="66027"/>
                  <a:pt x="49833" y="66027"/>
                </a:cubicBezTo>
                <a:cubicBezTo>
                  <a:pt x="49687" y="66027"/>
                  <a:pt x="49540" y="66024"/>
                  <a:pt x="49394" y="66020"/>
                </a:cubicBezTo>
                <a:cubicBezTo>
                  <a:pt x="47843" y="65989"/>
                  <a:pt x="46354" y="65716"/>
                  <a:pt x="44804" y="65260"/>
                </a:cubicBezTo>
                <a:cubicBezTo>
                  <a:pt x="46810" y="63892"/>
                  <a:pt x="48907" y="62920"/>
                  <a:pt x="51248" y="62433"/>
                </a:cubicBezTo>
                <a:cubicBezTo>
                  <a:pt x="52641" y="62155"/>
                  <a:pt x="54026" y="62049"/>
                  <a:pt x="55412" y="62049"/>
                </a:cubicBezTo>
                <a:close/>
                <a:moveTo>
                  <a:pt x="40457" y="51825"/>
                </a:moveTo>
                <a:cubicBezTo>
                  <a:pt x="40700" y="52889"/>
                  <a:pt x="40913" y="53801"/>
                  <a:pt x="41035" y="54713"/>
                </a:cubicBezTo>
                <a:cubicBezTo>
                  <a:pt x="41308" y="56810"/>
                  <a:pt x="41764" y="58847"/>
                  <a:pt x="41795" y="60944"/>
                </a:cubicBezTo>
                <a:cubicBezTo>
                  <a:pt x="41825" y="62524"/>
                  <a:pt x="41643" y="64135"/>
                  <a:pt x="41460" y="65716"/>
                </a:cubicBezTo>
                <a:cubicBezTo>
                  <a:pt x="41278" y="67084"/>
                  <a:pt x="40913" y="68391"/>
                  <a:pt x="40305" y="69759"/>
                </a:cubicBezTo>
                <a:cubicBezTo>
                  <a:pt x="39272" y="67661"/>
                  <a:pt x="38482" y="65686"/>
                  <a:pt x="38421" y="63436"/>
                </a:cubicBezTo>
                <a:cubicBezTo>
                  <a:pt x="38238" y="59576"/>
                  <a:pt x="38937" y="55837"/>
                  <a:pt x="40275" y="52190"/>
                </a:cubicBezTo>
                <a:lnTo>
                  <a:pt x="40457" y="51825"/>
                </a:lnTo>
                <a:close/>
                <a:moveTo>
                  <a:pt x="34196" y="50792"/>
                </a:moveTo>
                <a:lnTo>
                  <a:pt x="34196" y="50792"/>
                </a:lnTo>
                <a:cubicBezTo>
                  <a:pt x="34044" y="51977"/>
                  <a:pt x="33892" y="53163"/>
                  <a:pt x="33709" y="54378"/>
                </a:cubicBezTo>
                <a:cubicBezTo>
                  <a:pt x="33466" y="56050"/>
                  <a:pt x="33253" y="57752"/>
                  <a:pt x="33010" y="59454"/>
                </a:cubicBezTo>
                <a:cubicBezTo>
                  <a:pt x="32706" y="61765"/>
                  <a:pt x="31886" y="63953"/>
                  <a:pt x="30913" y="66081"/>
                </a:cubicBezTo>
                <a:cubicBezTo>
                  <a:pt x="30032" y="68056"/>
                  <a:pt x="28876" y="69819"/>
                  <a:pt x="27691" y="71643"/>
                </a:cubicBezTo>
                <a:cubicBezTo>
                  <a:pt x="27448" y="72038"/>
                  <a:pt x="27235" y="72494"/>
                  <a:pt x="26992" y="72950"/>
                </a:cubicBezTo>
                <a:cubicBezTo>
                  <a:pt x="26506" y="64622"/>
                  <a:pt x="28633" y="57175"/>
                  <a:pt x="34196" y="50792"/>
                </a:cubicBezTo>
                <a:close/>
                <a:moveTo>
                  <a:pt x="13831" y="63953"/>
                </a:moveTo>
                <a:lnTo>
                  <a:pt x="13831" y="63953"/>
                </a:lnTo>
                <a:cubicBezTo>
                  <a:pt x="14104" y="64014"/>
                  <a:pt x="14317" y="64105"/>
                  <a:pt x="14530" y="64257"/>
                </a:cubicBezTo>
                <a:cubicBezTo>
                  <a:pt x="17326" y="65655"/>
                  <a:pt x="20183" y="67023"/>
                  <a:pt x="22645" y="69059"/>
                </a:cubicBezTo>
                <a:cubicBezTo>
                  <a:pt x="24165" y="70336"/>
                  <a:pt x="25533" y="71734"/>
                  <a:pt x="26262" y="73680"/>
                </a:cubicBezTo>
                <a:lnTo>
                  <a:pt x="26354" y="74014"/>
                </a:lnTo>
                <a:cubicBezTo>
                  <a:pt x="22220" y="73376"/>
                  <a:pt x="16080" y="68452"/>
                  <a:pt x="13831" y="63953"/>
                </a:cubicBezTo>
                <a:close/>
                <a:moveTo>
                  <a:pt x="9396" y="69172"/>
                </a:moveTo>
                <a:cubicBezTo>
                  <a:pt x="12140" y="69172"/>
                  <a:pt x="14831" y="69455"/>
                  <a:pt x="17448" y="70336"/>
                </a:cubicBezTo>
                <a:cubicBezTo>
                  <a:pt x="18268" y="70579"/>
                  <a:pt x="19028" y="71005"/>
                  <a:pt x="19758" y="71461"/>
                </a:cubicBezTo>
                <a:cubicBezTo>
                  <a:pt x="21551" y="72555"/>
                  <a:pt x="23405" y="73467"/>
                  <a:pt x="25351" y="74227"/>
                </a:cubicBezTo>
                <a:cubicBezTo>
                  <a:pt x="25411" y="74287"/>
                  <a:pt x="25533" y="74348"/>
                  <a:pt x="25715" y="74439"/>
                </a:cubicBezTo>
                <a:cubicBezTo>
                  <a:pt x="24889" y="74635"/>
                  <a:pt x="24079" y="74714"/>
                  <a:pt x="23279" y="74714"/>
                </a:cubicBezTo>
                <a:cubicBezTo>
                  <a:pt x="21840" y="74714"/>
                  <a:pt x="20434" y="74459"/>
                  <a:pt x="19028" y="74166"/>
                </a:cubicBezTo>
                <a:cubicBezTo>
                  <a:pt x="15198" y="73315"/>
                  <a:pt x="11672" y="71856"/>
                  <a:pt x="8359" y="69728"/>
                </a:cubicBezTo>
                <a:cubicBezTo>
                  <a:pt x="8177" y="69607"/>
                  <a:pt x="8025" y="69485"/>
                  <a:pt x="7751" y="69303"/>
                </a:cubicBezTo>
                <a:cubicBezTo>
                  <a:pt x="8086" y="69272"/>
                  <a:pt x="8329" y="69181"/>
                  <a:pt x="8542" y="69181"/>
                </a:cubicBezTo>
                <a:cubicBezTo>
                  <a:pt x="8827" y="69175"/>
                  <a:pt x="9112" y="69172"/>
                  <a:pt x="9396" y="69172"/>
                </a:cubicBezTo>
                <a:close/>
                <a:moveTo>
                  <a:pt x="31247" y="66780"/>
                </a:moveTo>
                <a:cubicBezTo>
                  <a:pt x="34591" y="69211"/>
                  <a:pt x="36111" y="72828"/>
                  <a:pt x="35807" y="75655"/>
                </a:cubicBezTo>
                <a:cubicBezTo>
                  <a:pt x="35774" y="75663"/>
                  <a:pt x="35744" y="75667"/>
                  <a:pt x="35716" y="75667"/>
                </a:cubicBezTo>
                <a:cubicBezTo>
                  <a:pt x="35641" y="75667"/>
                  <a:pt x="35586" y="75639"/>
                  <a:pt x="35564" y="75594"/>
                </a:cubicBezTo>
                <a:cubicBezTo>
                  <a:pt x="33618" y="73771"/>
                  <a:pt x="31734" y="71917"/>
                  <a:pt x="30335" y="69607"/>
                </a:cubicBezTo>
                <a:cubicBezTo>
                  <a:pt x="30062" y="69211"/>
                  <a:pt x="30062" y="68877"/>
                  <a:pt x="30335" y="68512"/>
                </a:cubicBezTo>
                <a:cubicBezTo>
                  <a:pt x="30670" y="67965"/>
                  <a:pt x="30943" y="67388"/>
                  <a:pt x="31247" y="66780"/>
                </a:cubicBezTo>
                <a:close/>
                <a:moveTo>
                  <a:pt x="44490" y="72360"/>
                </a:moveTo>
                <a:cubicBezTo>
                  <a:pt x="48215" y="72360"/>
                  <a:pt x="52711" y="73504"/>
                  <a:pt x="55868" y="75564"/>
                </a:cubicBezTo>
                <a:cubicBezTo>
                  <a:pt x="54143" y="75637"/>
                  <a:pt x="52427" y="75707"/>
                  <a:pt x="50724" y="75707"/>
                </a:cubicBezTo>
                <a:cubicBezTo>
                  <a:pt x="46725" y="75707"/>
                  <a:pt x="42802" y="75321"/>
                  <a:pt x="39029" y="73680"/>
                </a:cubicBezTo>
                <a:cubicBezTo>
                  <a:pt x="40247" y="72783"/>
                  <a:pt x="42226" y="72360"/>
                  <a:pt x="44490" y="72360"/>
                </a:cubicBezTo>
                <a:close/>
                <a:moveTo>
                  <a:pt x="56871" y="1"/>
                </a:moveTo>
                <a:cubicBezTo>
                  <a:pt x="56567" y="1"/>
                  <a:pt x="56506" y="244"/>
                  <a:pt x="56415" y="487"/>
                </a:cubicBezTo>
                <a:cubicBezTo>
                  <a:pt x="56111" y="1247"/>
                  <a:pt x="55929" y="2007"/>
                  <a:pt x="55746" y="2797"/>
                </a:cubicBezTo>
                <a:cubicBezTo>
                  <a:pt x="55382" y="4317"/>
                  <a:pt x="55199" y="5867"/>
                  <a:pt x="55382" y="7448"/>
                </a:cubicBezTo>
                <a:cubicBezTo>
                  <a:pt x="55625" y="9484"/>
                  <a:pt x="56141" y="11460"/>
                  <a:pt x="56719" y="13436"/>
                </a:cubicBezTo>
                <a:cubicBezTo>
                  <a:pt x="57327" y="15411"/>
                  <a:pt x="57418" y="17417"/>
                  <a:pt x="57327" y="19484"/>
                </a:cubicBezTo>
                <a:cubicBezTo>
                  <a:pt x="56962" y="18299"/>
                  <a:pt x="56537" y="17174"/>
                  <a:pt x="55989" y="16050"/>
                </a:cubicBezTo>
                <a:cubicBezTo>
                  <a:pt x="54561" y="12980"/>
                  <a:pt x="52403" y="10426"/>
                  <a:pt x="50305" y="7812"/>
                </a:cubicBezTo>
                <a:cubicBezTo>
                  <a:pt x="50214" y="7752"/>
                  <a:pt x="50123" y="7660"/>
                  <a:pt x="50032" y="7600"/>
                </a:cubicBezTo>
                <a:cubicBezTo>
                  <a:pt x="49949" y="7496"/>
                  <a:pt x="49853" y="7435"/>
                  <a:pt x="49751" y="7435"/>
                </a:cubicBezTo>
                <a:cubicBezTo>
                  <a:pt x="49704" y="7435"/>
                  <a:pt x="49655" y="7449"/>
                  <a:pt x="49606" y="7478"/>
                </a:cubicBezTo>
                <a:cubicBezTo>
                  <a:pt x="49454" y="7539"/>
                  <a:pt x="49394" y="7752"/>
                  <a:pt x="49454" y="7934"/>
                </a:cubicBezTo>
                <a:cubicBezTo>
                  <a:pt x="49515" y="8056"/>
                  <a:pt x="49515" y="8147"/>
                  <a:pt x="49546" y="8268"/>
                </a:cubicBezTo>
                <a:cubicBezTo>
                  <a:pt x="50032" y="10244"/>
                  <a:pt x="50518" y="12220"/>
                  <a:pt x="51217" y="14165"/>
                </a:cubicBezTo>
                <a:cubicBezTo>
                  <a:pt x="52403" y="17478"/>
                  <a:pt x="54135" y="20427"/>
                  <a:pt x="57023" y="22554"/>
                </a:cubicBezTo>
                <a:cubicBezTo>
                  <a:pt x="57266" y="22737"/>
                  <a:pt x="57327" y="22889"/>
                  <a:pt x="57296" y="23162"/>
                </a:cubicBezTo>
                <a:cubicBezTo>
                  <a:pt x="57205" y="24348"/>
                  <a:pt x="57175" y="25533"/>
                  <a:pt x="57023" y="26688"/>
                </a:cubicBezTo>
                <a:cubicBezTo>
                  <a:pt x="56719" y="29272"/>
                  <a:pt x="56293" y="31855"/>
                  <a:pt x="55746" y="34439"/>
                </a:cubicBezTo>
                <a:cubicBezTo>
                  <a:pt x="55594" y="35260"/>
                  <a:pt x="55382" y="36019"/>
                  <a:pt x="55199" y="36810"/>
                </a:cubicBezTo>
                <a:cubicBezTo>
                  <a:pt x="54834" y="35108"/>
                  <a:pt x="54470" y="33375"/>
                  <a:pt x="53862" y="31794"/>
                </a:cubicBezTo>
                <a:cubicBezTo>
                  <a:pt x="52494" y="28117"/>
                  <a:pt x="50214" y="24864"/>
                  <a:pt x="48208" y="21490"/>
                </a:cubicBezTo>
                <a:cubicBezTo>
                  <a:pt x="48103" y="21333"/>
                  <a:pt x="47976" y="21108"/>
                  <a:pt x="47786" y="21108"/>
                </a:cubicBezTo>
                <a:cubicBezTo>
                  <a:pt x="47756" y="21108"/>
                  <a:pt x="47725" y="21113"/>
                  <a:pt x="47691" y="21126"/>
                </a:cubicBezTo>
                <a:cubicBezTo>
                  <a:pt x="47327" y="21186"/>
                  <a:pt x="47418" y="21521"/>
                  <a:pt x="47418" y="21764"/>
                </a:cubicBezTo>
                <a:cubicBezTo>
                  <a:pt x="47387" y="24348"/>
                  <a:pt x="47631" y="26901"/>
                  <a:pt x="48330" y="29393"/>
                </a:cubicBezTo>
                <a:cubicBezTo>
                  <a:pt x="49363" y="33041"/>
                  <a:pt x="51673" y="35867"/>
                  <a:pt x="54378" y="38390"/>
                </a:cubicBezTo>
                <a:cubicBezTo>
                  <a:pt x="54682" y="38664"/>
                  <a:pt x="54743" y="38846"/>
                  <a:pt x="54622" y="39241"/>
                </a:cubicBezTo>
                <a:cubicBezTo>
                  <a:pt x="53649" y="42950"/>
                  <a:pt x="52403" y="46597"/>
                  <a:pt x="50974" y="50184"/>
                </a:cubicBezTo>
                <a:cubicBezTo>
                  <a:pt x="50579" y="51217"/>
                  <a:pt x="50123" y="52220"/>
                  <a:pt x="49698" y="53254"/>
                </a:cubicBezTo>
                <a:cubicBezTo>
                  <a:pt x="49546" y="52615"/>
                  <a:pt x="49606" y="51977"/>
                  <a:pt x="49546" y="51369"/>
                </a:cubicBezTo>
                <a:cubicBezTo>
                  <a:pt x="49242" y="48512"/>
                  <a:pt x="48634" y="45746"/>
                  <a:pt x="47479" y="43071"/>
                </a:cubicBezTo>
                <a:cubicBezTo>
                  <a:pt x="46567" y="40944"/>
                  <a:pt x="45716" y="38816"/>
                  <a:pt x="44500" y="36840"/>
                </a:cubicBezTo>
                <a:cubicBezTo>
                  <a:pt x="44389" y="36646"/>
                  <a:pt x="44253" y="36376"/>
                  <a:pt x="43976" y="36376"/>
                </a:cubicBezTo>
                <a:cubicBezTo>
                  <a:pt x="43950" y="36376"/>
                  <a:pt x="43921" y="36379"/>
                  <a:pt x="43892" y="36384"/>
                </a:cubicBezTo>
                <a:cubicBezTo>
                  <a:pt x="43588" y="36475"/>
                  <a:pt x="43588" y="36810"/>
                  <a:pt x="43527" y="37083"/>
                </a:cubicBezTo>
                <a:cubicBezTo>
                  <a:pt x="43162" y="39363"/>
                  <a:pt x="43193" y="41673"/>
                  <a:pt x="43375" y="43983"/>
                </a:cubicBezTo>
                <a:cubicBezTo>
                  <a:pt x="43527" y="46232"/>
                  <a:pt x="44074" y="48360"/>
                  <a:pt x="44895" y="50457"/>
                </a:cubicBezTo>
                <a:cubicBezTo>
                  <a:pt x="45655" y="52342"/>
                  <a:pt x="46780" y="54044"/>
                  <a:pt x="47843" y="55807"/>
                </a:cubicBezTo>
                <a:cubicBezTo>
                  <a:pt x="48147" y="56293"/>
                  <a:pt x="48178" y="56688"/>
                  <a:pt x="47904" y="57205"/>
                </a:cubicBezTo>
                <a:cubicBezTo>
                  <a:pt x="46050" y="60883"/>
                  <a:pt x="44074" y="64470"/>
                  <a:pt x="41825" y="67874"/>
                </a:cubicBezTo>
                <a:cubicBezTo>
                  <a:pt x="41764" y="68026"/>
                  <a:pt x="41703" y="68239"/>
                  <a:pt x="41491" y="68239"/>
                </a:cubicBezTo>
                <a:lnTo>
                  <a:pt x="41703" y="67327"/>
                </a:lnTo>
                <a:cubicBezTo>
                  <a:pt x="42007" y="65959"/>
                  <a:pt x="42159" y="64591"/>
                  <a:pt x="42281" y="63223"/>
                </a:cubicBezTo>
                <a:cubicBezTo>
                  <a:pt x="42403" y="62038"/>
                  <a:pt x="42433" y="60822"/>
                  <a:pt x="42281" y="59637"/>
                </a:cubicBezTo>
                <a:cubicBezTo>
                  <a:pt x="42068" y="57813"/>
                  <a:pt x="41795" y="56020"/>
                  <a:pt x="41491" y="54257"/>
                </a:cubicBezTo>
                <a:cubicBezTo>
                  <a:pt x="41339" y="53223"/>
                  <a:pt x="41096" y="52160"/>
                  <a:pt x="40883" y="51126"/>
                </a:cubicBezTo>
                <a:cubicBezTo>
                  <a:pt x="40852" y="50944"/>
                  <a:pt x="40792" y="50670"/>
                  <a:pt x="40488" y="50670"/>
                </a:cubicBezTo>
                <a:cubicBezTo>
                  <a:pt x="40244" y="50670"/>
                  <a:pt x="40153" y="50852"/>
                  <a:pt x="40092" y="51065"/>
                </a:cubicBezTo>
                <a:cubicBezTo>
                  <a:pt x="40001" y="51156"/>
                  <a:pt x="39971" y="51308"/>
                  <a:pt x="39941" y="51430"/>
                </a:cubicBezTo>
                <a:cubicBezTo>
                  <a:pt x="38785" y="54166"/>
                  <a:pt x="38208" y="57053"/>
                  <a:pt x="37874" y="59971"/>
                </a:cubicBezTo>
                <a:cubicBezTo>
                  <a:pt x="37509" y="63132"/>
                  <a:pt x="37874" y="66141"/>
                  <a:pt x="39363" y="68968"/>
                </a:cubicBezTo>
                <a:cubicBezTo>
                  <a:pt x="39971" y="70123"/>
                  <a:pt x="39971" y="70974"/>
                  <a:pt x="39059" y="71947"/>
                </a:cubicBezTo>
                <a:cubicBezTo>
                  <a:pt x="38117" y="72980"/>
                  <a:pt x="37387" y="74166"/>
                  <a:pt x="36384" y="75260"/>
                </a:cubicBezTo>
                <a:cubicBezTo>
                  <a:pt x="36354" y="71309"/>
                  <a:pt x="34408" y="68452"/>
                  <a:pt x="31490" y="66202"/>
                </a:cubicBezTo>
                <a:cubicBezTo>
                  <a:pt x="31582" y="66050"/>
                  <a:pt x="31612" y="65959"/>
                  <a:pt x="31642" y="65838"/>
                </a:cubicBezTo>
                <a:cubicBezTo>
                  <a:pt x="32798" y="63436"/>
                  <a:pt x="33466" y="60974"/>
                  <a:pt x="33770" y="58360"/>
                </a:cubicBezTo>
                <a:cubicBezTo>
                  <a:pt x="34013" y="56415"/>
                  <a:pt x="34348" y="54470"/>
                  <a:pt x="34560" y="52494"/>
                </a:cubicBezTo>
                <a:cubicBezTo>
                  <a:pt x="34682" y="51673"/>
                  <a:pt x="34864" y="50913"/>
                  <a:pt x="34834" y="50062"/>
                </a:cubicBezTo>
                <a:cubicBezTo>
                  <a:pt x="34804" y="49910"/>
                  <a:pt x="34834" y="49697"/>
                  <a:pt x="34652" y="49606"/>
                </a:cubicBezTo>
                <a:cubicBezTo>
                  <a:pt x="34619" y="49597"/>
                  <a:pt x="34586" y="49593"/>
                  <a:pt x="34555" y="49593"/>
                </a:cubicBezTo>
                <a:cubicBezTo>
                  <a:pt x="34385" y="49593"/>
                  <a:pt x="34242" y="49721"/>
                  <a:pt x="34165" y="49849"/>
                </a:cubicBezTo>
                <a:cubicBezTo>
                  <a:pt x="34044" y="50001"/>
                  <a:pt x="33953" y="50123"/>
                  <a:pt x="33861" y="50214"/>
                </a:cubicBezTo>
                <a:cubicBezTo>
                  <a:pt x="32858" y="51491"/>
                  <a:pt x="31977" y="52767"/>
                  <a:pt x="31126" y="54105"/>
                </a:cubicBezTo>
                <a:cubicBezTo>
                  <a:pt x="28937" y="57357"/>
                  <a:pt x="27509" y="60913"/>
                  <a:pt x="26931" y="64774"/>
                </a:cubicBezTo>
                <a:cubicBezTo>
                  <a:pt x="26718" y="66324"/>
                  <a:pt x="26475" y="67904"/>
                  <a:pt x="26445" y="69485"/>
                </a:cubicBezTo>
                <a:cubicBezTo>
                  <a:pt x="26262" y="69424"/>
                  <a:pt x="26262" y="69272"/>
                  <a:pt x="25807" y="69181"/>
                </a:cubicBezTo>
                <a:cubicBezTo>
                  <a:pt x="25442" y="67783"/>
                  <a:pt x="25138" y="66354"/>
                  <a:pt x="24682" y="64986"/>
                </a:cubicBezTo>
                <a:cubicBezTo>
                  <a:pt x="23770" y="62251"/>
                  <a:pt x="22767" y="59576"/>
                  <a:pt x="21581" y="56932"/>
                </a:cubicBezTo>
                <a:cubicBezTo>
                  <a:pt x="21308" y="56384"/>
                  <a:pt x="21186" y="55807"/>
                  <a:pt x="21278" y="55199"/>
                </a:cubicBezTo>
                <a:cubicBezTo>
                  <a:pt x="21399" y="54105"/>
                  <a:pt x="21642" y="53041"/>
                  <a:pt x="21916" y="51977"/>
                </a:cubicBezTo>
                <a:cubicBezTo>
                  <a:pt x="22463" y="50032"/>
                  <a:pt x="22980" y="48117"/>
                  <a:pt x="23071" y="46111"/>
                </a:cubicBezTo>
                <a:cubicBezTo>
                  <a:pt x="23162" y="43618"/>
                  <a:pt x="22706" y="41217"/>
                  <a:pt x="22189" y="38785"/>
                </a:cubicBezTo>
                <a:cubicBezTo>
                  <a:pt x="21764" y="36871"/>
                  <a:pt x="21308" y="35016"/>
                  <a:pt x="20518" y="33223"/>
                </a:cubicBezTo>
                <a:cubicBezTo>
                  <a:pt x="20405" y="33025"/>
                  <a:pt x="20344" y="32670"/>
                  <a:pt x="20043" y="32670"/>
                </a:cubicBezTo>
                <a:cubicBezTo>
                  <a:pt x="20020" y="32670"/>
                  <a:pt x="19996" y="32672"/>
                  <a:pt x="19971" y="32676"/>
                </a:cubicBezTo>
                <a:cubicBezTo>
                  <a:pt x="19636" y="32706"/>
                  <a:pt x="19667" y="33071"/>
                  <a:pt x="19636" y="33345"/>
                </a:cubicBezTo>
                <a:cubicBezTo>
                  <a:pt x="19515" y="34439"/>
                  <a:pt x="19454" y="35503"/>
                  <a:pt x="19363" y="36627"/>
                </a:cubicBezTo>
                <a:cubicBezTo>
                  <a:pt x="19271" y="38299"/>
                  <a:pt x="19150" y="39971"/>
                  <a:pt x="18998" y="41643"/>
                </a:cubicBezTo>
                <a:cubicBezTo>
                  <a:pt x="18694" y="44530"/>
                  <a:pt x="18846" y="47418"/>
                  <a:pt x="19454" y="50245"/>
                </a:cubicBezTo>
                <a:cubicBezTo>
                  <a:pt x="19727" y="51521"/>
                  <a:pt x="20031" y="52798"/>
                  <a:pt x="20335" y="54044"/>
                </a:cubicBezTo>
                <a:cubicBezTo>
                  <a:pt x="20183" y="53892"/>
                  <a:pt x="20062" y="53740"/>
                  <a:pt x="19971" y="53558"/>
                </a:cubicBezTo>
                <a:cubicBezTo>
                  <a:pt x="18390" y="50397"/>
                  <a:pt x="16597" y="47327"/>
                  <a:pt x="14560" y="44409"/>
                </a:cubicBezTo>
                <a:cubicBezTo>
                  <a:pt x="13952" y="43527"/>
                  <a:pt x="13679" y="42646"/>
                  <a:pt x="13679" y="41643"/>
                </a:cubicBezTo>
                <a:cubicBezTo>
                  <a:pt x="13648" y="38968"/>
                  <a:pt x="12980" y="36506"/>
                  <a:pt x="11399" y="34287"/>
                </a:cubicBezTo>
                <a:cubicBezTo>
                  <a:pt x="10153" y="32554"/>
                  <a:pt x="8876" y="30761"/>
                  <a:pt x="7964" y="28755"/>
                </a:cubicBezTo>
                <a:cubicBezTo>
                  <a:pt x="7914" y="28604"/>
                  <a:pt x="7822" y="28390"/>
                  <a:pt x="7636" y="28390"/>
                </a:cubicBezTo>
                <a:cubicBezTo>
                  <a:pt x="7598" y="28390"/>
                  <a:pt x="7555" y="28400"/>
                  <a:pt x="7508" y="28421"/>
                </a:cubicBezTo>
                <a:cubicBezTo>
                  <a:pt x="7204" y="28512"/>
                  <a:pt x="7265" y="28785"/>
                  <a:pt x="7296" y="29028"/>
                </a:cubicBezTo>
                <a:cubicBezTo>
                  <a:pt x="7903" y="31825"/>
                  <a:pt x="8511" y="34591"/>
                  <a:pt x="10001" y="37114"/>
                </a:cubicBezTo>
                <a:cubicBezTo>
                  <a:pt x="10548" y="38086"/>
                  <a:pt x="11065" y="39120"/>
                  <a:pt x="11581" y="40123"/>
                </a:cubicBezTo>
                <a:cubicBezTo>
                  <a:pt x="10153" y="38633"/>
                  <a:pt x="8967" y="36962"/>
                  <a:pt x="7934" y="35168"/>
                </a:cubicBezTo>
                <a:cubicBezTo>
                  <a:pt x="7204" y="33892"/>
                  <a:pt x="6384" y="32615"/>
                  <a:pt x="5137" y="31703"/>
                </a:cubicBezTo>
                <a:cubicBezTo>
                  <a:pt x="3830" y="30791"/>
                  <a:pt x="2341" y="30275"/>
                  <a:pt x="1034" y="29484"/>
                </a:cubicBezTo>
                <a:cubicBezTo>
                  <a:pt x="954" y="29420"/>
                  <a:pt x="848" y="29382"/>
                  <a:pt x="744" y="29382"/>
                </a:cubicBezTo>
                <a:cubicBezTo>
                  <a:pt x="651" y="29382"/>
                  <a:pt x="559" y="29413"/>
                  <a:pt x="487" y="29484"/>
                </a:cubicBezTo>
                <a:cubicBezTo>
                  <a:pt x="335" y="29667"/>
                  <a:pt x="456" y="29880"/>
                  <a:pt x="578" y="30092"/>
                </a:cubicBezTo>
                <a:cubicBezTo>
                  <a:pt x="973" y="30761"/>
                  <a:pt x="1399" y="31460"/>
                  <a:pt x="1824" y="32098"/>
                </a:cubicBezTo>
                <a:cubicBezTo>
                  <a:pt x="2767" y="33527"/>
                  <a:pt x="3830" y="34834"/>
                  <a:pt x="5198" y="35898"/>
                </a:cubicBezTo>
                <a:cubicBezTo>
                  <a:pt x="6292" y="36719"/>
                  <a:pt x="7569" y="37296"/>
                  <a:pt x="8694" y="38026"/>
                </a:cubicBezTo>
                <a:cubicBezTo>
                  <a:pt x="9423" y="38481"/>
                  <a:pt x="10365" y="39515"/>
                  <a:pt x="10639" y="40184"/>
                </a:cubicBezTo>
                <a:cubicBezTo>
                  <a:pt x="9454" y="39272"/>
                  <a:pt x="8207" y="38603"/>
                  <a:pt x="6840" y="38299"/>
                </a:cubicBezTo>
                <a:cubicBezTo>
                  <a:pt x="4985" y="37874"/>
                  <a:pt x="3101" y="37570"/>
                  <a:pt x="1277" y="37023"/>
                </a:cubicBezTo>
                <a:cubicBezTo>
                  <a:pt x="1108" y="36989"/>
                  <a:pt x="892" y="36898"/>
                  <a:pt x="691" y="36898"/>
                </a:cubicBezTo>
                <a:cubicBezTo>
                  <a:pt x="531" y="36898"/>
                  <a:pt x="382" y="36956"/>
                  <a:pt x="274" y="37144"/>
                </a:cubicBezTo>
                <a:cubicBezTo>
                  <a:pt x="1" y="37570"/>
                  <a:pt x="426" y="37843"/>
                  <a:pt x="608" y="38147"/>
                </a:cubicBezTo>
                <a:cubicBezTo>
                  <a:pt x="2098" y="40275"/>
                  <a:pt x="3952" y="41886"/>
                  <a:pt x="6566" y="42555"/>
                </a:cubicBezTo>
                <a:cubicBezTo>
                  <a:pt x="8025" y="42919"/>
                  <a:pt x="9484" y="42798"/>
                  <a:pt x="10943" y="42889"/>
                </a:cubicBezTo>
                <a:cubicBezTo>
                  <a:pt x="12037" y="42950"/>
                  <a:pt x="13101" y="43102"/>
                  <a:pt x="13800" y="44165"/>
                </a:cubicBezTo>
                <a:cubicBezTo>
                  <a:pt x="14560" y="45351"/>
                  <a:pt x="15381" y="46567"/>
                  <a:pt x="16141" y="47783"/>
                </a:cubicBezTo>
                <a:cubicBezTo>
                  <a:pt x="16901" y="48968"/>
                  <a:pt x="17630" y="50184"/>
                  <a:pt x="18238" y="51460"/>
                </a:cubicBezTo>
                <a:cubicBezTo>
                  <a:pt x="16688" y="50093"/>
                  <a:pt x="14925" y="49090"/>
                  <a:pt x="12980" y="48330"/>
                </a:cubicBezTo>
                <a:cubicBezTo>
                  <a:pt x="10913" y="47479"/>
                  <a:pt x="8694" y="47023"/>
                  <a:pt x="6566" y="46293"/>
                </a:cubicBezTo>
                <a:cubicBezTo>
                  <a:pt x="5350" y="45898"/>
                  <a:pt x="4165" y="45442"/>
                  <a:pt x="2949" y="45017"/>
                </a:cubicBezTo>
                <a:cubicBezTo>
                  <a:pt x="2811" y="44948"/>
                  <a:pt x="2634" y="44869"/>
                  <a:pt x="2468" y="44869"/>
                </a:cubicBezTo>
                <a:cubicBezTo>
                  <a:pt x="2341" y="44869"/>
                  <a:pt x="2221" y="44915"/>
                  <a:pt x="2128" y="45047"/>
                </a:cubicBezTo>
                <a:cubicBezTo>
                  <a:pt x="1885" y="45351"/>
                  <a:pt x="2159" y="45624"/>
                  <a:pt x="2341" y="45898"/>
                </a:cubicBezTo>
                <a:cubicBezTo>
                  <a:pt x="2706" y="46354"/>
                  <a:pt x="3162" y="46719"/>
                  <a:pt x="3618" y="47053"/>
                </a:cubicBezTo>
                <a:cubicBezTo>
                  <a:pt x="6870" y="49576"/>
                  <a:pt x="10609" y="51126"/>
                  <a:pt x="14560" y="52190"/>
                </a:cubicBezTo>
                <a:cubicBezTo>
                  <a:pt x="16110" y="52646"/>
                  <a:pt x="17691" y="52950"/>
                  <a:pt x="19150" y="53740"/>
                </a:cubicBezTo>
                <a:cubicBezTo>
                  <a:pt x="19484" y="53953"/>
                  <a:pt x="19727" y="54196"/>
                  <a:pt x="19910" y="54561"/>
                </a:cubicBezTo>
                <a:cubicBezTo>
                  <a:pt x="20852" y="56476"/>
                  <a:pt x="21733" y="58451"/>
                  <a:pt x="22524" y="60427"/>
                </a:cubicBezTo>
                <a:cubicBezTo>
                  <a:pt x="22767" y="61005"/>
                  <a:pt x="23071" y="61552"/>
                  <a:pt x="23162" y="62312"/>
                </a:cubicBezTo>
                <a:cubicBezTo>
                  <a:pt x="22980" y="62099"/>
                  <a:pt x="22858" y="62038"/>
                  <a:pt x="22797" y="61916"/>
                </a:cubicBezTo>
                <a:cubicBezTo>
                  <a:pt x="21338" y="60093"/>
                  <a:pt x="19636" y="58573"/>
                  <a:pt x="17660" y="57357"/>
                </a:cubicBezTo>
                <a:cubicBezTo>
                  <a:pt x="14773" y="55625"/>
                  <a:pt x="11672" y="54287"/>
                  <a:pt x="8572" y="52950"/>
                </a:cubicBezTo>
                <a:cubicBezTo>
                  <a:pt x="7356" y="52433"/>
                  <a:pt x="6201" y="51825"/>
                  <a:pt x="4894" y="51400"/>
                </a:cubicBezTo>
                <a:cubicBezTo>
                  <a:pt x="4794" y="51357"/>
                  <a:pt x="4707" y="51327"/>
                  <a:pt x="4627" y="51327"/>
                </a:cubicBezTo>
                <a:cubicBezTo>
                  <a:pt x="4538" y="51327"/>
                  <a:pt x="4458" y="51364"/>
                  <a:pt x="4378" y="51460"/>
                </a:cubicBezTo>
                <a:cubicBezTo>
                  <a:pt x="4226" y="51673"/>
                  <a:pt x="4317" y="51856"/>
                  <a:pt x="4438" y="52008"/>
                </a:cubicBezTo>
                <a:cubicBezTo>
                  <a:pt x="4590" y="52190"/>
                  <a:pt x="4742" y="52342"/>
                  <a:pt x="4894" y="52494"/>
                </a:cubicBezTo>
                <a:cubicBezTo>
                  <a:pt x="6262" y="53831"/>
                  <a:pt x="7630" y="55169"/>
                  <a:pt x="8967" y="56536"/>
                </a:cubicBezTo>
                <a:cubicBezTo>
                  <a:pt x="11976" y="59515"/>
                  <a:pt x="15381" y="61856"/>
                  <a:pt x="19515" y="63102"/>
                </a:cubicBezTo>
                <a:cubicBezTo>
                  <a:pt x="21004" y="63527"/>
                  <a:pt x="22524" y="64044"/>
                  <a:pt x="23861" y="64834"/>
                </a:cubicBezTo>
                <a:cubicBezTo>
                  <a:pt x="24135" y="64986"/>
                  <a:pt x="24317" y="65138"/>
                  <a:pt x="24378" y="65442"/>
                </a:cubicBezTo>
                <a:cubicBezTo>
                  <a:pt x="25047" y="67570"/>
                  <a:pt x="25594" y="69759"/>
                  <a:pt x="25989" y="72099"/>
                </a:cubicBezTo>
                <a:cubicBezTo>
                  <a:pt x="25503" y="71370"/>
                  <a:pt x="25047" y="70762"/>
                  <a:pt x="24530" y="70245"/>
                </a:cubicBezTo>
                <a:cubicBezTo>
                  <a:pt x="21460" y="67023"/>
                  <a:pt x="17539" y="65108"/>
                  <a:pt x="13587" y="63284"/>
                </a:cubicBezTo>
                <a:cubicBezTo>
                  <a:pt x="13472" y="63219"/>
                  <a:pt x="13331" y="63162"/>
                  <a:pt x="13187" y="63162"/>
                </a:cubicBezTo>
                <a:cubicBezTo>
                  <a:pt x="13064" y="63162"/>
                  <a:pt x="12939" y="63203"/>
                  <a:pt x="12828" y="63315"/>
                </a:cubicBezTo>
                <a:cubicBezTo>
                  <a:pt x="12615" y="63588"/>
                  <a:pt x="12797" y="63862"/>
                  <a:pt x="12949" y="64075"/>
                </a:cubicBezTo>
                <a:cubicBezTo>
                  <a:pt x="13739" y="65260"/>
                  <a:pt x="14560" y="66415"/>
                  <a:pt x="15381" y="67540"/>
                </a:cubicBezTo>
                <a:cubicBezTo>
                  <a:pt x="15958" y="68300"/>
                  <a:pt x="16566" y="68999"/>
                  <a:pt x="17296" y="69698"/>
                </a:cubicBezTo>
                <a:cubicBezTo>
                  <a:pt x="14701" y="68990"/>
                  <a:pt x="12143" y="68594"/>
                  <a:pt x="9564" y="68594"/>
                </a:cubicBezTo>
                <a:cubicBezTo>
                  <a:pt x="8820" y="68594"/>
                  <a:pt x="8075" y="68627"/>
                  <a:pt x="7326" y="68695"/>
                </a:cubicBezTo>
                <a:cubicBezTo>
                  <a:pt x="7052" y="68725"/>
                  <a:pt x="6718" y="68725"/>
                  <a:pt x="6596" y="69059"/>
                </a:cubicBezTo>
                <a:cubicBezTo>
                  <a:pt x="6536" y="69455"/>
                  <a:pt x="6870" y="69546"/>
                  <a:pt x="7113" y="69698"/>
                </a:cubicBezTo>
                <a:cubicBezTo>
                  <a:pt x="10639" y="72099"/>
                  <a:pt x="14439" y="73801"/>
                  <a:pt x="18603" y="74683"/>
                </a:cubicBezTo>
                <a:cubicBezTo>
                  <a:pt x="20109" y="74994"/>
                  <a:pt x="21578" y="75304"/>
                  <a:pt x="23099" y="75304"/>
                </a:cubicBezTo>
                <a:cubicBezTo>
                  <a:pt x="23511" y="75304"/>
                  <a:pt x="23926" y="75282"/>
                  <a:pt x="24348" y="75230"/>
                </a:cubicBezTo>
                <a:cubicBezTo>
                  <a:pt x="24908" y="75150"/>
                  <a:pt x="25492" y="74976"/>
                  <a:pt x="26141" y="74976"/>
                </a:cubicBezTo>
                <a:cubicBezTo>
                  <a:pt x="26231" y="74976"/>
                  <a:pt x="26322" y="74979"/>
                  <a:pt x="26414" y="74987"/>
                </a:cubicBezTo>
                <a:cubicBezTo>
                  <a:pt x="26475" y="75868"/>
                  <a:pt x="26506" y="76689"/>
                  <a:pt x="26597" y="77570"/>
                </a:cubicBezTo>
                <a:cubicBezTo>
                  <a:pt x="26627" y="77813"/>
                  <a:pt x="26506" y="78148"/>
                  <a:pt x="26870" y="78148"/>
                </a:cubicBezTo>
                <a:cubicBezTo>
                  <a:pt x="27205" y="78148"/>
                  <a:pt x="27083" y="77813"/>
                  <a:pt x="27114" y="77570"/>
                </a:cubicBezTo>
                <a:lnTo>
                  <a:pt x="27114" y="77357"/>
                </a:lnTo>
                <a:cubicBezTo>
                  <a:pt x="27114" y="76446"/>
                  <a:pt x="26931" y="75473"/>
                  <a:pt x="27022" y="74622"/>
                </a:cubicBezTo>
                <a:cubicBezTo>
                  <a:pt x="27205" y="72707"/>
                  <a:pt x="28421" y="71218"/>
                  <a:pt x="29484" y="69667"/>
                </a:cubicBezTo>
                <a:cubicBezTo>
                  <a:pt x="31035" y="72281"/>
                  <a:pt x="33132" y="74379"/>
                  <a:pt x="35320" y="76354"/>
                </a:cubicBezTo>
                <a:cubicBezTo>
                  <a:pt x="35077" y="76658"/>
                  <a:pt x="34834" y="76962"/>
                  <a:pt x="34560" y="77236"/>
                </a:cubicBezTo>
                <a:cubicBezTo>
                  <a:pt x="33922" y="77965"/>
                  <a:pt x="33284" y="78634"/>
                  <a:pt x="32585" y="79364"/>
                </a:cubicBezTo>
                <a:cubicBezTo>
                  <a:pt x="32433" y="79546"/>
                  <a:pt x="32281" y="79728"/>
                  <a:pt x="32524" y="79941"/>
                </a:cubicBezTo>
                <a:cubicBezTo>
                  <a:pt x="32578" y="79995"/>
                  <a:pt x="32630" y="80017"/>
                  <a:pt x="32680" y="80017"/>
                </a:cubicBezTo>
                <a:cubicBezTo>
                  <a:pt x="32797" y="80017"/>
                  <a:pt x="32904" y="79896"/>
                  <a:pt x="33010" y="79789"/>
                </a:cubicBezTo>
                <a:lnTo>
                  <a:pt x="33132" y="79668"/>
                </a:lnTo>
                <a:cubicBezTo>
                  <a:pt x="34530" y="78209"/>
                  <a:pt x="35867" y="76750"/>
                  <a:pt x="37114" y="75169"/>
                </a:cubicBezTo>
                <a:cubicBezTo>
                  <a:pt x="37656" y="74515"/>
                  <a:pt x="37864" y="74252"/>
                  <a:pt x="38241" y="74252"/>
                </a:cubicBezTo>
                <a:cubicBezTo>
                  <a:pt x="38478" y="74252"/>
                  <a:pt x="38780" y="74355"/>
                  <a:pt x="39272" y="74531"/>
                </a:cubicBezTo>
                <a:cubicBezTo>
                  <a:pt x="41825" y="75412"/>
                  <a:pt x="44378" y="76081"/>
                  <a:pt x="47084" y="76202"/>
                </a:cubicBezTo>
                <a:cubicBezTo>
                  <a:pt x="48545" y="76282"/>
                  <a:pt x="50015" y="76328"/>
                  <a:pt x="51484" y="76328"/>
                </a:cubicBezTo>
                <a:cubicBezTo>
                  <a:pt x="52826" y="76328"/>
                  <a:pt x="54168" y="76289"/>
                  <a:pt x="55503" y="76202"/>
                </a:cubicBezTo>
                <a:cubicBezTo>
                  <a:pt x="55561" y="76199"/>
                  <a:pt x="55619" y="76198"/>
                  <a:pt x="55679" y="76198"/>
                </a:cubicBezTo>
                <a:cubicBezTo>
                  <a:pt x="55840" y="76198"/>
                  <a:pt x="56007" y="76207"/>
                  <a:pt x="56179" y="76207"/>
                </a:cubicBezTo>
                <a:cubicBezTo>
                  <a:pt x="56539" y="76207"/>
                  <a:pt x="56922" y="76168"/>
                  <a:pt x="57327" y="75929"/>
                </a:cubicBezTo>
                <a:cubicBezTo>
                  <a:pt x="54530" y="74105"/>
                  <a:pt x="51582" y="72889"/>
                  <a:pt x="48451" y="72221"/>
                </a:cubicBezTo>
                <a:cubicBezTo>
                  <a:pt x="47234" y="71948"/>
                  <a:pt x="46034" y="71815"/>
                  <a:pt x="44846" y="71815"/>
                </a:cubicBezTo>
                <a:cubicBezTo>
                  <a:pt x="42860" y="71815"/>
                  <a:pt x="40908" y="72186"/>
                  <a:pt x="38968" y="72889"/>
                </a:cubicBezTo>
                <a:cubicBezTo>
                  <a:pt x="40731" y="70518"/>
                  <a:pt x="42251" y="67996"/>
                  <a:pt x="44105" y="65746"/>
                </a:cubicBezTo>
                <a:cubicBezTo>
                  <a:pt x="45962" y="66400"/>
                  <a:pt x="47809" y="66713"/>
                  <a:pt x="49663" y="66713"/>
                </a:cubicBezTo>
                <a:cubicBezTo>
                  <a:pt x="51087" y="66713"/>
                  <a:pt x="52514" y="66528"/>
                  <a:pt x="53953" y="66172"/>
                </a:cubicBezTo>
                <a:cubicBezTo>
                  <a:pt x="56719" y="65503"/>
                  <a:pt x="59455" y="64743"/>
                  <a:pt x="62190" y="64014"/>
                </a:cubicBezTo>
                <a:cubicBezTo>
                  <a:pt x="62920" y="63831"/>
                  <a:pt x="63649" y="63679"/>
                  <a:pt x="64348" y="63497"/>
                </a:cubicBezTo>
                <a:cubicBezTo>
                  <a:pt x="64591" y="63406"/>
                  <a:pt x="64926" y="63406"/>
                  <a:pt x="64926" y="63072"/>
                </a:cubicBezTo>
                <a:cubicBezTo>
                  <a:pt x="64926" y="62737"/>
                  <a:pt x="64591" y="62768"/>
                  <a:pt x="64348" y="62676"/>
                </a:cubicBezTo>
                <a:lnTo>
                  <a:pt x="64287" y="62676"/>
                </a:lnTo>
                <a:cubicBezTo>
                  <a:pt x="61856" y="62038"/>
                  <a:pt x="59333" y="61765"/>
                  <a:pt x="56841" y="61673"/>
                </a:cubicBezTo>
                <a:cubicBezTo>
                  <a:pt x="56319" y="61645"/>
                  <a:pt x="55798" y="61630"/>
                  <a:pt x="55280" y="61630"/>
                </a:cubicBezTo>
                <a:cubicBezTo>
                  <a:pt x="52447" y="61630"/>
                  <a:pt x="49679" y="62081"/>
                  <a:pt x="47084" y="63315"/>
                </a:cubicBezTo>
                <a:cubicBezTo>
                  <a:pt x="46567" y="63558"/>
                  <a:pt x="46111" y="63831"/>
                  <a:pt x="45655" y="64044"/>
                </a:cubicBezTo>
                <a:cubicBezTo>
                  <a:pt x="48208" y="61035"/>
                  <a:pt x="50822" y="58208"/>
                  <a:pt x="53801" y="55625"/>
                </a:cubicBezTo>
                <a:cubicBezTo>
                  <a:pt x="53913" y="55512"/>
                  <a:pt x="54026" y="55476"/>
                  <a:pt x="54138" y="55476"/>
                </a:cubicBezTo>
                <a:cubicBezTo>
                  <a:pt x="54239" y="55476"/>
                  <a:pt x="54339" y="55505"/>
                  <a:pt x="54439" y="55533"/>
                </a:cubicBezTo>
                <a:cubicBezTo>
                  <a:pt x="55138" y="55807"/>
                  <a:pt x="55685" y="56141"/>
                  <a:pt x="56293" y="56476"/>
                </a:cubicBezTo>
                <a:cubicBezTo>
                  <a:pt x="57904" y="57357"/>
                  <a:pt x="59607" y="57935"/>
                  <a:pt x="61461" y="57965"/>
                </a:cubicBezTo>
                <a:cubicBezTo>
                  <a:pt x="61532" y="57966"/>
                  <a:pt x="61604" y="57966"/>
                  <a:pt x="61675" y="57966"/>
                </a:cubicBezTo>
                <a:cubicBezTo>
                  <a:pt x="64697" y="57966"/>
                  <a:pt x="67578" y="57346"/>
                  <a:pt x="70488" y="56871"/>
                </a:cubicBezTo>
                <a:cubicBezTo>
                  <a:pt x="70671" y="56840"/>
                  <a:pt x="70944" y="56810"/>
                  <a:pt x="70944" y="56476"/>
                </a:cubicBezTo>
                <a:cubicBezTo>
                  <a:pt x="70975" y="56172"/>
                  <a:pt x="70701" y="56141"/>
                  <a:pt x="70519" y="56081"/>
                </a:cubicBezTo>
                <a:lnTo>
                  <a:pt x="66993" y="54926"/>
                </a:lnTo>
                <a:cubicBezTo>
                  <a:pt x="64967" y="54263"/>
                  <a:pt x="62916" y="53888"/>
                  <a:pt x="60832" y="53888"/>
                </a:cubicBezTo>
                <a:cubicBezTo>
                  <a:pt x="59664" y="53888"/>
                  <a:pt x="58486" y="54006"/>
                  <a:pt x="57296" y="54257"/>
                </a:cubicBezTo>
                <a:cubicBezTo>
                  <a:pt x="56658" y="54409"/>
                  <a:pt x="55959" y="54439"/>
                  <a:pt x="55321" y="54500"/>
                </a:cubicBezTo>
                <a:cubicBezTo>
                  <a:pt x="56202" y="53710"/>
                  <a:pt x="57144" y="53071"/>
                  <a:pt x="57965" y="52342"/>
                </a:cubicBezTo>
                <a:cubicBezTo>
                  <a:pt x="59120" y="51308"/>
                  <a:pt x="60458" y="51004"/>
                  <a:pt x="61977" y="51004"/>
                </a:cubicBezTo>
                <a:cubicBezTo>
                  <a:pt x="63740" y="51004"/>
                  <a:pt x="65382" y="50518"/>
                  <a:pt x="66841" y="49424"/>
                </a:cubicBezTo>
                <a:cubicBezTo>
                  <a:pt x="68695" y="48026"/>
                  <a:pt x="70184" y="46293"/>
                  <a:pt x="71552" y="44469"/>
                </a:cubicBezTo>
                <a:cubicBezTo>
                  <a:pt x="71704" y="44317"/>
                  <a:pt x="71886" y="44135"/>
                  <a:pt x="71734" y="43922"/>
                </a:cubicBezTo>
                <a:cubicBezTo>
                  <a:pt x="71658" y="43801"/>
                  <a:pt x="71552" y="43763"/>
                  <a:pt x="71438" y="43763"/>
                </a:cubicBezTo>
                <a:cubicBezTo>
                  <a:pt x="71324" y="43763"/>
                  <a:pt x="71202" y="43801"/>
                  <a:pt x="71096" y="43831"/>
                </a:cubicBezTo>
                <a:cubicBezTo>
                  <a:pt x="70427" y="44013"/>
                  <a:pt x="69759" y="44226"/>
                  <a:pt x="69120" y="44409"/>
                </a:cubicBezTo>
                <a:cubicBezTo>
                  <a:pt x="65990" y="45351"/>
                  <a:pt x="63102" y="46719"/>
                  <a:pt x="60822" y="49150"/>
                </a:cubicBezTo>
                <a:cubicBezTo>
                  <a:pt x="60336" y="49697"/>
                  <a:pt x="59880" y="50245"/>
                  <a:pt x="59333" y="50761"/>
                </a:cubicBezTo>
                <a:cubicBezTo>
                  <a:pt x="58816" y="51248"/>
                  <a:pt x="58178" y="51612"/>
                  <a:pt x="57570" y="52038"/>
                </a:cubicBezTo>
                <a:cubicBezTo>
                  <a:pt x="56749" y="52615"/>
                  <a:pt x="55989" y="53193"/>
                  <a:pt x="55199" y="53740"/>
                </a:cubicBezTo>
                <a:cubicBezTo>
                  <a:pt x="56992" y="50944"/>
                  <a:pt x="58330" y="47965"/>
                  <a:pt x="58968" y="44713"/>
                </a:cubicBezTo>
                <a:cubicBezTo>
                  <a:pt x="58999" y="44469"/>
                  <a:pt x="59181" y="44409"/>
                  <a:pt x="59333" y="44287"/>
                </a:cubicBezTo>
                <a:cubicBezTo>
                  <a:pt x="61704" y="42737"/>
                  <a:pt x="63801" y="40883"/>
                  <a:pt x="65716" y="38846"/>
                </a:cubicBezTo>
                <a:cubicBezTo>
                  <a:pt x="66172" y="38360"/>
                  <a:pt x="66598" y="37843"/>
                  <a:pt x="66993" y="37266"/>
                </a:cubicBezTo>
                <a:cubicBezTo>
                  <a:pt x="67084" y="37114"/>
                  <a:pt x="67205" y="36931"/>
                  <a:pt x="67053" y="36719"/>
                </a:cubicBezTo>
                <a:cubicBezTo>
                  <a:pt x="66983" y="36634"/>
                  <a:pt x="66905" y="36608"/>
                  <a:pt x="66824" y="36608"/>
                </a:cubicBezTo>
                <a:cubicBezTo>
                  <a:pt x="66731" y="36608"/>
                  <a:pt x="66634" y="36642"/>
                  <a:pt x="66537" y="36658"/>
                </a:cubicBezTo>
                <a:cubicBezTo>
                  <a:pt x="66446" y="36688"/>
                  <a:pt x="66324" y="36719"/>
                  <a:pt x="66263" y="36779"/>
                </a:cubicBezTo>
                <a:cubicBezTo>
                  <a:pt x="64743" y="37539"/>
                  <a:pt x="63132" y="38178"/>
                  <a:pt x="61552" y="38816"/>
                </a:cubicBezTo>
                <a:cubicBezTo>
                  <a:pt x="58999" y="39849"/>
                  <a:pt x="56658" y="41247"/>
                  <a:pt x="54774" y="43314"/>
                </a:cubicBezTo>
                <a:cubicBezTo>
                  <a:pt x="54378" y="43770"/>
                  <a:pt x="53983" y="44257"/>
                  <a:pt x="53619" y="44743"/>
                </a:cubicBezTo>
                <a:cubicBezTo>
                  <a:pt x="54713" y="41126"/>
                  <a:pt x="55655" y="37478"/>
                  <a:pt x="56415" y="33801"/>
                </a:cubicBezTo>
                <a:cubicBezTo>
                  <a:pt x="56445" y="33618"/>
                  <a:pt x="56567" y="33497"/>
                  <a:pt x="56719" y="33375"/>
                </a:cubicBezTo>
                <a:cubicBezTo>
                  <a:pt x="57935" y="32585"/>
                  <a:pt x="59029" y="31612"/>
                  <a:pt x="60032" y="30579"/>
                </a:cubicBezTo>
                <a:cubicBezTo>
                  <a:pt x="62798" y="27691"/>
                  <a:pt x="64713" y="24196"/>
                  <a:pt x="66476" y="20670"/>
                </a:cubicBezTo>
                <a:cubicBezTo>
                  <a:pt x="66598" y="20427"/>
                  <a:pt x="66750" y="20123"/>
                  <a:pt x="66476" y="19910"/>
                </a:cubicBezTo>
                <a:cubicBezTo>
                  <a:pt x="66406" y="19840"/>
                  <a:pt x="66337" y="19813"/>
                  <a:pt x="66269" y="19813"/>
                </a:cubicBezTo>
                <a:cubicBezTo>
                  <a:pt x="66099" y="19813"/>
                  <a:pt x="65938" y="19984"/>
                  <a:pt x="65807" y="20092"/>
                </a:cubicBezTo>
                <a:cubicBezTo>
                  <a:pt x="62281" y="22493"/>
                  <a:pt x="59485" y="25563"/>
                  <a:pt x="57448" y="29272"/>
                </a:cubicBezTo>
                <a:cubicBezTo>
                  <a:pt x="57357" y="29484"/>
                  <a:pt x="57296" y="29667"/>
                  <a:pt x="57114" y="29819"/>
                </a:cubicBezTo>
                <a:cubicBezTo>
                  <a:pt x="57327" y="28025"/>
                  <a:pt x="57570" y="26293"/>
                  <a:pt x="57722" y="24530"/>
                </a:cubicBezTo>
                <a:cubicBezTo>
                  <a:pt x="57813" y="23648"/>
                  <a:pt x="57661" y="22797"/>
                  <a:pt x="58391" y="21946"/>
                </a:cubicBezTo>
                <a:cubicBezTo>
                  <a:pt x="61278" y="18542"/>
                  <a:pt x="62920" y="14469"/>
                  <a:pt x="64196" y="10244"/>
                </a:cubicBezTo>
                <a:cubicBezTo>
                  <a:pt x="64287" y="10031"/>
                  <a:pt x="64348" y="9758"/>
                  <a:pt x="64105" y="9606"/>
                </a:cubicBezTo>
                <a:cubicBezTo>
                  <a:pt x="64040" y="9565"/>
                  <a:pt x="63980" y="9549"/>
                  <a:pt x="63923" y="9549"/>
                </a:cubicBezTo>
                <a:cubicBezTo>
                  <a:pt x="63767" y="9549"/>
                  <a:pt x="63639" y="9676"/>
                  <a:pt x="63528" y="9788"/>
                </a:cubicBezTo>
                <a:cubicBezTo>
                  <a:pt x="61856" y="11186"/>
                  <a:pt x="60397" y="12828"/>
                  <a:pt x="59303" y="14743"/>
                </a:cubicBezTo>
                <a:cubicBezTo>
                  <a:pt x="58725" y="15715"/>
                  <a:pt x="58360" y="16779"/>
                  <a:pt x="57965" y="17843"/>
                </a:cubicBezTo>
                <a:cubicBezTo>
                  <a:pt x="57874" y="16870"/>
                  <a:pt x="57783" y="15867"/>
                  <a:pt x="57752" y="14895"/>
                </a:cubicBezTo>
                <a:cubicBezTo>
                  <a:pt x="57752" y="14803"/>
                  <a:pt x="57813" y="14682"/>
                  <a:pt x="57874" y="14621"/>
                </a:cubicBezTo>
                <a:cubicBezTo>
                  <a:pt x="58634" y="12858"/>
                  <a:pt x="58968" y="11095"/>
                  <a:pt x="58877" y="9180"/>
                </a:cubicBezTo>
                <a:cubicBezTo>
                  <a:pt x="58816" y="7508"/>
                  <a:pt x="58634" y="5928"/>
                  <a:pt x="58360" y="4286"/>
                </a:cubicBezTo>
                <a:cubicBezTo>
                  <a:pt x="58117" y="2949"/>
                  <a:pt x="57874" y="1672"/>
                  <a:pt x="57357" y="457"/>
                </a:cubicBezTo>
                <a:cubicBezTo>
                  <a:pt x="57296" y="213"/>
                  <a:pt x="57144" y="1"/>
                  <a:pt x="56871" y="1"/>
                </a:cubicBezTo>
                <a:close/>
              </a:path>
            </a:pathLst>
          </a:custGeom>
          <a:solidFill>
            <a:srgbClr val="F1D1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7"/>
          <p:cNvSpPr txBox="1">
            <a:spLocks noGrp="1"/>
          </p:cNvSpPr>
          <p:nvPr>
            <p:ph type="title"/>
          </p:nvPr>
        </p:nvSpPr>
        <p:spPr>
          <a:xfrm>
            <a:off x="713217" y="1253690"/>
            <a:ext cx="3612000" cy="47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7"/>
          <p:cNvSpPr txBox="1">
            <a:spLocks noGrp="1"/>
          </p:cNvSpPr>
          <p:nvPr>
            <p:ph type="body" idx="1"/>
          </p:nvPr>
        </p:nvSpPr>
        <p:spPr>
          <a:xfrm>
            <a:off x="713379" y="1904938"/>
            <a:ext cx="3612000" cy="114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600"/>
            </a:lvl1pPr>
            <a:lvl2pPr marL="914400" lvl="1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" name="Google Shape;127;p8"/>
          <p:cNvGrpSpPr/>
          <p:nvPr/>
        </p:nvGrpSpPr>
        <p:grpSpPr>
          <a:xfrm rot="3362268">
            <a:off x="322658" y="72290"/>
            <a:ext cx="1407333" cy="3333315"/>
            <a:chOff x="3634425" y="3750100"/>
            <a:chExt cx="422825" cy="1001475"/>
          </a:xfrm>
        </p:grpSpPr>
        <p:sp>
          <p:nvSpPr>
            <p:cNvPr id="128" name="Google Shape;128;p8"/>
            <p:cNvSpPr/>
            <p:nvPr/>
          </p:nvSpPr>
          <p:spPr>
            <a:xfrm>
              <a:off x="3634425" y="3984925"/>
              <a:ext cx="422825" cy="766650"/>
            </a:xfrm>
            <a:custGeom>
              <a:avLst/>
              <a:gdLst/>
              <a:ahLst/>
              <a:cxnLst/>
              <a:rect l="l" t="t" r="r" b="b"/>
              <a:pathLst>
                <a:path w="16913" h="30666" extrusionOk="0">
                  <a:moveTo>
                    <a:pt x="15864" y="0"/>
                  </a:moveTo>
                  <a:cubicBezTo>
                    <a:pt x="15795" y="0"/>
                    <a:pt x="15716" y="46"/>
                    <a:pt x="15679" y="102"/>
                  </a:cubicBezTo>
                  <a:cubicBezTo>
                    <a:pt x="13110" y="6573"/>
                    <a:pt x="8907" y="12678"/>
                    <a:pt x="8340" y="19716"/>
                  </a:cubicBezTo>
                  <a:cubicBezTo>
                    <a:pt x="8307" y="18515"/>
                    <a:pt x="8307" y="17248"/>
                    <a:pt x="8307" y="16047"/>
                  </a:cubicBezTo>
                  <a:cubicBezTo>
                    <a:pt x="8340" y="12111"/>
                    <a:pt x="9307" y="8208"/>
                    <a:pt x="8840" y="4305"/>
                  </a:cubicBezTo>
                  <a:cubicBezTo>
                    <a:pt x="8974" y="3705"/>
                    <a:pt x="8840" y="2771"/>
                    <a:pt x="8840" y="2504"/>
                  </a:cubicBezTo>
                  <a:cubicBezTo>
                    <a:pt x="8840" y="2437"/>
                    <a:pt x="8807" y="2404"/>
                    <a:pt x="8774" y="2370"/>
                  </a:cubicBezTo>
                  <a:cubicBezTo>
                    <a:pt x="8807" y="2304"/>
                    <a:pt x="8907" y="2270"/>
                    <a:pt x="8907" y="2170"/>
                  </a:cubicBezTo>
                  <a:cubicBezTo>
                    <a:pt x="8907" y="2103"/>
                    <a:pt x="8840" y="2103"/>
                    <a:pt x="8840" y="2070"/>
                  </a:cubicBezTo>
                  <a:cubicBezTo>
                    <a:pt x="8828" y="2021"/>
                    <a:pt x="8789" y="1999"/>
                    <a:pt x="8744" y="1999"/>
                  </a:cubicBezTo>
                  <a:cubicBezTo>
                    <a:pt x="8667" y="1999"/>
                    <a:pt x="8574" y="2065"/>
                    <a:pt x="8574" y="2170"/>
                  </a:cubicBezTo>
                  <a:cubicBezTo>
                    <a:pt x="8574" y="2237"/>
                    <a:pt x="8607" y="2304"/>
                    <a:pt x="8640" y="2304"/>
                  </a:cubicBezTo>
                  <a:cubicBezTo>
                    <a:pt x="8607" y="2304"/>
                    <a:pt x="8574" y="2404"/>
                    <a:pt x="8574" y="2437"/>
                  </a:cubicBezTo>
                  <a:lnTo>
                    <a:pt x="8574" y="3037"/>
                  </a:lnTo>
                  <a:cubicBezTo>
                    <a:pt x="8574" y="3037"/>
                    <a:pt x="8507" y="3037"/>
                    <a:pt x="8507" y="3071"/>
                  </a:cubicBezTo>
                  <a:lnTo>
                    <a:pt x="8507" y="2504"/>
                  </a:lnTo>
                  <a:cubicBezTo>
                    <a:pt x="8507" y="2387"/>
                    <a:pt x="8424" y="2329"/>
                    <a:pt x="8340" y="2329"/>
                  </a:cubicBezTo>
                  <a:cubicBezTo>
                    <a:pt x="8257" y="2329"/>
                    <a:pt x="8173" y="2387"/>
                    <a:pt x="8173" y="2504"/>
                  </a:cubicBezTo>
                  <a:lnTo>
                    <a:pt x="8140" y="2504"/>
                  </a:lnTo>
                  <a:cubicBezTo>
                    <a:pt x="7840" y="2771"/>
                    <a:pt x="7573" y="3104"/>
                    <a:pt x="7273" y="3404"/>
                  </a:cubicBezTo>
                  <a:cubicBezTo>
                    <a:pt x="7506" y="3071"/>
                    <a:pt x="7740" y="2737"/>
                    <a:pt x="7940" y="2404"/>
                  </a:cubicBezTo>
                  <a:cubicBezTo>
                    <a:pt x="8034" y="2286"/>
                    <a:pt x="7912" y="2168"/>
                    <a:pt x="7785" y="2168"/>
                  </a:cubicBezTo>
                  <a:cubicBezTo>
                    <a:pt x="7732" y="2168"/>
                    <a:pt x="7679" y="2188"/>
                    <a:pt x="7640" y="2237"/>
                  </a:cubicBezTo>
                  <a:cubicBezTo>
                    <a:pt x="7439" y="2570"/>
                    <a:pt x="7239" y="2871"/>
                    <a:pt x="6972" y="3204"/>
                  </a:cubicBezTo>
                  <a:cubicBezTo>
                    <a:pt x="6951" y="3226"/>
                    <a:pt x="6929" y="3248"/>
                    <a:pt x="6897" y="3289"/>
                  </a:cubicBezTo>
                  <a:lnTo>
                    <a:pt x="6897" y="3289"/>
                  </a:lnTo>
                  <a:cubicBezTo>
                    <a:pt x="7300" y="2710"/>
                    <a:pt x="7583" y="2079"/>
                    <a:pt x="7806" y="1570"/>
                  </a:cubicBezTo>
                  <a:cubicBezTo>
                    <a:pt x="7877" y="1452"/>
                    <a:pt x="7764" y="1334"/>
                    <a:pt x="7669" y="1334"/>
                  </a:cubicBezTo>
                  <a:cubicBezTo>
                    <a:pt x="7629" y="1334"/>
                    <a:pt x="7592" y="1354"/>
                    <a:pt x="7573" y="1403"/>
                  </a:cubicBezTo>
                  <a:cubicBezTo>
                    <a:pt x="7306" y="1937"/>
                    <a:pt x="7006" y="2504"/>
                    <a:pt x="6672" y="3037"/>
                  </a:cubicBezTo>
                  <a:cubicBezTo>
                    <a:pt x="6239" y="3705"/>
                    <a:pt x="5638" y="4105"/>
                    <a:pt x="4971" y="4539"/>
                  </a:cubicBezTo>
                  <a:cubicBezTo>
                    <a:pt x="4904" y="4572"/>
                    <a:pt x="4938" y="4705"/>
                    <a:pt x="5004" y="4705"/>
                  </a:cubicBezTo>
                  <a:cubicBezTo>
                    <a:pt x="5538" y="4674"/>
                    <a:pt x="5954" y="4406"/>
                    <a:pt x="6335" y="4069"/>
                  </a:cubicBezTo>
                  <a:lnTo>
                    <a:pt x="6335" y="4069"/>
                  </a:lnTo>
                  <a:cubicBezTo>
                    <a:pt x="6315" y="4099"/>
                    <a:pt x="6305" y="4136"/>
                    <a:pt x="6305" y="4172"/>
                  </a:cubicBezTo>
                  <a:cubicBezTo>
                    <a:pt x="6278" y="4226"/>
                    <a:pt x="6318" y="4281"/>
                    <a:pt x="6387" y="4281"/>
                  </a:cubicBezTo>
                  <a:cubicBezTo>
                    <a:pt x="6403" y="4281"/>
                    <a:pt x="6420" y="4278"/>
                    <a:pt x="6439" y="4272"/>
                  </a:cubicBezTo>
                  <a:cubicBezTo>
                    <a:pt x="6606" y="4238"/>
                    <a:pt x="6672" y="4105"/>
                    <a:pt x="6806" y="4038"/>
                  </a:cubicBezTo>
                  <a:cubicBezTo>
                    <a:pt x="6806" y="4072"/>
                    <a:pt x="6806" y="4105"/>
                    <a:pt x="6839" y="4172"/>
                  </a:cubicBezTo>
                  <a:cubicBezTo>
                    <a:pt x="6875" y="4203"/>
                    <a:pt x="6915" y="4216"/>
                    <a:pt x="6956" y="4216"/>
                  </a:cubicBezTo>
                  <a:cubicBezTo>
                    <a:pt x="7179" y="4216"/>
                    <a:pt x="7450" y="3817"/>
                    <a:pt x="7506" y="3705"/>
                  </a:cubicBezTo>
                  <a:cubicBezTo>
                    <a:pt x="7740" y="3438"/>
                    <a:pt x="7973" y="3138"/>
                    <a:pt x="8140" y="2871"/>
                  </a:cubicBezTo>
                  <a:lnTo>
                    <a:pt x="8140" y="2871"/>
                  </a:lnTo>
                  <a:cubicBezTo>
                    <a:pt x="8140" y="3204"/>
                    <a:pt x="8107" y="3538"/>
                    <a:pt x="8073" y="3871"/>
                  </a:cubicBezTo>
                  <a:cubicBezTo>
                    <a:pt x="7973" y="4272"/>
                    <a:pt x="7773" y="4605"/>
                    <a:pt x="7606" y="4972"/>
                  </a:cubicBezTo>
                  <a:cubicBezTo>
                    <a:pt x="7581" y="5047"/>
                    <a:pt x="7613" y="5085"/>
                    <a:pt x="7672" y="5085"/>
                  </a:cubicBezTo>
                  <a:cubicBezTo>
                    <a:pt x="7692" y="5085"/>
                    <a:pt x="7715" y="5081"/>
                    <a:pt x="7740" y="5072"/>
                  </a:cubicBezTo>
                  <a:cubicBezTo>
                    <a:pt x="8307" y="4772"/>
                    <a:pt x="8440" y="3938"/>
                    <a:pt x="8474" y="3204"/>
                  </a:cubicBezTo>
                  <a:cubicBezTo>
                    <a:pt x="8474" y="3304"/>
                    <a:pt x="8507" y="3471"/>
                    <a:pt x="8507" y="3605"/>
                  </a:cubicBezTo>
                  <a:lnTo>
                    <a:pt x="8507" y="3738"/>
                  </a:lnTo>
                  <a:cubicBezTo>
                    <a:pt x="8507" y="3938"/>
                    <a:pt x="8474" y="4205"/>
                    <a:pt x="8440" y="4405"/>
                  </a:cubicBezTo>
                  <a:cubicBezTo>
                    <a:pt x="8407" y="4572"/>
                    <a:pt x="8240" y="4705"/>
                    <a:pt x="8140" y="4872"/>
                  </a:cubicBezTo>
                  <a:cubicBezTo>
                    <a:pt x="8107" y="4905"/>
                    <a:pt x="8140" y="5006"/>
                    <a:pt x="8240" y="5006"/>
                  </a:cubicBezTo>
                  <a:cubicBezTo>
                    <a:pt x="8407" y="5006"/>
                    <a:pt x="8507" y="4905"/>
                    <a:pt x="8640" y="4772"/>
                  </a:cubicBezTo>
                  <a:lnTo>
                    <a:pt x="8640" y="4772"/>
                  </a:lnTo>
                  <a:cubicBezTo>
                    <a:pt x="8840" y="8775"/>
                    <a:pt x="8007" y="12844"/>
                    <a:pt x="7940" y="16881"/>
                  </a:cubicBezTo>
                  <a:cubicBezTo>
                    <a:pt x="7940" y="17915"/>
                    <a:pt x="7906" y="18949"/>
                    <a:pt x="7906" y="20016"/>
                  </a:cubicBezTo>
                  <a:cubicBezTo>
                    <a:pt x="6772" y="16080"/>
                    <a:pt x="3770" y="13345"/>
                    <a:pt x="1469" y="9942"/>
                  </a:cubicBezTo>
                  <a:cubicBezTo>
                    <a:pt x="1135" y="9475"/>
                    <a:pt x="901" y="8975"/>
                    <a:pt x="601" y="8441"/>
                  </a:cubicBezTo>
                  <a:cubicBezTo>
                    <a:pt x="528" y="8312"/>
                    <a:pt x="591" y="8263"/>
                    <a:pt x="727" y="8263"/>
                  </a:cubicBezTo>
                  <a:cubicBezTo>
                    <a:pt x="1154" y="8263"/>
                    <a:pt x="2302" y="8742"/>
                    <a:pt x="2302" y="8742"/>
                  </a:cubicBezTo>
                  <a:cubicBezTo>
                    <a:pt x="3403" y="9309"/>
                    <a:pt x="4170" y="10376"/>
                    <a:pt x="4838" y="11377"/>
                  </a:cubicBezTo>
                  <a:cubicBezTo>
                    <a:pt x="6105" y="13211"/>
                    <a:pt x="6739" y="15380"/>
                    <a:pt x="7506" y="17414"/>
                  </a:cubicBezTo>
                  <a:cubicBezTo>
                    <a:pt x="7530" y="17475"/>
                    <a:pt x="7576" y="17500"/>
                    <a:pt x="7623" y="17500"/>
                  </a:cubicBezTo>
                  <a:cubicBezTo>
                    <a:pt x="7707" y="17500"/>
                    <a:pt x="7794" y="17421"/>
                    <a:pt x="7773" y="17314"/>
                  </a:cubicBezTo>
                  <a:cubicBezTo>
                    <a:pt x="6939" y="13645"/>
                    <a:pt x="4571" y="8108"/>
                    <a:pt x="168" y="7874"/>
                  </a:cubicBezTo>
                  <a:cubicBezTo>
                    <a:pt x="68" y="7874"/>
                    <a:pt x="1" y="8008"/>
                    <a:pt x="68" y="8074"/>
                  </a:cubicBezTo>
                  <a:cubicBezTo>
                    <a:pt x="2169" y="12644"/>
                    <a:pt x="6639" y="15713"/>
                    <a:pt x="7840" y="20750"/>
                  </a:cubicBezTo>
                  <a:cubicBezTo>
                    <a:pt x="7840" y="24053"/>
                    <a:pt x="7973" y="27422"/>
                    <a:pt x="8607" y="30591"/>
                  </a:cubicBezTo>
                  <a:cubicBezTo>
                    <a:pt x="8620" y="30644"/>
                    <a:pt x="8655" y="30665"/>
                    <a:pt x="8690" y="30665"/>
                  </a:cubicBezTo>
                  <a:cubicBezTo>
                    <a:pt x="8742" y="30665"/>
                    <a:pt x="8794" y="30617"/>
                    <a:pt x="8774" y="30557"/>
                  </a:cubicBezTo>
                  <a:cubicBezTo>
                    <a:pt x="8674" y="28723"/>
                    <a:pt x="8607" y="26921"/>
                    <a:pt x="8474" y="25120"/>
                  </a:cubicBezTo>
                  <a:cubicBezTo>
                    <a:pt x="8507" y="25120"/>
                    <a:pt x="8574" y="25087"/>
                    <a:pt x="8574" y="25053"/>
                  </a:cubicBezTo>
                  <a:cubicBezTo>
                    <a:pt x="8607" y="21150"/>
                    <a:pt x="9741" y="17715"/>
                    <a:pt x="11442" y="14279"/>
                  </a:cubicBezTo>
                  <a:cubicBezTo>
                    <a:pt x="12276" y="12611"/>
                    <a:pt x="13644" y="10209"/>
                    <a:pt x="12910" y="8308"/>
                  </a:cubicBezTo>
                  <a:cubicBezTo>
                    <a:pt x="12869" y="8247"/>
                    <a:pt x="12778" y="8185"/>
                    <a:pt x="12699" y="8185"/>
                  </a:cubicBezTo>
                  <a:cubicBezTo>
                    <a:pt x="12648" y="8185"/>
                    <a:pt x="12602" y="8210"/>
                    <a:pt x="12576" y="8275"/>
                  </a:cubicBezTo>
                  <a:cubicBezTo>
                    <a:pt x="11943" y="9475"/>
                    <a:pt x="11809" y="10776"/>
                    <a:pt x="11743" y="12077"/>
                  </a:cubicBezTo>
                  <a:cubicBezTo>
                    <a:pt x="11743" y="12152"/>
                    <a:pt x="11806" y="12196"/>
                    <a:pt x="11867" y="12196"/>
                  </a:cubicBezTo>
                  <a:cubicBezTo>
                    <a:pt x="11915" y="12196"/>
                    <a:pt x="11961" y="12169"/>
                    <a:pt x="11976" y="12111"/>
                  </a:cubicBezTo>
                  <a:cubicBezTo>
                    <a:pt x="12176" y="11277"/>
                    <a:pt x="12276" y="10409"/>
                    <a:pt x="12443" y="9575"/>
                  </a:cubicBezTo>
                  <a:cubicBezTo>
                    <a:pt x="12551" y="8999"/>
                    <a:pt x="12615" y="8783"/>
                    <a:pt x="12649" y="8783"/>
                  </a:cubicBezTo>
                  <a:cubicBezTo>
                    <a:pt x="12740" y="8783"/>
                    <a:pt x="12607" y="10369"/>
                    <a:pt x="12510" y="10710"/>
                  </a:cubicBezTo>
                  <a:cubicBezTo>
                    <a:pt x="12109" y="12311"/>
                    <a:pt x="11276" y="13879"/>
                    <a:pt x="10508" y="15380"/>
                  </a:cubicBezTo>
                  <a:cubicBezTo>
                    <a:pt x="10275" y="15880"/>
                    <a:pt x="10075" y="16414"/>
                    <a:pt x="9841" y="16947"/>
                  </a:cubicBezTo>
                  <a:cubicBezTo>
                    <a:pt x="10141" y="15713"/>
                    <a:pt x="10508" y="14479"/>
                    <a:pt x="10909" y="13278"/>
                  </a:cubicBezTo>
                  <a:cubicBezTo>
                    <a:pt x="10928" y="13201"/>
                    <a:pt x="10869" y="13146"/>
                    <a:pt x="10803" y="13146"/>
                  </a:cubicBezTo>
                  <a:cubicBezTo>
                    <a:pt x="10755" y="13146"/>
                    <a:pt x="10703" y="13175"/>
                    <a:pt x="10675" y="13245"/>
                  </a:cubicBezTo>
                  <a:cubicBezTo>
                    <a:pt x="10275" y="14712"/>
                    <a:pt x="9674" y="16113"/>
                    <a:pt x="9574" y="17615"/>
                  </a:cubicBezTo>
                  <a:cubicBezTo>
                    <a:pt x="9574" y="17648"/>
                    <a:pt x="9574" y="17648"/>
                    <a:pt x="9608" y="17715"/>
                  </a:cubicBezTo>
                  <a:cubicBezTo>
                    <a:pt x="8941" y="19649"/>
                    <a:pt x="8507" y="21718"/>
                    <a:pt x="8407" y="23786"/>
                  </a:cubicBezTo>
                  <a:cubicBezTo>
                    <a:pt x="8340" y="22952"/>
                    <a:pt x="8307" y="22151"/>
                    <a:pt x="8273" y="21317"/>
                  </a:cubicBezTo>
                  <a:cubicBezTo>
                    <a:pt x="8307" y="21317"/>
                    <a:pt x="8340" y="21284"/>
                    <a:pt x="8340" y="21251"/>
                  </a:cubicBezTo>
                  <a:cubicBezTo>
                    <a:pt x="8507" y="16447"/>
                    <a:pt x="10275" y="12144"/>
                    <a:pt x="12310" y="7908"/>
                  </a:cubicBezTo>
                  <a:cubicBezTo>
                    <a:pt x="13244" y="5973"/>
                    <a:pt x="14178" y="4105"/>
                    <a:pt x="15012" y="2204"/>
                  </a:cubicBezTo>
                  <a:cubicBezTo>
                    <a:pt x="15232" y="1718"/>
                    <a:pt x="15409" y="795"/>
                    <a:pt x="15561" y="795"/>
                  </a:cubicBezTo>
                  <a:cubicBezTo>
                    <a:pt x="15639" y="795"/>
                    <a:pt x="15711" y="1037"/>
                    <a:pt x="15779" y="1703"/>
                  </a:cubicBezTo>
                  <a:cubicBezTo>
                    <a:pt x="15845" y="2637"/>
                    <a:pt x="15812" y="3638"/>
                    <a:pt x="15745" y="4572"/>
                  </a:cubicBezTo>
                  <a:cubicBezTo>
                    <a:pt x="15412" y="8541"/>
                    <a:pt x="14011" y="12444"/>
                    <a:pt x="12109" y="15913"/>
                  </a:cubicBezTo>
                  <a:cubicBezTo>
                    <a:pt x="10408" y="18982"/>
                    <a:pt x="8340" y="22118"/>
                    <a:pt x="8607" y="25820"/>
                  </a:cubicBezTo>
                  <a:cubicBezTo>
                    <a:pt x="8607" y="25882"/>
                    <a:pt x="8643" y="25908"/>
                    <a:pt x="8682" y="25908"/>
                  </a:cubicBezTo>
                  <a:cubicBezTo>
                    <a:pt x="8726" y="25908"/>
                    <a:pt x="8774" y="25874"/>
                    <a:pt x="8774" y="25820"/>
                  </a:cubicBezTo>
                  <a:cubicBezTo>
                    <a:pt x="9107" y="23052"/>
                    <a:pt x="9841" y="20717"/>
                    <a:pt x="11175" y="18248"/>
                  </a:cubicBezTo>
                  <a:cubicBezTo>
                    <a:pt x="12243" y="16280"/>
                    <a:pt x="13410" y="14412"/>
                    <a:pt x="14178" y="12311"/>
                  </a:cubicBezTo>
                  <a:cubicBezTo>
                    <a:pt x="15745" y="8575"/>
                    <a:pt x="16913" y="4005"/>
                    <a:pt x="15979" y="102"/>
                  </a:cubicBezTo>
                  <a:cubicBezTo>
                    <a:pt x="15964" y="29"/>
                    <a:pt x="15917" y="0"/>
                    <a:pt x="15864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8"/>
            <p:cNvSpPr/>
            <p:nvPr/>
          </p:nvSpPr>
          <p:spPr>
            <a:xfrm>
              <a:off x="3717825" y="4021050"/>
              <a:ext cx="82400" cy="60750"/>
            </a:xfrm>
            <a:custGeom>
              <a:avLst/>
              <a:gdLst/>
              <a:ahLst/>
              <a:cxnLst/>
              <a:rect l="l" t="t" r="r" b="b"/>
              <a:pathLst>
                <a:path w="3296" h="2430" extrusionOk="0">
                  <a:moveTo>
                    <a:pt x="3063" y="1"/>
                  </a:moveTo>
                  <a:cubicBezTo>
                    <a:pt x="3021" y="1"/>
                    <a:pt x="2976" y="18"/>
                    <a:pt x="2936" y="58"/>
                  </a:cubicBezTo>
                  <a:cubicBezTo>
                    <a:pt x="2836" y="125"/>
                    <a:pt x="2769" y="258"/>
                    <a:pt x="2669" y="325"/>
                  </a:cubicBezTo>
                  <a:cubicBezTo>
                    <a:pt x="2636" y="325"/>
                    <a:pt x="2636" y="258"/>
                    <a:pt x="2602" y="225"/>
                  </a:cubicBezTo>
                  <a:cubicBezTo>
                    <a:pt x="2586" y="191"/>
                    <a:pt x="2552" y="175"/>
                    <a:pt x="2523" y="175"/>
                  </a:cubicBezTo>
                  <a:cubicBezTo>
                    <a:pt x="2494" y="175"/>
                    <a:pt x="2469" y="191"/>
                    <a:pt x="2469" y="225"/>
                  </a:cubicBezTo>
                  <a:cubicBezTo>
                    <a:pt x="2436" y="258"/>
                    <a:pt x="2436" y="325"/>
                    <a:pt x="2436" y="358"/>
                  </a:cubicBezTo>
                  <a:cubicBezTo>
                    <a:pt x="2410" y="339"/>
                    <a:pt x="2383" y="331"/>
                    <a:pt x="2357" y="331"/>
                  </a:cubicBezTo>
                  <a:cubicBezTo>
                    <a:pt x="2249" y="331"/>
                    <a:pt x="2161" y="471"/>
                    <a:pt x="2269" y="525"/>
                  </a:cubicBezTo>
                  <a:cubicBezTo>
                    <a:pt x="2302" y="592"/>
                    <a:pt x="2402" y="625"/>
                    <a:pt x="2436" y="625"/>
                  </a:cubicBezTo>
                  <a:cubicBezTo>
                    <a:pt x="1802" y="1326"/>
                    <a:pt x="1101" y="1993"/>
                    <a:pt x="134" y="2026"/>
                  </a:cubicBezTo>
                  <a:cubicBezTo>
                    <a:pt x="67" y="2026"/>
                    <a:pt x="1" y="2126"/>
                    <a:pt x="67" y="2193"/>
                  </a:cubicBezTo>
                  <a:cubicBezTo>
                    <a:pt x="216" y="2359"/>
                    <a:pt x="391" y="2430"/>
                    <a:pt x="581" y="2430"/>
                  </a:cubicBezTo>
                  <a:cubicBezTo>
                    <a:pt x="1494" y="2430"/>
                    <a:pt x="2755" y="789"/>
                    <a:pt x="3169" y="292"/>
                  </a:cubicBezTo>
                  <a:cubicBezTo>
                    <a:pt x="3296" y="165"/>
                    <a:pt x="3193" y="1"/>
                    <a:pt x="3063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8"/>
            <p:cNvSpPr/>
            <p:nvPr/>
          </p:nvSpPr>
          <p:spPr>
            <a:xfrm>
              <a:off x="3702975" y="3989900"/>
              <a:ext cx="64125" cy="26200"/>
            </a:xfrm>
            <a:custGeom>
              <a:avLst/>
              <a:gdLst/>
              <a:ahLst/>
              <a:cxnLst/>
              <a:rect l="l" t="t" r="r" b="b"/>
              <a:pathLst>
                <a:path w="2565" h="1048" extrusionOk="0">
                  <a:moveTo>
                    <a:pt x="2295" y="0"/>
                  </a:moveTo>
                  <a:cubicBezTo>
                    <a:pt x="2262" y="0"/>
                    <a:pt x="2228" y="11"/>
                    <a:pt x="2196" y="36"/>
                  </a:cubicBezTo>
                  <a:cubicBezTo>
                    <a:pt x="1772" y="389"/>
                    <a:pt x="1316" y="659"/>
                    <a:pt x="815" y="659"/>
                  </a:cubicBezTo>
                  <a:cubicBezTo>
                    <a:pt x="605" y="659"/>
                    <a:pt x="387" y="612"/>
                    <a:pt x="161" y="503"/>
                  </a:cubicBezTo>
                  <a:cubicBezTo>
                    <a:pt x="143" y="498"/>
                    <a:pt x="126" y="495"/>
                    <a:pt x="111" y="495"/>
                  </a:cubicBezTo>
                  <a:cubicBezTo>
                    <a:pt x="40" y="495"/>
                    <a:pt x="0" y="555"/>
                    <a:pt x="27" y="637"/>
                  </a:cubicBezTo>
                  <a:cubicBezTo>
                    <a:pt x="215" y="935"/>
                    <a:pt x="480" y="1047"/>
                    <a:pt x="771" y="1047"/>
                  </a:cubicBezTo>
                  <a:cubicBezTo>
                    <a:pt x="1358" y="1047"/>
                    <a:pt x="2050" y="593"/>
                    <a:pt x="2429" y="303"/>
                  </a:cubicBezTo>
                  <a:cubicBezTo>
                    <a:pt x="2564" y="195"/>
                    <a:pt x="2437" y="0"/>
                    <a:pt x="2295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8"/>
            <p:cNvSpPr/>
            <p:nvPr/>
          </p:nvSpPr>
          <p:spPr>
            <a:xfrm>
              <a:off x="3674450" y="3985625"/>
              <a:ext cx="51750" cy="14875"/>
            </a:xfrm>
            <a:custGeom>
              <a:avLst/>
              <a:gdLst/>
              <a:ahLst/>
              <a:cxnLst/>
              <a:rect l="l" t="t" r="r" b="b"/>
              <a:pathLst>
                <a:path w="2070" h="595" extrusionOk="0">
                  <a:moveTo>
                    <a:pt x="193" y="1"/>
                  </a:moveTo>
                  <a:cubicBezTo>
                    <a:pt x="152" y="1"/>
                    <a:pt x="110" y="3"/>
                    <a:pt x="68" y="7"/>
                  </a:cubicBezTo>
                  <a:cubicBezTo>
                    <a:pt x="34" y="7"/>
                    <a:pt x="1" y="74"/>
                    <a:pt x="34" y="107"/>
                  </a:cubicBezTo>
                  <a:cubicBezTo>
                    <a:pt x="134" y="308"/>
                    <a:pt x="234" y="341"/>
                    <a:pt x="401" y="374"/>
                  </a:cubicBezTo>
                  <a:lnTo>
                    <a:pt x="401" y="474"/>
                  </a:lnTo>
                  <a:cubicBezTo>
                    <a:pt x="452" y="564"/>
                    <a:pt x="572" y="595"/>
                    <a:pt x="712" y="595"/>
                  </a:cubicBezTo>
                  <a:cubicBezTo>
                    <a:pt x="936" y="595"/>
                    <a:pt x="1212" y="515"/>
                    <a:pt x="1335" y="474"/>
                  </a:cubicBezTo>
                  <a:lnTo>
                    <a:pt x="1902" y="474"/>
                  </a:lnTo>
                  <a:cubicBezTo>
                    <a:pt x="2069" y="474"/>
                    <a:pt x="2069" y="174"/>
                    <a:pt x="1902" y="174"/>
                  </a:cubicBezTo>
                  <a:cubicBezTo>
                    <a:pt x="1569" y="174"/>
                    <a:pt x="1302" y="174"/>
                    <a:pt x="968" y="107"/>
                  </a:cubicBezTo>
                  <a:cubicBezTo>
                    <a:pt x="710" y="79"/>
                    <a:pt x="452" y="1"/>
                    <a:pt x="193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8"/>
            <p:cNvSpPr/>
            <p:nvPr/>
          </p:nvSpPr>
          <p:spPr>
            <a:xfrm>
              <a:off x="3683850" y="3903750"/>
              <a:ext cx="66575" cy="72900"/>
            </a:xfrm>
            <a:custGeom>
              <a:avLst/>
              <a:gdLst/>
              <a:ahLst/>
              <a:cxnLst/>
              <a:rect l="l" t="t" r="r" b="b"/>
              <a:pathLst>
                <a:path w="2663" h="2916" extrusionOk="0">
                  <a:moveTo>
                    <a:pt x="91" y="1"/>
                  </a:moveTo>
                  <a:cubicBezTo>
                    <a:pt x="50" y="1"/>
                    <a:pt x="0" y="38"/>
                    <a:pt x="25" y="113"/>
                  </a:cubicBezTo>
                  <a:cubicBezTo>
                    <a:pt x="325" y="647"/>
                    <a:pt x="692" y="1114"/>
                    <a:pt x="1093" y="1514"/>
                  </a:cubicBezTo>
                  <a:cubicBezTo>
                    <a:pt x="1093" y="1581"/>
                    <a:pt x="1093" y="1614"/>
                    <a:pt x="1026" y="1648"/>
                  </a:cubicBezTo>
                  <a:cubicBezTo>
                    <a:pt x="1005" y="1752"/>
                    <a:pt x="1075" y="1804"/>
                    <a:pt x="1156" y="1804"/>
                  </a:cubicBezTo>
                  <a:cubicBezTo>
                    <a:pt x="1204" y="1804"/>
                    <a:pt x="1255" y="1785"/>
                    <a:pt x="1293" y="1748"/>
                  </a:cubicBezTo>
                  <a:cubicBezTo>
                    <a:pt x="1593" y="2015"/>
                    <a:pt x="1927" y="2315"/>
                    <a:pt x="2193" y="2615"/>
                  </a:cubicBezTo>
                  <a:lnTo>
                    <a:pt x="1993" y="2615"/>
                  </a:lnTo>
                  <a:cubicBezTo>
                    <a:pt x="1860" y="2649"/>
                    <a:pt x="1860" y="2849"/>
                    <a:pt x="1993" y="2915"/>
                  </a:cubicBezTo>
                  <a:lnTo>
                    <a:pt x="2127" y="2915"/>
                  </a:lnTo>
                  <a:cubicBezTo>
                    <a:pt x="2260" y="2915"/>
                    <a:pt x="2294" y="2782"/>
                    <a:pt x="2260" y="2649"/>
                  </a:cubicBezTo>
                  <a:lnTo>
                    <a:pt x="2260" y="2649"/>
                  </a:lnTo>
                  <a:lnTo>
                    <a:pt x="2327" y="2749"/>
                  </a:lnTo>
                  <a:cubicBezTo>
                    <a:pt x="2352" y="2767"/>
                    <a:pt x="2381" y="2776"/>
                    <a:pt x="2410" y="2776"/>
                  </a:cubicBezTo>
                  <a:cubicBezTo>
                    <a:pt x="2534" y="2776"/>
                    <a:pt x="2662" y="2623"/>
                    <a:pt x="2527" y="2515"/>
                  </a:cubicBezTo>
                  <a:cubicBezTo>
                    <a:pt x="1693" y="1681"/>
                    <a:pt x="959" y="847"/>
                    <a:pt x="125" y="13"/>
                  </a:cubicBezTo>
                  <a:cubicBezTo>
                    <a:pt x="117" y="5"/>
                    <a:pt x="104" y="1"/>
                    <a:pt x="91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8"/>
            <p:cNvSpPr/>
            <p:nvPr/>
          </p:nvSpPr>
          <p:spPr>
            <a:xfrm>
              <a:off x="3694750" y="3869500"/>
              <a:ext cx="33575" cy="49225"/>
            </a:xfrm>
            <a:custGeom>
              <a:avLst/>
              <a:gdLst/>
              <a:ahLst/>
              <a:cxnLst/>
              <a:rect l="l" t="t" r="r" b="b"/>
              <a:pathLst>
                <a:path w="1343" h="1969" extrusionOk="0">
                  <a:moveTo>
                    <a:pt x="162" y="0"/>
                  </a:moveTo>
                  <a:cubicBezTo>
                    <a:pt x="62" y="0"/>
                    <a:pt x="0" y="127"/>
                    <a:pt x="56" y="182"/>
                  </a:cubicBezTo>
                  <a:cubicBezTo>
                    <a:pt x="390" y="716"/>
                    <a:pt x="857" y="1283"/>
                    <a:pt x="1090" y="1884"/>
                  </a:cubicBezTo>
                  <a:cubicBezTo>
                    <a:pt x="1120" y="1942"/>
                    <a:pt x="1174" y="1969"/>
                    <a:pt x="1224" y="1969"/>
                  </a:cubicBezTo>
                  <a:cubicBezTo>
                    <a:pt x="1288" y="1969"/>
                    <a:pt x="1343" y="1925"/>
                    <a:pt x="1324" y="1850"/>
                  </a:cubicBezTo>
                  <a:cubicBezTo>
                    <a:pt x="1162" y="1331"/>
                    <a:pt x="841" y="875"/>
                    <a:pt x="548" y="420"/>
                  </a:cubicBezTo>
                  <a:lnTo>
                    <a:pt x="548" y="420"/>
                  </a:lnTo>
                  <a:cubicBezTo>
                    <a:pt x="574" y="451"/>
                    <a:pt x="606" y="457"/>
                    <a:pt x="657" y="483"/>
                  </a:cubicBezTo>
                  <a:cubicBezTo>
                    <a:pt x="666" y="487"/>
                    <a:pt x="675" y="489"/>
                    <a:pt x="683" y="489"/>
                  </a:cubicBezTo>
                  <a:cubicBezTo>
                    <a:pt x="731" y="489"/>
                    <a:pt x="752" y="411"/>
                    <a:pt x="723" y="383"/>
                  </a:cubicBezTo>
                  <a:cubicBezTo>
                    <a:pt x="590" y="216"/>
                    <a:pt x="390" y="149"/>
                    <a:pt x="223" y="16"/>
                  </a:cubicBezTo>
                  <a:cubicBezTo>
                    <a:pt x="201" y="5"/>
                    <a:pt x="181" y="0"/>
                    <a:pt x="162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8"/>
            <p:cNvSpPr/>
            <p:nvPr/>
          </p:nvSpPr>
          <p:spPr>
            <a:xfrm>
              <a:off x="3721150" y="3828525"/>
              <a:ext cx="28225" cy="63825"/>
            </a:xfrm>
            <a:custGeom>
              <a:avLst/>
              <a:gdLst/>
              <a:ahLst/>
              <a:cxnLst/>
              <a:rect l="l" t="t" r="r" b="b"/>
              <a:pathLst>
                <a:path w="1129" h="2553" extrusionOk="0">
                  <a:moveTo>
                    <a:pt x="578" y="0"/>
                  </a:moveTo>
                  <a:cubicBezTo>
                    <a:pt x="537" y="0"/>
                    <a:pt x="489" y="23"/>
                    <a:pt x="468" y="87"/>
                  </a:cubicBezTo>
                  <a:cubicBezTo>
                    <a:pt x="301" y="354"/>
                    <a:pt x="535" y="854"/>
                    <a:pt x="768" y="1154"/>
                  </a:cubicBezTo>
                  <a:cubicBezTo>
                    <a:pt x="535" y="1154"/>
                    <a:pt x="335" y="1121"/>
                    <a:pt x="168" y="1021"/>
                  </a:cubicBezTo>
                  <a:cubicBezTo>
                    <a:pt x="159" y="1016"/>
                    <a:pt x="149" y="1014"/>
                    <a:pt x="139" y="1014"/>
                  </a:cubicBezTo>
                  <a:cubicBezTo>
                    <a:pt x="76" y="1014"/>
                    <a:pt x="1" y="1097"/>
                    <a:pt x="1" y="1154"/>
                  </a:cubicBezTo>
                  <a:cubicBezTo>
                    <a:pt x="1" y="1655"/>
                    <a:pt x="201" y="2088"/>
                    <a:pt x="468" y="2489"/>
                  </a:cubicBezTo>
                  <a:cubicBezTo>
                    <a:pt x="491" y="2535"/>
                    <a:pt x="526" y="2553"/>
                    <a:pt x="561" y="2553"/>
                  </a:cubicBezTo>
                  <a:cubicBezTo>
                    <a:pt x="626" y="2553"/>
                    <a:pt x="690" y="2487"/>
                    <a:pt x="668" y="2422"/>
                  </a:cubicBezTo>
                  <a:cubicBezTo>
                    <a:pt x="468" y="2088"/>
                    <a:pt x="368" y="1688"/>
                    <a:pt x="301" y="1321"/>
                  </a:cubicBezTo>
                  <a:cubicBezTo>
                    <a:pt x="401" y="1321"/>
                    <a:pt x="518" y="1313"/>
                    <a:pt x="635" y="1313"/>
                  </a:cubicBezTo>
                  <a:cubicBezTo>
                    <a:pt x="752" y="1313"/>
                    <a:pt x="868" y="1321"/>
                    <a:pt x="968" y="1354"/>
                  </a:cubicBezTo>
                  <a:cubicBezTo>
                    <a:pt x="981" y="1367"/>
                    <a:pt x="994" y="1372"/>
                    <a:pt x="1008" y="1372"/>
                  </a:cubicBezTo>
                  <a:cubicBezTo>
                    <a:pt x="1068" y="1372"/>
                    <a:pt x="1129" y="1269"/>
                    <a:pt x="1102" y="1188"/>
                  </a:cubicBezTo>
                  <a:cubicBezTo>
                    <a:pt x="935" y="954"/>
                    <a:pt x="835" y="687"/>
                    <a:pt x="802" y="420"/>
                  </a:cubicBezTo>
                  <a:cubicBezTo>
                    <a:pt x="768" y="254"/>
                    <a:pt x="768" y="154"/>
                    <a:pt x="635" y="20"/>
                  </a:cubicBezTo>
                  <a:cubicBezTo>
                    <a:pt x="623" y="8"/>
                    <a:pt x="601" y="0"/>
                    <a:pt x="578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8"/>
            <p:cNvSpPr/>
            <p:nvPr/>
          </p:nvSpPr>
          <p:spPr>
            <a:xfrm>
              <a:off x="3755975" y="3811900"/>
              <a:ext cx="48100" cy="64775"/>
            </a:xfrm>
            <a:custGeom>
              <a:avLst/>
              <a:gdLst/>
              <a:ahLst/>
              <a:cxnLst/>
              <a:rect l="l" t="t" r="r" b="b"/>
              <a:pathLst>
                <a:path w="1924" h="2591" extrusionOk="0">
                  <a:moveTo>
                    <a:pt x="242" y="0"/>
                  </a:moveTo>
                  <a:cubicBezTo>
                    <a:pt x="135" y="0"/>
                    <a:pt x="1" y="103"/>
                    <a:pt x="109" y="185"/>
                  </a:cubicBezTo>
                  <a:cubicBezTo>
                    <a:pt x="242" y="252"/>
                    <a:pt x="276" y="285"/>
                    <a:pt x="276" y="318"/>
                  </a:cubicBezTo>
                  <a:lnTo>
                    <a:pt x="242" y="352"/>
                  </a:lnTo>
                  <a:cubicBezTo>
                    <a:pt x="242" y="418"/>
                    <a:pt x="242" y="452"/>
                    <a:pt x="276" y="452"/>
                  </a:cubicBezTo>
                  <a:cubicBezTo>
                    <a:pt x="376" y="652"/>
                    <a:pt x="476" y="785"/>
                    <a:pt x="576" y="985"/>
                  </a:cubicBezTo>
                  <a:cubicBezTo>
                    <a:pt x="743" y="1286"/>
                    <a:pt x="876" y="1586"/>
                    <a:pt x="976" y="1853"/>
                  </a:cubicBezTo>
                  <a:cubicBezTo>
                    <a:pt x="1024" y="1931"/>
                    <a:pt x="1101" y="1966"/>
                    <a:pt x="1169" y="1966"/>
                  </a:cubicBezTo>
                  <a:cubicBezTo>
                    <a:pt x="1245" y="1966"/>
                    <a:pt x="1310" y="1923"/>
                    <a:pt x="1310" y="1853"/>
                  </a:cubicBezTo>
                  <a:cubicBezTo>
                    <a:pt x="1443" y="2086"/>
                    <a:pt x="1577" y="2286"/>
                    <a:pt x="1643" y="2520"/>
                  </a:cubicBezTo>
                  <a:cubicBezTo>
                    <a:pt x="1674" y="2571"/>
                    <a:pt x="1714" y="2591"/>
                    <a:pt x="1753" y="2591"/>
                  </a:cubicBezTo>
                  <a:cubicBezTo>
                    <a:pt x="1841" y="2591"/>
                    <a:pt x="1923" y="2489"/>
                    <a:pt x="1877" y="2420"/>
                  </a:cubicBezTo>
                  <a:cubicBezTo>
                    <a:pt x="1610" y="1819"/>
                    <a:pt x="1277" y="1286"/>
                    <a:pt x="910" y="785"/>
                  </a:cubicBezTo>
                  <a:lnTo>
                    <a:pt x="910" y="785"/>
                  </a:lnTo>
                  <a:lnTo>
                    <a:pt x="943" y="819"/>
                  </a:lnTo>
                  <a:cubicBezTo>
                    <a:pt x="949" y="825"/>
                    <a:pt x="958" y="828"/>
                    <a:pt x="968" y="828"/>
                  </a:cubicBezTo>
                  <a:cubicBezTo>
                    <a:pt x="1010" y="828"/>
                    <a:pt x="1070" y="779"/>
                    <a:pt x="1043" y="752"/>
                  </a:cubicBezTo>
                  <a:cubicBezTo>
                    <a:pt x="810" y="485"/>
                    <a:pt x="609" y="252"/>
                    <a:pt x="309" y="18"/>
                  </a:cubicBezTo>
                  <a:cubicBezTo>
                    <a:pt x="290" y="6"/>
                    <a:pt x="267" y="0"/>
                    <a:pt x="242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8"/>
            <p:cNvSpPr/>
            <p:nvPr/>
          </p:nvSpPr>
          <p:spPr>
            <a:xfrm>
              <a:off x="3801225" y="3815825"/>
              <a:ext cx="20025" cy="39700"/>
            </a:xfrm>
            <a:custGeom>
              <a:avLst/>
              <a:gdLst/>
              <a:ahLst/>
              <a:cxnLst/>
              <a:rect l="l" t="t" r="r" b="b"/>
              <a:pathLst>
                <a:path w="801" h="1588" extrusionOk="0">
                  <a:moveTo>
                    <a:pt x="192" y="1"/>
                  </a:moveTo>
                  <a:cubicBezTo>
                    <a:pt x="135" y="1"/>
                    <a:pt x="100" y="56"/>
                    <a:pt x="100" y="128"/>
                  </a:cubicBezTo>
                  <a:cubicBezTo>
                    <a:pt x="100" y="595"/>
                    <a:pt x="0" y="1095"/>
                    <a:pt x="134" y="1529"/>
                  </a:cubicBezTo>
                  <a:cubicBezTo>
                    <a:pt x="147" y="1568"/>
                    <a:pt x="181" y="1587"/>
                    <a:pt x="215" y="1587"/>
                  </a:cubicBezTo>
                  <a:cubicBezTo>
                    <a:pt x="267" y="1587"/>
                    <a:pt x="321" y="1543"/>
                    <a:pt x="300" y="1462"/>
                  </a:cubicBezTo>
                  <a:cubicBezTo>
                    <a:pt x="234" y="1095"/>
                    <a:pt x="300" y="695"/>
                    <a:pt x="300" y="328"/>
                  </a:cubicBezTo>
                  <a:cubicBezTo>
                    <a:pt x="434" y="461"/>
                    <a:pt x="601" y="528"/>
                    <a:pt x="667" y="695"/>
                  </a:cubicBezTo>
                  <a:cubicBezTo>
                    <a:pt x="687" y="714"/>
                    <a:pt x="706" y="723"/>
                    <a:pt x="724" y="723"/>
                  </a:cubicBezTo>
                  <a:cubicBezTo>
                    <a:pt x="767" y="723"/>
                    <a:pt x="801" y="675"/>
                    <a:pt x="801" y="628"/>
                  </a:cubicBezTo>
                  <a:cubicBezTo>
                    <a:pt x="734" y="361"/>
                    <a:pt x="467" y="195"/>
                    <a:pt x="267" y="28"/>
                  </a:cubicBezTo>
                  <a:cubicBezTo>
                    <a:pt x="239" y="9"/>
                    <a:pt x="214" y="1"/>
                    <a:pt x="192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8"/>
            <p:cNvSpPr/>
            <p:nvPr/>
          </p:nvSpPr>
          <p:spPr>
            <a:xfrm>
              <a:off x="3867425" y="3796325"/>
              <a:ext cx="40575" cy="71475"/>
            </a:xfrm>
            <a:custGeom>
              <a:avLst/>
              <a:gdLst/>
              <a:ahLst/>
              <a:cxnLst/>
              <a:rect l="l" t="t" r="r" b="b"/>
              <a:pathLst>
                <a:path w="1623" h="2859" extrusionOk="0">
                  <a:moveTo>
                    <a:pt x="838" y="1"/>
                  </a:moveTo>
                  <a:cubicBezTo>
                    <a:pt x="832" y="1"/>
                    <a:pt x="826" y="3"/>
                    <a:pt x="821" y="7"/>
                  </a:cubicBezTo>
                  <a:cubicBezTo>
                    <a:pt x="121" y="174"/>
                    <a:pt x="121" y="1175"/>
                    <a:pt x="288" y="1842"/>
                  </a:cubicBezTo>
                  <a:lnTo>
                    <a:pt x="21" y="2609"/>
                  </a:lnTo>
                  <a:cubicBezTo>
                    <a:pt x="1" y="2771"/>
                    <a:pt x="127" y="2859"/>
                    <a:pt x="245" y="2859"/>
                  </a:cubicBezTo>
                  <a:cubicBezTo>
                    <a:pt x="322" y="2859"/>
                    <a:pt x="395" y="2821"/>
                    <a:pt x="421" y="2743"/>
                  </a:cubicBezTo>
                  <a:cubicBezTo>
                    <a:pt x="454" y="2576"/>
                    <a:pt x="521" y="2442"/>
                    <a:pt x="588" y="2276"/>
                  </a:cubicBezTo>
                  <a:cubicBezTo>
                    <a:pt x="655" y="2242"/>
                    <a:pt x="688" y="2142"/>
                    <a:pt x="655" y="2075"/>
                  </a:cubicBezTo>
                  <a:cubicBezTo>
                    <a:pt x="921" y="1508"/>
                    <a:pt x="1222" y="1075"/>
                    <a:pt x="1522" y="541"/>
                  </a:cubicBezTo>
                  <a:cubicBezTo>
                    <a:pt x="1623" y="415"/>
                    <a:pt x="1514" y="250"/>
                    <a:pt x="1382" y="250"/>
                  </a:cubicBezTo>
                  <a:cubicBezTo>
                    <a:pt x="1340" y="250"/>
                    <a:pt x="1296" y="267"/>
                    <a:pt x="1255" y="307"/>
                  </a:cubicBezTo>
                  <a:cubicBezTo>
                    <a:pt x="921" y="608"/>
                    <a:pt x="655" y="1008"/>
                    <a:pt x="454" y="1442"/>
                  </a:cubicBezTo>
                  <a:lnTo>
                    <a:pt x="454" y="975"/>
                  </a:lnTo>
                  <a:cubicBezTo>
                    <a:pt x="488" y="641"/>
                    <a:pt x="755" y="441"/>
                    <a:pt x="921" y="141"/>
                  </a:cubicBezTo>
                  <a:cubicBezTo>
                    <a:pt x="950" y="83"/>
                    <a:pt x="880" y="1"/>
                    <a:pt x="838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8"/>
            <p:cNvSpPr/>
            <p:nvPr/>
          </p:nvSpPr>
          <p:spPr>
            <a:xfrm>
              <a:off x="3885950" y="3857150"/>
              <a:ext cx="27050" cy="11375"/>
            </a:xfrm>
            <a:custGeom>
              <a:avLst/>
              <a:gdLst/>
              <a:ahLst/>
              <a:cxnLst/>
              <a:rect l="l" t="t" r="r" b="b"/>
              <a:pathLst>
                <a:path w="1082" h="455" extrusionOk="0">
                  <a:moveTo>
                    <a:pt x="677" y="0"/>
                  </a:moveTo>
                  <a:cubicBezTo>
                    <a:pt x="486" y="0"/>
                    <a:pt x="270" y="88"/>
                    <a:pt x="147" y="176"/>
                  </a:cubicBezTo>
                  <a:cubicBezTo>
                    <a:pt x="1" y="264"/>
                    <a:pt x="111" y="455"/>
                    <a:pt x="231" y="455"/>
                  </a:cubicBezTo>
                  <a:cubicBezTo>
                    <a:pt x="248" y="455"/>
                    <a:pt x="264" y="451"/>
                    <a:pt x="281" y="443"/>
                  </a:cubicBezTo>
                  <a:cubicBezTo>
                    <a:pt x="414" y="343"/>
                    <a:pt x="481" y="310"/>
                    <a:pt x="614" y="310"/>
                  </a:cubicBezTo>
                  <a:cubicBezTo>
                    <a:pt x="667" y="278"/>
                    <a:pt x="713" y="266"/>
                    <a:pt x="754" y="266"/>
                  </a:cubicBezTo>
                  <a:cubicBezTo>
                    <a:pt x="841" y="266"/>
                    <a:pt x="902" y="320"/>
                    <a:pt x="948" y="343"/>
                  </a:cubicBezTo>
                  <a:cubicBezTo>
                    <a:pt x="1014" y="343"/>
                    <a:pt x="1081" y="310"/>
                    <a:pt x="1048" y="276"/>
                  </a:cubicBezTo>
                  <a:cubicBezTo>
                    <a:pt x="1000" y="71"/>
                    <a:pt x="849" y="0"/>
                    <a:pt x="677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8"/>
            <p:cNvSpPr/>
            <p:nvPr/>
          </p:nvSpPr>
          <p:spPr>
            <a:xfrm>
              <a:off x="3901300" y="3857700"/>
              <a:ext cx="31700" cy="44125"/>
            </a:xfrm>
            <a:custGeom>
              <a:avLst/>
              <a:gdLst/>
              <a:ahLst/>
              <a:cxnLst/>
              <a:rect l="l" t="t" r="r" b="b"/>
              <a:pathLst>
                <a:path w="1268" h="1765" extrusionOk="0">
                  <a:moveTo>
                    <a:pt x="952" y="1"/>
                  </a:moveTo>
                  <a:cubicBezTo>
                    <a:pt x="919" y="1"/>
                    <a:pt x="876" y="24"/>
                    <a:pt x="834" y="87"/>
                  </a:cubicBezTo>
                  <a:cubicBezTo>
                    <a:pt x="767" y="421"/>
                    <a:pt x="667" y="688"/>
                    <a:pt x="467" y="988"/>
                  </a:cubicBezTo>
                  <a:cubicBezTo>
                    <a:pt x="400" y="1088"/>
                    <a:pt x="334" y="1155"/>
                    <a:pt x="300" y="1255"/>
                  </a:cubicBezTo>
                  <a:lnTo>
                    <a:pt x="167" y="1255"/>
                  </a:lnTo>
                  <a:cubicBezTo>
                    <a:pt x="0" y="1255"/>
                    <a:pt x="0" y="1488"/>
                    <a:pt x="167" y="1522"/>
                  </a:cubicBezTo>
                  <a:lnTo>
                    <a:pt x="167" y="1622"/>
                  </a:lnTo>
                  <a:cubicBezTo>
                    <a:pt x="167" y="1713"/>
                    <a:pt x="247" y="1765"/>
                    <a:pt x="326" y="1765"/>
                  </a:cubicBezTo>
                  <a:cubicBezTo>
                    <a:pt x="390" y="1765"/>
                    <a:pt x="452" y="1730"/>
                    <a:pt x="467" y="1655"/>
                  </a:cubicBezTo>
                  <a:cubicBezTo>
                    <a:pt x="467" y="1622"/>
                    <a:pt x="500" y="1588"/>
                    <a:pt x="534" y="1488"/>
                  </a:cubicBezTo>
                  <a:lnTo>
                    <a:pt x="667" y="1488"/>
                  </a:lnTo>
                  <a:cubicBezTo>
                    <a:pt x="801" y="1455"/>
                    <a:pt x="967" y="1455"/>
                    <a:pt x="1101" y="1355"/>
                  </a:cubicBezTo>
                  <a:cubicBezTo>
                    <a:pt x="1134" y="1322"/>
                    <a:pt x="1134" y="1255"/>
                    <a:pt x="1101" y="1188"/>
                  </a:cubicBezTo>
                  <a:cubicBezTo>
                    <a:pt x="1001" y="1155"/>
                    <a:pt x="934" y="1155"/>
                    <a:pt x="834" y="1155"/>
                  </a:cubicBezTo>
                  <a:cubicBezTo>
                    <a:pt x="901" y="1088"/>
                    <a:pt x="934" y="1021"/>
                    <a:pt x="967" y="955"/>
                  </a:cubicBezTo>
                  <a:cubicBezTo>
                    <a:pt x="1134" y="654"/>
                    <a:pt x="1268" y="288"/>
                    <a:pt x="1001" y="21"/>
                  </a:cubicBezTo>
                  <a:cubicBezTo>
                    <a:pt x="989" y="8"/>
                    <a:pt x="972" y="1"/>
                    <a:pt x="952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8"/>
            <p:cNvSpPr/>
            <p:nvPr/>
          </p:nvSpPr>
          <p:spPr>
            <a:xfrm>
              <a:off x="3819575" y="3750100"/>
              <a:ext cx="62550" cy="136750"/>
            </a:xfrm>
            <a:custGeom>
              <a:avLst/>
              <a:gdLst/>
              <a:ahLst/>
              <a:cxnLst/>
              <a:rect l="l" t="t" r="r" b="b"/>
              <a:pathLst>
                <a:path w="2502" h="5470" extrusionOk="0">
                  <a:moveTo>
                    <a:pt x="567" y="2423"/>
                  </a:moveTo>
                  <a:cubicBezTo>
                    <a:pt x="667" y="2890"/>
                    <a:pt x="701" y="3391"/>
                    <a:pt x="701" y="3824"/>
                  </a:cubicBezTo>
                  <a:cubicBezTo>
                    <a:pt x="601" y="3557"/>
                    <a:pt x="534" y="3257"/>
                    <a:pt x="500" y="2957"/>
                  </a:cubicBezTo>
                  <a:cubicBezTo>
                    <a:pt x="500" y="2757"/>
                    <a:pt x="500" y="2590"/>
                    <a:pt x="567" y="2423"/>
                  </a:cubicBezTo>
                  <a:close/>
                  <a:moveTo>
                    <a:pt x="382" y="0"/>
                  </a:moveTo>
                  <a:cubicBezTo>
                    <a:pt x="336" y="0"/>
                    <a:pt x="300" y="26"/>
                    <a:pt x="300" y="88"/>
                  </a:cubicBezTo>
                  <a:cubicBezTo>
                    <a:pt x="267" y="222"/>
                    <a:pt x="267" y="288"/>
                    <a:pt x="267" y="422"/>
                  </a:cubicBezTo>
                  <a:cubicBezTo>
                    <a:pt x="191" y="524"/>
                    <a:pt x="211" y="567"/>
                    <a:pt x="240" y="567"/>
                  </a:cubicBezTo>
                  <a:cubicBezTo>
                    <a:pt x="249" y="567"/>
                    <a:pt x="259" y="563"/>
                    <a:pt x="267" y="555"/>
                  </a:cubicBezTo>
                  <a:cubicBezTo>
                    <a:pt x="334" y="989"/>
                    <a:pt x="400" y="1423"/>
                    <a:pt x="500" y="1890"/>
                  </a:cubicBezTo>
                  <a:cubicBezTo>
                    <a:pt x="0" y="2423"/>
                    <a:pt x="334" y="3624"/>
                    <a:pt x="567" y="4158"/>
                  </a:cubicBezTo>
                  <a:cubicBezTo>
                    <a:pt x="588" y="4221"/>
                    <a:pt x="623" y="4245"/>
                    <a:pt x="662" y="4245"/>
                  </a:cubicBezTo>
                  <a:cubicBezTo>
                    <a:pt x="685" y="4245"/>
                    <a:pt x="710" y="4237"/>
                    <a:pt x="734" y="4225"/>
                  </a:cubicBezTo>
                  <a:lnTo>
                    <a:pt x="734" y="4625"/>
                  </a:lnTo>
                  <a:cubicBezTo>
                    <a:pt x="734" y="4658"/>
                    <a:pt x="734" y="4725"/>
                    <a:pt x="767" y="4725"/>
                  </a:cubicBezTo>
                  <a:cubicBezTo>
                    <a:pt x="701" y="4925"/>
                    <a:pt x="601" y="5125"/>
                    <a:pt x="567" y="5292"/>
                  </a:cubicBezTo>
                  <a:cubicBezTo>
                    <a:pt x="527" y="5393"/>
                    <a:pt x="609" y="5470"/>
                    <a:pt x="702" y="5470"/>
                  </a:cubicBezTo>
                  <a:cubicBezTo>
                    <a:pt x="763" y="5470"/>
                    <a:pt x="828" y="5438"/>
                    <a:pt x="867" y="5359"/>
                  </a:cubicBezTo>
                  <a:cubicBezTo>
                    <a:pt x="1201" y="4525"/>
                    <a:pt x="2502" y="1323"/>
                    <a:pt x="1134" y="789"/>
                  </a:cubicBezTo>
                  <a:cubicBezTo>
                    <a:pt x="1101" y="789"/>
                    <a:pt x="1068" y="822"/>
                    <a:pt x="1068" y="856"/>
                  </a:cubicBezTo>
                  <a:cubicBezTo>
                    <a:pt x="1401" y="1856"/>
                    <a:pt x="1301" y="2857"/>
                    <a:pt x="1068" y="3824"/>
                  </a:cubicBezTo>
                  <a:cubicBezTo>
                    <a:pt x="1034" y="3157"/>
                    <a:pt x="1001" y="2490"/>
                    <a:pt x="901" y="1890"/>
                  </a:cubicBezTo>
                  <a:cubicBezTo>
                    <a:pt x="934" y="1790"/>
                    <a:pt x="1034" y="1756"/>
                    <a:pt x="1101" y="1656"/>
                  </a:cubicBezTo>
                  <a:cubicBezTo>
                    <a:pt x="1134" y="1623"/>
                    <a:pt x="1101" y="1556"/>
                    <a:pt x="1034" y="1556"/>
                  </a:cubicBezTo>
                  <a:cubicBezTo>
                    <a:pt x="1001" y="1556"/>
                    <a:pt x="901" y="1589"/>
                    <a:pt x="867" y="1589"/>
                  </a:cubicBezTo>
                  <a:cubicBezTo>
                    <a:pt x="767" y="1089"/>
                    <a:pt x="701" y="589"/>
                    <a:pt x="534" y="88"/>
                  </a:cubicBezTo>
                  <a:cubicBezTo>
                    <a:pt x="498" y="35"/>
                    <a:pt x="434" y="0"/>
                    <a:pt x="382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8"/>
            <p:cNvSpPr/>
            <p:nvPr/>
          </p:nvSpPr>
          <p:spPr>
            <a:xfrm>
              <a:off x="3859600" y="3829025"/>
              <a:ext cx="58400" cy="76900"/>
            </a:xfrm>
            <a:custGeom>
              <a:avLst/>
              <a:gdLst/>
              <a:ahLst/>
              <a:cxnLst/>
              <a:rect l="l" t="t" r="r" b="b"/>
              <a:pathLst>
                <a:path w="2336" h="3076" extrusionOk="0">
                  <a:moveTo>
                    <a:pt x="2269" y="0"/>
                  </a:moveTo>
                  <a:cubicBezTo>
                    <a:pt x="1768" y="0"/>
                    <a:pt x="1368" y="501"/>
                    <a:pt x="1101" y="834"/>
                  </a:cubicBezTo>
                  <a:cubicBezTo>
                    <a:pt x="667" y="1401"/>
                    <a:pt x="434" y="2068"/>
                    <a:pt x="267" y="2669"/>
                  </a:cubicBezTo>
                  <a:cubicBezTo>
                    <a:pt x="167" y="2735"/>
                    <a:pt x="100" y="2802"/>
                    <a:pt x="0" y="2902"/>
                  </a:cubicBezTo>
                  <a:cubicBezTo>
                    <a:pt x="0" y="2989"/>
                    <a:pt x="75" y="3076"/>
                    <a:pt x="139" y="3076"/>
                  </a:cubicBezTo>
                  <a:cubicBezTo>
                    <a:pt x="149" y="3076"/>
                    <a:pt x="158" y="3073"/>
                    <a:pt x="167" y="3069"/>
                  </a:cubicBezTo>
                  <a:cubicBezTo>
                    <a:pt x="300" y="2969"/>
                    <a:pt x="434" y="2936"/>
                    <a:pt x="534" y="2936"/>
                  </a:cubicBezTo>
                  <a:cubicBezTo>
                    <a:pt x="667" y="2936"/>
                    <a:pt x="801" y="2936"/>
                    <a:pt x="901" y="2836"/>
                  </a:cubicBezTo>
                  <a:cubicBezTo>
                    <a:pt x="934" y="2802"/>
                    <a:pt x="934" y="2735"/>
                    <a:pt x="901" y="2669"/>
                  </a:cubicBezTo>
                  <a:cubicBezTo>
                    <a:pt x="801" y="2635"/>
                    <a:pt x="734" y="2602"/>
                    <a:pt x="634" y="2602"/>
                  </a:cubicBezTo>
                  <a:cubicBezTo>
                    <a:pt x="767" y="2135"/>
                    <a:pt x="934" y="1668"/>
                    <a:pt x="1168" y="1268"/>
                  </a:cubicBezTo>
                  <a:cubicBezTo>
                    <a:pt x="1468" y="767"/>
                    <a:pt x="1868" y="501"/>
                    <a:pt x="2302" y="134"/>
                  </a:cubicBezTo>
                  <a:cubicBezTo>
                    <a:pt x="2335" y="100"/>
                    <a:pt x="2302" y="0"/>
                    <a:pt x="2269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8"/>
            <p:cNvSpPr/>
            <p:nvPr/>
          </p:nvSpPr>
          <p:spPr>
            <a:xfrm>
              <a:off x="3907950" y="3896225"/>
              <a:ext cx="72475" cy="18050"/>
            </a:xfrm>
            <a:custGeom>
              <a:avLst/>
              <a:gdLst/>
              <a:ahLst/>
              <a:cxnLst/>
              <a:rect l="l" t="t" r="r" b="b"/>
              <a:pathLst>
                <a:path w="2899" h="722" extrusionOk="0">
                  <a:moveTo>
                    <a:pt x="1905" y="0"/>
                  </a:moveTo>
                  <a:cubicBezTo>
                    <a:pt x="1311" y="0"/>
                    <a:pt x="600" y="243"/>
                    <a:pt x="201" y="281"/>
                  </a:cubicBezTo>
                  <a:cubicBezTo>
                    <a:pt x="1" y="281"/>
                    <a:pt x="68" y="548"/>
                    <a:pt x="234" y="548"/>
                  </a:cubicBezTo>
                  <a:cubicBezTo>
                    <a:pt x="668" y="481"/>
                    <a:pt x="1068" y="381"/>
                    <a:pt x="1502" y="314"/>
                  </a:cubicBezTo>
                  <a:cubicBezTo>
                    <a:pt x="1576" y="304"/>
                    <a:pt x="1646" y="300"/>
                    <a:pt x="1713" y="300"/>
                  </a:cubicBezTo>
                  <a:cubicBezTo>
                    <a:pt x="2102" y="300"/>
                    <a:pt x="2395" y="459"/>
                    <a:pt x="2736" y="715"/>
                  </a:cubicBezTo>
                  <a:cubicBezTo>
                    <a:pt x="2750" y="719"/>
                    <a:pt x="2764" y="721"/>
                    <a:pt x="2776" y="721"/>
                  </a:cubicBezTo>
                  <a:cubicBezTo>
                    <a:pt x="2853" y="721"/>
                    <a:pt x="2898" y="643"/>
                    <a:pt x="2870" y="615"/>
                  </a:cubicBezTo>
                  <a:cubicBezTo>
                    <a:pt x="2740" y="140"/>
                    <a:pt x="2356" y="0"/>
                    <a:pt x="1905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8"/>
            <p:cNvSpPr/>
            <p:nvPr/>
          </p:nvSpPr>
          <p:spPr>
            <a:xfrm>
              <a:off x="3954400" y="3939425"/>
              <a:ext cx="28650" cy="28375"/>
            </a:xfrm>
            <a:custGeom>
              <a:avLst/>
              <a:gdLst/>
              <a:ahLst/>
              <a:cxnLst/>
              <a:rect l="l" t="t" r="r" b="b"/>
              <a:pathLst>
                <a:path w="1146" h="1135" extrusionOk="0">
                  <a:moveTo>
                    <a:pt x="147" y="1"/>
                  </a:moveTo>
                  <a:cubicBezTo>
                    <a:pt x="30" y="1"/>
                    <a:pt x="1" y="235"/>
                    <a:pt x="144" y="321"/>
                  </a:cubicBezTo>
                  <a:cubicBezTo>
                    <a:pt x="311" y="354"/>
                    <a:pt x="445" y="488"/>
                    <a:pt x="545" y="588"/>
                  </a:cubicBezTo>
                  <a:cubicBezTo>
                    <a:pt x="678" y="721"/>
                    <a:pt x="711" y="921"/>
                    <a:pt x="878" y="1088"/>
                  </a:cubicBezTo>
                  <a:cubicBezTo>
                    <a:pt x="908" y="1118"/>
                    <a:pt x="938" y="1135"/>
                    <a:pt x="965" y="1135"/>
                  </a:cubicBezTo>
                  <a:cubicBezTo>
                    <a:pt x="998" y="1135"/>
                    <a:pt x="1027" y="1110"/>
                    <a:pt x="1045" y="1055"/>
                  </a:cubicBezTo>
                  <a:cubicBezTo>
                    <a:pt x="1145" y="588"/>
                    <a:pt x="545" y="154"/>
                    <a:pt x="211" y="21"/>
                  </a:cubicBezTo>
                  <a:cubicBezTo>
                    <a:pt x="188" y="7"/>
                    <a:pt x="166" y="1"/>
                    <a:pt x="147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8"/>
            <p:cNvSpPr/>
            <p:nvPr/>
          </p:nvSpPr>
          <p:spPr>
            <a:xfrm>
              <a:off x="3942975" y="3958275"/>
              <a:ext cx="36725" cy="41125"/>
            </a:xfrm>
            <a:custGeom>
              <a:avLst/>
              <a:gdLst/>
              <a:ahLst/>
              <a:cxnLst/>
              <a:rect l="l" t="t" r="r" b="b"/>
              <a:pathLst>
                <a:path w="1469" h="1645" extrusionOk="0">
                  <a:moveTo>
                    <a:pt x="234" y="1"/>
                  </a:moveTo>
                  <a:cubicBezTo>
                    <a:pt x="1" y="1"/>
                    <a:pt x="1" y="334"/>
                    <a:pt x="234" y="334"/>
                  </a:cubicBezTo>
                  <a:lnTo>
                    <a:pt x="301" y="334"/>
                  </a:lnTo>
                  <a:cubicBezTo>
                    <a:pt x="435" y="568"/>
                    <a:pt x="601" y="801"/>
                    <a:pt x="768" y="1068"/>
                  </a:cubicBezTo>
                  <a:cubicBezTo>
                    <a:pt x="935" y="1268"/>
                    <a:pt x="1102" y="1502"/>
                    <a:pt x="1335" y="1635"/>
                  </a:cubicBezTo>
                  <a:cubicBezTo>
                    <a:pt x="1342" y="1641"/>
                    <a:pt x="1350" y="1644"/>
                    <a:pt x="1361" y="1644"/>
                  </a:cubicBezTo>
                  <a:cubicBezTo>
                    <a:pt x="1403" y="1644"/>
                    <a:pt x="1469" y="1595"/>
                    <a:pt x="1469" y="1568"/>
                  </a:cubicBezTo>
                  <a:cubicBezTo>
                    <a:pt x="1369" y="1301"/>
                    <a:pt x="1135" y="1135"/>
                    <a:pt x="968" y="935"/>
                  </a:cubicBezTo>
                  <a:cubicBezTo>
                    <a:pt x="802" y="734"/>
                    <a:pt x="635" y="468"/>
                    <a:pt x="468" y="234"/>
                  </a:cubicBezTo>
                  <a:cubicBezTo>
                    <a:pt x="501" y="134"/>
                    <a:pt x="435" y="1"/>
                    <a:pt x="301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8"/>
            <p:cNvSpPr/>
            <p:nvPr/>
          </p:nvSpPr>
          <p:spPr>
            <a:xfrm>
              <a:off x="3915450" y="3989725"/>
              <a:ext cx="35075" cy="58125"/>
            </a:xfrm>
            <a:custGeom>
              <a:avLst/>
              <a:gdLst/>
              <a:ahLst/>
              <a:cxnLst/>
              <a:rect l="l" t="t" r="r" b="b"/>
              <a:pathLst>
                <a:path w="1403" h="2325" extrusionOk="0">
                  <a:moveTo>
                    <a:pt x="203" y="0"/>
                  </a:moveTo>
                  <a:cubicBezTo>
                    <a:pt x="100" y="0"/>
                    <a:pt x="0" y="98"/>
                    <a:pt x="68" y="210"/>
                  </a:cubicBezTo>
                  <a:lnTo>
                    <a:pt x="435" y="977"/>
                  </a:lnTo>
                  <a:cubicBezTo>
                    <a:pt x="435" y="977"/>
                    <a:pt x="401" y="977"/>
                    <a:pt x="401" y="1011"/>
                  </a:cubicBezTo>
                  <a:lnTo>
                    <a:pt x="268" y="1144"/>
                  </a:lnTo>
                  <a:cubicBezTo>
                    <a:pt x="235" y="1178"/>
                    <a:pt x="235" y="1244"/>
                    <a:pt x="268" y="1311"/>
                  </a:cubicBezTo>
                  <a:cubicBezTo>
                    <a:pt x="290" y="1333"/>
                    <a:pt x="316" y="1344"/>
                    <a:pt x="346" y="1344"/>
                  </a:cubicBezTo>
                  <a:cubicBezTo>
                    <a:pt x="405" y="1344"/>
                    <a:pt x="479" y="1300"/>
                    <a:pt x="568" y="1211"/>
                  </a:cubicBezTo>
                  <a:cubicBezTo>
                    <a:pt x="768" y="1578"/>
                    <a:pt x="1035" y="1911"/>
                    <a:pt x="1269" y="2312"/>
                  </a:cubicBezTo>
                  <a:cubicBezTo>
                    <a:pt x="1287" y="2321"/>
                    <a:pt x="1305" y="2325"/>
                    <a:pt x="1321" y="2325"/>
                  </a:cubicBezTo>
                  <a:cubicBezTo>
                    <a:pt x="1366" y="2325"/>
                    <a:pt x="1402" y="2294"/>
                    <a:pt x="1402" y="2245"/>
                  </a:cubicBezTo>
                  <a:cubicBezTo>
                    <a:pt x="1202" y="1478"/>
                    <a:pt x="602" y="811"/>
                    <a:pt x="335" y="77"/>
                  </a:cubicBezTo>
                  <a:cubicBezTo>
                    <a:pt x="302" y="23"/>
                    <a:pt x="252" y="0"/>
                    <a:pt x="203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8"/>
            <p:cNvSpPr/>
            <p:nvPr/>
          </p:nvSpPr>
          <p:spPr>
            <a:xfrm>
              <a:off x="3858750" y="4048750"/>
              <a:ext cx="17550" cy="49500"/>
            </a:xfrm>
            <a:custGeom>
              <a:avLst/>
              <a:gdLst/>
              <a:ahLst/>
              <a:cxnLst/>
              <a:rect l="l" t="t" r="r" b="b"/>
              <a:pathLst>
                <a:path w="702" h="1980" extrusionOk="0">
                  <a:moveTo>
                    <a:pt x="168" y="1"/>
                  </a:moveTo>
                  <a:cubicBezTo>
                    <a:pt x="84" y="1"/>
                    <a:pt x="1" y="51"/>
                    <a:pt x="1" y="151"/>
                  </a:cubicBezTo>
                  <a:cubicBezTo>
                    <a:pt x="1" y="484"/>
                    <a:pt x="101" y="818"/>
                    <a:pt x="168" y="1152"/>
                  </a:cubicBezTo>
                  <a:cubicBezTo>
                    <a:pt x="201" y="1385"/>
                    <a:pt x="301" y="1719"/>
                    <a:pt x="501" y="1952"/>
                  </a:cubicBezTo>
                  <a:cubicBezTo>
                    <a:pt x="520" y="1971"/>
                    <a:pt x="544" y="1979"/>
                    <a:pt x="568" y="1979"/>
                  </a:cubicBezTo>
                  <a:cubicBezTo>
                    <a:pt x="632" y="1979"/>
                    <a:pt x="701" y="1924"/>
                    <a:pt x="701" y="1852"/>
                  </a:cubicBezTo>
                  <a:cubicBezTo>
                    <a:pt x="701" y="1619"/>
                    <a:pt x="568" y="1385"/>
                    <a:pt x="501" y="1152"/>
                  </a:cubicBezTo>
                  <a:cubicBezTo>
                    <a:pt x="368" y="818"/>
                    <a:pt x="334" y="484"/>
                    <a:pt x="334" y="151"/>
                  </a:cubicBezTo>
                  <a:cubicBezTo>
                    <a:pt x="334" y="51"/>
                    <a:pt x="251" y="1"/>
                    <a:pt x="168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8"/>
            <p:cNvSpPr/>
            <p:nvPr/>
          </p:nvSpPr>
          <p:spPr>
            <a:xfrm>
              <a:off x="3804550" y="3986250"/>
              <a:ext cx="15875" cy="17625"/>
            </a:xfrm>
            <a:custGeom>
              <a:avLst/>
              <a:gdLst/>
              <a:ahLst/>
              <a:cxnLst/>
              <a:rect l="l" t="t" r="r" b="b"/>
              <a:pathLst>
                <a:path w="635" h="705" extrusionOk="0">
                  <a:moveTo>
                    <a:pt x="392" y="0"/>
                  </a:moveTo>
                  <a:cubicBezTo>
                    <a:pt x="330" y="0"/>
                    <a:pt x="270" y="33"/>
                    <a:pt x="234" y="116"/>
                  </a:cubicBezTo>
                  <a:lnTo>
                    <a:pt x="234" y="149"/>
                  </a:lnTo>
                  <a:lnTo>
                    <a:pt x="234" y="182"/>
                  </a:lnTo>
                  <a:cubicBezTo>
                    <a:pt x="201" y="149"/>
                    <a:pt x="201" y="149"/>
                    <a:pt x="167" y="149"/>
                  </a:cubicBezTo>
                  <a:cubicBezTo>
                    <a:pt x="134" y="149"/>
                    <a:pt x="34" y="182"/>
                    <a:pt x="34" y="216"/>
                  </a:cubicBezTo>
                  <a:cubicBezTo>
                    <a:pt x="1" y="349"/>
                    <a:pt x="34" y="549"/>
                    <a:pt x="167" y="649"/>
                  </a:cubicBezTo>
                  <a:cubicBezTo>
                    <a:pt x="216" y="689"/>
                    <a:pt x="265" y="705"/>
                    <a:pt x="313" y="705"/>
                  </a:cubicBezTo>
                  <a:cubicBezTo>
                    <a:pt x="429" y="705"/>
                    <a:pt x="540" y="610"/>
                    <a:pt x="634" y="516"/>
                  </a:cubicBezTo>
                  <a:cubicBezTo>
                    <a:pt x="634" y="349"/>
                    <a:pt x="634" y="283"/>
                    <a:pt x="601" y="216"/>
                  </a:cubicBezTo>
                  <a:cubicBezTo>
                    <a:pt x="623" y="108"/>
                    <a:pt x="505" y="0"/>
                    <a:pt x="392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8"/>
            <p:cNvSpPr/>
            <p:nvPr/>
          </p:nvSpPr>
          <p:spPr>
            <a:xfrm>
              <a:off x="3763125" y="3982100"/>
              <a:ext cx="28950" cy="11800"/>
            </a:xfrm>
            <a:custGeom>
              <a:avLst/>
              <a:gdLst/>
              <a:ahLst/>
              <a:cxnLst/>
              <a:rect l="l" t="t" r="r" b="b"/>
              <a:pathLst>
                <a:path w="1158" h="472" extrusionOk="0">
                  <a:moveTo>
                    <a:pt x="922" y="1"/>
                  </a:moveTo>
                  <a:cubicBezTo>
                    <a:pt x="776" y="1"/>
                    <a:pt x="635" y="77"/>
                    <a:pt x="465" y="77"/>
                  </a:cubicBezTo>
                  <a:cubicBezTo>
                    <a:pt x="410" y="77"/>
                    <a:pt x="352" y="69"/>
                    <a:pt x="290" y="48"/>
                  </a:cubicBezTo>
                  <a:cubicBezTo>
                    <a:pt x="281" y="46"/>
                    <a:pt x="273" y="46"/>
                    <a:pt x="264" y="46"/>
                  </a:cubicBezTo>
                  <a:cubicBezTo>
                    <a:pt x="110" y="46"/>
                    <a:pt x="0" y="319"/>
                    <a:pt x="190" y="382"/>
                  </a:cubicBezTo>
                  <a:cubicBezTo>
                    <a:pt x="297" y="441"/>
                    <a:pt x="426" y="471"/>
                    <a:pt x="554" y="471"/>
                  </a:cubicBezTo>
                  <a:cubicBezTo>
                    <a:pt x="785" y="471"/>
                    <a:pt x="1017" y="375"/>
                    <a:pt x="1124" y="182"/>
                  </a:cubicBezTo>
                  <a:cubicBezTo>
                    <a:pt x="1157" y="115"/>
                    <a:pt x="1124" y="15"/>
                    <a:pt x="1024" y="15"/>
                  </a:cubicBezTo>
                  <a:cubicBezTo>
                    <a:pt x="989" y="5"/>
                    <a:pt x="955" y="1"/>
                    <a:pt x="922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8"/>
            <p:cNvSpPr/>
            <p:nvPr/>
          </p:nvSpPr>
          <p:spPr>
            <a:xfrm>
              <a:off x="3766125" y="3943550"/>
              <a:ext cx="21775" cy="14750"/>
            </a:xfrm>
            <a:custGeom>
              <a:avLst/>
              <a:gdLst/>
              <a:ahLst/>
              <a:cxnLst/>
              <a:rect l="l" t="t" r="r" b="b"/>
              <a:pathLst>
                <a:path w="871" h="590" extrusionOk="0">
                  <a:moveTo>
                    <a:pt x="265" y="1"/>
                  </a:moveTo>
                  <a:cubicBezTo>
                    <a:pt x="140" y="1"/>
                    <a:pt x="1" y="138"/>
                    <a:pt x="70" y="323"/>
                  </a:cubicBezTo>
                  <a:cubicBezTo>
                    <a:pt x="170" y="423"/>
                    <a:pt x="337" y="590"/>
                    <a:pt x="504" y="590"/>
                  </a:cubicBezTo>
                  <a:cubicBezTo>
                    <a:pt x="670" y="590"/>
                    <a:pt x="837" y="489"/>
                    <a:pt x="871" y="323"/>
                  </a:cubicBezTo>
                  <a:cubicBezTo>
                    <a:pt x="871" y="256"/>
                    <a:pt x="837" y="189"/>
                    <a:pt x="804" y="189"/>
                  </a:cubicBezTo>
                  <a:cubicBezTo>
                    <a:pt x="730" y="189"/>
                    <a:pt x="669" y="202"/>
                    <a:pt x="612" y="202"/>
                  </a:cubicBezTo>
                  <a:cubicBezTo>
                    <a:pt x="542" y="202"/>
                    <a:pt x="478" y="182"/>
                    <a:pt x="404" y="89"/>
                  </a:cubicBezTo>
                  <a:cubicBezTo>
                    <a:pt x="373" y="28"/>
                    <a:pt x="320" y="1"/>
                    <a:pt x="265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8"/>
            <p:cNvSpPr/>
            <p:nvPr/>
          </p:nvSpPr>
          <p:spPr>
            <a:xfrm>
              <a:off x="3758200" y="3899375"/>
              <a:ext cx="30450" cy="40700"/>
            </a:xfrm>
            <a:custGeom>
              <a:avLst/>
              <a:gdLst/>
              <a:ahLst/>
              <a:cxnLst/>
              <a:rect l="l" t="t" r="r" b="b"/>
              <a:pathLst>
                <a:path w="1218" h="1628" extrusionOk="0">
                  <a:moveTo>
                    <a:pt x="182" y="1"/>
                  </a:moveTo>
                  <a:cubicBezTo>
                    <a:pt x="94" y="1"/>
                    <a:pt x="1" y="72"/>
                    <a:pt x="20" y="188"/>
                  </a:cubicBezTo>
                  <a:cubicBezTo>
                    <a:pt x="120" y="755"/>
                    <a:pt x="520" y="1456"/>
                    <a:pt x="1054" y="1623"/>
                  </a:cubicBezTo>
                  <a:cubicBezTo>
                    <a:pt x="1065" y="1626"/>
                    <a:pt x="1076" y="1628"/>
                    <a:pt x="1086" y="1628"/>
                  </a:cubicBezTo>
                  <a:cubicBezTo>
                    <a:pt x="1168" y="1628"/>
                    <a:pt x="1217" y="1519"/>
                    <a:pt x="1188" y="1489"/>
                  </a:cubicBezTo>
                  <a:cubicBezTo>
                    <a:pt x="1054" y="1256"/>
                    <a:pt x="821" y="1089"/>
                    <a:pt x="654" y="822"/>
                  </a:cubicBezTo>
                  <a:cubicBezTo>
                    <a:pt x="487" y="622"/>
                    <a:pt x="387" y="355"/>
                    <a:pt x="320" y="122"/>
                  </a:cubicBezTo>
                  <a:cubicBezTo>
                    <a:pt x="306" y="38"/>
                    <a:pt x="245" y="1"/>
                    <a:pt x="182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8"/>
            <p:cNvSpPr/>
            <p:nvPr/>
          </p:nvSpPr>
          <p:spPr>
            <a:xfrm>
              <a:off x="3766450" y="3847625"/>
              <a:ext cx="50475" cy="84200"/>
            </a:xfrm>
            <a:custGeom>
              <a:avLst/>
              <a:gdLst/>
              <a:ahLst/>
              <a:cxnLst/>
              <a:rect l="l" t="t" r="r" b="b"/>
              <a:pathLst>
                <a:path w="2019" h="3368" extrusionOk="0">
                  <a:moveTo>
                    <a:pt x="133" y="1"/>
                  </a:moveTo>
                  <a:cubicBezTo>
                    <a:pt x="75" y="1"/>
                    <a:pt x="0" y="87"/>
                    <a:pt x="24" y="157"/>
                  </a:cubicBezTo>
                  <a:cubicBezTo>
                    <a:pt x="557" y="1191"/>
                    <a:pt x="958" y="2659"/>
                    <a:pt x="1892" y="3359"/>
                  </a:cubicBezTo>
                  <a:cubicBezTo>
                    <a:pt x="1904" y="3365"/>
                    <a:pt x="1916" y="3368"/>
                    <a:pt x="1928" y="3368"/>
                  </a:cubicBezTo>
                  <a:cubicBezTo>
                    <a:pt x="1979" y="3368"/>
                    <a:pt x="2019" y="3313"/>
                    <a:pt x="1992" y="3259"/>
                  </a:cubicBezTo>
                  <a:cubicBezTo>
                    <a:pt x="1658" y="2759"/>
                    <a:pt x="1325" y="2358"/>
                    <a:pt x="1024" y="1825"/>
                  </a:cubicBezTo>
                  <a:cubicBezTo>
                    <a:pt x="724" y="1224"/>
                    <a:pt x="491" y="657"/>
                    <a:pt x="190" y="57"/>
                  </a:cubicBezTo>
                  <a:cubicBezTo>
                    <a:pt x="180" y="17"/>
                    <a:pt x="158" y="1"/>
                    <a:pt x="133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8"/>
            <p:cNvSpPr/>
            <p:nvPr/>
          </p:nvSpPr>
          <p:spPr>
            <a:xfrm>
              <a:off x="3836250" y="3920750"/>
              <a:ext cx="12775" cy="16475"/>
            </a:xfrm>
            <a:custGeom>
              <a:avLst/>
              <a:gdLst/>
              <a:ahLst/>
              <a:cxnLst/>
              <a:rect l="l" t="t" r="r" b="b"/>
              <a:pathLst>
                <a:path w="511" h="659" extrusionOk="0">
                  <a:moveTo>
                    <a:pt x="200" y="0"/>
                  </a:moveTo>
                  <a:cubicBezTo>
                    <a:pt x="34" y="267"/>
                    <a:pt x="0" y="501"/>
                    <a:pt x="267" y="634"/>
                  </a:cubicBezTo>
                  <a:cubicBezTo>
                    <a:pt x="290" y="651"/>
                    <a:pt x="313" y="659"/>
                    <a:pt x="335" y="659"/>
                  </a:cubicBezTo>
                  <a:cubicBezTo>
                    <a:pt x="439" y="659"/>
                    <a:pt x="511" y="489"/>
                    <a:pt x="401" y="434"/>
                  </a:cubicBezTo>
                  <a:cubicBezTo>
                    <a:pt x="234" y="334"/>
                    <a:pt x="267" y="167"/>
                    <a:pt x="267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8"/>
            <p:cNvSpPr/>
            <p:nvPr/>
          </p:nvSpPr>
          <p:spPr>
            <a:xfrm>
              <a:off x="3825000" y="3900325"/>
              <a:ext cx="33775" cy="26700"/>
            </a:xfrm>
            <a:custGeom>
              <a:avLst/>
              <a:gdLst/>
              <a:ahLst/>
              <a:cxnLst/>
              <a:rect l="l" t="t" r="r" b="b"/>
              <a:pathLst>
                <a:path w="1351" h="1068" extrusionOk="0">
                  <a:moveTo>
                    <a:pt x="190" y="1"/>
                  </a:moveTo>
                  <a:cubicBezTo>
                    <a:pt x="96" y="1"/>
                    <a:pt x="1" y="110"/>
                    <a:pt x="50" y="184"/>
                  </a:cubicBezTo>
                  <a:cubicBezTo>
                    <a:pt x="317" y="451"/>
                    <a:pt x="517" y="651"/>
                    <a:pt x="784" y="884"/>
                  </a:cubicBezTo>
                  <a:cubicBezTo>
                    <a:pt x="857" y="958"/>
                    <a:pt x="1021" y="1067"/>
                    <a:pt x="1169" y="1067"/>
                  </a:cubicBezTo>
                  <a:cubicBezTo>
                    <a:pt x="1222" y="1067"/>
                    <a:pt x="1273" y="1053"/>
                    <a:pt x="1318" y="1018"/>
                  </a:cubicBezTo>
                  <a:cubicBezTo>
                    <a:pt x="1351" y="984"/>
                    <a:pt x="1351" y="951"/>
                    <a:pt x="1318" y="918"/>
                  </a:cubicBezTo>
                  <a:cubicBezTo>
                    <a:pt x="1184" y="784"/>
                    <a:pt x="984" y="684"/>
                    <a:pt x="817" y="617"/>
                  </a:cubicBezTo>
                  <a:cubicBezTo>
                    <a:pt x="617" y="451"/>
                    <a:pt x="450" y="250"/>
                    <a:pt x="283" y="50"/>
                  </a:cubicBezTo>
                  <a:cubicBezTo>
                    <a:pt x="257" y="15"/>
                    <a:pt x="223" y="1"/>
                    <a:pt x="190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8"/>
            <p:cNvSpPr/>
            <p:nvPr/>
          </p:nvSpPr>
          <p:spPr>
            <a:xfrm>
              <a:off x="3836825" y="3962125"/>
              <a:ext cx="39475" cy="71825"/>
            </a:xfrm>
            <a:custGeom>
              <a:avLst/>
              <a:gdLst/>
              <a:ahLst/>
              <a:cxnLst/>
              <a:rect l="l" t="t" r="r" b="b"/>
              <a:pathLst>
                <a:path w="1579" h="2873" extrusionOk="0">
                  <a:moveTo>
                    <a:pt x="1399" y="1"/>
                  </a:moveTo>
                  <a:cubicBezTo>
                    <a:pt x="1380" y="1"/>
                    <a:pt x="1362" y="5"/>
                    <a:pt x="1345" y="13"/>
                  </a:cubicBezTo>
                  <a:cubicBezTo>
                    <a:pt x="1074" y="203"/>
                    <a:pt x="825" y="459"/>
                    <a:pt x="527" y="459"/>
                  </a:cubicBezTo>
                  <a:cubicBezTo>
                    <a:pt x="458" y="459"/>
                    <a:pt x="386" y="445"/>
                    <a:pt x="311" y="414"/>
                  </a:cubicBezTo>
                  <a:cubicBezTo>
                    <a:pt x="278" y="400"/>
                    <a:pt x="248" y="393"/>
                    <a:pt x="221" y="393"/>
                  </a:cubicBezTo>
                  <a:cubicBezTo>
                    <a:pt x="54" y="393"/>
                    <a:pt x="1" y="623"/>
                    <a:pt x="144" y="680"/>
                  </a:cubicBezTo>
                  <a:lnTo>
                    <a:pt x="177" y="680"/>
                  </a:lnTo>
                  <a:cubicBezTo>
                    <a:pt x="211" y="1248"/>
                    <a:pt x="378" y="1815"/>
                    <a:pt x="644" y="2348"/>
                  </a:cubicBezTo>
                  <a:cubicBezTo>
                    <a:pt x="715" y="2560"/>
                    <a:pt x="986" y="2873"/>
                    <a:pt x="1244" y="2873"/>
                  </a:cubicBezTo>
                  <a:cubicBezTo>
                    <a:pt x="1352" y="2873"/>
                    <a:pt x="1457" y="2819"/>
                    <a:pt x="1545" y="2682"/>
                  </a:cubicBezTo>
                  <a:cubicBezTo>
                    <a:pt x="1578" y="2615"/>
                    <a:pt x="1545" y="2515"/>
                    <a:pt x="1478" y="2515"/>
                  </a:cubicBezTo>
                  <a:cubicBezTo>
                    <a:pt x="1461" y="2517"/>
                    <a:pt x="1444" y="2518"/>
                    <a:pt x="1427" y="2518"/>
                  </a:cubicBezTo>
                  <a:cubicBezTo>
                    <a:pt x="799" y="2518"/>
                    <a:pt x="576" y="1332"/>
                    <a:pt x="511" y="747"/>
                  </a:cubicBezTo>
                  <a:cubicBezTo>
                    <a:pt x="911" y="747"/>
                    <a:pt x="1312" y="514"/>
                    <a:pt x="1478" y="113"/>
                  </a:cubicBezTo>
                  <a:cubicBezTo>
                    <a:pt x="1503" y="38"/>
                    <a:pt x="1453" y="1"/>
                    <a:pt x="1399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8"/>
            <p:cNvSpPr/>
            <p:nvPr/>
          </p:nvSpPr>
          <p:spPr>
            <a:xfrm>
              <a:off x="3798125" y="3941850"/>
              <a:ext cx="30825" cy="13850"/>
            </a:xfrm>
            <a:custGeom>
              <a:avLst/>
              <a:gdLst/>
              <a:ahLst/>
              <a:cxnLst/>
              <a:rect l="l" t="t" r="r" b="b"/>
              <a:pathLst>
                <a:path w="1233" h="554" extrusionOk="0">
                  <a:moveTo>
                    <a:pt x="232" y="0"/>
                  </a:moveTo>
                  <a:cubicBezTo>
                    <a:pt x="110" y="0"/>
                    <a:pt x="0" y="121"/>
                    <a:pt x="91" y="257"/>
                  </a:cubicBezTo>
                  <a:cubicBezTo>
                    <a:pt x="195" y="444"/>
                    <a:pt x="375" y="553"/>
                    <a:pt x="562" y="553"/>
                  </a:cubicBezTo>
                  <a:cubicBezTo>
                    <a:pt x="675" y="553"/>
                    <a:pt x="790" y="512"/>
                    <a:pt x="891" y="424"/>
                  </a:cubicBezTo>
                  <a:cubicBezTo>
                    <a:pt x="915" y="507"/>
                    <a:pt x="972" y="539"/>
                    <a:pt x="1029" y="539"/>
                  </a:cubicBezTo>
                  <a:cubicBezTo>
                    <a:pt x="1132" y="539"/>
                    <a:pt x="1233" y="432"/>
                    <a:pt x="1125" y="324"/>
                  </a:cubicBezTo>
                  <a:lnTo>
                    <a:pt x="1092" y="324"/>
                  </a:lnTo>
                  <a:cubicBezTo>
                    <a:pt x="1058" y="291"/>
                    <a:pt x="1025" y="291"/>
                    <a:pt x="958" y="291"/>
                  </a:cubicBezTo>
                  <a:cubicBezTo>
                    <a:pt x="958" y="257"/>
                    <a:pt x="925" y="224"/>
                    <a:pt x="891" y="224"/>
                  </a:cubicBezTo>
                  <a:cubicBezTo>
                    <a:pt x="811" y="224"/>
                    <a:pt x="737" y="235"/>
                    <a:pt x="667" y="235"/>
                  </a:cubicBezTo>
                  <a:cubicBezTo>
                    <a:pt x="563" y="235"/>
                    <a:pt x="471" y="211"/>
                    <a:pt x="391" y="90"/>
                  </a:cubicBezTo>
                  <a:cubicBezTo>
                    <a:pt x="349" y="27"/>
                    <a:pt x="289" y="0"/>
                    <a:pt x="232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8"/>
            <p:cNvSpPr/>
            <p:nvPr/>
          </p:nvSpPr>
          <p:spPr>
            <a:xfrm>
              <a:off x="3822075" y="3920125"/>
              <a:ext cx="11700" cy="9000"/>
            </a:xfrm>
            <a:custGeom>
              <a:avLst/>
              <a:gdLst/>
              <a:ahLst/>
              <a:cxnLst/>
              <a:rect l="l" t="t" r="r" b="b"/>
              <a:pathLst>
                <a:path w="468" h="360" extrusionOk="0">
                  <a:moveTo>
                    <a:pt x="246" y="0"/>
                  </a:moveTo>
                  <a:cubicBezTo>
                    <a:pt x="225" y="0"/>
                    <a:pt x="200" y="9"/>
                    <a:pt x="167" y="25"/>
                  </a:cubicBezTo>
                  <a:lnTo>
                    <a:pt x="134" y="92"/>
                  </a:lnTo>
                  <a:cubicBezTo>
                    <a:pt x="0" y="159"/>
                    <a:pt x="100" y="359"/>
                    <a:pt x="267" y="359"/>
                  </a:cubicBezTo>
                  <a:cubicBezTo>
                    <a:pt x="400" y="326"/>
                    <a:pt x="467" y="159"/>
                    <a:pt x="334" y="92"/>
                  </a:cubicBezTo>
                  <a:lnTo>
                    <a:pt x="300" y="25"/>
                  </a:lnTo>
                  <a:cubicBezTo>
                    <a:pt x="284" y="9"/>
                    <a:pt x="267" y="0"/>
                    <a:pt x="246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8"/>
            <p:cNvSpPr/>
            <p:nvPr/>
          </p:nvSpPr>
          <p:spPr>
            <a:xfrm>
              <a:off x="3809600" y="3888850"/>
              <a:ext cx="16200" cy="11075"/>
            </a:xfrm>
            <a:custGeom>
              <a:avLst/>
              <a:gdLst/>
              <a:ahLst/>
              <a:cxnLst/>
              <a:rect l="l" t="t" r="r" b="b"/>
              <a:pathLst>
                <a:path w="648" h="443" extrusionOk="0">
                  <a:moveTo>
                    <a:pt x="450" y="0"/>
                  </a:moveTo>
                  <a:cubicBezTo>
                    <a:pt x="434" y="0"/>
                    <a:pt x="417" y="3"/>
                    <a:pt x="399" y="9"/>
                  </a:cubicBezTo>
                  <a:cubicBezTo>
                    <a:pt x="299" y="9"/>
                    <a:pt x="266" y="42"/>
                    <a:pt x="166" y="109"/>
                  </a:cubicBezTo>
                  <a:cubicBezTo>
                    <a:pt x="1" y="219"/>
                    <a:pt x="108" y="443"/>
                    <a:pt x="244" y="443"/>
                  </a:cubicBezTo>
                  <a:cubicBezTo>
                    <a:pt x="273" y="443"/>
                    <a:pt x="303" y="433"/>
                    <a:pt x="332" y="409"/>
                  </a:cubicBezTo>
                  <a:cubicBezTo>
                    <a:pt x="399" y="376"/>
                    <a:pt x="432" y="342"/>
                    <a:pt x="466" y="342"/>
                  </a:cubicBezTo>
                  <a:cubicBezTo>
                    <a:pt x="648" y="282"/>
                    <a:pt x="609" y="0"/>
                    <a:pt x="450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8"/>
            <p:cNvSpPr/>
            <p:nvPr/>
          </p:nvSpPr>
          <p:spPr>
            <a:xfrm>
              <a:off x="3745350" y="3915325"/>
              <a:ext cx="14200" cy="21075"/>
            </a:xfrm>
            <a:custGeom>
              <a:avLst/>
              <a:gdLst/>
              <a:ahLst/>
              <a:cxnLst/>
              <a:rect l="l" t="t" r="r" b="b"/>
              <a:pathLst>
                <a:path w="568" h="843" extrusionOk="0">
                  <a:moveTo>
                    <a:pt x="346" y="1"/>
                  </a:moveTo>
                  <a:cubicBezTo>
                    <a:pt x="259" y="1"/>
                    <a:pt x="167" y="51"/>
                    <a:pt x="167" y="151"/>
                  </a:cubicBezTo>
                  <a:cubicBezTo>
                    <a:pt x="134" y="318"/>
                    <a:pt x="0" y="551"/>
                    <a:pt x="134" y="718"/>
                  </a:cubicBezTo>
                  <a:cubicBezTo>
                    <a:pt x="167" y="801"/>
                    <a:pt x="251" y="843"/>
                    <a:pt x="334" y="843"/>
                  </a:cubicBezTo>
                  <a:cubicBezTo>
                    <a:pt x="417" y="843"/>
                    <a:pt x="501" y="801"/>
                    <a:pt x="534" y="718"/>
                  </a:cubicBezTo>
                  <a:cubicBezTo>
                    <a:pt x="567" y="684"/>
                    <a:pt x="534" y="651"/>
                    <a:pt x="501" y="618"/>
                  </a:cubicBezTo>
                  <a:cubicBezTo>
                    <a:pt x="501" y="618"/>
                    <a:pt x="467" y="551"/>
                    <a:pt x="401" y="551"/>
                  </a:cubicBezTo>
                  <a:cubicBezTo>
                    <a:pt x="382" y="551"/>
                    <a:pt x="373" y="573"/>
                    <a:pt x="370" y="573"/>
                  </a:cubicBezTo>
                  <a:cubicBezTo>
                    <a:pt x="367" y="573"/>
                    <a:pt x="367" y="561"/>
                    <a:pt x="367" y="518"/>
                  </a:cubicBezTo>
                  <a:cubicBezTo>
                    <a:pt x="367" y="484"/>
                    <a:pt x="367" y="484"/>
                    <a:pt x="401" y="418"/>
                  </a:cubicBezTo>
                  <a:cubicBezTo>
                    <a:pt x="501" y="384"/>
                    <a:pt x="501" y="217"/>
                    <a:pt x="501" y="151"/>
                  </a:cubicBezTo>
                  <a:cubicBezTo>
                    <a:pt x="517" y="51"/>
                    <a:pt x="434" y="1"/>
                    <a:pt x="346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8"/>
            <p:cNvSpPr/>
            <p:nvPr/>
          </p:nvSpPr>
          <p:spPr>
            <a:xfrm>
              <a:off x="3804975" y="3856950"/>
              <a:ext cx="7950" cy="11900"/>
            </a:xfrm>
            <a:custGeom>
              <a:avLst/>
              <a:gdLst/>
              <a:ahLst/>
              <a:cxnLst/>
              <a:rect l="l" t="t" r="r" b="b"/>
              <a:pathLst>
                <a:path w="318" h="476" extrusionOk="0">
                  <a:moveTo>
                    <a:pt x="155" y="1"/>
                  </a:moveTo>
                  <a:cubicBezTo>
                    <a:pt x="75" y="1"/>
                    <a:pt x="0" y="51"/>
                    <a:pt x="17" y="151"/>
                  </a:cubicBezTo>
                  <a:cubicBezTo>
                    <a:pt x="17" y="284"/>
                    <a:pt x="17" y="351"/>
                    <a:pt x="117" y="451"/>
                  </a:cubicBezTo>
                  <a:cubicBezTo>
                    <a:pt x="134" y="468"/>
                    <a:pt x="150" y="476"/>
                    <a:pt x="171" y="476"/>
                  </a:cubicBezTo>
                  <a:cubicBezTo>
                    <a:pt x="192" y="476"/>
                    <a:pt x="217" y="468"/>
                    <a:pt x="251" y="451"/>
                  </a:cubicBezTo>
                  <a:cubicBezTo>
                    <a:pt x="317" y="351"/>
                    <a:pt x="317" y="284"/>
                    <a:pt x="317" y="151"/>
                  </a:cubicBezTo>
                  <a:cubicBezTo>
                    <a:pt x="317" y="51"/>
                    <a:pt x="234" y="1"/>
                    <a:pt x="155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8"/>
            <p:cNvSpPr/>
            <p:nvPr/>
          </p:nvSpPr>
          <p:spPr>
            <a:xfrm>
              <a:off x="3812900" y="4010825"/>
              <a:ext cx="12525" cy="8350"/>
            </a:xfrm>
            <a:custGeom>
              <a:avLst/>
              <a:gdLst/>
              <a:ahLst/>
              <a:cxnLst/>
              <a:rect l="l" t="t" r="r" b="b"/>
              <a:pathLst>
                <a:path w="501" h="334" extrusionOk="0">
                  <a:moveTo>
                    <a:pt x="200" y="0"/>
                  </a:moveTo>
                  <a:cubicBezTo>
                    <a:pt x="0" y="0"/>
                    <a:pt x="0" y="334"/>
                    <a:pt x="200" y="334"/>
                  </a:cubicBezTo>
                  <a:lnTo>
                    <a:pt x="300" y="334"/>
                  </a:lnTo>
                  <a:cubicBezTo>
                    <a:pt x="501" y="334"/>
                    <a:pt x="501" y="0"/>
                    <a:pt x="300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8"/>
            <p:cNvSpPr/>
            <p:nvPr/>
          </p:nvSpPr>
          <p:spPr>
            <a:xfrm>
              <a:off x="3753675" y="4017225"/>
              <a:ext cx="13250" cy="10300"/>
            </a:xfrm>
            <a:custGeom>
              <a:avLst/>
              <a:gdLst/>
              <a:ahLst/>
              <a:cxnLst/>
              <a:rect l="l" t="t" r="r" b="b"/>
              <a:pathLst>
                <a:path w="530" h="412" extrusionOk="0">
                  <a:moveTo>
                    <a:pt x="331" y="1"/>
                  </a:moveTo>
                  <a:cubicBezTo>
                    <a:pt x="299" y="1"/>
                    <a:pt x="265" y="14"/>
                    <a:pt x="234" y="44"/>
                  </a:cubicBezTo>
                  <a:lnTo>
                    <a:pt x="168" y="111"/>
                  </a:lnTo>
                  <a:cubicBezTo>
                    <a:pt x="1" y="111"/>
                    <a:pt x="1" y="411"/>
                    <a:pt x="168" y="411"/>
                  </a:cubicBezTo>
                  <a:cubicBezTo>
                    <a:pt x="301" y="411"/>
                    <a:pt x="334" y="311"/>
                    <a:pt x="401" y="278"/>
                  </a:cubicBezTo>
                  <a:cubicBezTo>
                    <a:pt x="530" y="149"/>
                    <a:pt x="440" y="1"/>
                    <a:pt x="331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8"/>
            <p:cNvSpPr/>
            <p:nvPr/>
          </p:nvSpPr>
          <p:spPr>
            <a:xfrm>
              <a:off x="3741175" y="4024150"/>
              <a:ext cx="11700" cy="7525"/>
            </a:xfrm>
            <a:custGeom>
              <a:avLst/>
              <a:gdLst/>
              <a:ahLst/>
              <a:cxnLst/>
              <a:rect l="l" t="t" r="r" b="b"/>
              <a:pathLst>
                <a:path w="468" h="301" extrusionOk="0">
                  <a:moveTo>
                    <a:pt x="301" y="1"/>
                  </a:moveTo>
                  <a:cubicBezTo>
                    <a:pt x="201" y="34"/>
                    <a:pt x="67" y="1"/>
                    <a:pt x="34" y="101"/>
                  </a:cubicBezTo>
                  <a:cubicBezTo>
                    <a:pt x="1" y="134"/>
                    <a:pt x="1" y="168"/>
                    <a:pt x="34" y="201"/>
                  </a:cubicBezTo>
                  <a:cubicBezTo>
                    <a:pt x="134" y="301"/>
                    <a:pt x="201" y="301"/>
                    <a:pt x="301" y="301"/>
                  </a:cubicBezTo>
                  <a:cubicBezTo>
                    <a:pt x="468" y="301"/>
                    <a:pt x="468" y="1"/>
                    <a:pt x="301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8"/>
            <p:cNvSpPr/>
            <p:nvPr/>
          </p:nvSpPr>
          <p:spPr>
            <a:xfrm>
              <a:off x="3726125" y="4015600"/>
              <a:ext cx="14250" cy="10525"/>
            </a:xfrm>
            <a:custGeom>
              <a:avLst/>
              <a:gdLst/>
              <a:ahLst/>
              <a:cxnLst/>
              <a:rect l="l" t="t" r="r" b="b"/>
              <a:pathLst>
                <a:path w="570" h="421" extrusionOk="0">
                  <a:moveTo>
                    <a:pt x="489" y="0"/>
                  </a:moveTo>
                  <a:cubicBezTo>
                    <a:pt x="482" y="0"/>
                    <a:pt x="475" y="3"/>
                    <a:pt x="469" y="9"/>
                  </a:cubicBezTo>
                  <a:cubicBezTo>
                    <a:pt x="336" y="43"/>
                    <a:pt x="169" y="109"/>
                    <a:pt x="102" y="209"/>
                  </a:cubicBezTo>
                  <a:cubicBezTo>
                    <a:pt x="0" y="286"/>
                    <a:pt x="73" y="421"/>
                    <a:pt x="173" y="421"/>
                  </a:cubicBezTo>
                  <a:cubicBezTo>
                    <a:pt x="204" y="421"/>
                    <a:pt x="237" y="408"/>
                    <a:pt x="269" y="376"/>
                  </a:cubicBezTo>
                  <a:cubicBezTo>
                    <a:pt x="336" y="309"/>
                    <a:pt x="469" y="243"/>
                    <a:pt x="569" y="143"/>
                  </a:cubicBezTo>
                  <a:cubicBezTo>
                    <a:pt x="569" y="60"/>
                    <a:pt x="524" y="0"/>
                    <a:pt x="489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8"/>
            <p:cNvSpPr/>
            <p:nvPr/>
          </p:nvSpPr>
          <p:spPr>
            <a:xfrm>
              <a:off x="3863775" y="3927050"/>
              <a:ext cx="30875" cy="24750"/>
            </a:xfrm>
            <a:custGeom>
              <a:avLst/>
              <a:gdLst/>
              <a:ahLst/>
              <a:cxnLst/>
              <a:rect l="l" t="t" r="r" b="b"/>
              <a:pathLst>
                <a:path w="1235" h="990" extrusionOk="0">
                  <a:moveTo>
                    <a:pt x="185" y="0"/>
                  </a:moveTo>
                  <a:cubicBezTo>
                    <a:pt x="152" y="0"/>
                    <a:pt x="122" y="4"/>
                    <a:pt x="100" y="15"/>
                  </a:cubicBezTo>
                  <a:cubicBezTo>
                    <a:pt x="67" y="15"/>
                    <a:pt x="0" y="82"/>
                    <a:pt x="0" y="149"/>
                  </a:cubicBezTo>
                  <a:cubicBezTo>
                    <a:pt x="0" y="349"/>
                    <a:pt x="167" y="382"/>
                    <a:pt x="300" y="382"/>
                  </a:cubicBezTo>
                  <a:cubicBezTo>
                    <a:pt x="300" y="416"/>
                    <a:pt x="334" y="482"/>
                    <a:pt x="400" y="482"/>
                  </a:cubicBezTo>
                  <a:cubicBezTo>
                    <a:pt x="434" y="482"/>
                    <a:pt x="467" y="516"/>
                    <a:pt x="500" y="549"/>
                  </a:cubicBezTo>
                  <a:cubicBezTo>
                    <a:pt x="537" y="604"/>
                    <a:pt x="574" y="629"/>
                    <a:pt x="616" y="629"/>
                  </a:cubicBezTo>
                  <a:cubicBezTo>
                    <a:pt x="651" y="629"/>
                    <a:pt x="689" y="612"/>
                    <a:pt x="734" y="582"/>
                  </a:cubicBezTo>
                  <a:lnTo>
                    <a:pt x="734" y="682"/>
                  </a:lnTo>
                  <a:cubicBezTo>
                    <a:pt x="767" y="849"/>
                    <a:pt x="834" y="916"/>
                    <a:pt x="1001" y="983"/>
                  </a:cubicBezTo>
                  <a:cubicBezTo>
                    <a:pt x="1014" y="987"/>
                    <a:pt x="1027" y="989"/>
                    <a:pt x="1040" y="989"/>
                  </a:cubicBezTo>
                  <a:cubicBezTo>
                    <a:pt x="1119" y="989"/>
                    <a:pt x="1177" y="907"/>
                    <a:pt x="1234" y="849"/>
                  </a:cubicBezTo>
                  <a:lnTo>
                    <a:pt x="1234" y="816"/>
                  </a:lnTo>
                  <a:cubicBezTo>
                    <a:pt x="1234" y="749"/>
                    <a:pt x="1168" y="682"/>
                    <a:pt x="1134" y="682"/>
                  </a:cubicBezTo>
                  <a:cubicBezTo>
                    <a:pt x="1101" y="682"/>
                    <a:pt x="1067" y="649"/>
                    <a:pt x="1067" y="549"/>
                  </a:cubicBezTo>
                  <a:cubicBezTo>
                    <a:pt x="1067" y="471"/>
                    <a:pt x="1010" y="438"/>
                    <a:pt x="943" y="438"/>
                  </a:cubicBezTo>
                  <a:cubicBezTo>
                    <a:pt x="895" y="438"/>
                    <a:pt x="842" y="455"/>
                    <a:pt x="801" y="482"/>
                  </a:cubicBezTo>
                  <a:lnTo>
                    <a:pt x="801" y="349"/>
                  </a:lnTo>
                  <a:cubicBezTo>
                    <a:pt x="767" y="316"/>
                    <a:pt x="667" y="215"/>
                    <a:pt x="567" y="182"/>
                  </a:cubicBezTo>
                  <a:cubicBezTo>
                    <a:pt x="567" y="82"/>
                    <a:pt x="467" y="15"/>
                    <a:pt x="400" y="15"/>
                  </a:cubicBezTo>
                  <a:cubicBezTo>
                    <a:pt x="334" y="15"/>
                    <a:pt x="252" y="0"/>
                    <a:pt x="185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8"/>
            <p:cNvSpPr/>
            <p:nvPr/>
          </p:nvSpPr>
          <p:spPr>
            <a:xfrm>
              <a:off x="3876275" y="3986400"/>
              <a:ext cx="22550" cy="10000"/>
            </a:xfrm>
            <a:custGeom>
              <a:avLst/>
              <a:gdLst/>
              <a:ahLst/>
              <a:cxnLst/>
              <a:rect l="l" t="t" r="r" b="b"/>
              <a:pathLst>
                <a:path w="902" h="400" extrusionOk="0">
                  <a:moveTo>
                    <a:pt x="390" y="1"/>
                  </a:moveTo>
                  <a:cubicBezTo>
                    <a:pt x="370" y="1"/>
                    <a:pt x="352" y="4"/>
                    <a:pt x="334" y="10"/>
                  </a:cubicBezTo>
                  <a:cubicBezTo>
                    <a:pt x="301" y="10"/>
                    <a:pt x="234" y="10"/>
                    <a:pt x="167" y="43"/>
                  </a:cubicBezTo>
                  <a:lnTo>
                    <a:pt x="134" y="110"/>
                  </a:lnTo>
                  <a:cubicBezTo>
                    <a:pt x="67" y="176"/>
                    <a:pt x="0" y="277"/>
                    <a:pt x="100" y="343"/>
                  </a:cubicBezTo>
                  <a:cubicBezTo>
                    <a:pt x="134" y="377"/>
                    <a:pt x="167" y="377"/>
                    <a:pt x="234" y="377"/>
                  </a:cubicBezTo>
                  <a:lnTo>
                    <a:pt x="267" y="377"/>
                  </a:lnTo>
                  <a:cubicBezTo>
                    <a:pt x="334" y="377"/>
                    <a:pt x="434" y="377"/>
                    <a:pt x="467" y="310"/>
                  </a:cubicBezTo>
                  <a:cubicBezTo>
                    <a:pt x="493" y="335"/>
                    <a:pt x="537" y="399"/>
                    <a:pt x="587" y="399"/>
                  </a:cubicBezTo>
                  <a:cubicBezTo>
                    <a:pt x="602" y="399"/>
                    <a:pt x="618" y="393"/>
                    <a:pt x="634" y="377"/>
                  </a:cubicBezTo>
                  <a:cubicBezTo>
                    <a:pt x="701" y="343"/>
                    <a:pt x="768" y="343"/>
                    <a:pt x="834" y="310"/>
                  </a:cubicBezTo>
                  <a:cubicBezTo>
                    <a:pt x="901" y="277"/>
                    <a:pt x="901" y="210"/>
                    <a:pt x="834" y="176"/>
                  </a:cubicBezTo>
                  <a:cubicBezTo>
                    <a:pt x="768" y="143"/>
                    <a:pt x="701" y="110"/>
                    <a:pt x="634" y="110"/>
                  </a:cubicBezTo>
                  <a:cubicBezTo>
                    <a:pt x="634" y="143"/>
                    <a:pt x="634" y="143"/>
                    <a:pt x="601" y="143"/>
                  </a:cubicBezTo>
                  <a:cubicBezTo>
                    <a:pt x="573" y="61"/>
                    <a:pt x="478" y="1"/>
                    <a:pt x="390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8"/>
            <p:cNvSpPr/>
            <p:nvPr/>
          </p:nvSpPr>
          <p:spPr>
            <a:xfrm>
              <a:off x="3893775" y="3974325"/>
              <a:ext cx="19225" cy="20675"/>
            </a:xfrm>
            <a:custGeom>
              <a:avLst/>
              <a:gdLst/>
              <a:ahLst/>
              <a:cxnLst/>
              <a:rect l="l" t="t" r="r" b="b"/>
              <a:pathLst>
                <a:path w="769" h="827" extrusionOk="0">
                  <a:moveTo>
                    <a:pt x="151" y="1"/>
                  </a:moveTo>
                  <a:cubicBezTo>
                    <a:pt x="76" y="1"/>
                    <a:pt x="1" y="42"/>
                    <a:pt x="1" y="126"/>
                  </a:cubicBezTo>
                  <a:lnTo>
                    <a:pt x="1" y="226"/>
                  </a:lnTo>
                  <a:cubicBezTo>
                    <a:pt x="68" y="326"/>
                    <a:pt x="101" y="326"/>
                    <a:pt x="134" y="326"/>
                  </a:cubicBezTo>
                  <a:lnTo>
                    <a:pt x="134" y="459"/>
                  </a:lnTo>
                  <a:cubicBezTo>
                    <a:pt x="101" y="459"/>
                    <a:pt x="68" y="526"/>
                    <a:pt x="68" y="559"/>
                  </a:cubicBezTo>
                  <a:cubicBezTo>
                    <a:pt x="68" y="659"/>
                    <a:pt x="101" y="693"/>
                    <a:pt x="134" y="793"/>
                  </a:cubicBezTo>
                  <a:cubicBezTo>
                    <a:pt x="268" y="826"/>
                    <a:pt x="368" y="826"/>
                    <a:pt x="435" y="826"/>
                  </a:cubicBezTo>
                  <a:cubicBezTo>
                    <a:pt x="601" y="793"/>
                    <a:pt x="635" y="659"/>
                    <a:pt x="635" y="526"/>
                  </a:cubicBezTo>
                  <a:cubicBezTo>
                    <a:pt x="701" y="526"/>
                    <a:pt x="768" y="526"/>
                    <a:pt x="768" y="459"/>
                  </a:cubicBezTo>
                  <a:lnTo>
                    <a:pt x="768" y="326"/>
                  </a:lnTo>
                  <a:cubicBezTo>
                    <a:pt x="768" y="224"/>
                    <a:pt x="690" y="180"/>
                    <a:pt x="624" y="180"/>
                  </a:cubicBezTo>
                  <a:cubicBezTo>
                    <a:pt x="603" y="180"/>
                    <a:pt x="584" y="185"/>
                    <a:pt x="568" y="192"/>
                  </a:cubicBezTo>
                  <a:cubicBezTo>
                    <a:pt x="529" y="153"/>
                    <a:pt x="478" y="137"/>
                    <a:pt x="423" y="137"/>
                  </a:cubicBezTo>
                  <a:cubicBezTo>
                    <a:pt x="384" y="137"/>
                    <a:pt x="343" y="145"/>
                    <a:pt x="301" y="159"/>
                  </a:cubicBezTo>
                  <a:lnTo>
                    <a:pt x="301" y="126"/>
                  </a:lnTo>
                  <a:cubicBezTo>
                    <a:pt x="301" y="42"/>
                    <a:pt x="226" y="1"/>
                    <a:pt x="151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8"/>
            <p:cNvSpPr/>
            <p:nvPr/>
          </p:nvSpPr>
          <p:spPr>
            <a:xfrm>
              <a:off x="3752850" y="3966625"/>
              <a:ext cx="8375" cy="6675"/>
            </a:xfrm>
            <a:custGeom>
              <a:avLst/>
              <a:gdLst/>
              <a:ahLst/>
              <a:cxnLst/>
              <a:rect l="l" t="t" r="r" b="b"/>
              <a:pathLst>
                <a:path w="335" h="267" extrusionOk="0">
                  <a:moveTo>
                    <a:pt x="167" y="0"/>
                  </a:moveTo>
                  <a:cubicBezTo>
                    <a:pt x="1" y="0"/>
                    <a:pt x="1" y="267"/>
                    <a:pt x="167" y="267"/>
                  </a:cubicBezTo>
                  <a:cubicBezTo>
                    <a:pt x="334" y="267"/>
                    <a:pt x="334" y="0"/>
                    <a:pt x="167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8"/>
            <p:cNvSpPr/>
            <p:nvPr/>
          </p:nvSpPr>
          <p:spPr>
            <a:xfrm>
              <a:off x="3709475" y="3960225"/>
              <a:ext cx="11000" cy="13025"/>
            </a:xfrm>
            <a:custGeom>
              <a:avLst/>
              <a:gdLst/>
              <a:ahLst/>
              <a:cxnLst/>
              <a:rect l="l" t="t" r="r" b="b"/>
              <a:pathLst>
                <a:path w="440" h="521" extrusionOk="0">
                  <a:moveTo>
                    <a:pt x="165" y="1"/>
                  </a:moveTo>
                  <a:cubicBezTo>
                    <a:pt x="140" y="1"/>
                    <a:pt x="115" y="9"/>
                    <a:pt x="101" y="23"/>
                  </a:cubicBezTo>
                  <a:cubicBezTo>
                    <a:pt x="1" y="189"/>
                    <a:pt x="68" y="356"/>
                    <a:pt x="168" y="490"/>
                  </a:cubicBezTo>
                  <a:cubicBezTo>
                    <a:pt x="197" y="511"/>
                    <a:pt x="227" y="520"/>
                    <a:pt x="256" y="520"/>
                  </a:cubicBezTo>
                  <a:cubicBezTo>
                    <a:pt x="359" y="520"/>
                    <a:pt x="439" y="401"/>
                    <a:pt x="335" y="323"/>
                  </a:cubicBezTo>
                  <a:cubicBezTo>
                    <a:pt x="268" y="223"/>
                    <a:pt x="268" y="156"/>
                    <a:pt x="234" y="56"/>
                  </a:cubicBezTo>
                  <a:cubicBezTo>
                    <a:pt x="234" y="17"/>
                    <a:pt x="200" y="1"/>
                    <a:pt x="165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8"/>
            <p:cNvSpPr/>
            <p:nvPr/>
          </p:nvSpPr>
          <p:spPr>
            <a:xfrm>
              <a:off x="3724500" y="3898225"/>
              <a:ext cx="7525" cy="10675"/>
            </a:xfrm>
            <a:custGeom>
              <a:avLst/>
              <a:gdLst/>
              <a:ahLst/>
              <a:cxnLst/>
              <a:rect l="l" t="t" r="r" b="b"/>
              <a:pathLst>
                <a:path w="301" h="427" extrusionOk="0">
                  <a:moveTo>
                    <a:pt x="201" y="1"/>
                  </a:moveTo>
                  <a:cubicBezTo>
                    <a:pt x="34" y="34"/>
                    <a:pt x="0" y="168"/>
                    <a:pt x="0" y="301"/>
                  </a:cubicBezTo>
                  <a:cubicBezTo>
                    <a:pt x="0" y="384"/>
                    <a:pt x="59" y="426"/>
                    <a:pt x="117" y="426"/>
                  </a:cubicBezTo>
                  <a:cubicBezTo>
                    <a:pt x="176" y="426"/>
                    <a:pt x="234" y="384"/>
                    <a:pt x="234" y="301"/>
                  </a:cubicBezTo>
                  <a:cubicBezTo>
                    <a:pt x="234" y="201"/>
                    <a:pt x="301" y="168"/>
                    <a:pt x="301" y="68"/>
                  </a:cubicBezTo>
                  <a:cubicBezTo>
                    <a:pt x="301" y="34"/>
                    <a:pt x="234" y="1"/>
                    <a:pt x="201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8"/>
            <p:cNvSpPr/>
            <p:nvPr/>
          </p:nvSpPr>
          <p:spPr>
            <a:xfrm>
              <a:off x="3743575" y="3881375"/>
              <a:ext cx="10975" cy="10000"/>
            </a:xfrm>
            <a:custGeom>
              <a:avLst/>
              <a:gdLst/>
              <a:ahLst/>
              <a:cxnLst/>
              <a:rect l="l" t="t" r="r" b="b"/>
              <a:pathLst>
                <a:path w="439" h="400" extrusionOk="0">
                  <a:moveTo>
                    <a:pt x="194" y="1"/>
                  </a:moveTo>
                  <a:cubicBezTo>
                    <a:pt x="121" y="1"/>
                    <a:pt x="0" y="155"/>
                    <a:pt x="105" y="208"/>
                  </a:cubicBezTo>
                  <a:cubicBezTo>
                    <a:pt x="138" y="241"/>
                    <a:pt x="171" y="341"/>
                    <a:pt x="238" y="375"/>
                  </a:cubicBezTo>
                  <a:cubicBezTo>
                    <a:pt x="255" y="391"/>
                    <a:pt x="271" y="400"/>
                    <a:pt x="284" y="400"/>
                  </a:cubicBezTo>
                  <a:cubicBezTo>
                    <a:pt x="296" y="400"/>
                    <a:pt x="305" y="391"/>
                    <a:pt x="305" y="375"/>
                  </a:cubicBezTo>
                  <a:cubicBezTo>
                    <a:pt x="438" y="241"/>
                    <a:pt x="372" y="108"/>
                    <a:pt x="238" y="41"/>
                  </a:cubicBezTo>
                  <a:cubicBezTo>
                    <a:pt x="231" y="12"/>
                    <a:pt x="214" y="1"/>
                    <a:pt x="194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8"/>
            <p:cNvSpPr/>
            <p:nvPr/>
          </p:nvSpPr>
          <p:spPr>
            <a:xfrm>
              <a:off x="3867925" y="3940300"/>
              <a:ext cx="16700" cy="15550"/>
            </a:xfrm>
            <a:custGeom>
              <a:avLst/>
              <a:gdLst/>
              <a:ahLst/>
              <a:cxnLst/>
              <a:rect l="l" t="t" r="r" b="b"/>
              <a:pathLst>
                <a:path w="668" h="622" extrusionOk="0">
                  <a:moveTo>
                    <a:pt x="202" y="0"/>
                  </a:moveTo>
                  <a:cubicBezTo>
                    <a:pt x="138" y="0"/>
                    <a:pt x="79" y="30"/>
                    <a:pt x="34" y="119"/>
                  </a:cubicBezTo>
                  <a:cubicBezTo>
                    <a:pt x="1" y="386"/>
                    <a:pt x="134" y="553"/>
                    <a:pt x="434" y="619"/>
                  </a:cubicBezTo>
                  <a:cubicBezTo>
                    <a:pt x="445" y="621"/>
                    <a:pt x="454" y="622"/>
                    <a:pt x="463" y="622"/>
                  </a:cubicBezTo>
                  <a:cubicBezTo>
                    <a:pt x="668" y="622"/>
                    <a:pt x="658" y="283"/>
                    <a:pt x="434" y="219"/>
                  </a:cubicBezTo>
                  <a:cubicBezTo>
                    <a:pt x="334" y="219"/>
                    <a:pt x="368" y="219"/>
                    <a:pt x="368" y="152"/>
                  </a:cubicBezTo>
                  <a:cubicBezTo>
                    <a:pt x="368" y="119"/>
                    <a:pt x="334" y="19"/>
                    <a:pt x="301" y="19"/>
                  </a:cubicBezTo>
                  <a:cubicBezTo>
                    <a:pt x="268" y="8"/>
                    <a:pt x="234" y="0"/>
                    <a:pt x="202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8"/>
            <p:cNvSpPr/>
            <p:nvPr/>
          </p:nvSpPr>
          <p:spPr>
            <a:xfrm>
              <a:off x="3709875" y="4039775"/>
              <a:ext cx="27850" cy="23150"/>
            </a:xfrm>
            <a:custGeom>
              <a:avLst/>
              <a:gdLst/>
              <a:ahLst/>
              <a:cxnLst/>
              <a:rect l="l" t="t" r="r" b="b"/>
              <a:pathLst>
                <a:path w="1114" h="926" extrusionOk="0">
                  <a:moveTo>
                    <a:pt x="1002" y="1"/>
                  </a:moveTo>
                  <a:cubicBezTo>
                    <a:pt x="987" y="1"/>
                    <a:pt x="970" y="4"/>
                    <a:pt x="952" y="10"/>
                  </a:cubicBezTo>
                  <a:cubicBezTo>
                    <a:pt x="619" y="210"/>
                    <a:pt x="419" y="510"/>
                    <a:pt x="85" y="710"/>
                  </a:cubicBezTo>
                  <a:cubicBezTo>
                    <a:pt x="1" y="794"/>
                    <a:pt x="82" y="925"/>
                    <a:pt x="169" y="925"/>
                  </a:cubicBezTo>
                  <a:cubicBezTo>
                    <a:pt x="186" y="925"/>
                    <a:pt x="203" y="921"/>
                    <a:pt x="218" y="910"/>
                  </a:cubicBezTo>
                  <a:cubicBezTo>
                    <a:pt x="552" y="710"/>
                    <a:pt x="886" y="443"/>
                    <a:pt x="1086" y="143"/>
                  </a:cubicBezTo>
                  <a:cubicBezTo>
                    <a:pt x="1113" y="61"/>
                    <a:pt x="1073" y="1"/>
                    <a:pt x="1002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8"/>
            <p:cNvSpPr/>
            <p:nvPr/>
          </p:nvSpPr>
          <p:spPr>
            <a:xfrm>
              <a:off x="3857850" y="3978225"/>
              <a:ext cx="16550" cy="11475"/>
            </a:xfrm>
            <a:custGeom>
              <a:avLst/>
              <a:gdLst/>
              <a:ahLst/>
              <a:cxnLst/>
              <a:rect l="l" t="t" r="r" b="b"/>
              <a:pathLst>
                <a:path w="662" h="459" extrusionOk="0">
                  <a:moveTo>
                    <a:pt x="398" y="1"/>
                  </a:moveTo>
                  <a:cubicBezTo>
                    <a:pt x="389" y="1"/>
                    <a:pt x="380" y="2"/>
                    <a:pt x="370" y="3"/>
                  </a:cubicBezTo>
                  <a:cubicBezTo>
                    <a:pt x="304" y="36"/>
                    <a:pt x="237" y="103"/>
                    <a:pt x="170" y="137"/>
                  </a:cubicBezTo>
                  <a:cubicBezTo>
                    <a:pt x="1" y="250"/>
                    <a:pt x="119" y="459"/>
                    <a:pt x="260" y="459"/>
                  </a:cubicBezTo>
                  <a:cubicBezTo>
                    <a:pt x="286" y="459"/>
                    <a:pt x="312" y="452"/>
                    <a:pt x="337" y="437"/>
                  </a:cubicBezTo>
                  <a:cubicBezTo>
                    <a:pt x="370" y="370"/>
                    <a:pt x="404" y="337"/>
                    <a:pt x="471" y="337"/>
                  </a:cubicBezTo>
                  <a:cubicBezTo>
                    <a:pt x="661" y="305"/>
                    <a:pt x="579" y="1"/>
                    <a:pt x="398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8"/>
            <p:cNvSpPr/>
            <p:nvPr/>
          </p:nvSpPr>
          <p:spPr>
            <a:xfrm>
              <a:off x="3895525" y="3911175"/>
              <a:ext cx="14575" cy="11375"/>
            </a:xfrm>
            <a:custGeom>
              <a:avLst/>
              <a:gdLst/>
              <a:ahLst/>
              <a:cxnLst/>
              <a:rect l="l" t="t" r="r" b="b"/>
              <a:pathLst>
                <a:path w="583" h="455" extrusionOk="0">
                  <a:moveTo>
                    <a:pt x="280" y="1"/>
                  </a:moveTo>
                  <a:cubicBezTo>
                    <a:pt x="240" y="1"/>
                    <a:pt x="199" y="15"/>
                    <a:pt x="164" y="50"/>
                  </a:cubicBezTo>
                  <a:lnTo>
                    <a:pt x="98" y="117"/>
                  </a:lnTo>
                  <a:cubicBezTo>
                    <a:pt x="64" y="117"/>
                    <a:pt x="64" y="150"/>
                    <a:pt x="31" y="183"/>
                  </a:cubicBezTo>
                  <a:lnTo>
                    <a:pt x="31" y="217"/>
                  </a:lnTo>
                  <a:cubicBezTo>
                    <a:pt x="1" y="308"/>
                    <a:pt x="53" y="455"/>
                    <a:pt x="164" y="455"/>
                  </a:cubicBezTo>
                  <a:cubicBezTo>
                    <a:pt x="175" y="455"/>
                    <a:pt x="186" y="453"/>
                    <a:pt x="198" y="450"/>
                  </a:cubicBezTo>
                  <a:cubicBezTo>
                    <a:pt x="264" y="450"/>
                    <a:pt x="365" y="383"/>
                    <a:pt x="398" y="317"/>
                  </a:cubicBezTo>
                  <a:cubicBezTo>
                    <a:pt x="583" y="211"/>
                    <a:pt x="433" y="1"/>
                    <a:pt x="280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8"/>
            <p:cNvSpPr/>
            <p:nvPr/>
          </p:nvSpPr>
          <p:spPr>
            <a:xfrm>
              <a:off x="3880450" y="3880300"/>
              <a:ext cx="12025" cy="9625"/>
            </a:xfrm>
            <a:custGeom>
              <a:avLst/>
              <a:gdLst/>
              <a:ahLst/>
              <a:cxnLst/>
              <a:rect l="l" t="t" r="r" b="b"/>
              <a:pathLst>
                <a:path w="481" h="385" extrusionOk="0">
                  <a:moveTo>
                    <a:pt x="299" y="0"/>
                  </a:moveTo>
                  <a:cubicBezTo>
                    <a:pt x="279" y="0"/>
                    <a:pt x="257" y="5"/>
                    <a:pt x="234" y="17"/>
                  </a:cubicBezTo>
                  <a:cubicBezTo>
                    <a:pt x="167" y="17"/>
                    <a:pt x="134" y="51"/>
                    <a:pt x="100" y="51"/>
                  </a:cubicBezTo>
                  <a:cubicBezTo>
                    <a:pt x="67" y="51"/>
                    <a:pt x="0" y="84"/>
                    <a:pt x="0" y="84"/>
                  </a:cubicBezTo>
                  <a:lnTo>
                    <a:pt x="0" y="117"/>
                  </a:lnTo>
                  <a:lnTo>
                    <a:pt x="0" y="251"/>
                  </a:lnTo>
                  <a:cubicBezTo>
                    <a:pt x="0" y="351"/>
                    <a:pt x="67" y="384"/>
                    <a:pt x="167" y="384"/>
                  </a:cubicBezTo>
                  <a:lnTo>
                    <a:pt x="234" y="384"/>
                  </a:lnTo>
                  <a:cubicBezTo>
                    <a:pt x="267" y="384"/>
                    <a:pt x="300" y="351"/>
                    <a:pt x="334" y="351"/>
                  </a:cubicBezTo>
                  <a:cubicBezTo>
                    <a:pt x="481" y="292"/>
                    <a:pt x="446" y="0"/>
                    <a:pt x="299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8"/>
            <p:cNvSpPr/>
            <p:nvPr/>
          </p:nvSpPr>
          <p:spPr>
            <a:xfrm>
              <a:off x="3899625" y="3929300"/>
              <a:ext cx="7525" cy="9400"/>
            </a:xfrm>
            <a:custGeom>
              <a:avLst/>
              <a:gdLst/>
              <a:ahLst/>
              <a:cxnLst/>
              <a:rect l="l" t="t" r="r" b="b"/>
              <a:pathLst>
                <a:path w="301" h="376" extrusionOk="0">
                  <a:moveTo>
                    <a:pt x="151" y="0"/>
                  </a:moveTo>
                  <a:cubicBezTo>
                    <a:pt x="75" y="0"/>
                    <a:pt x="0" y="42"/>
                    <a:pt x="0" y="125"/>
                  </a:cubicBezTo>
                  <a:lnTo>
                    <a:pt x="0" y="226"/>
                  </a:lnTo>
                  <a:cubicBezTo>
                    <a:pt x="0" y="326"/>
                    <a:pt x="75" y="376"/>
                    <a:pt x="151" y="376"/>
                  </a:cubicBezTo>
                  <a:cubicBezTo>
                    <a:pt x="226" y="376"/>
                    <a:pt x="301" y="326"/>
                    <a:pt x="301" y="226"/>
                  </a:cubicBezTo>
                  <a:lnTo>
                    <a:pt x="301" y="125"/>
                  </a:lnTo>
                  <a:cubicBezTo>
                    <a:pt x="301" y="42"/>
                    <a:pt x="226" y="0"/>
                    <a:pt x="151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8"/>
            <p:cNvSpPr/>
            <p:nvPr/>
          </p:nvSpPr>
          <p:spPr>
            <a:xfrm>
              <a:off x="3925475" y="3942025"/>
              <a:ext cx="7100" cy="9600"/>
            </a:xfrm>
            <a:custGeom>
              <a:avLst/>
              <a:gdLst/>
              <a:ahLst/>
              <a:cxnLst/>
              <a:rect l="l" t="t" r="r" b="b"/>
              <a:pathLst>
                <a:path w="284" h="384" extrusionOk="0">
                  <a:moveTo>
                    <a:pt x="146" y="0"/>
                  </a:moveTo>
                  <a:cubicBezTo>
                    <a:pt x="76" y="0"/>
                    <a:pt x="0" y="50"/>
                    <a:pt x="0" y="150"/>
                  </a:cubicBezTo>
                  <a:lnTo>
                    <a:pt x="0" y="284"/>
                  </a:lnTo>
                  <a:cubicBezTo>
                    <a:pt x="17" y="350"/>
                    <a:pt x="67" y="384"/>
                    <a:pt x="121" y="384"/>
                  </a:cubicBezTo>
                  <a:cubicBezTo>
                    <a:pt x="176" y="384"/>
                    <a:pt x="234" y="350"/>
                    <a:pt x="267" y="284"/>
                  </a:cubicBezTo>
                  <a:lnTo>
                    <a:pt x="267" y="150"/>
                  </a:lnTo>
                  <a:cubicBezTo>
                    <a:pt x="284" y="50"/>
                    <a:pt x="217" y="0"/>
                    <a:pt x="146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8"/>
            <p:cNvSpPr/>
            <p:nvPr/>
          </p:nvSpPr>
          <p:spPr>
            <a:xfrm>
              <a:off x="3928800" y="3932000"/>
              <a:ext cx="6700" cy="11925"/>
            </a:xfrm>
            <a:custGeom>
              <a:avLst/>
              <a:gdLst/>
              <a:ahLst/>
              <a:cxnLst/>
              <a:rect l="l" t="t" r="r" b="b"/>
              <a:pathLst>
                <a:path w="268" h="477" extrusionOk="0">
                  <a:moveTo>
                    <a:pt x="134" y="1"/>
                  </a:moveTo>
                  <a:cubicBezTo>
                    <a:pt x="68" y="1"/>
                    <a:pt x="1" y="51"/>
                    <a:pt x="1" y="151"/>
                  </a:cubicBezTo>
                  <a:cubicBezTo>
                    <a:pt x="1" y="284"/>
                    <a:pt x="1" y="351"/>
                    <a:pt x="68" y="451"/>
                  </a:cubicBezTo>
                  <a:cubicBezTo>
                    <a:pt x="101" y="468"/>
                    <a:pt x="126" y="476"/>
                    <a:pt x="147" y="476"/>
                  </a:cubicBezTo>
                  <a:cubicBezTo>
                    <a:pt x="168" y="476"/>
                    <a:pt x="184" y="468"/>
                    <a:pt x="201" y="451"/>
                  </a:cubicBezTo>
                  <a:cubicBezTo>
                    <a:pt x="268" y="351"/>
                    <a:pt x="268" y="284"/>
                    <a:pt x="268" y="151"/>
                  </a:cubicBezTo>
                  <a:cubicBezTo>
                    <a:pt x="268" y="51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8"/>
            <p:cNvSpPr/>
            <p:nvPr/>
          </p:nvSpPr>
          <p:spPr>
            <a:xfrm>
              <a:off x="3929650" y="3987050"/>
              <a:ext cx="9200" cy="16900"/>
            </a:xfrm>
            <a:custGeom>
              <a:avLst/>
              <a:gdLst/>
              <a:ahLst/>
              <a:cxnLst/>
              <a:rect l="l" t="t" r="r" b="b"/>
              <a:pathLst>
                <a:path w="368" h="676" extrusionOk="0">
                  <a:moveTo>
                    <a:pt x="184" y="0"/>
                  </a:moveTo>
                  <a:cubicBezTo>
                    <a:pt x="109" y="0"/>
                    <a:pt x="34" y="50"/>
                    <a:pt x="34" y="150"/>
                  </a:cubicBezTo>
                  <a:cubicBezTo>
                    <a:pt x="34" y="317"/>
                    <a:pt x="0" y="517"/>
                    <a:pt x="134" y="651"/>
                  </a:cubicBezTo>
                  <a:cubicBezTo>
                    <a:pt x="150" y="667"/>
                    <a:pt x="167" y="676"/>
                    <a:pt x="184" y="676"/>
                  </a:cubicBezTo>
                  <a:cubicBezTo>
                    <a:pt x="200" y="676"/>
                    <a:pt x="217" y="667"/>
                    <a:pt x="234" y="651"/>
                  </a:cubicBezTo>
                  <a:cubicBezTo>
                    <a:pt x="367" y="517"/>
                    <a:pt x="334" y="317"/>
                    <a:pt x="334" y="150"/>
                  </a:cubicBezTo>
                  <a:cubicBezTo>
                    <a:pt x="334" y="50"/>
                    <a:pt x="259" y="0"/>
                    <a:pt x="184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8"/>
            <p:cNvSpPr/>
            <p:nvPr/>
          </p:nvSpPr>
          <p:spPr>
            <a:xfrm>
              <a:off x="3877950" y="4004350"/>
              <a:ext cx="43375" cy="105850"/>
            </a:xfrm>
            <a:custGeom>
              <a:avLst/>
              <a:gdLst/>
              <a:ahLst/>
              <a:cxnLst/>
              <a:rect l="l" t="t" r="r" b="b"/>
              <a:pathLst>
                <a:path w="1735" h="4234" extrusionOk="0">
                  <a:moveTo>
                    <a:pt x="455" y="1"/>
                  </a:moveTo>
                  <a:cubicBezTo>
                    <a:pt x="425" y="1"/>
                    <a:pt x="400" y="9"/>
                    <a:pt x="400" y="26"/>
                  </a:cubicBezTo>
                  <a:cubicBezTo>
                    <a:pt x="367" y="126"/>
                    <a:pt x="334" y="259"/>
                    <a:pt x="334" y="359"/>
                  </a:cubicBezTo>
                  <a:cubicBezTo>
                    <a:pt x="334" y="493"/>
                    <a:pt x="367" y="526"/>
                    <a:pt x="434" y="526"/>
                  </a:cubicBezTo>
                  <a:lnTo>
                    <a:pt x="434" y="593"/>
                  </a:lnTo>
                  <a:cubicBezTo>
                    <a:pt x="701" y="1193"/>
                    <a:pt x="934" y="1793"/>
                    <a:pt x="1101" y="2427"/>
                  </a:cubicBezTo>
                  <a:cubicBezTo>
                    <a:pt x="1234" y="2861"/>
                    <a:pt x="1334" y="3328"/>
                    <a:pt x="1434" y="3762"/>
                  </a:cubicBezTo>
                  <a:cubicBezTo>
                    <a:pt x="1201" y="3428"/>
                    <a:pt x="867" y="3194"/>
                    <a:pt x="667" y="2828"/>
                  </a:cubicBezTo>
                  <a:cubicBezTo>
                    <a:pt x="367" y="2361"/>
                    <a:pt x="267" y="1827"/>
                    <a:pt x="334" y="1326"/>
                  </a:cubicBezTo>
                  <a:cubicBezTo>
                    <a:pt x="334" y="1243"/>
                    <a:pt x="259" y="1201"/>
                    <a:pt x="184" y="1201"/>
                  </a:cubicBezTo>
                  <a:cubicBezTo>
                    <a:pt x="109" y="1201"/>
                    <a:pt x="33" y="1243"/>
                    <a:pt x="33" y="1326"/>
                  </a:cubicBezTo>
                  <a:cubicBezTo>
                    <a:pt x="0" y="1927"/>
                    <a:pt x="100" y="2494"/>
                    <a:pt x="367" y="2994"/>
                  </a:cubicBezTo>
                  <a:cubicBezTo>
                    <a:pt x="534" y="3461"/>
                    <a:pt x="934" y="3995"/>
                    <a:pt x="1401" y="4062"/>
                  </a:cubicBezTo>
                  <a:cubicBezTo>
                    <a:pt x="1434" y="4062"/>
                    <a:pt x="1434" y="4062"/>
                    <a:pt x="1468" y="3995"/>
                  </a:cubicBezTo>
                  <a:cubicBezTo>
                    <a:pt x="1468" y="4062"/>
                    <a:pt x="1535" y="4128"/>
                    <a:pt x="1535" y="4162"/>
                  </a:cubicBezTo>
                  <a:cubicBezTo>
                    <a:pt x="1550" y="4208"/>
                    <a:pt x="1587" y="4233"/>
                    <a:pt x="1622" y="4233"/>
                  </a:cubicBezTo>
                  <a:cubicBezTo>
                    <a:pt x="1663" y="4233"/>
                    <a:pt x="1701" y="4200"/>
                    <a:pt x="1701" y="4128"/>
                  </a:cubicBezTo>
                  <a:cubicBezTo>
                    <a:pt x="1735" y="3128"/>
                    <a:pt x="1368" y="2027"/>
                    <a:pt x="934" y="1093"/>
                  </a:cubicBezTo>
                  <a:lnTo>
                    <a:pt x="934" y="1093"/>
                  </a:lnTo>
                  <a:cubicBezTo>
                    <a:pt x="1001" y="1126"/>
                    <a:pt x="1034" y="1160"/>
                    <a:pt x="1068" y="1160"/>
                  </a:cubicBezTo>
                  <a:cubicBezTo>
                    <a:pt x="1068" y="1193"/>
                    <a:pt x="1068" y="1193"/>
                    <a:pt x="1101" y="1260"/>
                  </a:cubicBezTo>
                  <a:cubicBezTo>
                    <a:pt x="1168" y="1293"/>
                    <a:pt x="1234" y="1293"/>
                    <a:pt x="1334" y="1293"/>
                  </a:cubicBezTo>
                  <a:cubicBezTo>
                    <a:pt x="1368" y="1260"/>
                    <a:pt x="1401" y="1193"/>
                    <a:pt x="1434" y="1193"/>
                  </a:cubicBezTo>
                  <a:cubicBezTo>
                    <a:pt x="1568" y="1093"/>
                    <a:pt x="1434" y="926"/>
                    <a:pt x="1268" y="926"/>
                  </a:cubicBezTo>
                  <a:cubicBezTo>
                    <a:pt x="1201" y="926"/>
                    <a:pt x="1101" y="859"/>
                    <a:pt x="1001" y="859"/>
                  </a:cubicBezTo>
                  <a:cubicBezTo>
                    <a:pt x="934" y="859"/>
                    <a:pt x="901" y="926"/>
                    <a:pt x="901" y="960"/>
                  </a:cubicBezTo>
                  <a:cubicBezTo>
                    <a:pt x="834" y="793"/>
                    <a:pt x="734" y="626"/>
                    <a:pt x="701" y="459"/>
                  </a:cubicBezTo>
                  <a:cubicBezTo>
                    <a:pt x="701" y="426"/>
                    <a:pt x="667" y="426"/>
                    <a:pt x="601" y="359"/>
                  </a:cubicBezTo>
                  <a:cubicBezTo>
                    <a:pt x="601" y="259"/>
                    <a:pt x="567" y="159"/>
                    <a:pt x="534" y="26"/>
                  </a:cubicBezTo>
                  <a:cubicBezTo>
                    <a:pt x="517" y="9"/>
                    <a:pt x="484" y="1"/>
                    <a:pt x="455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8"/>
            <p:cNvSpPr/>
            <p:nvPr/>
          </p:nvSpPr>
          <p:spPr>
            <a:xfrm>
              <a:off x="3944650" y="3915750"/>
              <a:ext cx="10875" cy="8350"/>
            </a:xfrm>
            <a:custGeom>
              <a:avLst/>
              <a:gdLst/>
              <a:ahLst/>
              <a:cxnLst/>
              <a:rect l="l" t="t" r="r" b="b"/>
              <a:pathLst>
                <a:path w="435" h="334" extrusionOk="0">
                  <a:moveTo>
                    <a:pt x="234" y="0"/>
                  </a:moveTo>
                  <a:cubicBezTo>
                    <a:pt x="201" y="0"/>
                    <a:pt x="167" y="0"/>
                    <a:pt x="101" y="34"/>
                  </a:cubicBezTo>
                  <a:cubicBezTo>
                    <a:pt x="1" y="34"/>
                    <a:pt x="1" y="200"/>
                    <a:pt x="101" y="301"/>
                  </a:cubicBezTo>
                  <a:cubicBezTo>
                    <a:pt x="167" y="301"/>
                    <a:pt x="201" y="301"/>
                    <a:pt x="234" y="334"/>
                  </a:cubicBezTo>
                  <a:cubicBezTo>
                    <a:pt x="434" y="334"/>
                    <a:pt x="434" y="0"/>
                    <a:pt x="234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8"/>
            <p:cNvSpPr/>
            <p:nvPr/>
          </p:nvSpPr>
          <p:spPr>
            <a:xfrm>
              <a:off x="3720700" y="4278375"/>
              <a:ext cx="83600" cy="116075"/>
            </a:xfrm>
            <a:custGeom>
              <a:avLst/>
              <a:gdLst/>
              <a:ahLst/>
              <a:cxnLst/>
              <a:rect l="l" t="t" r="r" b="b"/>
              <a:pathLst>
                <a:path w="3344" h="4643" extrusionOk="0">
                  <a:moveTo>
                    <a:pt x="162" y="0"/>
                  </a:moveTo>
                  <a:cubicBezTo>
                    <a:pt x="93" y="0"/>
                    <a:pt x="0" y="113"/>
                    <a:pt x="119" y="172"/>
                  </a:cubicBezTo>
                  <a:cubicBezTo>
                    <a:pt x="1720" y="1273"/>
                    <a:pt x="2154" y="3041"/>
                    <a:pt x="3155" y="4609"/>
                  </a:cubicBezTo>
                  <a:cubicBezTo>
                    <a:pt x="3166" y="4631"/>
                    <a:pt x="3192" y="4642"/>
                    <a:pt x="3220" y="4642"/>
                  </a:cubicBezTo>
                  <a:cubicBezTo>
                    <a:pt x="3277" y="4642"/>
                    <a:pt x="3344" y="4598"/>
                    <a:pt x="3321" y="4509"/>
                  </a:cubicBezTo>
                  <a:cubicBezTo>
                    <a:pt x="2821" y="2808"/>
                    <a:pt x="1787" y="973"/>
                    <a:pt x="186" y="6"/>
                  </a:cubicBezTo>
                  <a:cubicBezTo>
                    <a:pt x="179" y="2"/>
                    <a:pt x="171" y="0"/>
                    <a:pt x="162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3" name="Google Shape;183;p8"/>
          <p:cNvGrpSpPr/>
          <p:nvPr/>
        </p:nvGrpSpPr>
        <p:grpSpPr>
          <a:xfrm rot="-3675889">
            <a:off x="1262576" y="2108539"/>
            <a:ext cx="2690202" cy="5093393"/>
            <a:chOff x="1801450" y="1355975"/>
            <a:chExt cx="841475" cy="1593175"/>
          </a:xfrm>
        </p:grpSpPr>
        <p:sp>
          <p:nvSpPr>
            <p:cNvPr id="184" name="Google Shape;184;p8"/>
            <p:cNvSpPr/>
            <p:nvPr/>
          </p:nvSpPr>
          <p:spPr>
            <a:xfrm>
              <a:off x="1801450" y="1355975"/>
              <a:ext cx="841475" cy="1593175"/>
            </a:xfrm>
            <a:custGeom>
              <a:avLst/>
              <a:gdLst/>
              <a:ahLst/>
              <a:cxnLst/>
              <a:rect l="l" t="t" r="r" b="b"/>
              <a:pathLst>
                <a:path w="33659" h="63727" extrusionOk="0">
                  <a:moveTo>
                    <a:pt x="6558" y="7010"/>
                  </a:moveTo>
                  <a:cubicBezTo>
                    <a:pt x="6639" y="7010"/>
                    <a:pt x="6723" y="7041"/>
                    <a:pt x="6772" y="7090"/>
                  </a:cubicBezTo>
                  <a:cubicBezTo>
                    <a:pt x="6872" y="7156"/>
                    <a:pt x="6906" y="7323"/>
                    <a:pt x="6906" y="7490"/>
                  </a:cubicBezTo>
                  <a:cubicBezTo>
                    <a:pt x="6906" y="7657"/>
                    <a:pt x="6872" y="7790"/>
                    <a:pt x="6806" y="7957"/>
                  </a:cubicBezTo>
                  <a:cubicBezTo>
                    <a:pt x="6772" y="7957"/>
                    <a:pt x="6739" y="7957"/>
                    <a:pt x="6739" y="7990"/>
                  </a:cubicBezTo>
                  <a:lnTo>
                    <a:pt x="6739" y="7957"/>
                  </a:lnTo>
                  <a:cubicBezTo>
                    <a:pt x="6727" y="7920"/>
                    <a:pt x="6701" y="7906"/>
                    <a:pt x="6675" y="7906"/>
                  </a:cubicBezTo>
                  <a:cubicBezTo>
                    <a:pt x="6630" y="7906"/>
                    <a:pt x="6584" y="7948"/>
                    <a:pt x="6606" y="7990"/>
                  </a:cubicBezTo>
                  <a:cubicBezTo>
                    <a:pt x="6606" y="8024"/>
                    <a:pt x="6639" y="8024"/>
                    <a:pt x="6639" y="8090"/>
                  </a:cubicBezTo>
                  <a:cubicBezTo>
                    <a:pt x="6472" y="8024"/>
                    <a:pt x="6339" y="7824"/>
                    <a:pt x="6239" y="7690"/>
                  </a:cubicBezTo>
                  <a:cubicBezTo>
                    <a:pt x="6139" y="7623"/>
                    <a:pt x="6105" y="7523"/>
                    <a:pt x="6072" y="7457"/>
                  </a:cubicBezTo>
                  <a:cubicBezTo>
                    <a:pt x="6072" y="7357"/>
                    <a:pt x="6105" y="7323"/>
                    <a:pt x="6139" y="7257"/>
                  </a:cubicBezTo>
                  <a:cubicBezTo>
                    <a:pt x="6239" y="7156"/>
                    <a:pt x="6372" y="7090"/>
                    <a:pt x="6472" y="7023"/>
                  </a:cubicBezTo>
                  <a:cubicBezTo>
                    <a:pt x="6499" y="7014"/>
                    <a:pt x="6528" y="7010"/>
                    <a:pt x="6558" y="7010"/>
                  </a:cubicBezTo>
                  <a:close/>
                  <a:moveTo>
                    <a:pt x="7766" y="14152"/>
                  </a:moveTo>
                  <a:cubicBezTo>
                    <a:pt x="8085" y="14152"/>
                    <a:pt x="8572" y="14599"/>
                    <a:pt x="8107" y="14795"/>
                  </a:cubicBezTo>
                  <a:cubicBezTo>
                    <a:pt x="8073" y="14762"/>
                    <a:pt x="8040" y="14762"/>
                    <a:pt x="7940" y="14695"/>
                  </a:cubicBezTo>
                  <a:cubicBezTo>
                    <a:pt x="7931" y="14691"/>
                    <a:pt x="7920" y="14689"/>
                    <a:pt x="7909" y="14689"/>
                  </a:cubicBezTo>
                  <a:cubicBezTo>
                    <a:pt x="7839" y="14689"/>
                    <a:pt x="7740" y="14771"/>
                    <a:pt x="7740" y="14829"/>
                  </a:cubicBezTo>
                  <a:cubicBezTo>
                    <a:pt x="7573" y="14762"/>
                    <a:pt x="7473" y="14595"/>
                    <a:pt x="7540" y="14362"/>
                  </a:cubicBezTo>
                  <a:cubicBezTo>
                    <a:pt x="7557" y="14211"/>
                    <a:pt x="7651" y="14152"/>
                    <a:pt x="7766" y="14152"/>
                  </a:cubicBezTo>
                  <a:close/>
                  <a:moveTo>
                    <a:pt x="14078" y="1252"/>
                  </a:moveTo>
                  <a:lnTo>
                    <a:pt x="14078" y="1252"/>
                  </a:lnTo>
                  <a:cubicBezTo>
                    <a:pt x="16513" y="2520"/>
                    <a:pt x="18047" y="5989"/>
                    <a:pt x="18581" y="8424"/>
                  </a:cubicBezTo>
                  <a:cubicBezTo>
                    <a:pt x="19081" y="10626"/>
                    <a:pt x="18381" y="12794"/>
                    <a:pt x="17914" y="14995"/>
                  </a:cubicBezTo>
                  <a:cubicBezTo>
                    <a:pt x="17780" y="12293"/>
                    <a:pt x="17447" y="9491"/>
                    <a:pt x="16880" y="6923"/>
                  </a:cubicBezTo>
                  <a:cubicBezTo>
                    <a:pt x="16446" y="4922"/>
                    <a:pt x="15679" y="2620"/>
                    <a:pt x="14078" y="1252"/>
                  </a:cubicBezTo>
                  <a:close/>
                  <a:moveTo>
                    <a:pt x="28784" y="14515"/>
                  </a:moveTo>
                  <a:cubicBezTo>
                    <a:pt x="28812" y="14515"/>
                    <a:pt x="28843" y="14532"/>
                    <a:pt x="28888" y="14562"/>
                  </a:cubicBezTo>
                  <a:lnTo>
                    <a:pt x="29022" y="14695"/>
                  </a:lnTo>
                  <a:cubicBezTo>
                    <a:pt x="29055" y="14862"/>
                    <a:pt x="29122" y="15095"/>
                    <a:pt x="29122" y="15262"/>
                  </a:cubicBezTo>
                  <a:cubicBezTo>
                    <a:pt x="29022" y="14995"/>
                    <a:pt x="28855" y="14795"/>
                    <a:pt x="28688" y="14595"/>
                  </a:cubicBezTo>
                  <a:cubicBezTo>
                    <a:pt x="28725" y="14540"/>
                    <a:pt x="28751" y="14515"/>
                    <a:pt x="28784" y="14515"/>
                  </a:cubicBezTo>
                  <a:close/>
                  <a:moveTo>
                    <a:pt x="13911" y="1486"/>
                  </a:moveTo>
                  <a:cubicBezTo>
                    <a:pt x="17680" y="4688"/>
                    <a:pt x="16946" y="11193"/>
                    <a:pt x="17513" y="16029"/>
                  </a:cubicBezTo>
                  <a:cubicBezTo>
                    <a:pt x="16446" y="13261"/>
                    <a:pt x="15512" y="10492"/>
                    <a:pt x="15112" y="7457"/>
                  </a:cubicBezTo>
                  <a:cubicBezTo>
                    <a:pt x="14911" y="5755"/>
                    <a:pt x="14745" y="3320"/>
                    <a:pt x="13911" y="1486"/>
                  </a:cubicBezTo>
                  <a:close/>
                  <a:moveTo>
                    <a:pt x="13510" y="6523"/>
                  </a:moveTo>
                  <a:cubicBezTo>
                    <a:pt x="14044" y="10125"/>
                    <a:pt x="14845" y="13661"/>
                    <a:pt x="16880" y="16597"/>
                  </a:cubicBezTo>
                  <a:cubicBezTo>
                    <a:pt x="14545" y="14562"/>
                    <a:pt x="13911" y="11526"/>
                    <a:pt x="13611" y="8424"/>
                  </a:cubicBezTo>
                  <a:lnTo>
                    <a:pt x="13510" y="6523"/>
                  </a:lnTo>
                  <a:close/>
                  <a:moveTo>
                    <a:pt x="13010" y="819"/>
                  </a:moveTo>
                  <a:cubicBezTo>
                    <a:pt x="13077" y="852"/>
                    <a:pt x="13210" y="952"/>
                    <a:pt x="13277" y="985"/>
                  </a:cubicBezTo>
                  <a:cubicBezTo>
                    <a:pt x="14511" y="3487"/>
                    <a:pt x="14745" y="6323"/>
                    <a:pt x="15078" y="9024"/>
                  </a:cubicBezTo>
                  <a:cubicBezTo>
                    <a:pt x="15378" y="11826"/>
                    <a:pt x="16446" y="14528"/>
                    <a:pt x="17580" y="17197"/>
                  </a:cubicBezTo>
                  <a:cubicBezTo>
                    <a:pt x="17447" y="17130"/>
                    <a:pt x="17380" y="17030"/>
                    <a:pt x="17246" y="16963"/>
                  </a:cubicBezTo>
                  <a:lnTo>
                    <a:pt x="17246" y="16863"/>
                  </a:lnTo>
                  <a:cubicBezTo>
                    <a:pt x="14378" y="11826"/>
                    <a:pt x="14178" y="6423"/>
                    <a:pt x="12843" y="952"/>
                  </a:cubicBezTo>
                  <a:cubicBezTo>
                    <a:pt x="12843" y="852"/>
                    <a:pt x="12877" y="819"/>
                    <a:pt x="13010" y="819"/>
                  </a:cubicBezTo>
                  <a:close/>
                  <a:moveTo>
                    <a:pt x="11669" y="22752"/>
                  </a:moveTo>
                  <a:cubicBezTo>
                    <a:pt x="11767" y="22752"/>
                    <a:pt x="11880" y="22779"/>
                    <a:pt x="12009" y="22834"/>
                  </a:cubicBezTo>
                  <a:cubicBezTo>
                    <a:pt x="12410" y="23001"/>
                    <a:pt x="12543" y="23535"/>
                    <a:pt x="12043" y="23635"/>
                  </a:cubicBezTo>
                  <a:lnTo>
                    <a:pt x="11943" y="23635"/>
                  </a:lnTo>
                  <a:cubicBezTo>
                    <a:pt x="11876" y="23635"/>
                    <a:pt x="11843" y="23668"/>
                    <a:pt x="11776" y="23702"/>
                  </a:cubicBezTo>
                  <a:cubicBezTo>
                    <a:pt x="11542" y="23668"/>
                    <a:pt x="11376" y="23502"/>
                    <a:pt x="11242" y="23301"/>
                  </a:cubicBezTo>
                  <a:cubicBezTo>
                    <a:pt x="11266" y="22939"/>
                    <a:pt x="11413" y="22752"/>
                    <a:pt x="11669" y="22752"/>
                  </a:cubicBezTo>
                  <a:close/>
                  <a:moveTo>
                    <a:pt x="28688" y="15296"/>
                  </a:moveTo>
                  <a:lnTo>
                    <a:pt x="28688" y="15296"/>
                  </a:lnTo>
                  <a:cubicBezTo>
                    <a:pt x="29222" y="18631"/>
                    <a:pt x="27254" y="21200"/>
                    <a:pt x="25519" y="23868"/>
                  </a:cubicBezTo>
                  <a:cubicBezTo>
                    <a:pt x="24685" y="25169"/>
                    <a:pt x="24018" y="26537"/>
                    <a:pt x="24051" y="28038"/>
                  </a:cubicBezTo>
                  <a:cubicBezTo>
                    <a:pt x="23051" y="25670"/>
                    <a:pt x="25185" y="22501"/>
                    <a:pt x="26286" y="20499"/>
                  </a:cubicBezTo>
                  <a:cubicBezTo>
                    <a:pt x="26953" y="19332"/>
                    <a:pt x="27587" y="18164"/>
                    <a:pt x="28121" y="16930"/>
                  </a:cubicBezTo>
                  <a:cubicBezTo>
                    <a:pt x="28354" y="16430"/>
                    <a:pt x="28521" y="15929"/>
                    <a:pt x="28621" y="15429"/>
                  </a:cubicBezTo>
                  <a:cubicBezTo>
                    <a:pt x="28621" y="15362"/>
                    <a:pt x="28621" y="15329"/>
                    <a:pt x="28688" y="15296"/>
                  </a:cubicBezTo>
                  <a:close/>
                  <a:moveTo>
                    <a:pt x="28888" y="15262"/>
                  </a:moveTo>
                  <a:lnTo>
                    <a:pt x="29255" y="15996"/>
                  </a:lnTo>
                  <a:cubicBezTo>
                    <a:pt x="29355" y="18798"/>
                    <a:pt x="27354" y="21800"/>
                    <a:pt x="26286" y="24169"/>
                  </a:cubicBezTo>
                  <a:cubicBezTo>
                    <a:pt x="25719" y="25603"/>
                    <a:pt x="24885" y="27104"/>
                    <a:pt x="24285" y="28639"/>
                  </a:cubicBezTo>
                  <a:cubicBezTo>
                    <a:pt x="24251" y="28605"/>
                    <a:pt x="24251" y="28538"/>
                    <a:pt x="24251" y="28538"/>
                  </a:cubicBezTo>
                  <a:cubicBezTo>
                    <a:pt x="23951" y="25770"/>
                    <a:pt x="26053" y="23768"/>
                    <a:pt x="27387" y="21500"/>
                  </a:cubicBezTo>
                  <a:cubicBezTo>
                    <a:pt x="28454" y="19632"/>
                    <a:pt x="29288" y="17430"/>
                    <a:pt x="28888" y="15262"/>
                  </a:cubicBezTo>
                  <a:close/>
                  <a:moveTo>
                    <a:pt x="29388" y="14962"/>
                  </a:moveTo>
                  <a:cubicBezTo>
                    <a:pt x="32557" y="17831"/>
                    <a:pt x="31423" y="23868"/>
                    <a:pt x="28421" y="26370"/>
                  </a:cubicBezTo>
                  <a:cubicBezTo>
                    <a:pt x="27520" y="27137"/>
                    <a:pt x="26186" y="27805"/>
                    <a:pt x="25185" y="28672"/>
                  </a:cubicBezTo>
                  <a:cubicBezTo>
                    <a:pt x="26787" y="26670"/>
                    <a:pt x="28888" y="24836"/>
                    <a:pt x="29589" y="22301"/>
                  </a:cubicBezTo>
                  <a:cubicBezTo>
                    <a:pt x="30089" y="20399"/>
                    <a:pt x="30256" y="17964"/>
                    <a:pt x="29522" y="15996"/>
                  </a:cubicBezTo>
                  <a:cubicBezTo>
                    <a:pt x="29522" y="15829"/>
                    <a:pt x="29522" y="15696"/>
                    <a:pt x="29455" y="15529"/>
                  </a:cubicBezTo>
                  <a:lnTo>
                    <a:pt x="29455" y="15529"/>
                  </a:lnTo>
                  <a:cubicBezTo>
                    <a:pt x="30689" y="18131"/>
                    <a:pt x="30289" y="20866"/>
                    <a:pt x="29355" y="23602"/>
                  </a:cubicBezTo>
                  <a:cubicBezTo>
                    <a:pt x="29314" y="23643"/>
                    <a:pt x="29349" y="23671"/>
                    <a:pt x="29390" y="23671"/>
                  </a:cubicBezTo>
                  <a:cubicBezTo>
                    <a:pt x="29415" y="23671"/>
                    <a:pt x="29442" y="23660"/>
                    <a:pt x="29455" y="23635"/>
                  </a:cubicBezTo>
                  <a:cubicBezTo>
                    <a:pt x="30923" y="20966"/>
                    <a:pt x="30856" y="17631"/>
                    <a:pt x="29388" y="14995"/>
                  </a:cubicBezTo>
                  <a:lnTo>
                    <a:pt x="29388" y="14962"/>
                  </a:lnTo>
                  <a:close/>
                  <a:moveTo>
                    <a:pt x="1035" y="21033"/>
                  </a:moveTo>
                  <a:lnTo>
                    <a:pt x="1035" y="21033"/>
                  </a:lnTo>
                  <a:cubicBezTo>
                    <a:pt x="5772" y="22000"/>
                    <a:pt x="7906" y="25803"/>
                    <a:pt x="10675" y="29139"/>
                  </a:cubicBezTo>
                  <a:cubicBezTo>
                    <a:pt x="9608" y="28205"/>
                    <a:pt x="8607" y="27271"/>
                    <a:pt x="7606" y="26304"/>
                  </a:cubicBezTo>
                  <a:cubicBezTo>
                    <a:pt x="5772" y="24502"/>
                    <a:pt x="3837" y="22501"/>
                    <a:pt x="1435" y="21433"/>
                  </a:cubicBezTo>
                  <a:cubicBezTo>
                    <a:pt x="1235" y="21300"/>
                    <a:pt x="1102" y="21166"/>
                    <a:pt x="1035" y="21033"/>
                  </a:cubicBezTo>
                  <a:close/>
                  <a:moveTo>
                    <a:pt x="20916" y="25370"/>
                  </a:moveTo>
                  <a:cubicBezTo>
                    <a:pt x="21449" y="26604"/>
                    <a:pt x="22050" y="27971"/>
                    <a:pt x="22017" y="29306"/>
                  </a:cubicBezTo>
                  <a:cubicBezTo>
                    <a:pt x="21583" y="28438"/>
                    <a:pt x="21083" y="27538"/>
                    <a:pt x="20549" y="26704"/>
                  </a:cubicBezTo>
                  <a:cubicBezTo>
                    <a:pt x="20682" y="26270"/>
                    <a:pt x="20782" y="25837"/>
                    <a:pt x="20916" y="25370"/>
                  </a:cubicBezTo>
                  <a:close/>
                  <a:moveTo>
                    <a:pt x="31417" y="28991"/>
                  </a:moveTo>
                  <a:cubicBezTo>
                    <a:pt x="31583" y="28991"/>
                    <a:pt x="31768" y="29050"/>
                    <a:pt x="31924" y="29139"/>
                  </a:cubicBezTo>
                  <a:cubicBezTo>
                    <a:pt x="32190" y="29272"/>
                    <a:pt x="32224" y="29506"/>
                    <a:pt x="32090" y="29773"/>
                  </a:cubicBezTo>
                  <a:cubicBezTo>
                    <a:pt x="32004" y="29945"/>
                    <a:pt x="31882" y="30011"/>
                    <a:pt x="31752" y="30011"/>
                  </a:cubicBezTo>
                  <a:cubicBezTo>
                    <a:pt x="31631" y="30011"/>
                    <a:pt x="31503" y="29953"/>
                    <a:pt x="31390" y="29873"/>
                  </a:cubicBezTo>
                  <a:lnTo>
                    <a:pt x="31390" y="29839"/>
                  </a:lnTo>
                  <a:cubicBezTo>
                    <a:pt x="31442" y="29735"/>
                    <a:pt x="31352" y="29651"/>
                    <a:pt x="31262" y="29651"/>
                  </a:cubicBezTo>
                  <a:cubicBezTo>
                    <a:pt x="31237" y="29651"/>
                    <a:pt x="31212" y="29658"/>
                    <a:pt x="31190" y="29673"/>
                  </a:cubicBezTo>
                  <a:cubicBezTo>
                    <a:pt x="31123" y="29606"/>
                    <a:pt x="31090" y="29539"/>
                    <a:pt x="31056" y="29472"/>
                  </a:cubicBezTo>
                  <a:cubicBezTo>
                    <a:pt x="31056" y="29439"/>
                    <a:pt x="31023" y="29339"/>
                    <a:pt x="31056" y="29272"/>
                  </a:cubicBezTo>
                  <a:cubicBezTo>
                    <a:pt x="31056" y="29139"/>
                    <a:pt x="31123" y="29106"/>
                    <a:pt x="31190" y="29039"/>
                  </a:cubicBezTo>
                  <a:cubicBezTo>
                    <a:pt x="31256" y="29005"/>
                    <a:pt x="31334" y="28991"/>
                    <a:pt x="31417" y="28991"/>
                  </a:cubicBezTo>
                  <a:close/>
                  <a:moveTo>
                    <a:pt x="29522" y="16697"/>
                  </a:moveTo>
                  <a:lnTo>
                    <a:pt x="29522" y="16697"/>
                  </a:lnTo>
                  <a:cubicBezTo>
                    <a:pt x="30089" y="18831"/>
                    <a:pt x="29789" y="21433"/>
                    <a:pt x="28955" y="23301"/>
                  </a:cubicBezTo>
                  <a:cubicBezTo>
                    <a:pt x="27921" y="25670"/>
                    <a:pt x="25652" y="27438"/>
                    <a:pt x="24285" y="29606"/>
                  </a:cubicBezTo>
                  <a:cubicBezTo>
                    <a:pt x="24251" y="29673"/>
                    <a:pt x="24251" y="29706"/>
                    <a:pt x="24285" y="29706"/>
                  </a:cubicBezTo>
                  <a:lnTo>
                    <a:pt x="24051" y="30206"/>
                  </a:lnTo>
                  <a:cubicBezTo>
                    <a:pt x="24618" y="27571"/>
                    <a:pt x="26186" y="24969"/>
                    <a:pt x="27254" y="22734"/>
                  </a:cubicBezTo>
                  <a:cubicBezTo>
                    <a:pt x="28088" y="21000"/>
                    <a:pt x="29288" y="18831"/>
                    <a:pt x="29522" y="16697"/>
                  </a:cubicBezTo>
                  <a:close/>
                  <a:moveTo>
                    <a:pt x="1035" y="20900"/>
                  </a:moveTo>
                  <a:lnTo>
                    <a:pt x="1035" y="20900"/>
                  </a:lnTo>
                  <a:cubicBezTo>
                    <a:pt x="4204" y="21200"/>
                    <a:pt x="7106" y="22868"/>
                    <a:pt x="9374" y="25036"/>
                  </a:cubicBezTo>
                  <a:cubicBezTo>
                    <a:pt x="11175" y="26737"/>
                    <a:pt x="11609" y="29339"/>
                    <a:pt x="13110" y="31274"/>
                  </a:cubicBezTo>
                  <a:cubicBezTo>
                    <a:pt x="12910" y="31040"/>
                    <a:pt x="12677" y="30840"/>
                    <a:pt x="12410" y="30640"/>
                  </a:cubicBezTo>
                  <a:cubicBezTo>
                    <a:pt x="9041" y="26804"/>
                    <a:pt x="6505" y="21834"/>
                    <a:pt x="1035" y="20900"/>
                  </a:cubicBezTo>
                  <a:close/>
                  <a:moveTo>
                    <a:pt x="1835" y="21734"/>
                  </a:moveTo>
                  <a:lnTo>
                    <a:pt x="1835" y="21734"/>
                  </a:lnTo>
                  <a:cubicBezTo>
                    <a:pt x="5772" y="23969"/>
                    <a:pt x="8774" y="27805"/>
                    <a:pt x="12210" y="30807"/>
                  </a:cubicBezTo>
                  <a:cubicBezTo>
                    <a:pt x="12510" y="31074"/>
                    <a:pt x="12743" y="31340"/>
                    <a:pt x="13077" y="31574"/>
                  </a:cubicBezTo>
                  <a:cubicBezTo>
                    <a:pt x="10675" y="30607"/>
                    <a:pt x="8073" y="30340"/>
                    <a:pt x="6072" y="28538"/>
                  </a:cubicBezTo>
                  <a:cubicBezTo>
                    <a:pt x="4704" y="27304"/>
                    <a:pt x="3837" y="25503"/>
                    <a:pt x="2903" y="23935"/>
                  </a:cubicBezTo>
                  <a:cubicBezTo>
                    <a:pt x="2769" y="23668"/>
                    <a:pt x="2369" y="22968"/>
                    <a:pt x="1936" y="22267"/>
                  </a:cubicBezTo>
                  <a:lnTo>
                    <a:pt x="1936" y="22267"/>
                  </a:lnTo>
                  <a:cubicBezTo>
                    <a:pt x="5038" y="25603"/>
                    <a:pt x="8407" y="29106"/>
                    <a:pt x="12343" y="31207"/>
                  </a:cubicBezTo>
                  <a:cubicBezTo>
                    <a:pt x="12356" y="31220"/>
                    <a:pt x="12368" y="31225"/>
                    <a:pt x="12378" y="31225"/>
                  </a:cubicBezTo>
                  <a:cubicBezTo>
                    <a:pt x="12420" y="31225"/>
                    <a:pt x="12437" y="31134"/>
                    <a:pt x="12410" y="31107"/>
                  </a:cubicBezTo>
                  <a:cubicBezTo>
                    <a:pt x="10342" y="29472"/>
                    <a:pt x="8207" y="27971"/>
                    <a:pt x="6239" y="26137"/>
                  </a:cubicBezTo>
                  <a:cubicBezTo>
                    <a:pt x="4704" y="24702"/>
                    <a:pt x="3270" y="23201"/>
                    <a:pt x="1835" y="21734"/>
                  </a:cubicBezTo>
                  <a:close/>
                  <a:moveTo>
                    <a:pt x="21183" y="18031"/>
                  </a:moveTo>
                  <a:lnTo>
                    <a:pt x="21183" y="18031"/>
                  </a:lnTo>
                  <a:cubicBezTo>
                    <a:pt x="18414" y="21367"/>
                    <a:pt x="15145" y="27438"/>
                    <a:pt x="17647" y="31607"/>
                  </a:cubicBezTo>
                  <a:cubicBezTo>
                    <a:pt x="17713" y="31674"/>
                    <a:pt x="17713" y="31774"/>
                    <a:pt x="17713" y="31807"/>
                  </a:cubicBezTo>
                  <a:cubicBezTo>
                    <a:pt x="16112" y="29306"/>
                    <a:pt x="16112" y="26437"/>
                    <a:pt x="17113" y="23602"/>
                  </a:cubicBezTo>
                  <a:cubicBezTo>
                    <a:pt x="17580" y="22334"/>
                    <a:pt x="18281" y="21166"/>
                    <a:pt x="19081" y="20132"/>
                  </a:cubicBezTo>
                  <a:cubicBezTo>
                    <a:pt x="19248" y="19866"/>
                    <a:pt x="20349" y="18698"/>
                    <a:pt x="21183" y="18031"/>
                  </a:cubicBezTo>
                  <a:close/>
                  <a:moveTo>
                    <a:pt x="21716" y="17697"/>
                  </a:moveTo>
                  <a:lnTo>
                    <a:pt x="21716" y="17697"/>
                  </a:lnTo>
                  <a:cubicBezTo>
                    <a:pt x="21583" y="20766"/>
                    <a:pt x="20415" y="23168"/>
                    <a:pt x="19215" y="25970"/>
                  </a:cubicBezTo>
                  <a:cubicBezTo>
                    <a:pt x="18381" y="27838"/>
                    <a:pt x="17747" y="29839"/>
                    <a:pt x="18080" y="31841"/>
                  </a:cubicBezTo>
                  <a:cubicBezTo>
                    <a:pt x="18047" y="31841"/>
                    <a:pt x="18014" y="31807"/>
                    <a:pt x="18014" y="31774"/>
                  </a:cubicBezTo>
                  <a:cubicBezTo>
                    <a:pt x="17880" y="30640"/>
                    <a:pt x="17847" y="29506"/>
                    <a:pt x="17914" y="28338"/>
                  </a:cubicBezTo>
                  <a:cubicBezTo>
                    <a:pt x="18147" y="25370"/>
                    <a:pt x="19515" y="22968"/>
                    <a:pt x="21116" y="20533"/>
                  </a:cubicBezTo>
                  <a:cubicBezTo>
                    <a:pt x="21165" y="20483"/>
                    <a:pt x="21123" y="20397"/>
                    <a:pt x="21070" y="20397"/>
                  </a:cubicBezTo>
                  <a:cubicBezTo>
                    <a:pt x="21052" y="20397"/>
                    <a:pt x="21033" y="20407"/>
                    <a:pt x="21016" y="20433"/>
                  </a:cubicBezTo>
                  <a:cubicBezTo>
                    <a:pt x="18381" y="23201"/>
                    <a:pt x="17380" y="27171"/>
                    <a:pt x="17680" y="31007"/>
                  </a:cubicBezTo>
                  <a:cubicBezTo>
                    <a:pt x="15946" y="26604"/>
                    <a:pt x="18948" y="21533"/>
                    <a:pt x="21583" y="17998"/>
                  </a:cubicBezTo>
                  <a:cubicBezTo>
                    <a:pt x="21616" y="17931"/>
                    <a:pt x="21583" y="17831"/>
                    <a:pt x="21550" y="17831"/>
                  </a:cubicBezTo>
                  <a:cubicBezTo>
                    <a:pt x="21583" y="17797"/>
                    <a:pt x="21683" y="17764"/>
                    <a:pt x="21716" y="17697"/>
                  </a:cubicBezTo>
                  <a:close/>
                  <a:moveTo>
                    <a:pt x="22131" y="17585"/>
                  </a:moveTo>
                  <a:cubicBezTo>
                    <a:pt x="22242" y="17585"/>
                    <a:pt x="22304" y="17659"/>
                    <a:pt x="22350" y="17797"/>
                  </a:cubicBezTo>
                  <a:cubicBezTo>
                    <a:pt x="22750" y="20299"/>
                    <a:pt x="21249" y="23168"/>
                    <a:pt x="20515" y="25470"/>
                  </a:cubicBezTo>
                  <a:cubicBezTo>
                    <a:pt x="20382" y="25803"/>
                    <a:pt x="20282" y="26137"/>
                    <a:pt x="20215" y="26437"/>
                  </a:cubicBezTo>
                  <a:cubicBezTo>
                    <a:pt x="19615" y="28438"/>
                    <a:pt x="19215" y="30373"/>
                    <a:pt x="18281" y="32208"/>
                  </a:cubicBezTo>
                  <a:cubicBezTo>
                    <a:pt x="17547" y="26971"/>
                    <a:pt x="22784" y="22701"/>
                    <a:pt x="21950" y="17631"/>
                  </a:cubicBezTo>
                  <a:cubicBezTo>
                    <a:pt x="22022" y="17600"/>
                    <a:pt x="22082" y="17585"/>
                    <a:pt x="22131" y="17585"/>
                  </a:cubicBezTo>
                  <a:close/>
                  <a:moveTo>
                    <a:pt x="32645" y="31836"/>
                  </a:moveTo>
                  <a:cubicBezTo>
                    <a:pt x="32708" y="31836"/>
                    <a:pt x="32772" y="31855"/>
                    <a:pt x="32791" y="31874"/>
                  </a:cubicBezTo>
                  <a:cubicBezTo>
                    <a:pt x="32824" y="31941"/>
                    <a:pt x="32891" y="31974"/>
                    <a:pt x="32891" y="32008"/>
                  </a:cubicBezTo>
                  <a:cubicBezTo>
                    <a:pt x="32924" y="32141"/>
                    <a:pt x="32891" y="32274"/>
                    <a:pt x="32791" y="32341"/>
                  </a:cubicBezTo>
                  <a:cubicBezTo>
                    <a:pt x="32758" y="32475"/>
                    <a:pt x="32624" y="32541"/>
                    <a:pt x="32457" y="32608"/>
                  </a:cubicBezTo>
                  <a:lnTo>
                    <a:pt x="32457" y="32541"/>
                  </a:lnTo>
                  <a:cubicBezTo>
                    <a:pt x="32457" y="32508"/>
                    <a:pt x="32391" y="32475"/>
                    <a:pt x="32324" y="32441"/>
                  </a:cubicBezTo>
                  <a:cubicBezTo>
                    <a:pt x="32391" y="32341"/>
                    <a:pt x="32391" y="32174"/>
                    <a:pt x="32424" y="32041"/>
                  </a:cubicBezTo>
                  <a:cubicBezTo>
                    <a:pt x="32424" y="31974"/>
                    <a:pt x="32457" y="31874"/>
                    <a:pt x="32524" y="31874"/>
                  </a:cubicBezTo>
                  <a:cubicBezTo>
                    <a:pt x="32552" y="31846"/>
                    <a:pt x="32598" y="31836"/>
                    <a:pt x="32645" y="31836"/>
                  </a:cubicBezTo>
                  <a:close/>
                  <a:moveTo>
                    <a:pt x="27210" y="31841"/>
                  </a:moveTo>
                  <a:cubicBezTo>
                    <a:pt x="27272" y="31841"/>
                    <a:pt x="27331" y="31852"/>
                    <a:pt x="27387" y="31874"/>
                  </a:cubicBezTo>
                  <a:cubicBezTo>
                    <a:pt x="27654" y="32041"/>
                    <a:pt x="27487" y="32641"/>
                    <a:pt x="27387" y="32842"/>
                  </a:cubicBezTo>
                  <a:cubicBezTo>
                    <a:pt x="27292" y="32984"/>
                    <a:pt x="27164" y="33025"/>
                    <a:pt x="27038" y="33025"/>
                  </a:cubicBezTo>
                  <a:cubicBezTo>
                    <a:pt x="26986" y="33025"/>
                    <a:pt x="26935" y="33018"/>
                    <a:pt x="26887" y="33008"/>
                  </a:cubicBezTo>
                  <a:cubicBezTo>
                    <a:pt x="26620" y="32942"/>
                    <a:pt x="26486" y="32708"/>
                    <a:pt x="26453" y="32475"/>
                  </a:cubicBezTo>
                  <a:lnTo>
                    <a:pt x="26453" y="32475"/>
                  </a:lnTo>
                  <a:cubicBezTo>
                    <a:pt x="26486" y="32508"/>
                    <a:pt x="26586" y="32541"/>
                    <a:pt x="26687" y="32541"/>
                  </a:cubicBezTo>
                  <a:cubicBezTo>
                    <a:pt x="26753" y="32541"/>
                    <a:pt x="26853" y="32475"/>
                    <a:pt x="26787" y="32375"/>
                  </a:cubicBezTo>
                  <a:cubicBezTo>
                    <a:pt x="26720" y="32208"/>
                    <a:pt x="26620" y="32108"/>
                    <a:pt x="26820" y="31974"/>
                  </a:cubicBezTo>
                  <a:cubicBezTo>
                    <a:pt x="26953" y="31885"/>
                    <a:pt x="27087" y="31841"/>
                    <a:pt x="27210" y="31841"/>
                  </a:cubicBezTo>
                  <a:close/>
                  <a:moveTo>
                    <a:pt x="26920" y="36344"/>
                  </a:moveTo>
                  <a:cubicBezTo>
                    <a:pt x="26898" y="36344"/>
                    <a:pt x="26964" y="36359"/>
                    <a:pt x="27002" y="36359"/>
                  </a:cubicBezTo>
                  <a:cubicBezTo>
                    <a:pt x="27020" y="36359"/>
                    <a:pt x="27031" y="36355"/>
                    <a:pt x="27020" y="36344"/>
                  </a:cubicBezTo>
                  <a:lnTo>
                    <a:pt x="27020" y="36344"/>
                  </a:lnTo>
                  <a:cubicBezTo>
                    <a:pt x="27120" y="36377"/>
                    <a:pt x="27187" y="36444"/>
                    <a:pt x="27287" y="36511"/>
                  </a:cubicBezTo>
                  <a:cubicBezTo>
                    <a:pt x="27454" y="36644"/>
                    <a:pt x="27520" y="36811"/>
                    <a:pt x="27420" y="37011"/>
                  </a:cubicBezTo>
                  <a:cubicBezTo>
                    <a:pt x="27392" y="37095"/>
                    <a:pt x="27270" y="37227"/>
                    <a:pt x="27152" y="37227"/>
                  </a:cubicBezTo>
                  <a:cubicBezTo>
                    <a:pt x="27130" y="37227"/>
                    <a:pt x="27108" y="37222"/>
                    <a:pt x="27087" y="37211"/>
                  </a:cubicBezTo>
                  <a:cubicBezTo>
                    <a:pt x="26953" y="37178"/>
                    <a:pt x="26887" y="36944"/>
                    <a:pt x="26887" y="36811"/>
                  </a:cubicBezTo>
                  <a:cubicBezTo>
                    <a:pt x="26887" y="36753"/>
                    <a:pt x="26842" y="36717"/>
                    <a:pt x="26797" y="36717"/>
                  </a:cubicBezTo>
                  <a:cubicBezTo>
                    <a:pt x="26765" y="36717"/>
                    <a:pt x="26734" y="36736"/>
                    <a:pt x="26720" y="36778"/>
                  </a:cubicBezTo>
                  <a:cubicBezTo>
                    <a:pt x="26708" y="36806"/>
                    <a:pt x="26697" y="36834"/>
                    <a:pt x="26688" y="36861"/>
                  </a:cubicBezTo>
                  <a:lnTo>
                    <a:pt x="26688" y="36861"/>
                  </a:lnTo>
                  <a:cubicBezTo>
                    <a:pt x="26692" y="36734"/>
                    <a:pt x="26706" y="36606"/>
                    <a:pt x="26753" y="36511"/>
                  </a:cubicBezTo>
                  <a:cubicBezTo>
                    <a:pt x="26787" y="36477"/>
                    <a:pt x="26787" y="36444"/>
                    <a:pt x="26787" y="36377"/>
                  </a:cubicBezTo>
                  <a:lnTo>
                    <a:pt x="26853" y="36344"/>
                  </a:lnTo>
                  <a:close/>
                  <a:moveTo>
                    <a:pt x="11009" y="35210"/>
                  </a:moveTo>
                  <a:lnTo>
                    <a:pt x="11009" y="35210"/>
                  </a:lnTo>
                  <a:cubicBezTo>
                    <a:pt x="12009" y="35510"/>
                    <a:pt x="12943" y="36010"/>
                    <a:pt x="14011" y="36744"/>
                  </a:cubicBezTo>
                  <a:cubicBezTo>
                    <a:pt x="14611" y="37311"/>
                    <a:pt x="15345" y="37878"/>
                    <a:pt x="16046" y="38379"/>
                  </a:cubicBezTo>
                  <a:cubicBezTo>
                    <a:pt x="15445" y="38112"/>
                    <a:pt x="14911" y="37812"/>
                    <a:pt x="14378" y="37445"/>
                  </a:cubicBezTo>
                  <a:cubicBezTo>
                    <a:pt x="13277" y="36711"/>
                    <a:pt x="12176" y="35877"/>
                    <a:pt x="11009" y="35210"/>
                  </a:cubicBezTo>
                  <a:close/>
                  <a:moveTo>
                    <a:pt x="8873" y="34115"/>
                  </a:moveTo>
                  <a:cubicBezTo>
                    <a:pt x="10709" y="34115"/>
                    <a:pt x="12349" y="34672"/>
                    <a:pt x="14078" y="35644"/>
                  </a:cubicBezTo>
                  <a:cubicBezTo>
                    <a:pt x="15845" y="36644"/>
                    <a:pt x="17013" y="38312"/>
                    <a:pt x="18547" y="39513"/>
                  </a:cubicBezTo>
                  <a:cubicBezTo>
                    <a:pt x="16446" y="38446"/>
                    <a:pt x="14845" y="36844"/>
                    <a:pt x="12843" y="35677"/>
                  </a:cubicBezTo>
                  <a:cubicBezTo>
                    <a:pt x="11776" y="35043"/>
                    <a:pt x="10708" y="34776"/>
                    <a:pt x="9574" y="34643"/>
                  </a:cubicBezTo>
                  <a:cubicBezTo>
                    <a:pt x="8960" y="34409"/>
                    <a:pt x="8294" y="34303"/>
                    <a:pt x="7645" y="34303"/>
                  </a:cubicBezTo>
                  <a:cubicBezTo>
                    <a:pt x="7554" y="34303"/>
                    <a:pt x="7463" y="34305"/>
                    <a:pt x="7373" y="34309"/>
                  </a:cubicBezTo>
                  <a:cubicBezTo>
                    <a:pt x="7406" y="34276"/>
                    <a:pt x="7439" y="34276"/>
                    <a:pt x="7540" y="34209"/>
                  </a:cubicBezTo>
                  <a:cubicBezTo>
                    <a:pt x="7997" y="34146"/>
                    <a:pt x="8440" y="34115"/>
                    <a:pt x="8873" y="34115"/>
                  </a:cubicBezTo>
                  <a:close/>
                  <a:moveTo>
                    <a:pt x="6739" y="34676"/>
                  </a:moveTo>
                  <a:cubicBezTo>
                    <a:pt x="6739" y="34710"/>
                    <a:pt x="6772" y="34710"/>
                    <a:pt x="6839" y="34710"/>
                  </a:cubicBezTo>
                  <a:cubicBezTo>
                    <a:pt x="7906" y="34776"/>
                    <a:pt x="8840" y="34810"/>
                    <a:pt x="9741" y="34976"/>
                  </a:cubicBezTo>
                  <a:cubicBezTo>
                    <a:pt x="11509" y="35644"/>
                    <a:pt x="13077" y="36978"/>
                    <a:pt x="14611" y="37945"/>
                  </a:cubicBezTo>
                  <a:cubicBezTo>
                    <a:pt x="15879" y="38679"/>
                    <a:pt x="17213" y="39313"/>
                    <a:pt x="18547" y="39880"/>
                  </a:cubicBezTo>
                  <a:cubicBezTo>
                    <a:pt x="16046" y="39680"/>
                    <a:pt x="14111" y="38712"/>
                    <a:pt x="11943" y="37378"/>
                  </a:cubicBezTo>
                  <a:cubicBezTo>
                    <a:pt x="10275" y="36311"/>
                    <a:pt x="8607" y="35177"/>
                    <a:pt x="6639" y="34776"/>
                  </a:cubicBezTo>
                  <a:cubicBezTo>
                    <a:pt x="6639" y="34710"/>
                    <a:pt x="6706" y="34676"/>
                    <a:pt x="6739" y="34676"/>
                  </a:cubicBezTo>
                  <a:close/>
                  <a:moveTo>
                    <a:pt x="9889" y="33683"/>
                  </a:moveTo>
                  <a:cubicBezTo>
                    <a:pt x="13267" y="33683"/>
                    <a:pt x="16448" y="36914"/>
                    <a:pt x="18848" y="39313"/>
                  </a:cubicBezTo>
                  <a:cubicBezTo>
                    <a:pt x="19114" y="39546"/>
                    <a:pt x="19381" y="39847"/>
                    <a:pt x="19682" y="40113"/>
                  </a:cubicBezTo>
                  <a:lnTo>
                    <a:pt x="19415" y="39980"/>
                  </a:lnTo>
                  <a:cubicBezTo>
                    <a:pt x="16195" y="37348"/>
                    <a:pt x="13348" y="33912"/>
                    <a:pt x="9169" y="33912"/>
                  </a:cubicBezTo>
                  <a:cubicBezTo>
                    <a:pt x="8845" y="33912"/>
                    <a:pt x="8514" y="33933"/>
                    <a:pt x="8173" y="33976"/>
                  </a:cubicBezTo>
                  <a:cubicBezTo>
                    <a:pt x="8749" y="33774"/>
                    <a:pt x="9322" y="33683"/>
                    <a:pt x="9889" y="33683"/>
                  </a:cubicBezTo>
                  <a:close/>
                  <a:moveTo>
                    <a:pt x="6972" y="35043"/>
                  </a:moveTo>
                  <a:cubicBezTo>
                    <a:pt x="9141" y="35877"/>
                    <a:pt x="11042" y="37178"/>
                    <a:pt x="13043" y="38379"/>
                  </a:cubicBezTo>
                  <a:cubicBezTo>
                    <a:pt x="14518" y="39304"/>
                    <a:pt x="16267" y="40179"/>
                    <a:pt x="18054" y="40179"/>
                  </a:cubicBezTo>
                  <a:cubicBezTo>
                    <a:pt x="18329" y="40179"/>
                    <a:pt x="18605" y="40158"/>
                    <a:pt x="18881" y="40113"/>
                  </a:cubicBezTo>
                  <a:cubicBezTo>
                    <a:pt x="19048" y="40180"/>
                    <a:pt x="19248" y="40280"/>
                    <a:pt x="19415" y="40347"/>
                  </a:cubicBezTo>
                  <a:cubicBezTo>
                    <a:pt x="18974" y="40276"/>
                    <a:pt x="18534" y="40253"/>
                    <a:pt x="18088" y="40253"/>
                  </a:cubicBezTo>
                  <a:cubicBezTo>
                    <a:pt x="17488" y="40253"/>
                    <a:pt x="16878" y="40294"/>
                    <a:pt x="16246" y="40314"/>
                  </a:cubicBezTo>
                  <a:cubicBezTo>
                    <a:pt x="16226" y="40314"/>
                    <a:pt x="16206" y="40314"/>
                    <a:pt x="16187" y="40314"/>
                  </a:cubicBezTo>
                  <a:cubicBezTo>
                    <a:pt x="12643" y="40314"/>
                    <a:pt x="9593" y="37332"/>
                    <a:pt x="6972" y="35043"/>
                  </a:cubicBezTo>
                  <a:close/>
                  <a:moveTo>
                    <a:pt x="20549" y="27204"/>
                  </a:moveTo>
                  <a:cubicBezTo>
                    <a:pt x="22083" y="29939"/>
                    <a:pt x="23584" y="32675"/>
                    <a:pt x="24552" y="35677"/>
                  </a:cubicBezTo>
                  <a:cubicBezTo>
                    <a:pt x="24585" y="35777"/>
                    <a:pt x="24585" y="35844"/>
                    <a:pt x="24618" y="35944"/>
                  </a:cubicBezTo>
                  <a:cubicBezTo>
                    <a:pt x="23184" y="35043"/>
                    <a:pt x="22083" y="33609"/>
                    <a:pt x="20682" y="32641"/>
                  </a:cubicBezTo>
                  <a:cubicBezTo>
                    <a:pt x="20655" y="32628"/>
                    <a:pt x="20621" y="32619"/>
                    <a:pt x="20592" y="32619"/>
                  </a:cubicBezTo>
                  <a:cubicBezTo>
                    <a:pt x="20550" y="32619"/>
                    <a:pt x="20515" y="32636"/>
                    <a:pt x="20515" y="32675"/>
                  </a:cubicBezTo>
                  <a:lnTo>
                    <a:pt x="20515" y="32708"/>
                  </a:lnTo>
                  <a:cubicBezTo>
                    <a:pt x="20490" y="32693"/>
                    <a:pt x="20462" y="32686"/>
                    <a:pt x="20433" y="32686"/>
                  </a:cubicBezTo>
                  <a:cubicBezTo>
                    <a:pt x="20269" y="32686"/>
                    <a:pt x="20074" y="32900"/>
                    <a:pt x="20215" y="33042"/>
                  </a:cubicBezTo>
                  <a:lnTo>
                    <a:pt x="20249" y="33108"/>
                  </a:lnTo>
                  <a:cubicBezTo>
                    <a:pt x="20382" y="33208"/>
                    <a:pt x="20482" y="33342"/>
                    <a:pt x="20616" y="33375"/>
                  </a:cubicBezTo>
                  <a:cubicBezTo>
                    <a:pt x="20649" y="33442"/>
                    <a:pt x="20716" y="33475"/>
                    <a:pt x="20716" y="33509"/>
                  </a:cubicBezTo>
                  <a:cubicBezTo>
                    <a:pt x="20731" y="33587"/>
                    <a:pt x="20784" y="33622"/>
                    <a:pt x="20843" y="33622"/>
                  </a:cubicBezTo>
                  <a:cubicBezTo>
                    <a:pt x="20908" y="33622"/>
                    <a:pt x="20981" y="33579"/>
                    <a:pt x="21016" y="33509"/>
                  </a:cubicBezTo>
                  <a:cubicBezTo>
                    <a:pt x="21083" y="33509"/>
                    <a:pt x="21116" y="33375"/>
                    <a:pt x="21049" y="33342"/>
                  </a:cubicBezTo>
                  <a:cubicBezTo>
                    <a:pt x="21016" y="33309"/>
                    <a:pt x="20949" y="33275"/>
                    <a:pt x="20916" y="33275"/>
                  </a:cubicBezTo>
                  <a:cubicBezTo>
                    <a:pt x="20882" y="33175"/>
                    <a:pt x="20782" y="33108"/>
                    <a:pt x="20749" y="33008"/>
                  </a:cubicBezTo>
                  <a:cubicBezTo>
                    <a:pt x="20732" y="32975"/>
                    <a:pt x="20731" y="32961"/>
                    <a:pt x="20742" y="32961"/>
                  </a:cubicBezTo>
                  <a:cubicBezTo>
                    <a:pt x="20793" y="32961"/>
                    <a:pt x="21127" y="33309"/>
                    <a:pt x="21183" y="33309"/>
                  </a:cubicBezTo>
                  <a:cubicBezTo>
                    <a:pt x="21616" y="33675"/>
                    <a:pt x="22017" y="34109"/>
                    <a:pt x="22417" y="34476"/>
                  </a:cubicBezTo>
                  <a:cubicBezTo>
                    <a:pt x="23117" y="35143"/>
                    <a:pt x="23784" y="35810"/>
                    <a:pt x="24685" y="36277"/>
                  </a:cubicBezTo>
                  <a:cubicBezTo>
                    <a:pt x="25586" y="39513"/>
                    <a:pt x="25719" y="42849"/>
                    <a:pt x="25552" y="46184"/>
                  </a:cubicBezTo>
                  <a:cubicBezTo>
                    <a:pt x="25552" y="46556"/>
                    <a:pt x="25528" y="46902"/>
                    <a:pt x="25521" y="47267"/>
                  </a:cubicBezTo>
                  <a:lnTo>
                    <a:pt x="25521" y="47267"/>
                  </a:lnTo>
                  <a:cubicBezTo>
                    <a:pt x="24023" y="43223"/>
                    <a:pt x="21995" y="39024"/>
                    <a:pt x="18914" y="35844"/>
                  </a:cubicBezTo>
                  <a:cubicBezTo>
                    <a:pt x="18681" y="35010"/>
                    <a:pt x="18447" y="34209"/>
                    <a:pt x="18281" y="33375"/>
                  </a:cubicBezTo>
                  <a:cubicBezTo>
                    <a:pt x="19415" y="31474"/>
                    <a:pt x="19948" y="29339"/>
                    <a:pt x="20549" y="27204"/>
                  </a:cubicBezTo>
                  <a:close/>
                  <a:moveTo>
                    <a:pt x="12855" y="0"/>
                  </a:moveTo>
                  <a:cubicBezTo>
                    <a:pt x="12777" y="0"/>
                    <a:pt x="12716" y="103"/>
                    <a:pt x="12743" y="185"/>
                  </a:cubicBezTo>
                  <a:cubicBezTo>
                    <a:pt x="12777" y="285"/>
                    <a:pt x="12877" y="418"/>
                    <a:pt x="12910" y="485"/>
                  </a:cubicBezTo>
                  <a:lnTo>
                    <a:pt x="12810" y="485"/>
                  </a:lnTo>
                  <a:lnTo>
                    <a:pt x="12576" y="352"/>
                  </a:lnTo>
                  <a:cubicBezTo>
                    <a:pt x="12576" y="318"/>
                    <a:pt x="12476" y="318"/>
                    <a:pt x="12443" y="318"/>
                  </a:cubicBezTo>
                  <a:cubicBezTo>
                    <a:pt x="12376" y="285"/>
                    <a:pt x="12276" y="285"/>
                    <a:pt x="12210" y="252"/>
                  </a:cubicBezTo>
                  <a:cubicBezTo>
                    <a:pt x="12193" y="243"/>
                    <a:pt x="12178" y="240"/>
                    <a:pt x="12164" y="240"/>
                  </a:cubicBezTo>
                  <a:cubicBezTo>
                    <a:pt x="12062" y="240"/>
                    <a:pt x="12022" y="427"/>
                    <a:pt x="12109" y="485"/>
                  </a:cubicBezTo>
                  <a:cubicBezTo>
                    <a:pt x="12143" y="485"/>
                    <a:pt x="12210" y="518"/>
                    <a:pt x="12243" y="518"/>
                  </a:cubicBezTo>
                  <a:lnTo>
                    <a:pt x="12243" y="618"/>
                  </a:lnTo>
                  <a:cubicBezTo>
                    <a:pt x="13944" y="6089"/>
                    <a:pt x="11776" y="14128"/>
                    <a:pt x="17547" y="17531"/>
                  </a:cubicBezTo>
                  <a:lnTo>
                    <a:pt x="17547" y="18164"/>
                  </a:lnTo>
                  <a:cubicBezTo>
                    <a:pt x="17547" y="18231"/>
                    <a:pt x="17597" y="18264"/>
                    <a:pt x="17647" y="18264"/>
                  </a:cubicBezTo>
                  <a:cubicBezTo>
                    <a:pt x="17697" y="18264"/>
                    <a:pt x="17747" y="18231"/>
                    <a:pt x="17747" y="18164"/>
                  </a:cubicBezTo>
                  <a:cubicBezTo>
                    <a:pt x="17747" y="18098"/>
                    <a:pt x="17747" y="18031"/>
                    <a:pt x="17780" y="17964"/>
                  </a:cubicBezTo>
                  <a:cubicBezTo>
                    <a:pt x="18080" y="18665"/>
                    <a:pt x="18381" y="19365"/>
                    <a:pt x="18647" y="20032"/>
                  </a:cubicBezTo>
                  <a:cubicBezTo>
                    <a:pt x="18147" y="20699"/>
                    <a:pt x="17713" y="21367"/>
                    <a:pt x="17380" y="22134"/>
                  </a:cubicBezTo>
                  <a:cubicBezTo>
                    <a:pt x="16046" y="19499"/>
                    <a:pt x="14044" y="17364"/>
                    <a:pt x="12043" y="15196"/>
                  </a:cubicBezTo>
                  <a:cubicBezTo>
                    <a:pt x="12310" y="15129"/>
                    <a:pt x="12443" y="14829"/>
                    <a:pt x="12543" y="14595"/>
                  </a:cubicBezTo>
                  <a:cubicBezTo>
                    <a:pt x="12610" y="14262"/>
                    <a:pt x="12643" y="13828"/>
                    <a:pt x="12743" y="13494"/>
                  </a:cubicBezTo>
                  <a:cubicBezTo>
                    <a:pt x="12843" y="13628"/>
                    <a:pt x="12910" y="13761"/>
                    <a:pt x="13043" y="13828"/>
                  </a:cubicBezTo>
                  <a:lnTo>
                    <a:pt x="13144" y="13961"/>
                  </a:lnTo>
                  <a:cubicBezTo>
                    <a:pt x="13182" y="13987"/>
                    <a:pt x="13225" y="13998"/>
                    <a:pt x="13267" y="13998"/>
                  </a:cubicBezTo>
                  <a:cubicBezTo>
                    <a:pt x="13336" y="13998"/>
                    <a:pt x="13402" y="13969"/>
                    <a:pt x="13444" y="13928"/>
                  </a:cubicBezTo>
                  <a:cubicBezTo>
                    <a:pt x="13477" y="13861"/>
                    <a:pt x="13544" y="13828"/>
                    <a:pt x="13544" y="13795"/>
                  </a:cubicBezTo>
                  <a:lnTo>
                    <a:pt x="13544" y="13694"/>
                  </a:lnTo>
                  <a:lnTo>
                    <a:pt x="13544" y="13661"/>
                  </a:lnTo>
                  <a:cubicBezTo>
                    <a:pt x="13510" y="13461"/>
                    <a:pt x="13410" y="13328"/>
                    <a:pt x="13244" y="13161"/>
                  </a:cubicBezTo>
                  <a:cubicBezTo>
                    <a:pt x="13210" y="13127"/>
                    <a:pt x="13144" y="13094"/>
                    <a:pt x="13110" y="13094"/>
                  </a:cubicBezTo>
                  <a:lnTo>
                    <a:pt x="12943" y="12927"/>
                  </a:lnTo>
                  <a:cubicBezTo>
                    <a:pt x="12928" y="12897"/>
                    <a:pt x="12893" y="12881"/>
                    <a:pt x="12856" y="12881"/>
                  </a:cubicBezTo>
                  <a:cubicBezTo>
                    <a:pt x="12810" y="12881"/>
                    <a:pt x="12762" y="12906"/>
                    <a:pt x="12743" y="12961"/>
                  </a:cubicBezTo>
                  <a:cubicBezTo>
                    <a:pt x="12543" y="13261"/>
                    <a:pt x="12510" y="13628"/>
                    <a:pt x="12410" y="13995"/>
                  </a:cubicBezTo>
                  <a:cubicBezTo>
                    <a:pt x="12376" y="14262"/>
                    <a:pt x="12376" y="14962"/>
                    <a:pt x="12043" y="15029"/>
                  </a:cubicBezTo>
                  <a:cubicBezTo>
                    <a:pt x="12009" y="15029"/>
                    <a:pt x="12009" y="15095"/>
                    <a:pt x="12009" y="15095"/>
                  </a:cubicBezTo>
                  <a:cubicBezTo>
                    <a:pt x="11776" y="14862"/>
                    <a:pt x="11609" y="14662"/>
                    <a:pt x="11409" y="14462"/>
                  </a:cubicBezTo>
                  <a:cubicBezTo>
                    <a:pt x="11109" y="13494"/>
                    <a:pt x="10909" y="12494"/>
                    <a:pt x="10775" y="11526"/>
                  </a:cubicBezTo>
                  <a:cubicBezTo>
                    <a:pt x="10809" y="11493"/>
                    <a:pt x="10809" y="11460"/>
                    <a:pt x="10775" y="11359"/>
                  </a:cubicBezTo>
                  <a:cubicBezTo>
                    <a:pt x="10775" y="11326"/>
                    <a:pt x="10742" y="11293"/>
                    <a:pt x="10742" y="11259"/>
                  </a:cubicBezTo>
                  <a:lnTo>
                    <a:pt x="10742" y="11193"/>
                  </a:lnTo>
                  <a:lnTo>
                    <a:pt x="10708" y="11159"/>
                  </a:lnTo>
                  <a:cubicBezTo>
                    <a:pt x="11575" y="10780"/>
                    <a:pt x="11078" y="9367"/>
                    <a:pt x="10272" y="9367"/>
                  </a:cubicBezTo>
                  <a:cubicBezTo>
                    <a:pt x="10085" y="9367"/>
                    <a:pt x="9881" y="9443"/>
                    <a:pt x="9674" y="9625"/>
                  </a:cubicBezTo>
                  <a:cubicBezTo>
                    <a:pt x="9541" y="9758"/>
                    <a:pt x="9474" y="9958"/>
                    <a:pt x="9674" y="10092"/>
                  </a:cubicBezTo>
                  <a:cubicBezTo>
                    <a:pt x="9848" y="10213"/>
                    <a:pt x="9994" y="10271"/>
                    <a:pt x="10141" y="10271"/>
                  </a:cubicBezTo>
                  <a:cubicBezTo>
                    <a:pt x="10277" y="10271"/>
                    <a:pt x="10415" y="10221"/>
                    <a:pt x="10575" y="10125"/>
                  </a:cubicBezTo>
                  <a:lnTo>
                    <a:pt x="10575" y="10125"/>
                  </a:lnTo>
                  <a:cubicBezTo>
                    <a:pt x="10708" y="10325"/>
                    <a:pt x="10675" y="10759"/>
                    <a:pt x="10342" y="10792"/>
                  </a:cubicBezTo>
                  <a:cubicBezTo>
                    <a:pt x="10175" y="10826"/>
                    <a:pt x="10008" y="11026"/>
                    <a:pt x="10175" y="11193"/>
                  </a:cubicBezTo>
                  <a:cubicBezTo>
                    <a:pt x="10275" y="11326"/>
                    <a:pt x="10408" y="11493"/>
                    <a:pt x="10542" y="11626"/>
                  </a:cubicBezTo>
                  <a:cubicBezTo>
                    <a:pt x="10542" y="11660"/>
                    <a:pt x="10575" y="11660"/>
                    <a:pt x="10575" y="11660"/>
                  </a:cubicBezTo>
                  <a:cubicBezTo>
                    <a:pt x="10875" y="12260"/>
                    <a:pt x="10909" y="13194"/>
                    <a:pt x="11042" y="13828"/>
                  </a:cubicBezTo>
                  <a:cubicBezTo>
                    <a:pt x="11075" y="13961"/>
                    <a:pt x="11075" y="14028"/>
                    <a:pt x="11109" y="14161"/>
                  </a:cubicBezTo>
                  <a:cubicBezTo>
                    <a:pt x="10508" y="13461"/>
                    <a:pt x="9875" y="12760"/>
                    <a:pt x="9241" y="11993"/>
                  </a:cubicBezTo>
                  <a:cubicBezTo>
                    <a:pt x="9341" y="11960"/>
                    <a:pt x="9341" y="11860"/>
                    <a:pt x="9241" y="11826"/>
                  </a:cubicBezTo>
                  <a:cubicBezTo>
                    <a:pt x="8440" y="11460"/>
                    <a:pt x="8407" y="9758"/>
                    <a:pt x="8540" y="8691"/>
                  </a:cubicBezTo>
                  <a:cubicBezTo>
                    <a:pt x="8607" y="8658"/>
                    <a:pt x="8707" y="8624"/>
                    <a:pt x="8740" y="8491"/>
                  </a:cubicBezTo>
                  <a:cubicBezTo>
                    <a:pt x="8832" y="8187"/>
                    <a:pt x="8784" y="7606"/>
                    <a:pt x="8372" y="7606"/>
                  </a:cubicBezTo>
                  <a:cubicBezTo>
                    <a:pt x="8331" y="7606"/>
                    <a:pt x="8287" y="7612"/>
                    <a:pt x="8240" y="7623"/>
                  </a:cubicBezTo>
                  <a:cubicBezTo>
                    <a:pt x="7640" y="7790"/>
                    <a:pt x="7806" y="8524"/>
                    <a:pt x="8073" y="8924"/>
                  </a:cubicBezTo>
                  <a:cubicBezTo>
                    <a:pt x="8107" y="8958"/>
                    <a:pt x="8207" y="8958"/>
                    <a:pt x="8240" y="8958"/>
                  </a:cubicBezTo>
                  <a:cubicBezTo>
                    <a:pt x="8207" y="9525"/>
                    <a:pt x="8140" y="10159"/>
                    <a:pt x="8240" y="10692"/>
                  </a:cubicBezTo>
                  <a:cubicBezTo>
                    <a:pt x="7773" y="9992"/>
                    <a:pt x="7306" y="9291"/>
                    <a:pt x="6939" y="8491"/>
                  </a:cubicBezTo>
                  <a:cubicBezTo>
                    <a:pt x="7206" y="8324"/>
                    <a:pt x="7239" y="7957"/>
                    <a:pt x="7273" y="7690"/>
                  </a:cubicBezTo>
                  <a:cubicBezTo>
                    <a:pt x="7306" y="7423"/>
                    <a:pt x="7273" y="7090"/>
                    <a:pt x="7073" y="6823"/>
                  </a:cubicBezTo>
                  <a:cubicBezTo>
                    <a:pt x="6931" y="6682"/>
                    <a:pt x="6756" y="6625"/>
                    <a:pt x="6574" y="6625"/>
                  </a:cubicBezTo>
                  <a:cubicBezTo>
                    <a:pt x="6283" y="6625"/>
                    <a:pt x="5977" y="6771"/>
                    <a:pt x="5772" y="6956"/>
                  </a:cubicBezTo>
                  <a:cubicBezTo>
                    <a:pt x="5738" y="6990"/>
                    <a:pt x="5738" y="7023"/>
                    <a:pt x="5705" y="7023"/>
                  </a:cubicBezTo>
                  <a:cubicBezTo>
                    <a:pt x="5691" y="7019"/>
                    <a:pt x="5677" y="7016"/>
                    <a:pt x="5662" y="7016"/>
                  </a:cubicBezTo>
                  <a:cubicBezTo>
                    <a:pt x="5564" y="7016"/>
                    <a:pt x="5447" y="7103"/>
                    <a:pt x="5505" y="7190"/>
                  </a:cubicBezTo>
                  <a:cubicBezTo>
                    <a:pt x="5505" y="7257"/>
                    <a:pt x="5538" y="7290"/>
                    <a:pt x="5538" y="7290"/>
                  </a:cubicBezTo>
                  <a:cubicBezTo>
                    <a:pt x="5438" y="7690"/>
                    <a:pt x="5638" y="8191"/>
                    <a:pt x="6105" y="8291"/>
                  </a:cubicBezTo>
                  <a:lnTo>
                    <a:pt x="6205" y="8291"/>
                  </a:lnTo>
                  <a:cubicBezTo>
                    <a:pt x="6342" y="8427"/>
                    <a:pt x="6501" y="8542"/>
                    <a:pt x="6664" y="8542"/>
                  </a:cubicBezTo>
                  <a:cubicBezTo>
                    <a:pt x="6700" y="8542"/>
                    <a:pt x="6736" y="8536"/>
                    <a:pt x="6772" y="8524"/>
                  </a:cubicBezTo>
                  <a:lnTo>
                    <a:pt x="6839" y="8524"/>
                  </a:lnTo>
                  <a:cubicBezTo>
                    <a:pt x="7373" y="9758"/>
                    <a:pt x="8040" y="10826"/>
                    <a:pt x="8774" y="11860"/>
                  </a:cubicBezTo>
                  <a:cubicBezTo>
                    <a:pt x="8590" y="11913"/>
                    <a:pt x="8405" y="11936"/>
                    <a:pt x="8221" y="11936"/>
                  </a:cubicBezTo>
                  <a:cubicBezTo>
                    <a:pt x="7369" y="11936"/>
                    <a:pt x="6509" y="11451"/>
                    <a:pt x="5605" y="11259"/>
                  </a:cubicBezTo>
                  <a:cubicBezTo>
                    <a:pt x="5705" y="10993"/>
                    <a:pt x="5705" y="10759"/>
                    <a:pt x="5672" y="10592"/>
                  </a:cubicBezTo>
                  <a:cubicBezTo>
                    <a:pt x="5638" y="10509"/>
                    <a:pt x="5555" y="10467"/>
                    <a:pt x="5471" y="10467"/>
                  </a:cubicBezTo>
                  <a:cubicBezTo>
                    <a:pt x="5388" y="10467"/>
                    <a:pt x="5305" y="10509"/>
                    <a:pt x="5271" y="10592"/>
                  </a:cubicBezTo>
                  <a:cubicBezTo>
                    <a:pt x="5271" y="10659"/>
                    <a:pt x="5238" y="10759"/>
                    <a:pt x="5171" y="10826"/>
                  </a:cubicBezTo>
                  <a:cubicBezTo>
                    <a:pt x="5104" y="10926"/>
                    <a:pt x="5205" y="10993"/>
                    <a:pt x="5238" y="10993"/>
                  </a:cubicBezTo>
                  <a:cubicBezTo>
                    <a:pt x="5238" y="11026"/>
                    <a:pt x="5205" y="11126"/>
                    <a:pt x="5205" y="11159"/>
                  </a:cubicBezTo>
                  <a:cubicBezTo>
                    <a:pt x="5071" y="11026"/>
                    <a:pt x="4904" y="10993"/>
                    <a:pt x="4771" y="10993"/>
                  </a:cubicBezTo>
                  <a:cubicBezTo>
                    <a:pt x="4671" y="10993"/>
                    <a:pt x="4604" y="11093"/>
                    <a:pt x="4537" y="11193"/>
                  </a:cubicBezTo>
                  <a:cubicBezTo>
                    <a:pt x="4437" y="11259"/>
                    <a:pt x="4371" y="11293"/>
                    <a:pt x="4404" y="11359"/>
                  </a:cubicBezTo>
                  <a:cubicBezTo>
                    <a:pt x="4404" y="11426"/>
                    <a:pt x="4437" y="11460"/>
                    <a:pt x="4437" y="11526"/>
                  </a:cubicBezTo>
                  <a:cubicBezTo>
                    <a:pt x="4437" y="11760"/>
                    <a:pt x="4504" y="11960"/>
                    <a:pt x="4671" y="12027"/>
                  </a:cubicBezTo>
                  <a:cubicBezTo>
                    <a:pt x="4720" y="12075"/>
                    <a:pt x="4804" y="12106"/>
                    <a:pt x="4872" y="12106"/>
                  </a:cubicBezTo>
                  <a:cubicBezTo>
                    <a:pt x="4897" y="12106"/>
                    <a:pt x="4920" y="12102"/>
                    <a:pt x="4938" y="12093"/>
                  </a:cubicBezTo>
                  <a:cubicBezTo>
                    <a:pt x="4975" y="12101"/>
                    <a:pt x="5013" y="12105"/>
                    <a:pt x="5050" y="12105"/>
                  </a:cubicBezTo>
                  <a:cubicBezTo>
                    <a:pt x="5179" y="12105"/>
                    <a:pt x="5309" y="12056"/>
                    <a:pt x="5438" y="11927"/>
                  </a:cubicBezTo>
                  <a:cubicBezTo>
                    <a:pt x="5571" y="11826"/>
                    <a:pt x="5571" y="11693"/>
                    <a:pt x="5538" y="11593"/>
                  </a:cubicBezTo>
                  <a:lnTo>
                    <a:pt x="5538" y="11593"/>
                  </a:lnTo>
                  <a:cubicBezTo>
                    <a:pt x="6428" y="11771"/>
                    <a:pt x="7338" y="12259"/>
                    <a:pt x="8178" y="12259"/>
                  </a:cubicBezTo>
                  <a:cubicBezTo>
                    <a:pt x="8440" y="12259"/>
                    <a:pt x="8695" y="12212"/>
                    <a:pt x="8941" y="12093"/>
                  </a:cubicBezTo>
                  <a:cubicBezTo>
                    <a:pt x="9708" y="13094"/>
                    <a:pt x="10508" y="14028"/>
                    <a:pt x="11342" y="14995"/>
                  </a:cubicBezTo>
                  <a:lnTo>
                    <a:pt x="11442" y="15362"/>
                  </a:lnTo>
                  <a:cubicBezTo>
                    <a:pt x="11473" y="15424"/>
                    <a:pt x="11512" y="15450"/>
                    <a:pt x="11550" y="15450"/>
                  </a:cubicBezTo>
                  <a:cubicBezTo>
                    <a:pt x="11595" y="15450"/>
                    <a:pt x="11640" y="15416"/>
                    <a:pt x="11676" y="15362"/>
                  </a:cubicBezTo>
                  <a:cubicBezTo>
                    <a:pt x="12176" y="15963"/>
                    <a:pt x="12710" y="16496"/>
                    <a:pt x="13210" y="17097"/>
                  </a:cubicBezTo>
                  <a:cubicBezTo>
                    <a:pt x="12376" y="17030"/>
                    <a:pt x="11609" y="16463"/>
                    <a:pt x="10842" y="16130"/>
                  </a:cubicBezTo>
                  <a:cubicBezTo>
                    <a:pt x="10075" y="15796"/>
                    <a:pt x="9341" y="15496"/>
                    <a:pt x="8607" y="15129"/>
                  </a:cubicBezTo>
                  <a:cubicBezTo>
                    <a:pt x="9156" y="14580"/>
                    <a:pt x="8728" y="13404"/>
                    <a:pt x="7953" y="13404"/>
                  </a:cubicBezTo>
                  <a:cubicBezTo>
                    <a:pt x="7834" y="13404"/>
                    <a:pt x="7706" y="13432"/>
                    <a:pt x="7573" y="13494"/>
                  </a:cubicBezTo>
                  <a:cubicBezTo>
                    <a:pt x="6689" y="13890"/>
                    <a:pt x="6863" y="15371"/>
                    <a:pt x="7738" y="15371"/>
                  </a:cubicBezTo>
                  <a:cubicBezTo>
                    <a:pt x="7821" y="15371"/>
                    <a:pt x="7911" y="15358"/>
                    <a:pt x="8007" y="15329"/>
                  </a:cubicBezTo>
                  <a:cubicBezTo>
                    <a:pt x="8073" y="15429"/>
                    <a:pt x="8107" y="15462"/>
                    <a:pt x="8273" y="15496"/>
                  </a:cubicBezTo>
                  <a:cubicBezTo>
                    <a:pt x="8309" y="15505"/>
                    <a:pt x="8342" y="15509"/>
                    <a:pt x="8373" y="15509"/>
                  </a:cubicBezTo>
                  <a:cubicBezTo>
                    <a:pt x="8456" y="15509"/>
                    <a:pt x="8516" y="15478"/>
                    <a:pt x="8540" y="15429"/>
                  </a:cubicBezTo>
                  <a:cubicBezTo>
                    <a:pt x="9441" y="15863"/>
                    <a:pt x="10442" y="16263"/>
                    <a:pt x="11409" y="16663"/>
                  </a:cubicBezTo>
                  <a:cubicBezTo>
                    <a:pt x="11979" y="16920"/>
                    <a:pt x="12452" y="17299"/>
                    <a:pt x="13078" y="17299"/>
                  </a:cubicBezTo>
                  <a:cubicBezTo>
                    <a:pt x="13184" y="17299"/>
                    <a:pt x="13294" y="17288"/>
                    <a:pt x="13410" y="17264"/>
                  </a:cubicBezTo>
                  <a:cubicBezTo>
                    <a:pt x="14878" y="18865"/>
                    <a:pt x="16279" y="20499"/>
                    <a:pt x="17413" y="22367"/>
                  </a:cubicBezTo>
                  <a:cubicBezTo>
                    <a:pt x="16913" y="23435"/>
                    <a:pt x="16546" y="24536"/>
                    <a:pt x="16379" y="25670"/>
                  </a:cubicBezTo>
                  <a:cubicBezTo>
                    <a:pt x="15112" y="25336"/>
                    <a:pt x="13577" y="25103"/>
                    <a:pt x="12610" y="24169"/>
                  </a:cubicBezTo>
                  <a:cubicBezTo>
                    <a:pt x="13377" y="23802"/>
                    <a:pt x="13077" y="22467"/>
                    <a:pt x="12076" y="22301"/>
                  </a:cubicBezTo>
                  <a:cubicBezTo>
                    <a:pt x="11974" y="22281"/>
                    <a:pt x="11878" y="22272"/>
                    <a:pt x="11787" y="22272"/>
                  </a:cubicBezTo>
                  <a:cubicBezTo>
                    <a:pt x="10533" y="22272"/>
                    <a:pt x="10354" y="24011"/>
                    <a:pt x="11612" y="24011"/>
                  </a:cubicBezTo>
                  <a:cubicBezTo>
                    <a:pt x="11664" y="24011"/>
                    <a:pt x="11719" y="24008"/>
                    <a:pt x="11776" y="24002"/>
                  </a:cubicBezTo>
                  <a:cubicBezTo>
                    <a:pt x="11776" y="24154"/>
                    <a:pt x="11887" y="24306"/>
                    <a:pt x="12033" y="24306"/>
                  </a:cubicBezTo>
                  <a:cubicBezTo>
                    <a:pt x="12047" y="24306"/>
                    <a:pt x="12062" y="24305"/>
                    <a:pt x="12076" y="24302"/>
                  </a:cubicBezTo>
                  <a:lnTo>
                    <a:pt x="12343" y="24302"/>
                  </a:lnTo>
                  <a:cubicBezTo>
                    <a:pt x="13277" y="25303"/>
                    <a:pt x="15045" y="25803"/>
                    <a:pt x="16346" y="25937"/>
                  </a:cubicBezTo>
                  <a:cubicBezTo>
                    <a:pt x="16046" y="28138"/>
                    <a:pt x="16413" y="30373"/>
                    <a:pt x="17880" y="32375"/>
                  </a:cubicBezTo>
                  <a:cubicBezTo>
                    <a:pt x="17914" y="32608"/>
                    <a:pt x="17947" y="32842"/>
                    <a:pt x="18014" y="33042"/>
                  </a:cubicBezTo>
                  <a:cubicBezTo>
                    <a:pt x="17914" y="33175"/>
                    <a:pt x="17880" y="33275"/>
                    <a:pt x="17780" y="33375"/>
                  </a:cubicBezTo>
                  <a:cubicBezTo>
                    <a:pt x="17707" y="33547"/>
                    <a:pt x="17831" y="33718"/>
                    <a:pt x="17955" y="33718"/>
                  </a:cubicBezTo>
                  <a:cubicBezTo>
                    <a:pt x="18000" y="33718"/>
                    <a:pt x="18045" y="33695"/>
                    <a:pt x="18080" y="33642"/>
                  </a:cubicBezTo>
                  <a:cubicBezTo>
                    <a:pt x="18214" y="34276"/>
                    <a:pt x="18381" y="34843"/>
                    <a:pt x="18581" y="35477"/>
                  </a:cubicBezTo>
                  <a:cubicBezTo>
                    <a:pt x="17713" y="34609"/>
                    <a:pt x="16746" y="33809"/>
                    <a:pt x="15679" y="33108"/>
                  </a:cubicBezTo>
                  <a:cubicBezTo>
                    <a:pt x="15178" y="32808"/>
                    <a:pt x="14711" y="32475"/>
                    <a:pt x="14244" y="32141"/>
                  </a:cubicBezTo>
                  <a:cubicBezTo>
                    <a:pt x="14278" y="32108"/>
                    <a:pt x="14244" y="32008"/>
                    <a:pt x="14211" y="31974"/>
                  </a:cubicBezTo>
                  <a:cubicBezTo>
                    <a:pt x="12777" y="30673"/>
                    <a:pt x="12176" y="28772"/>
                    <a:pt x="11342" y="27104"/>
                  </a:cubicBezTo>
                  <a:cubicBezTo>
                    <a:pt x="10708" y="25937"/>
                    <a:pt x="9841" y="25003"/>
                    <a:pt x="8840" y="24135"/>
                  </a:cubicBezTo>
                  <a:cubicBezTo>
                    <a:pt x="6439" y="22034"/>
                    <a:pt x="3370" y="20833"/>
                    <a:pt x="234" y="20666"/>
                  </a:cubicBezTo>
                  <a:cubicBezTo>
                    <a:pt x="68" y="20666"/>
                    <a:pt x="1" y="20833"/>
                    <a:pt x="101" y="20966"/>
                  </a:cubicBezTo>
                  <a:cubicBezTo>
                    <a:pt x="2603" y="23168"/>
                    <a:pt x="3570" y="26537"/>
                    <a:pt x="5938" y="28939"/>
                  </a:cubicBezTo>
                  <a:cubicBezTo>
                    <a:pt x="8107" y="31107"/>
                    <a:pt x="11409" y="31040"/>
                    <a:pt x="14044" y="32441"/>
                  </a:cubicBezTo>
                  <a:cubicBezTo>
                    <a:pt x="14111" y="32508"/>
                    <a:pt x="14211" y="32541"/>
                    <a:pt x="14278" y="32641"/>
                  </a:cubicBezTo>
                  <a:cubicBezTo>
                    <a:pt x="16846" y="34476"/>
                    <a:pt x="18948" y="36177"/>
                    <a:pt x="20849" y="38812"/>
                  </a:cubicBezTo>
                  <a:cubicBezTo>
                    <a:pt x="21683" y="39980"/>
                    <a:pt x="22383" y="41181"/>
                    <a:pt x="23051" y="42448"/>
                  </a:cubicBezTo>
                  <a:cubicBezTo>
                    <a:pt x="22417" y="41815"/>
                    <a:pt x="21683" y="41314"/>
                    <a:pt x="20916" y="40881"/>
                  </a:cubicBezTo>
                  <a:cubicBezTo>
                    <a:pt x="20916" y="40847"/>
                    <a:pt x="20882" y="40847"/>
                    <a:pt x="20882" y="40814"/>
                  </a:cubicBezTo>
                  <a:cubicBezTo>
                    <a:pt x="18008" y="38097"/>
                    <a:pt x="14132" y="33476"/>
                    <a:pt x="9990" y="33476"/>
                  </a:cubicBezTo>
                  <a:cubicBezTo>
                    <a:pt x="8843" y="33476"/>
                    <a:pt x="7677" y="33830"/>
                    <a:pt x="6505" y="34676"/>
                  </a:cubicBezTo>
                  <a:cubicBezTo>
                    <a:pt x="6483" y="34661"/>
                    <a:pt x="6462" y="34655"/>
                    <a:pt x="6444" y="34655"/>
                  </a:cubicBezTo>
                  <a:cubicBezTo>
                    <a:pt x="6380" y="34655"/>
                    <a:pt x="6346" y="34732"/>
                    <a:pt x="6372" y="34810"/>
                  </a:cubicBezTo>
                  <a:cubicBezTo>
                    <a:pt x="6272" y="34843"/>
                    <a:pt x="6239" y="34876"/>
                    <a:pt x="6172" y="34976"/>
                  </a:cubicBezTo>
                  <a:cubicBezTo>
                    <a:pt x="6037" y="35084"/>
                    <a:pt x="6142" y="35322"/>
                    <a:pt x="6275" y="35322"/>
                  </a:cubicBezTo>
                  <a:cubicBezTo>
                    <a:pt x="6307" y="35322"/>
                    <a:pt x="6340" y="35309"/>
                    <a:pt x="6372" y="35277"/>
                  </a:cubicBezTo>
                  <a:cubicBezTo>
                    <a:pt x="6439" y="35177"/>
                    <a:pt x="6539" y="35143"/>
                    <a:pt x="6606" y="35110"/>
                  </a:cubicBezTo>
                  <a:cubicBezTo>
                    <a:pt x="8540" y="36978"/>
                    <a:pt x="10608" y="38712"/>
                    <a:pt x="12943" y="40013"/>
                  </a:cubicBezTo>
                  <a:cubicBezTo>
                    <a:pt x="15445" y="41381"/>
                    <a:pt x="18080" y="40314"/>
                    <a:pt x="20682" y="41181"/>
                  </a:cubicBezTo>
                  <a:lnTo>
                    <a:pt x="20782" y="41181"/>
                  </a:lnTo>
                  <a:cubicBezTo>
                    <a:pt x="21716" y="41681"/>
                    <a:pt x="22584" y="42315"/>
                    <a:pt x="23351" y="43049"/>
                  </a:cubicBezTo>
                  <a:cubicBezTo>
                    <a:pt x="24051" y="44483"/>
                    <a:pt x="24685" y="45984"/>
                    <a:pt x="25252" y="47485"/>
                  </a:cubicBezTo>
                  <a:cubicBezTo>
                    <a:pt x="25287" y="47544"/>
                    <a:pt x="25339" y="47570"/>
                    <a:pt x="25390" y="47570"/>
                  </a:cubicBezTo>
                  <a:cubicBezTo>
                    <a:pt x="25439" y="47570"/>
                    <a:pt x="25487" y="47545"/>
                    <a:pt x="25519" y="47503"/>
                  </a:cubicBezTo>
                  <a:lnTo>
                    <a:pt x="25519" y="47503"/>
                  </a:lnTo>
                  <a:lnTo>
                    <a:pt x="25519" y="47519"/>
                  </a:lnTo>
                  <a:lnTo>
                    <a:pt x="25519" y="47886"/>
                  </a:lnTo>
                  <a:lnTo>
                    <a:pt x="25519" y="47986"/>
                  </a:lnTo>
                  <a:cubicBezTo>
                    <a:pt x="25386" y="53556"/>
                    <a:pt x="25886" y="59227"/>
                    <a:pt x="29689" y="63664"/>
                  </a:cubicBezTo>
                  <a:cubicBezTo>
                    <a:pt x="29715" y="63708"/>
                    <a:pt x="29756" y="63726"/>
                    <a:pt x="29799" y="63726"/>
                  </a:cubicBezTo>
                  <a:cubicBezTo>
                    <a:pt x="29918" y="63726"/>
                    <a:pt x="30053" y="63586"/>
                    <a:pt x="29956" y="63463"/>
                  </a:cubicBezTo>
                  <a:cubicBezTo>
                    <a:pt x="27254" y="60295"/>
                    <a:pt x="26386" y="56625"/>
                    <a:pt x="26086" y="52789"/>
                  </a:cubicBezTo>
                  <a:cubicBezTo>
                    <a:pt x="27020" y="52289"/>
                    <a:pt x="27187" y="51055"/>
                    <a:pt x="27520" y="50121"/>
                  </a:cubicBezTo>
                  <a:cubicBezTo>
                    <a:pt x="27587" y="50121"/>
                    <a:pt x="27687" y="50121"/>
                    <a:pt x="27721" y="50020"/>
                  </a:cubicBezTo>
                  <a:cubicBezTo>
                    <a:pt x="27854" y="49854"/>
                    <a:pt x="27787" y="49654"/>
                    <a:pt x="27721" y="49453"/>
                  </a:cubicBezTo>
                  <a:cubicBezTo>
                    <a:pt x="27704" y="49387"/>
                    <a:pt x="27637" y="49353"/>
                    <a:pt x="27570" y="49353"/>
                  </a:cubicBezTo>
                  <a:cubicBezTo>
                    <a:pt x="27504" y="49353"/>
                    <a:pt x="27437" y="49387"/>
                    <a:pt x="27420" y="49453"/>
                  </a:cubicBezTo>
                  <a:cubicBezTo>
                    <a:pt x="27220" y="49954"/>
                    <a:pt x="27087" y="50487"/>
                    <a:pt x="26887" y="51021"/>
                  </a:cubicBezTo>
                  <a:cubicBezTo>
                    <a:pt x="26720" y="51522"/>
                    <a:pt x="26520" y="52155"/>
                    <a:pt x="26053" y="52489"/>
                  </a:cubicBezTo>
                  <a:cubicBezTo>
                    <a:pt x="25953" y="51055"/>
                    <a:pt x="25953" y="49620"/>
                    <a:pt x="25953" y="48186"/>
                  </a:cubicBezTo>
                  <a:cubicBezTo>
                    <a:pt x="26019" y="48186"/>
                    <a:pt x="26086" y="48186"/>
                    <a:pt x="26119" y="48119"/>
                  </a:cubicBezTo>
                  <a:cubicBezTo>
                    <a:pt x="27587" y="46184"/>
                    <a:pt x="28254" y="43983"/>
                    <a:pt x="28721" y="41681"/>
                  </a:cubicBezTo>
                  <a:cubicBezTo>
                    <a:pt x="28855" y="41648"/>
                    <a:pt x="28921" y="41481"/>
                    <a:pt x="29055" y="41314"/>
                  </a:cubicBezTo>
                  <a:cubicBezTo>
                    <a:pt x="29422" y="40614"/>
                    <a:pt x="30022" y="40013"/>
                    <a:pt x="30456" y="39346"/>
                  </a:cubicBezTo>
                  <a:cubicBezTo>
                    <a:pt x="30890" y="38812"/>
                    <a:pt x="31256" y="38279"/>
                    <a:pt x="31690" y="37712"/>
                  </a:cubicBezTo>
                  <a:cubicBezTo>
                    <a:pt x="31690" y="37812"/>
                    <a:pt x="31723" y="37878"/>
                    <a:pt x="31723" y="37979"/>
                  </a:cubicBezTo>
                  <a:cubicBezTo>
                    <a:pt x="31723" y="38049"/>
                    <a:pt x="31779" y="38091"/>
                    <a:pt x="31837" y="38091"/>
                  </a:cubicBezTo>
                  <a:cubicBezTo>
                    <a:pt x="31888" y="38091"/>
                    <a:pt x="31941" y="38057"/>
                    <a:pt x="31957" y="37979"/>
                  </a:cubicBezTo>
                  <a:cubicBezTo>
                    <a:pt x="32024" y="37778"/>
                    <a:pt x="32024" y="37545"/>
                    <a:pt x="31957" y="37378"/>
                  </a:cubicBezTo>
                  <a:cubicBezTo>
                    <a:pt x="32024" y="37345"/>
                    <a:pt x="32057" y="37311"/>
                    <a:pt x="32057" y="37278"/>
                  </a:cubicBezTo>
                  <a:cubicBezTo>
                    <a:pt x="32090" y="37211"/>
                    <a:pt x="32090" y="37145"/>
                    <a:pt x="32057" y="37111"/>
                  </a:cubicBezTo>
                  <a:cubicBezTo>
                    <a:pt x="31957" y="37045"/>
                    <a:pt x="31924" y="37011"/>
                    <a:pt x="31890" y="36978"/>
                  </a:cubicBezTo>
                  <a:cubicBezTo>
                    <a:pt x="31863" y="36969"/>
                    <a:pt x="31839" y="36965"/>
                    <a:pt x="31818" y="36965"/>
                  </a:cubicBezTo>
                  <a:cubicBezTo>
                    <a:pt x="31759" y="36965"/>
                    <a:pt x="31723" y="36996"/>
                    <a:pt x="31723" y="37045"/>
                  </a:cubicBezTo>
                  <a:cubicBezTo>
                    <a:pt x="31723" y="37178"/>
                    <a:pt x="31690" y="37345"/>
                    <a:pt x="31723" y="37478"/>
                  </a:cubicBezTo>
                  <a:lnTo>
                    <a:pt x="31323" y="37845"/>
                  </a:lnTo>
                  <a:cubicBezTo>
                    <a:pt x="30923" y="38379"/>
                    <a:pt x="30556" y="38946"/>
                    <a:pt x="30156" y="39480"/>
                  </a:cubicBezTo>
                  <a:cubicBezTo>
                    <a:pt x="29889" y="39880"/>
                    <a:pt x="29555" y="40280"/>
                    <a:pt x="29255" y="40647"/>
                  </a:cubicBezTo>
                  <a:cubicBezTo>
                    <a:pt x="29222" y="40680"/>
                    <a:pt x="29055" y="40981"/>
                    <a:pt x="28888" y="41181"/>
                  </a:cubicBezTo>
                  <a:cubicBezTo>
                    <a:pt x="28921" y="40947"/>
                    <a:pt x="28955" y="40714"/>
                    <a:pt x="28988" y="40480"/>
                  </a:cubicBezTo>
                  <a:cubicBezTo>
                    <a:pt x="29055" y="40447"/>
                    <a:pt x="29088" y="40347"/>
                    <a:pt x="29088" y="40314"/>
                  </a:cubicBezTo>
                  <a:cubicBezTo>
                    <a:pt x="29088" y="40280"/>
                    <a:pt x="29088" y="40280"/>
                    <a:pt x="29055" y="40213"/>
                  </a:cubicBezTo>
                  <a:cubicBezTo>
                    <a:pt x="29188" y="39446"/>
                    <a:pt x="29288" y="38612"/>
                    <a:pt x="29388" y="37812"/>
                  </a:cubicBezTo>
                  <a:cubicBezTo>
                    <a:pt x="29422" y="37812"/>
                    <a:pt x="29455" y="37778"/>
                    <a:pt x="29422" y="37712"/>
                  </a:cubicBezTo>
                  <a:cubicBezTo>
                    <a:pt x="29422" y="37678"/>
                    <a:pt x="29422" y="37678"/>
                    <a:pt x="29388" y="37645"/>
                  </a:cubicBezTo>
                  <a:lnTo>
                    <a:pt x="29522" y="36778"/>
                  </a:lnTo>
                  <a:cubicBezTo>
                    <a:pt x="30923" y="36144"/>
                    <a:pt x="31557" y="34710"/>
                    <a:pt x="32224" y="33375"/>
                  </a:cubicBezTo>
                  <a:cubicBezTo>
                    <a:pt x="32257" y="33375"/>
                    <a:pt x="32357" y="33375"/>
                    <a:pt x="32391" y="33342"/>
                  </a:cubicBezTo>
                  <a:lnTo>
                    <a:pt x="32424" y="33309"/>
                  </a:lnTo>
                  <a:lnTo>
                    <a:pt x="32624" y="33309"/>
                  </a:lnTo>
                  <a:cubicBezTo>
                    <a:pt x="32758" y="33309"/>
                    <a:pt x="32924" y="33275"/>
                    <a:pt x="33058" y="33175"/>
                  </a:cubicBezTo>
                  <a:cubicBezTo>
                    <a:pt x="33491" y="32942"/>
                    <a:pt x="33658" y="32208"/>
                    <a:pt x="33391" y="31841"/>
                  </a:cubicBezTo>
                  <a:cubicBezTo>
                    <a:pt x="33226" y="31634"/>
                    <a:pt x="32997" y="31543"/>
                    <a:pt x="32759" y="31543"/>
                  </a:cubicBezTo>
                  <a:cubicBezTo>
                    <a:pt x="32613" y="31543"/>
                    <a:pt x="32463" y="31577"/>
                    <a:pt x="32324" y="31641"/>
                  </a:cubicBezTo>
                  <a:cubicBezTo>
                    <a:pt x="32090" y="31774"/>
                    <a:pt x="31957" y="32108"/>
                    <a:pt x="31990" y="32375"/>
                  </a:cubicBezTo>
                  <a:cubicBezTo>
                    <a:pt x="31957" y="32375"/>
                    <a:pt x="31924" y="32441"/>
                    <a:pt x="31924" y="32475"/>
                  </a:cubicBezTo>
                  <a:cubicBezTo>
                    <a:pt x="31890" y="32708"/>
                    <a:pt x="31924" y="32942"/>
                    <a:pt x="32090" y="33108"/>
                  </a:cubicBezTo>
                  <a:cubicBezTo>
                    <a:pt x="31557" y="34443"/>
                    <a:pt x="30856" y="35877"/>
                    <a:pt x="29555" y="36611"/>
                  </a:cubicBezTo>
                  <a:cubicBezTo>
                    <a:pt x="29622" y="36111"/>
                    <a:pt x="29722" y="35610"/>
                    <a:pt x="29789" y="35043"/>
                  </a:cubicBezTo>
                  <a:cubicBezTo>
                    <a:pt x="30289" y="34976"/>
                    <a:pt x="30556" y="34443"/>
                    <a:pt x="30756" y="33942"/>
                  </a:cubicBezTo>
                  <a:cubicBezTo>
                    <a:pt x="30798" y="33970"/>
                    <a:pt x="30839" y="33986"/>
                    <a:pt x="30878" y="33986"/>
                  </a:cubicBezTo>
                  <a:cubicBezTo>
                    <a:pt x="30933" y="33986"/>
                    <a:pt x="30984" y="33954"/>
                    <a:pt x="31023" y="33876"/>
                  </a:cubicBezTo>
                  <a:cubicBezTo>
                    <a:pt x="31123" y="33542"/>
                    <a:pt x="30956" y="33275"/>
                    <a:pt x="30890" y="32975"/>
                  </a:cubicBezTo>
                  <a:cubicBezTo>
                    <a:pt x="30846" y="32860"/>
                    <a:pt x="30766" y="32813"/>
                    <a:pt x="30683" y="32813"/>
                  </a:cubicBezTo>
                  <a:cubicBezTo>
                    <a:pt x="30574" y="32813"/>
                    <a:pt x="30460" y="32894"/>
                    <a:pt x="30423" y="33008"/>
                  </a:cubicBezTo>
                  <a:cubicBezTo>
                    <a:pt x="30389" y="33142"/>
                    <a:pt x="30356" y="33309"/>
                    <a:pt x="30356" y="33475"/>
                  </a:cubicBezTo>
                  <a:cubicBezTo>
                    <a:pt x="30356" y="33509"/>
                    <a:pt x="30356" y="33542"/>
                    <a:pt x="30389" y="33542"/>
                  </a:cubicBezTo>
                  <a:cubicBezTo>
                    <a:pt x="30256" y="33942"/>
                    <a:pt x="30122" y="34276"/>
                    <a:pt x="29922" y="34509"/>
                  </a:cubicBezTo>
                  <a:cubicBezTo>
                    <a:pt x="30222" y="33108"/>
                    <a:pt x="30623" y="31707"/>
                    <a:pt x="31256" y="30440"/>
                  </a:cubicBezTo>
                  <a:cubicBezTo>
                    <a:pt x="31290" y="30473"/>
                    <a:pt x="31323" y="30507"/>
                    <a:pt x="31390" y="30507"/>
                  </a:cubicBezTo>
                  <a:cubicBezTo>
                    <a:pt x="31534" y="30603"/>
                    <a:pt x="31694" y="30653"/>
                    <a:pt x="31854" y="30653"/>
                  </a:cubicBezTo>
                  <a:cubicBezTo>
                    <a:pt x="32027" y="30653"/>
                    <a:pt x="32201" y="30594"/>
                    <a:pt x="32357" y="30473"/>
                  </a:cubicBezTo>
                  <a:cubicBezTo>
                    <a:pt x="32758" y="30040"/>
                    <a:pt x="32791" y="29372"/>
                    <a:pt x="32357" y="29005"/>
                  </a:cubicBezTo>
                  <a:cubicBezTo>
                    <a:pt x="32143" y="28812"/>
                    <a:pt x="31832" y="28716"/>
                    <a:pt x="31531" y="28716"/>
                  </a:cubicBezTo>
                  <a:cubicBezTo>
                    <a:pt x="31364" y="28716"/>
                    <a:pt x="31199" y="28746"/>
                    <a:pt x="31056" y="28805"/>
                  </a:cubicBezTo>
                  <a:cubicBezTo>
                    <a:pt x="30556" y="29039"/>
                    <a:pt x="30523" y="29806"/>
                    <a:pt x="30956" y="30140"/>
                  </a:cubicBezTo>
                  <a:cubicBezTo>
                    <a:pt x="31023" y="30140"/>
                    <a:pt x="31023" y="30173"/>
                    <a:pt x="31056" y="30173"/>
                  </a:cubicBezTo>
                  <a:lnTo>
                    <a:pt x="31056" y="30206"/>
                  </a:lnTo>
                  <a:cubicBezTo>
                    <a:pt x="30256" y="31674"/>
                    <a:pt x="29855" y="33275"/>
                    <a:pt x="29522" y="34876"/>
                  </a:cubicBezTo>
                  <a:lnTo>
                    <a:pt x="29522" y="34943"/>
                  </a:lnTo>
                  <a:cubicBezTo>
                    <a:pt x="29388" y="35644"/>
                    <a:pt x="29255" y="36344"/>
                    <a:pt x="29188" y="37111"/>
                  </a:cubicBezTo>
                  <a:cubicBezTo>
                    <a:pt x="28755" y="36010"/>
                    <a:pt x="28121" y="35010"/>
                    <a:pt x="27621" y="33942"/>
                  </a:cubicBezTo>
                  <a:cubicBezTo>
                    <a:pt x="27687" y="33942"/>
                    <a:pt x="27687" y="33876"/>
                    <a:pt x="27687" y="33842"/>
                  </a:cubicBezTo>
                  <a:cubicBezTo>
                    <a:pt x="27621" y="33675"/>
                    <a:pt x="27587" y="33609"/>
                    <a:pt x="27554" y="33475"/>
                  </a:cubicBezTo>
                  <a:lnTo>
                    <a:pt x="27587" y="33475"/>
                  </a:lnTo>
                  <a:cubicBezTo>
                    <a:pt x="28054" y="33175"/>
                    <a:pt x="28121" y="32208"/>
                    <a:pt x="27721" y="31841"/>
                  </a:cubicBezTo>
                  <a:cubicBezTo>
                    <a:pt x="27585" y="31705"/>
                    <a:pt x="27409" y="31651"/>
                    <a:pt x="27225" y="31651"/>
                  </a:cubicBezTo>
                  <a:cubicBezTo>
                    <a:pt x="27003" y="31651"/>
                    <a:pt x="26769" y="31731"/>
                    <a:pt x="26586" y="31841"/>
                  </a:cubicBezTo>
                  <a:cubicBezTo>
                    <a:pt x="26353" y="32008"/>
                    <a:pt x="26253" y="32308"/>
                    <a:pt x="26386" y="32541"/>
                  </a:cubicBezTo>
                  <a:cubicBezTo>
                    <a:pt x="26286" y="32541"/>
                    <a:pt x="26220" y="32641"/>
                    <a:pt x="26253" y="32708"/>
                  </a:cubicBezTo>
                  <a:cubicBezTo>
                    <a:pt x="26378" y="33147"/>
                    <a:pt x="26709" y="33615"/>
                    <a:pt x="27164" y="33615"/>
                  </a:cubicBezTo>
                  <a:cubicBezTo>
                    <a:pt x="27193" y="33615"/>
                    <a:pt x="27223" y="33613"/>
                    <a:pt x="27254" y="33609"/>
                  </a:cubicBezTo>
                  <a:cubicBezTo>
                    <a:pt x="27787" y="34943"/>
                    <a:pt x="28421" y="36277"/>
                    <a:pt x="29122" y="37512"/>
                  </a:cubicBezTo>
                  <a:cubicBezTo>
                    <a:pt x="29122" y="37678"/>
                    <a:pt x="29088" y="37812"/>
                    <a:pt x="29088" y="37979"/>
                  </a:cubicBezTo>
                  <a:cubicBezTo>
                    <a:pt x="29022" y="38546"/>
                    <a:pt x="28921" y="39179"/>
                    <a:pt x="28855" y="39780"/>
                  </a:cubicBezTo>
                  <a:cubicBezTo>
                    <a:pt x="28788" y="39680"/>
                    <a:pt x="28755" y="39613"/>
                    <a:pt x="28721" y="39480"/>
                  </a:cubicBezTo>
                  <a:cubicBezTo>
                    <a:pt x="28706" y="39418"/>
                    <a:pt x="28661" y="39392"/>
                    <a:pt x="28612" y="39392"/>
                  </a:cubicBezTo>
                  <a:cubicBezTo>
                    <a:pt x="28555" y="39392"/>
                    <a:pt x="28490" y="39426"/>
                    <a:pt x="28454" y="39480"/>
                  </a:cubicBezTo>
                  <a:lnTo>
                    <a:pt x="28221" y="39113"/>
                  </a:lnTo>
                  <a:cubicBezTo>
                    <a:pt x="28088" y="38946"/>
                    <a:pt x="27687" y="38446"/>
                    <a:pt x="27554" y="38112"/>
                  </a:cubicBezTo>
                  <a:lnTo>
                    <a:pt x="27587" y="38112"/>
                  </a:lnTo>
                  <a:cubicBezTo>
                    <a:pt x="27687" y="38112"/>
                    <a:pt x="27721" y="38045"/>
                    <a:pt x="27687" y="37979"/>
                  </a:cubicBezTo>
                  <a:cubicBezTo>
                    <a:pt x="27621" y="37845"/>
                    <a:pt x="27621" y="37645"/>
                    <a:pt x="27520" y="37545"/>
                  </a:cubicBezTo>
                  <a:cubicBezTo>
                    <a:pt x="27520" y="37545"/>
                    <a:pt x="27554" y="37545"/>
                    <a:pt x="27554" y="37512"/>
                  </a:cubicBezTo>
                  <a:cubicBezTo>
                    <a:pt x="27954" y="37278"/>
                    <a:pt x="28054" y="36711"/>
                    <a:pt x="27754" y="36344"/>
                  </a:cubicBezTo>
                  <a:cubicBezTo>
                    <a:pt x="27580" y="36054"/>
                    <a:pt x="27203" y="35864"/>
                    <a:pt x="26866" y="35864"/>
                  </a:cubicBezTo>
                  <a:cubicBezTo>
                    <a:pt x="26816" y="35864"/>
                    <a:pt x="26767" y="35868"/>
                    <a:pt x="26720" y="35877"/>
                  </a:cubicBezTo>
                  <a:cubicBezTo>
                    <a:pt x="26553" y="35944"/>
                    <a:pt x="26386" y="36111"/>
                    <a:pt x="26353" y="36277"/>
                  </a:cubicBezTo>
                  <a:cubicBezTo>
                    <a:pt x="26253" y="36544"/>
                    <a:pt x="26353" y="36811"/>
                    <a:pt x="26520" y="37045"/>
                  </a:cubicBezTo>
                  <a:cubicBezTo>
                    <a:pt x="26534" y="37086"/>
                    <a:pt x="26565" y="37105"/>
                    <a:pt x="26597" y="37105"/>
                  </a:cubicBezTo>
                  <a:cubicBezTo>
                    <a:pt x="26617" y="37105"/>
                    <a:pt x="26636" y="37098"/>
                    <a:pt x="26652" y="37086"/>
                  </a:cubicBezTo>
                  <a:lnTo>
                    <a:pt x="26652" y="37086"/>
                  </a:lnTo>
                  <a:cubicBezTo>
                    <a:pt x="26655" y="37203"/>
                    <a:pt x="26697" y="37319"/>
                    <a:pt x="26787" y="37445"/>
                  </a:cubicBezTo>
                  <a:cubicBezTo>
                    <a:pt x="26920" y="37545"/>
                    <a:pt x="27053" y="37612"/>
                    <a:pt x="27220" y="37612"/>
                  </a:cubicBezTo>
                  <a:cubicBezTo>
                    <a:pt x="26953" y="37945"/>
                    <a:pt x="27254" y="38212"/>
                    <a:pt x="27420" y="38546"/>
                  </a:cubicBezTo>
                  <a:cubicBezTo>
                    <a:pt x="27787" y="39179"/>
                    <a:pt x="28221" y="39780"/>
                    <a:pt x="28688" y="40347"/>
                  </a:cubicBezTo>
                  <a:cubicBezTo>
                    <a:pt x="28555" y="41147"/>
                    <a:pt x="28421" y="41948"/>
                    <a:pt x="28221" y="42682"/>
                  </a:cubicBezTo>
                  <a:cubicBezTo>
                    <a:pt x="28021" y="43516"/>
                    <a:pt x="27754" y="44350"/>
                    <a:pt x="27420" y="45184"/>
                  </a:cubicBezTo>
                  <a:cubicBezTo>
                    <a:pt x="27120" y="45951"/>
                    <a:pt x="26186" y="46818"/>
                    <a:pt x="26086" y="47552"/>
                  </a:cubicBezTo>
                  <a:cubicBezTo>
                    <a:pt x="26086" y="47519"/>
                    <a:pt x="26053" y="47485"/>
                    <a:pt x="26053" y="47452"/>
                  </a:cubicBezTo>
                  <a:cubicBezTo>
                    <a:pt x="26053" y="47385"/>
                    <a:pt x="26019" y="47385"/>
                    <a:pt x="26019" y="47385"/>
                  </a:cubicBezTo>
                  <a:cubicBezTo>
                    <a:pt x="26053" y="46051"/>
                    <a:pt x="26053" y="44717"/>
                    <a:pt x="26053" y="43382"/>
                  </a:cubicBezTo>
                  <a:cubicBezTo>
                    <a:pt x="26053" y="40947"/>
                    <a:pt x="25619" y="38612"/>
                    <a:pt x="24952" y="36311"/>
                  </a:cubicBezTo>
                  <a:cubicBezTo>
                    <a:pt x="25019" y="36277"/>
                    <a:pt x="25019" y="36177"/>
                    <a:pt x="24919" y="36144"/>
                  </a:cubicBezTo>
                  <a:cubicBezTo>
                    <a:pt x="24618" y="35210"/>
                    <a:pt x="24285" y="34309"/>
                    <a:pt x="23918" y="33375"/>
                  </a:cubicBezTo>
                  <a:cubicBezTo>
                    <a:pt x="23784" y="32775"/>
                    <a:pt x="23784" y="32141"/>
                    <a:pt x="23885" y="31474"/>
                  </a:cubicBezTo>
                  <a:lnTo>
                    <a:pt x="23885" y="31474"/>
                  </a:lnTo>
                  <a:cubicBezTo>
                    <a:pt x="23901" y="31491"/>
                    <a:pt x="23935" y="31499"/>
                    <a:pt x="23964" y="31499"/>
                  </a:cubicBezTo>
                  <a:cubicBezTo>
                    <a:pt x="23993" y="31499"/>
                    <a:pt x="24018" y="31491"/>
                    <a:pt x="24018" y="31474"/>
                  </a:cubicBezTo>
                  <a:cubicBezTo>
                    <a:pt x="24552" y="29306"/>
                    <a:pt x="26586" y="28338"/>
                    <a:pt x="28254" y="27137"/>
                  </a:cubicBezTo>
                  <a:cubicBezTo>
                    <a:pt x="29722" y="26103"/>
                    <a:pt x="30556" y="24769"/>
                    <a:pt x="31123" y="23101"/>
                  </a:cubicBezTo>
                  <a:cubicBezTo>
                    <a:pt x="32190" y="19932"/>
                    <a:pt x="31590" y="16463"/>
                    <a:pt x="29222" y="14428"/>
                  </a:cubicBezTo>
                  <a:cubicBezTo>
                    <a:pt x="29222" y="14362"/>
                    <a:pt x="29188" y="14328"/>
                    <a:pt x="29188" y="14295"/>
                  </a:cubicBezTo>
                  <a:cubicBezTo>
                    <a:pt x="29138" y="14220"/>
                    <a:pt x="29088" y="14182"/>
                    <a:pt x="29024" y="14182"/>
                  </a:cubicBezTo>
                  <a:cubicBezTo>
                    <a:pt x="29003" y="14182"/>
                    <a:pt x="28980" y="14186"/>
                    <a:pt x="28955" y="14195"/>
                  </a:cubicBezTo>
                  <a:cubicBezTo>
                    <a:pt x="28855" y="14128"/>
                    <a:pt x="28755" y="14028"/>
                    <a:pt x="28621" y="13961"/>
                  </a:cubicBezTo>
                  <a:cubicBezTo>
                    <a:pt x="28594" y="13934"/>
                    <a:pt x="28556" y="13921"/>
                    <a:pt x="28516" y="13921"/>
                  </a:cubicBezTo>
                  <a:cubicBezTo>
                    <a:pt x="28410" y="13921"/>
                    <a:pt x="28288" y="14007"/>
                    <a:pt x="28288" y="14128"/>
                  </a:cubicBezTo>
                  <a:cubicBezTo>
                    <a:pt x="28421" y="17164"/>
                    <a:pt x="25886" y="20199"/>
                    <a:pt x="24585" y="22834"/>
                  </a:cubicBezTo>
                  <a:cubicBezTo>
                    <a:pt x="23718" y="24636"/>
                    <a:pt x="22850" y="26837"/>
                    <a:pt x="23985" y="28639"/>
                  </a:cubicBezTo>
                  <a:lnTo>
                    <a:pt x="23985" y="28839"/>
                  </a:lnTo>
                  <a:cubicBezTo>
                    <a:pt x="23985" y="28939"/>
                    <a:pt x="24085" y="28939"/>
                    <a:pt x="24185" y="28939"/>
                  </a:cubicBezTo>
                  <a:cubicBezTo>
                    <a:pt x="23751" y="30140"/>
                    <a:pt x="23518" y="31340"/>
                    <a:pt x="23584" y="32541"/>
                  </a:cubicBezTo>
                  <a:cubicBezTo>
                    <a:pt x="23151" y="31541"/>
                    <a:pt x="22650" y="30540"/>
                    <a:pt x="22117" y="29606"/>
                  </a:cubicBezTo>
                  <a:lnTo>
                    <a:pt x="22150" y="29539"/>
                  </a:lnTo>
                  <a:cubicBezTo>
                    <a:pt x="22383" y="27971"/>
                    <a:pt x="21483" y="26637"/>
                    <a:pt x="20982" y="25169"/>
                  </a:cubicBezTo>
                  <a:cubicBezTo>
                    <a:pt x="21049" y="25003"/>
                    <a:pt x="21083" y="24836"/>
                    <a:pt x="21183" y="24702"/>
                  </a:cubicBezTo>
                  <a:cubicBezTo>
                    <a:pt x="21950" y="22334"/>
                    <a:pt x="23251" y="19499"/>
                    <a:pt x="22517" y="16963"/>
                  </a:cubicBezTo>
                  <a:cubicBezTo>
                    <a:pt x="22472" y="16875"/>
                    <a:pt x="22383" y="16830"/>
                    <a:pt x="22309" y="16830"/>
                  </a:cubicBezTo>
                  <a:cubicBezTo>
                    <a:pt x="22272" y="16830"/>
                    <a:pt x="22239" y="16841"/>
                    <a:pt x="22217" y="16863"/>
                  </a:cubicBezTo>
                  <a:cubicBezTo>
                    <a:pt x="20982" y="17664"/>
                    <a:pt x="19882" y="18665"/>
                    <a:pt x="18914" y="19832"/>
                  </a:cubicBezTo>
                  <a:lnTo>
                    <a:pt x="18147" y="17831"/>
                  </a:lnTo>
                  <a:cubicBezTo>
                    <a:pt x="18247" y="17797"/>
                    <a:pt x="18281" y="17664"/>
                    <a:pt x="18147" y="17631"/>
                  </a:cubicBezTo>
                  <a:cubicBezTo>
                    <a:pt x="18114" y="17597"/>
                    <a:pt x="18080" y="17597"/>
                    <a:pt x="18047" y="17531"/>
                  </a:cubicBezTo>
                  <a:cubicBezTo>
                    <a:pt x="18014" y="17464"/>
                    <a:pt x="17947" y="17364"/>
                    <a:pt x="17947" y="17297"/>
                  </a:cubicBezTo>
                  <a:cubicBezTo>
                    <a:pt x="18447" y="13694"/>
                    <a:pt x="19648" y="10159"/>
                    <a:pt x="18381" y="6623"/>
                  </a:cubicBezTo>
                  <a:cubicBezTo>
                    <a:pt x="17547" y="4321"/>
                    <a:pt x="15879" y="1486"/>
                    <a:pt x="13410" y="618"/>
                  </a:cubicBezTo>
                  <a:cubicBezTo>
                    <a:pt x="13244" y="418"/>
                    <a:pt x="13110" y="185"/>
                    <a:pt x="12910" y="18"/>
                  </a:cubicBezTo>
                  <a:cubicBezTo>
                    <a:pt x="12891" y="6"/>
                    <a:pt x="12873" y="0"/>
                    <a:pt x="12855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8"/>
            <p:cNvSpPr/>
            <p:nvPr/>
          </p:nvSpPr>
          <p:spPr>
            <a:xfrm>
              <a:off x="1930725" y="1577050"/>
              <a:ext cx="42550" cy="35950"/>
            </a:xfrm>
            <a:custGeom>
              <a:avLst/>
              <a:gdLst/>
              <a:ahLst/>
              <a:cxnLst/>
              <a:rect l="l" t="t" r="r" b="b"/>
              <a:pathLst>
                <a:path w="1702" h="1438" extrusionOk="0">
                  <a:moveTo>
                    <a:pt x="1001" y="448"/>
                  </a:moveTo>
                  <a:cubicBezTo>
                    <a:pt x="1068" y="448"/>
                    <a:pt x="1101" y="448"/>
                    <a:pt x="1168" y="482"/>
                  </a:cubicBezTo>
                  <a:lnTo>
                    <a:pt x="1201" y="515"/>
                  </a:lnTo>
                  <a:lnTo>
                    <a:pt x="1201" y="648"/>
                  </a:lnTo>
                  <a:cubicBezTo>
                    <a:pt x="1201" y="710"/>
                    <a:pt x="1117" y="1023"/>
                    <a:pt x="1051" y="1023"/>
                  </a:cubicBezTo>
                  <a:cubicBezTo>
                    <a:pt x="1045" y="1023"/>
                    <a:pt x="1040" y="1021"/>
                    <a:pt x="1034" y="1015"/>
                  </a:cubicBezTo>
                  <a:cubicBezTo>
                    <a:pt x="867" y="982"/>
                    <a:pt x="734" y="782"/>
                    <a:pt x="634" y="615"/>
                  </a:cubicBezTo>
                  <a:cubicBezTo>
                    <a:pt x="734" y="515"/>
                    <a:pt x="901" y="448"/>
                    <a:pt x="1001" y="448"/>
                  </a:cubicBezTo>
                  <a:close/>
                  <a:moveTo>
                    <a:pt x="1048" y="0"/>
                  </a:moveTo>
                  <a:cubicBezTo>
                    <a:pt x="745" y="0"/>
                    <a:pt x="409" y="159"/>
                    <a:pt x="267" y="415"/>
                  </a:cubicBezTo>
                  <a:cubicBezTo>
                    <a:pt x="0" y="782"/>
                    <a:pt x="200" y="1349"/>
                    <a:pt x="701" y="1416"/>
                  </a:cubicBezTo>
                  <a:cubicBezTo>
                    <a:pt x="734" y="1416"/>
                    <a:pt x="767" y="1349"/>
                    <a:pt x="834" y="1349"/>
                  </a:cubicBezTo>
                  <a:cubicBezTo>
                    <a:pt x="905" y="1411"/>
                    <a:pt x="979" y="1438"/>
                    <a:pt x="1051" y="1438"/>
                  </a:cubicBezTo>
                  <a:cubicBezTo>
                    <a:pt x="1249" y="1438"/>
                    <a:pt x="1437" y="1236"/>
                    <a:pt x="1535" y="1015"/>
                  </a:cubicBezTo>
                  <a:cubicBezTo>
                    <a:pt x="1701" y="648"/>
                    <a:pt x="1668" y="148"/>
                    <a:pt x="1201" y="15"/>
                  </a:cubicBezTo>
                  <a:cubicBezTo>
                    <a:pt x="1152" y="5"/>
                    <a:pt x="1100" y="0"/>
                    <a:pt x="1048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8"/>
            <p:cNvSpPr/>
            <p:nvPr/>
          </p:nvSpPr>
          <p:spPr>
            <a:xfrm>
              <a:off x="2089600" y="1641625"/>
              <a:ext cx="24600" cy="24950"/>
            </a:xfrm>
            <a:custGeom>
              <a:avLst/>
              <a:gdLst/>
              <a:ahLst/>
              <a:cxnLst/>
              <a:rect l="l" t="t" r="r" b="b"/>
              <a:pathLst>
                <a:path w="984" h="998" extrusionOk="0">
                  <a:moveTo>
                    <a:pt x="717" y="0"/>
                  </a:moveTo>
                  <a:cubicBezTo>
                    <a:pt x="517" y="34"/>
                    <a:pt x="350" y="100"/>
                    <a:pt x="217" y="334"/>
                  </a:cubicBezTo>
                  <a:cubicBezTo>
                    <a:pt x="182" y="308"/>
                    <a:pt x="150" y="298"/>
                    <a:pt x="123" y="298"/>
                  </a:cubicBezTo>
                  <a:cubicBezTo>
                    <a:pt x="43" y="298"/>
                    <a:pt x="0" y="384"/>
                    <a:pt x="50" y="434"/>
                  </a:cubicBezTo>
                  <a:cubicBezTo>
                    <a:pt x="83" y="467"/>
                    <a:pt x="150" y="534"/>
                    <a:pt x="183" y="601"/>
                  </a:cubicBezTo>
                  <a:cubicBezTo>
                    <a:pt x="183" y="734"/>
                    <a:pt x="217" y="867"/>
                    <a:pt x="250" y="934"/>
                  </a:cubicBezTo>
                  <a:cubicBezTo>
                    <a:pt x="280" y="979"/>
                    <a:pt x="317" y="997"/>
                    <a:pt x="354" y="997"/>
                  </a:cubicBezTo>
                  <a:cubicBezTo>
                    <a:pt x="400" y="997"/>
                    <a:pt x="447" y="971"/>
                    <a:pt x="483" y="934"/>
                  </a:cubicBezTo>
                  <a:cubicBezTo>
                    <a:pt x="483" y="901"/>
                    <a:pt x="517" y="901"/>
                    <a:pt x="517" y="867"/>
                  </a:cubicBezTo>
                  <a:lnTo>
                    <a:pt x="684" y="867"/>
                  </a:lnTo>
                  <a:cubicBezTo>
                    <a:pt x="984" y="734"/>
                    <a:pt x="984" y="434"/>
                    <a:pt x="984" y="200"/>
                  </a:cubicBezTo>
                  <a:cubicBezTo>
                    <a:pt x="984" y="67"/>
                    <a:pt x="850" y="0"/>
                    <a:pt x="717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8"/>
            <p:cNvSpPr/>
            <p:nvPr/>
          </p:nvSpPr>
          <p:spPr>
            <a:xfrm>
              <a:off x="2125025" y="1918375"/>
              <a:ext cx="40875" cy="35175"/>
            </a:xfrm>
            <a:custGeom>
              <a:avLst/>
              <a:gdLst/>
              <a:ahLst/>
              <a:cxnLst/>
              <a:rect l="l" t="t" r="r" b="b"/>
              <a:pathLst>
                <a:path w="1635" h="1407" extrusionOk="0">
                  <a:moveTo>
                    <a:pt x="868" y="397"/>
                  </a:moveTo>
                  <a:cubicBezTo>
                    <a:pt x="951" y="397"/>
                    <a:pt x="1034" y="422"/>
                    <a:pt x="1101" y="472"/>
                  </a:cubicBezTo>
                  <a:cubicBezTo>
                    <a:pt x="1168" y="505"/>
                    <a:pt x="1168" y="538"/>
                    <a:pt x="1168" y="672"/>
                  </a:cubicBezTo>
                  <a:cubicBezTo>
                    <a:pt x="1168" y="805"/>
                    <a:pt x="1101" y="972"/>
                    <a:pt x="1001" y="1006"/>
                  </a:cubicBezTo>
                  <a:cubicBezTo>
                    <a:pt x="993" y="1018"/>
                    <a:pt x="982" y="1024"/>
                    <a:pt x="970" y="1024"/>
                  </a:cubicBezTo>
                  <a:cubicBezTo>
                    <a:pt x="885" y="1024"/>
                    <a:pt x="718" y="743"/>
                    <a:pt x="601" y="538"/>
                  </a:cubicBezTo>
                  <a:cubicBezTo>
                    <a:pt x="601" y="505"/>
                    <a:pt x="634" y="505"/>
                    <a:pt x="634" y="472"/>
                  </a:cubicBezTo>
                  <a:cubicBezTo>
                    <a:pt x="701" y="422"/>
                    <a:pt x="784" y="397"/>
                    <a:pt x="868" y="397"/>
                  </a:cubicBezTo>
                  <a:close/>
                  <a:moveTo>
                    <a:pt x="859" y="1"/>
                  </a:moveTo>
                  <a:cubicBezTo>
                    <a:pt x="707" y="1"/>
                    <a:pt x="559" y="35"/>
                    <a:pt x="434" y="105"/>
                  </a:cubicBezTo>
                  <a:cubicBezTo>
                    <a:pt x="0" y="338"/>
                    <a:pt x="67" y="1039"/>
                    <a:pt x="467" y="1272"/>
                  </a:cubicBezTo>
                  <a:cubicBezTo>
                    <a:pt x="492" y="1281"/>
                    <a:pt x="515" y="1285"/>
                    <a:pt x="536" y="1285"/>
                  </a:cubicBezTo>
                  <a:cubicBezTo>
                    <a:pt x="597" y="1285"/>
                    <a:pt x="634" y="1247"/>
                    <a:pt x="634" y="1172"/>
                  </a:cubicBezTo>
                  <a:cubicBezTo>
                    <a:pt x="736" y="1299"/>
                    <a:pt x="876" y="1407"/>
                    <a:pt x="1025" y="1407"/>
                  </a:cubicBezTo>
                  <a:cubicBezTo>
                    <a:pt x="1072" y="1407"/>
                    <a:pt x="1120" y="1396"/>
                    <a:pt x="1168" y="1372"/>
                  </a:cubicBezTo>
                  <a:cubicBezTo>
                    <a:pt x="1401" y="1306"/>
                    <a:pt x="1568" y="972"/>
                    <a:pt x="1602" y="772"/>
                  </a:cubicBezTo>
                  <a:cubicBezTo>
                    <a:pt x="1635" y="605"/>
                    <a:pt x="1602" y="372"/>
                    <a:pt x="1468" y="205"/>
                  </a:cubicBezTo>
                  <a:cubicBezTo>
                    <a:pt x="1293" y="69"/>
                    <a:pt x="1072" y="1"/>
                    <a:pt x="859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8"/>
            <p:cNvSpPr/>
            <p:nvPr/>
          </p:nvSpPr>
          <p:spPr>
            <a:xfrm>
              <a:off x="2107750" y="1983475"/>
              <a:ext cx="16475" cy="15425"/>
            </a:xfrm>
            <a:custGeom>
              <a:avLst/>
              <a:gdLst/>
              <a:ahLst/>
              <a:cxnLst/>
              <a:rect l="l" t="t" r="r" b="b"/>
              <a:pathLst>
                <a:path w="659" h="617" extrusionOk="0">
                  <a:moveTo>
                    <a:pt x="239" y="0"/>
                  </a:moveTo>
                  <a:cubicBezTo>
                    <a:pt x="127" y="0"/>
                    <a:pt x="1" y="118"/>
                    <a:pt x="24" y="236"/>
                  </a:cubicBezTo>
                  <a:cubicBezTo>
                    <a:pt x="24" y="236"/>
                    <a:pt x="24" y="270"/>
                    <a:pt x="91" y="270"/>
                  </a:cubicBezTo>
                  <a:lnTo>
                    <a:pt x="91" y="403"/>
                  </a:lnTo>
                  <a:cubicBezTo>
                    <a:pt x="91" y="403"/>
                    <a:pt x="91" y="436"/>
                    <a:pt x="124" y="536"/>
                  </a:cubicBezTo>
                  <a:cubicBezTo>
                    <a:pt x="155" y="597"/>
                    <a:pt x="219" y="616"/>
                    <a:pt x="290" y="616"/>
                  </a:cubicBezTo>
                  <a:cubicBezTo>
                    <a:pt x="375" y="616"/>
                    <a:pt x="470" y="588"/>
                    <a:pt x="525" y="570"/>
                  </a:cubicBezTo>
                  <a:cubicBezTo>
                    <a:pt x="625" y="536"/>
                    <a:pt x="658" y="436"/>
                    <a:pt x="625" y="370"/>
                  </a:cubicBezTo>
                  <a:cubicBezTo>
                    <a:pt x="591" y="236"/>
                    <a:pt x="458" y="169"/>
                    <a:pt x="358" y="69"/>
                  </a:cubicBezTo>
                  <a:cubicBezTo>
                    <a:pt x="328" y="21"/>
                    <a:pt x="285" y="0"/>
                    <a:pt x="239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8"/>
            <p:cNvSpPr/>
            <p:nvPr/>
          </p:nvSpPr>
          <p:spPr>
            <a:xfrm>
              <a:off x="2302650" y="2128875"/>
              <a:ext cx="42550" cy="34400"/>
            </a:xfrm>
            <a:custGeom>
              <a:avLst/>
              <a:gdLst/>
              <a:ahLst/>
              <a:cxnLst/>
              <a:rect l="l" t="t" r="r" b="b"/>
              <a:pathLst>
                <a:path w="1702" h="1376" extrusionOk="0">
                  <a:moveTo>
                    <a:pt x="568" y="424"/>
                  </a:moveTo>
                  <a:cubicBezTo>
                    <a:pt x="668" y="424"/>
                    <a:pt x="734" y="458"/>
                    <a:pt x="834" y="558"/>
                  </a:cubicBezTo>
                  <a:cubicBezTo>
                    <a:pt x="834" y="558"/>
                    <a:pt x="901" y="591"/>
                    <a:pt x="934" y="625"/>
                  </a:cubicBezTo>
                  <a:cubicBezTo>
                    <a:pt x="1001" y="625"/>
                    <a:pt x="1068" y="725"/>
                    <a:pt x="1035" y="725"/>
                  </a:cubicBezTo>
                  <a:lnTo>
                    <a:pt x="1068" y="758"/>
                  </a:lnTo>
                  <a:lnTo>
                    <a:pt x="1068" y="791"/>
                  </a:lnTo>
                  <a:cubicBezTo>
                    <a:pt x="1035" y="825"/>
                    <a:pt x="1001" y="825"/>
                    <a:pt x="934" y="891"/>
                  </a:cubicBezTo>
                  <a:cubicBezTo>
                    <a:pt x="922" y="900"/>
                    <a:pt x="910" y="903"/>
                    <a:pt x="897" y="903"/>
                  </a:cubicBezTo>
                  <a:cubicBezTo>
                    <a:pt x="802" y="903"/>
                    <a:pt x="689" y="712"/>
                    <a:pt x="601" y="625"/>
                  </a:cubicBezTo>
                  <a:cubicBezTo>
                    <a:pt x="568" y="591"/>
                    <a:pt x="534" y="591"/>
                    <a:pt x="501" y="591"/>
                  </a:cubicBezTo>
                  <a:cubicBezTo>
                    <a:pt x="491" y="601"/>
                    <a:pt x="484" y="605"/>
                    <a:pt x="479" y="605"/>
                  </a:cubicBezTo>
                  <a:cubicBezTo>
                    <a:pt x="467" y="605"/>
                    <a:pt x="467" y="581"/>
                    <a:pt x="467" y="558"/>
                  </a:cubicBezTo>
                  <a:lnTo>
                    <a:pt x="467" y="458"/>
                  </a:lnTo>
                  <a:lnTo>
                    <a:pt x="467" y="424"/>
                  </a:lnTo>
                  <a:close/>
                  <a:moveTo>
                    <a:pt x="541" y="1"/>
                  </a:moveTo>
                  <a:cubicBezTo>
                    <a:pt x="424" y="1"/>
                    <a:pt x="307" y="27"/>
                    <a:pt x="201" y="91"/>
                  </a:cubicBezTo>
                  <a:cubicBezTo>
                    <a:pt x="34" y="191"/>
                    <a:pt x="0" y="391"/>
                    <a:pt x="0" y="558"/>
                  </a:cubicBezTo>
                  <a:cubicBezTo>
                    <a:pt x="0" y="758"/>
                    <a:pt x="167" y="1125"/>
                    <a:pt x="401" y="1225"/>
                  </a:cubicBezTo>
                  <a:cubicBezTo>
                    <a:pt x="467" y="1192"/>
                    <a:pt x="501" y="1192"/>
                    <a:pt x="534" y="1125"/>
                  </a:cubicBezTo>
                  <a:cubicBezTo>
                    <a:pt x="568" y="1225"/>
                    <a:pt x="668" y="1292"/>
                    <a:pt x="801" y="1358"/>
                  </a:cubicBezTo>
                  <a:cubicBezTo>
                    <a:pt x="843" y="1370"/>
                    <a:pt x="886" y="1376"/>
                    <a:pt x="930" y="1376"/>
                  </a:cubicBezTo>
                  <a:cubicBezTo>
                    <a:pt x="1126" y="1376"/>
                    <a:pt x="1325" y="1262"/>
                    <a:pt x="1435" y="1125"/>
                  </a:cubicBezTo>
                  <a:cubicBezTo>
                    <a:pt x="1702" y="858"/>
                    <a:pt x="1435" y="424"/>
                    <a:pt x="1201" y="258"/>
                  </a:cubicBezTo>
                  <a:cubicBezTo>
                    <a:pt x="1042" y="121"/>
                    <a:pt x="790" y="1"/>
                    <a:pt x="541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8"/>
            <p:cNvSpPr/>
            <p:nvPr/>
          </p:nvSpPr>
          <p:spPr>
            <a:xfrm>
              <a:off x="2507800" y="2123550"/>
              <a:ext cx="40875" cy="125625"/>
            </a:xfrm>
            <a:custGeom>
              <a:avLst/>
              <a:gdLst/>
              <a:ahLst/>
              <a:cxnLst/>
              <a:rect l="l" t="t" r="r" b="b"/>
              <a:pathLst>
                <a:path w="1635" h="5025" extrusionOk="0">
                  <a:moveTo>
                    <a:pt x="667" y="471"/>
                  </a:moveTo>
                  <a:cubicBezTo>
                    <a:pt x="734" y="471"/>
                    <a:pt x="801" y="471"/>
                    <a:pt x="868" y="504"/>
                  </a:cubicBezTo>
                  <a:cubicBezTo>
                    <a:pt x="968" y="571"/>
                    <a:pt x="1001" y="637"/>
                    <a:pt x="1101" y="671"/>
                  </a:cubicBezTo>
                  <a:cubicBezTo>
                    <a:pt x="1168" y="804"/>
                    <a:pt x="1201" y="971"/>
                    <a:pt x="1134" y="1104"/>
                  </a:cubicBezTo>
                  <a:cubicBezTo>
                    <a:pt x="1101" y="1004"/>
                    <a:pt x="1034" y="971"/>
                    <a:pt x="1001" y="904"/>
                  </a:cubicBezTo>
                  <a:cubicBezTo>
                    <a:pt x="970" y="858"/>
                    <a:pt x="910" y="833"/>
                    <a:pt x="852" y="833"/>
                  </a:cubicBezTo>
                  <a:cubicBezTo>
                    <a:pt x="784" y="833"/>
                    <a:pt x="719" y="866"/>
                    <a:pt x="701" y="938"/>
                  </a:cubicBezTo>
                  <a:cubicBezTo>
                    <a:pt x="667" y="938"/>
                    <a:pt x="667" y="971"/>
                    <a:pt x="634" y="971"/>
                  </a:cubicBezTo>
                  <a:cubicBezTo>
                    <a:pt x="601" y="938"/>
                    <a:pt x="534" y="838"/>
                    <a:pt x="534" y="804"/>
                  </a:cubicBezTo>
                  <a:cubicBezTo>
                    <a:pt x="467" y="738"/>
                    <a:pt x="501" y="637"/>
                    <a:pt x="534" y="571"/>
                  </a:cubicBezTo>
                  <a:cubicBezTo>
                    <a:pt x="534" y="571"/>
                    <a:pt x="583" y="497"/>
                    <a:pt x="597" y="497"/>
                  </a:cubicBezTo>
                  <a:cubicBezTo>
                    <a:pt x="599" y="497"/>
                    <a:pt x="601" y="499"/>
                    <a:pt x="601" y="504"/>
                  </a:cubicBezTo>
                  <a:cubicBezTo>
                    <a:pt x="601" y="504"/>
                    <a:pt x="634" y="504"/>
                    <a:pt x="634" y="471"/>
                  </a:cubicBezTo>
                  <a:close/>
                  <a:moveTo>
                    <a:pt x="602" y="1"/>
                  </a:moveTo>
                  <a:cubicBezTo>
                    <a:pt x="580" y="1"/>
                    <a:pt x="557" y="2"/>
                    <a:pt x="534" y="4"/>
                  </a:cubicBezTo>
                  <a:cubicBezTo>
                    <a:pt x="100" y="104"/>
                    <a:pt x="0" y="671"/>
                    <a:pt x="267" y="1004"/>
                  </a:cubicBezTo>
                  <a:lnTo>
                    <a:pt x="301" y="1071"/>
                  </a:lnTo>
                  <a:cubicBezTo>
                    <a:pt x="334" y="1238"/>
                    <a:pt x="434" y="1438"/>
                    <a:pt x="534" y="1571"/>
                  </a:cubicBezTo>
                  <a:cubicBezTo>
                    <a:pt x="467" y="2739"/>
                    <a:pt x="701" y="3806"/>
                    <a:pt x="868" y="4974"/>
                  </a:cubicBezTo>
                  <a:cubicBezTo>
                    <a:pt x="868" y="5011"/>
                    <a:pt x="890" y="5025"/>
                    <a:pt x="919" y="5025"/>
                  </a:cubicBezTo>
                  <a:cubicBezTo>
                    <a:pt x="968" y="5025"/>
                    <a:pt x="1034" y="4983"/>
                    <a:pt x="1034" y="4941"/>
                  </a:cubicBezTo>
                  <a:cubicBezTo>
                    <a:pt x="968" y="4007"/>
                    <a:pt x="801" y="3073"/>
                    <a:pt x="801" y="2139"/>
                  </a:cubicBezTo>
                  <a:lnTo>
                    <a:pt x="801" y="2139"/>
                  </a:lnTo>
                  <a:cubicBezTo>
                    <a:pt x="834" y="2172"/>
                    <a:pt x="868" y="2239"/>
                    <a:pt x="868" y="2272"/>
                  </a:cubicBezTo>
                  <a:cubicBezTo>
                    <a:pt x="896" y="2291"/>
                    <a:pt x="926" y="2299"/>
                    <a:pt x="956" y="2299"/>
                  </a:cubicBezTo>
                  <a:cubicBezTo>
                    <a:pt x="1034" y="2299"/>
                    <a:pt x="1110" y="2244"/>
                    <a:pt x="1134" y="2172"/>
                  </a:cubicBezTo>
                  <a:lnTo>
                    <a:pt x="1134" y="2139"/>
                  </a:lnTo>
                  <a:cubicBezTo>
                    <a:pt x="1201" y="2105"/>
                    <a:pt x="1301" y="2005"/>
                    <a:pt x="1301" y="1905"/>
                  </a:cubicBezTo>
                  <a:cubicBezTo>
                    <a:pt x="1301" y="1772"/>
                    <a:pt x="1268" y="1672"/>
                    <a:pt x="1201" y="1571"/>
                  </a:cubicBezTo>
                  <a:cubicBezTo>
                    <a:pt x="1535" y="1305"/>
                    <a:pt x="1635" y="838"/>
                    <a:pt x="1435" y="504"/>
                  </a:cubicBezTo>
                  <a:cubicBezTo>
                    <a:pt x="1277" y="252"/>
                    <a:pt x="972" y="1"/>
                    <a:pt x="602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8"/>
            <p:cNvSpPr/>
            <p:nvPr/>
          </p:nvSpPr>
          <p:spPr>
            <a:xfrm>
              <a:off x="2014100" y="1774200"/>
              <a:ext cx="84250" cy="56575"/>
            </a:xfrm>
            <a:custGeom>
              <a:avLst/>
              <a:gdLst/>
              <a:ahLst/>
              <a:cxnLst/>
              <a:rect l="l" t="t" r="r" b="b"/>
              <a:pathLst>
                <a:path w="3370" h="2263" extrusionOk="0">
                  <a:moveTo>
                    <a:pt x="3203" y="1"/>
                  </a:moveTo>
                  <a:cubicBezTo>
                    <a:pt x="2503" y="34"/>
                    <a:pt x="1669" y="134"/>
                    <a:pt x="902" y="435"/>
                  </a:cubicBezTo>
                  <a:cubicBezTo>
                    <a:pt x="839" y="309"/>
                    <a:pt x="729" y="255"/>
                    <a:pt x="624" y="255"/>
                  </a:cubicBezTo>
                  <a:cubicBezTo>
                    <a:pt x="448" y="255"/>
                    <a:pt x="284" y="406"/>
                    <a:pt x="368" y="635"/>
                  </a:cubicBezTo>
                  <a:lnTo>
                    <a:pt x="368" y="701"/>
                  </a:lnTo>
                  <a:cubicBezTo>
                    <a:pt x="201" y="735"/>
                    <a:pt x="68" y="802"/>
                    <a:pt x="34" y="968"/>
                  </a:cubicBezTo>
                  <a:cubicBezTo>
                    <a:pt x="1" y="1235"/>
                    <a:pt x="168" y="1402"/>
                    <a:pt x="334" y="1535"/>
                  </a:cubicBezTo>
                  <a:cubicBezTo>
                    <a:pt x="393" y="1574"/>
                    <a:pt x="463" y="1591"/>
                    <a:pt x="538" y="1591"/>
                  </a:cubicBezTo>
                  <a:cubicBezTo>
                    <a:pt x="591" y="1591"/>
                    <a:pt x="646" y="1583"/>
                    <a:pt x="701" y="1569"/>
                  </a:cubicBezTo>
                  <a:cubicBezTo>
                    <a:pt x="868" y="1802"/>
                    <a:pt x="1035" y="2069"/>
                    <a:pt x="1268" y="2236"/>
                  </a:cubicBezTo>
                  <a:cubicBezTo>
                    <a:pt x="1295" y="2254"/>
                    <a:pt x="1324" y="2262"/>
                    <a:pt x="1352" y="2262"/>
                  </a:cubicBezTo>
                  <a:cubicBezTo>
                    <a:pt x="1426" y="2262"/>
                    <a:pt x="1484" y="2200"/>
                    <a:pt x="1435" y="2102"/>
                  </a:cubicBezTo>
                  <a:cubicBezTo>
                    <a:pt x="1335" y="1736"/>
                    <a:pt x="1202" y="1402"/>
                    <a:pt x="1068" y="1002"/>
                  </a:cubicBezTo>
                  <a:cubicBezTo>
                    <a:pt x="1068" y="935"/>
                    <a:pt x="1035" y="802"/>
                    <a:pt x="1035" y="735"/>
                  </a:cubicBezTo>
                  <a:cubicBezTo>
                    <a:pt x="1102" y="701"/>
                    <a:pt x="1235" y="635"/>
                    <a:pt x="1369" y="601"/>
                  </a:cubicBezTo>
                  <a:cubicBezTo>
                    <a:pt x="2002" y="401"/>
                    <a:pt x="2669" y="468"/>
                    <a:pt x="3237" y="268"/>
                  </a:cubicBezTo>
                  <a:cubicBezTo>
                    <a:pt x="3370" y="234"/>
                    <a:pt x="3337" y="68"/>
                    <a:pt x="3203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8"/>
            <p:cNvSpPr/>
            <p:nvPr/>
          </p:nvSpPr>
          <p:spPr>
            <a:xfrm>
              <a:off x="2527800" y="2344325"/>
              <a:ext cx="64775" cy="57275"/>
            </a:xfrm>
            <a:custGeom>
              <a:avLst/>
              <a:gdLst/>
              <a:ahLst/>
              <a:cxnLst/>
              <a:rect l="l" t="t" r="r" b="b"/>
              <a:pathLst>
                <a:path w="2591" h="2291" extrusionOk="0">
                  <a:moveTo>
                    <a:pt x="2035" y="1"/>
                  </a:moveTo>
                  <a:cubicBezTo>
                    <a:pt x="1870" y="1"/>
                    <a:pt x="1712" y="182"/>
                    <a:pt x="1735" y="346"/>
                  </a:cubicBezTo>
                  <a:lnTo>
                    <a:pt x="1735" y="446"/>
                  </a:lnTo>
                  <a:cubicBezTo>
                    <a:pt x="1469" y="513"/>
                    <a:pt x="1168" y="746"/>
                    <a:pt x="968" y="913"/>
                  </a:cubicBezTo>
                  <a:cubicBezTo>
                    <a:pt x="668" y="1146"/>
                    <a:pt x="34" y="1747"/>
                    <a:pt x="1" y="2147"/>
                  </a:cubicBezTo>
                  <a:cubicBezTo>
                    <a:pt x="1" y="2239"/>
                    <a:pt x="61" y="2290"/>
                    <a:pt x="121" y="2290"/>
                  </a:cubicBezTo>
                  <a:cubicBezTo>
                    <a:pt x="170" y="2290"/>
                    <a:pt x="219" y="2256"/>
                    <a:pt x="234" y="2181"/>
                  </a:cubicBezTo>
                  <a:cubicBezTo>
                    <a:pt x="268" y="1980"/>
                    <a:pt x="768" y="1580"/>
                    <a:pt x="935" y="1380"/>
                  </a:cubicBezTo>
                  <a:cubicBezTo>
                    <a:pt x="1068" y="1280"/>
                    <a:pt x="1569" y="780"/>
                    <a:pt x="1902" y="746"/>
                  </a:cubicBezTo>
                  <a:cubicBezTo>
                    <a:pt x="1936" y="813"/>
                    <a:pt x="2036" y="846"/>
                    <a:pt x="2169" y="913"/>
                  </a:cubicBezTo>
                  <a:lnTo>
                    <a:pt x="2236" y="913"/>
                  </a:lnTo>
                  <a:cubicBezTo>
                    <a:pt x="2284" y="949"/>
                    <a:pt x="2344" y="968"/>
                    <a:pt x="2401" y="968"/>
                  </a:cubicBezTo>
                  <a:cubicBezTo>
                    <a:pt x="2502" y="968"/>
                    <a:pt x="2591" y="908"/>
                    <a:pt x="2569" y="780"/>
                  </a:cubicBezTo>
                  <a:cubicBezTo>
                    <a:pt x="2536" y="513"/>
                    <a:pt x="2403" y="313"/>
                    <a:pt x="2236" y="112"/>
                  </a:cubicBezTo>
                  <a:cubicBezTo>
                    <a:pt x="2176" y="33"/>
                    <a:pt x="2105" y="1"/>
                    <a:pt x="2035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8"/>
            <p:cNvSpPr/>
            <p:nvPr/>
          </p:nvSpPr>
          <p:spPr>
            <a:xfrm>
              <a:off x="2319325" y="2218700"/>
              <a:ext cx="60075" cy="33375"/>
            </a:xfrm>
            <a:custGeom>
              <a:avLst/>
              <a:gdLst/>
              <a:ahLst/>
              <a:cxnLst/>
              <a:rect l="l" t="t" r="r" b="b"/>
              <a:pathLst>
                <a:path w="2403" h="1335" extrusionOk="0">
                  <a:moveTo>
                    <a:pt x="801" y="0"/>
                  </a:moveTo>
                  <a:cubicBezTo>
                    <a:pt x="401" y="0"/>
                    <a:pt x="67" y="167"/>
                    <a:pt x="34" y="601"/>
                  </a:cubicBezTo>
                  <a:cubicBezTo>
                    <a:pt x="1" y="968"/>
                    <a:pt x="201" y="1301"/>
                    <a:pt x="568" y="1335"/>
                  </a:cubicBezTo>
                  <a:cubicBezTo>
                    <a:pt x="634" y="1301"/>
                    <a:pt x="701" y="1268"/>
                    <a:pt x="701" y="1168"/>
                  </a:cubicBezTo>
                  <a:cubicBezTo>
                    <a:pt x="701" y="1034"/>
                    <a:pt x="701" y="934"/>
                    <a:pt x="668" y="801"/>
                  </a:cubicBezTo>
                  <a:lnTo>
                    <a:pt x="668" y="768"/>
                  </a:lnTo>
                  <a:lnTo>
                    <a:pt x="734" y="668"/>
                  </a:lnTo>
                  <a:cubicBezTo>
                    <a:pt x="955" y="557"/>
                    <a:pt x="1206" y="521"/>
                    <a:pt x="1455" y="521"/>
                  </a:cubicBezTo>
                  <a:cubicBezTo>
                    <a:pt x="1732" y="521"/>
                    <a:pt x="2007" y="566"/>
                    <a:pt x="2236" y="601"/>
                  </a:cubicBezTo>
                  <a:cubicBezTo>
                    <a:pt x="2336" y="601"/>
                    <a:pt x="2402" y="467"/>
                    <a:pt x="2336" y="434"/>
                  </a:cubicBezTo>
                  <a:cubicBezTo>
                    <a:pt x="2083" y="257"/>
                    <a:pt x="1735" y="176"/>
                    <a:pt x="1392" y="176"/>
                  </a:cubicBezTo>
                  <a:cubicBezTo>
                    <a:pt x="1282" y="176"/>
                    <a:pt x="1173" y="184"/>
                    <a:pt x="1068" y="201"/>
                  </a:cubicBezTo>
                  <a:cubicBezTo>
                    <a:pt x="1035" y="100"/>
                    <a:pt x="901" y="0"/>
                    <a:pt x="801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4" name="Google Shape;194;p8"/>
          <p:cNvGrpSpPr/>
          <p:nvPr/>
        </p:nvGrpSpPr>
        <p:grpSpPr>
          <a:xfrm rot="-3362268" flipH="1">
            <a:off x="6736733" y="2715815"/>
            <a:ext cx="1407333" cy="3333315"/>
            <a:chOff x="3634425" y="3750100"/>
            <a:chExt cx="422825" cy="1001475"/>
          </a:xfrm>
        </p:grpSpPr>
        <p:sp>
          <p:nvSpPr>
            <p:cNvPr id="195" name="Google Shape;195;p8"/>
            <p:cNvSpPr/>
            <p:nvPr/>
          </p:nvSpPr>
          <p:spPr>
            <a:xfrm>
              <a:off x="3634425" y="3984925"/>
              <a:ext cx="422825" cy="766650"/>
            </a:xfrm>
            <a:custGeom>
              <a:avLst/>
              <a:gdLst/>
              <a:ahLst/>
              <a:cxnLst/>
              <a:rect l="l" t="t" r="r" b="b"/>
              <a:pathLst>
                <a:path w="16913" h="30666" extrusionOk="0">
                  <a:moveTo>
                    <a:pt x="15864" y="0"/>
                  </a:moveTo>
                  <a:cubicBezTo>
                    <a:pt x="15795" y="0"/>
                    <a:pt x="15716" y="46"/>
                    <a:pt x="15679" y="102"/>
                  </a:cubicBezTo>
                  <a:cubicBezTo>
                    <a:pt x="13110" y="6573"/>
                    <a:pt x="8907" y="12678"/>
                    <a:pt x="8340" y="19716"/>
                  </a:cubicBezTo>
                  <a:cubicBezTo>
                    <a:pt x="8307" y="18515"/>
                    <a:pt x="8307" y="17248"/>
                    <a:pt x="8307" y="16047"/>
                  </a:cubicBezTo>
                  <a:cubicBezTo>
                    <a:pt x="8340" y="12111"/>
                    <a:pt x="9307" y="8208"/>
                    <a:pt x="8840" y="4305"/>
                  </a:cubicBezTo>
                  <a:cubicBezTo>
                    <a:pt x="8974" y="3705"/>
                    <a:pt x="8840" y="2771"/>
                    <a:pt x="8840" y="2504"/>
                  </a:cubicBezTo>
                  <a:cubicBezTo>
                    <a:pt x="8840" y="2437"/>
                    <a:pt x="8807" y="2404"/>
                    <a:pt x="8774" y="2370"/>
                  </a:cubicBezTo>
                  <a:cubicBezTo>
                    <a:pt x="8807" y="2304"/>
                    <a:pt x="8907" y="2270"/>
                    <a:pt x="8907" y="2170"/>
                  </a:cubicBezTo>
                  <a:cubicBezTo>
                    <a:pt x="8907" y="2103"/>
                    <a:pt x="8840" y="2103"/>
                    <a:pt x="8840" y="2070"/>
                  </a:cubicBezTo>
                  <a:cubicBezTo>
                    <a:pt x="8828" y="2021"/>
                    <a:pt x="8789" y="1999"/>
                    <a:pt x="8744" y="1999"/>
                  </a:cubicBezTo>
                  <a:cubicBezTo>
                    <a:pt x="8667" y="1999"/>
                    <a:pt x="8574" y="2065"/>
                    <a:pt x="8574" y="2170"/>
                  </a:cubicBezTo>
                  <a:cubicBezTo>
                    <a:pt x="8574" y="2237"/>
                    <a:pt x="8607" y="2304"/>
                    <a:pt x="8640" y="2304"/>
                  </a:cubicBezTo>
                  <a:cubicBezTo>
                    <a:pt x="8607" y="2304"/>
                    <a:pt x="8574" y="2404"/>
                    <a:pt x="8574" y="2437"/>
                  </a:cubicBezTo>
                  <a:lnTo>
                    <a:pt x="8574" y="3037"/>
                  </a:lnTo>
                  <a:cubicBezTo>
                    <a:pt x="8574" y="3037"/>
                    <a:pt x="8507" y="3037"/>
                    <a:pt x="8507" y="3071"/>
                  </a:cubicBezTo>
                  <a:lnTo>
                    <a:pt x="8507" y="2504"/>
                  </a:lnTo>
                  <a:cubicBezTo>
                    <a:pt x="8507" y="2387"/>
                    <a:pt x="8424" y="2329"/>
                    <a:pt x="8340" y="2329"/>
                  </a:cubicBezTo>
                  <a:cubicBezTo>
                    <a:pt x="8257" y="2329"/>
                    <a:pt x="8173" y="2387"/>
                    <a:pt x="8173" y="2504"/>
                  </a:cubicBezTo>
                  <a:lnTo>
                    <a:pt x="8140" y="2504"/>
                  </a:lnTo>
                  <a:cubicBezTo>
                    <a:pt x="7840" y="2771"/>
                    <a:pt x="7573" y="3104"/>
                    <a:pt x="7273" y="3404"/>
                  </a:cubicBezTo>
                  <a:cubicBezTo>
                    <a:pt x="7506" y="3071"/>
                    <a:pt x="7740" y="2737"/>
                    <a:pt x="7940" y="2404"/>
                  </a:cubicBezTo>
                  <a:cubicBezTo>
                    <a:pt x="8034" y="2286"/>
                    <a:pt x="7912" y="2168"/>
                    <a:pt x="7785" y="2168"/>
                  </a:cubicBezTo>
                  <a:cubicBezTo>
                    <a:pt x="7732" y="2168"/>
                    <a:pt x="7679" y="2188"/>
                    <a:pt x="7640" y="2237"/>
                  </a:cubicBezTo>
                  <a:cubicBezTo>
                    <a:pt x="7439" y="2570"/>
                    <a:pt x="7239" y="2871"/>
                    <a:pt x="6972" y="3204"/>
                  </a:cubicBezTo>
                  <a:cubicBezTo>
                    <a:pt x="6951" y="3226"/>
                    <a:pt x="6929" y="3248"/>
                    <a:pt x="6897" y="3289"/>
                  </a:cubicBezTo>
                  <a:lnTo>
                    <a:pt x="6897" y="3289"/>
                  </a:lnTo>
                  <a:cubicBezTo>
                    <a:pt x="7300" y="2710"/>
                    <a:pt x="7583" y="2079"/>
                    <a:pt x="7806" y="1570"/>
                  </a:cubicBezTo>
                  <a:cubicBezTo>
                    <a:pt x="7877" y="1452"/>
                    <a:pt x="7764" y="1334"/>
                    <a:pt x="7669" y="1334"/>
                  </a:cubicBezTo>
                  <a:cubicBezTo>
                    <a:pt x="7629" y="1334"/>
                    <a:pt x="7592" y="1354"/>
                    <a:pt x="7573" y="1403"/>
                  </a:cubicBezTo>
                  <a:cubicBezTo>
                    <a:pt x="7306" y="1937"/>
                    <a:pt x="7006" y="2504"/>
                    <a:pt x="6672" y="3037"/>
                  </a:cubicBezTo>
                  <a:cubicBezTo>
                    <a:pt x="6239" y="3705"/>
                    <a:pt x="5638" y="4105"/>
                    <a:pt x="4971" y="4539"/>
                  </a:cubicBezTo>
                  <a:cubicBezTo>
                    <a:pt x="4904" y="4572"/>
                    <a:pt x="4938" y="4705"/>
                    <a:pt x="5004" y="4705"/>
                  </a:cubicBezTo>
                  <a:cubicBezTo>
                    <a:pt x="5538" y="4674"/>
                    <a:pt x="5954" y="4406"/>
                    <a:pt x="6335" y="4069"/>
                  </a:cubicBezTo>
                  <a:lnTo>
                    <a:pt x="6335" y="4069"/>
                  </a:lnTo>
                  <a:cubicBezTo>
                    <a:pt x="6315" y="4099"/>
                    <a:pt x="6305" y="4136"/>
                    <a:pt x="6305" y="4172"/>
                  </a:cubicBezTo>
                  <a:cubicBezTo>
                    <a:pt x="6278" y="4226"/>
                    <a:pt x="6318" y="4281"/>
                    <a:pt x="6387" y="4281"/>
                  </a:cubicBezTo>
                  <a:cubicBezTo>
                    <a:pt x="6403" y="4281"/>
                    <a:pt x="6420" y="4278"/>
                    <a:pt x="6439" y="4272"/>
                  </a:cubicBezTo>
                  <a:cubicBezTo>
                    <a:pt x="6606" y="4238"/>
                    <a:pt x="6672" y="4105"/>
                    <a:pt x="6806" y="4038"/>
                  </a:cubicBezTo>
                  <a:cubicBezTo>
                    <a:pt x="6806" y="4072"/>
                    <a:pt x="6806" y="4105"/>
                    <a:pt x="6839" y="4172"/>
                  </a:cubicBezTo>
                  <a:cubicBezTo>
                    <a:pt x="6875" y="4203"/>
                    <a:pt x="6915" y="4216"/>
                    <a:pt x="6956" y="4216"/>
                  </a:cubicBezTo>
                  <a:cubicBezTo>
                    <a:pt x="7179" y="4216"/>
                    <a:pt x="7450" y="3817"/>
                    <a:pt x="7506" y="3705"/>
                  </a:cubicBezTo>
                  <a:cubicBezTo>
                    <a:pt x="7740" y="3438"/>
                    <a:pt x="7973" y="3138"/>
                    <a:pt x="8140" y="2871"/>
                  </a:cubicBezTo>
                  <a:lnTo>
                    <a:pt x="8140" y="2871"/>
                  </a:lnTo>
                  <a:cubicBezTo>
                    <a:pt x="8140" y="3204"/>
                    <a:pt x="8107" y="3538"/>
                    <a:pt x="8073" y="3871"/>
                  </a:cubicBezTo>
                  <a:cubicBezTo>
                    <a:pt x="7973" y="4272"/>
                    <a:pt x="7773" y="4605"/>
                    <a:pt x="7606" y="4972"/>
                  </a:cubicBezTo>
                  <a:cubicBezTo>
                    <a:pt x="7581" y="5047"/>
                    <a:pt x="7613" y="5085"/>
                    <a:pt x="7672" y="5085"/>
                  </a:cubicBezTo>
                  <a:cubicBezTo>
                    <a:pt x="7692" y="5085"/>
                    <a:pt x="7715" y="5081"/>
                    <a:pt x="7740" y="5072"/>
                  </a:cubicBezTo>
                  <a:cubicBezTo>
                    <a:pt x="8307" y="4772"/>
                    <a:pt x="8440" y="3938"/>
                    <a:pt x="8474" y="3204"/>
                  </a:cubicBezTo>
                  <a:cubicBezTo>
                    <a:pt x="8474" y="3304"/>
                    <a:pt x="8507" y="3471"/>
                    <a:pt x="8507" y="3605"/>
                  </a:cubicBezTo>
                  <a:lnTo>
                    <a:pt x="8507" y="3738"/>
                  </a:lnTo>
                  <a:cubicBezTo>
                    <a:pt x="8507" y="3938"/>
                    <a:pt x="8474" y="4205"/>
                    <a:pt x="8440" y="4405"/>
                  </a:cubicBezTo>
                  <a:cubicBezTo>
                    <a:pt x="8407" y="4572"/>
                    <a:pt x="8240" y="4705"/>
                    <a:pt x="8140" y="4872"/>
                  </a:cubicBezTo>
                  <a:cubicBezTo>
                    <a:pt x="8107" y="4905"/>
                    <a:pt x="8140" y="5006"/>
                    <a:pt x="8240" y="5006"/>
                  </a:cubicBezTo>
                  <a:cubicBezTo>
                    <a:pt x="8407" y="5006"/>
                    <a:pt x="8507" y="4905"/>
                    <a:pt x="8640" y="4772"/>
                  </a:cubicBezTo>
                  <a:lnTo>
                    <a:pt x="8640" y="4772"/>
                  </a:lnTo>
                  <a:cubicBezTo>
                    <a:pt x="8840" y="8775"/>
                    <a:pt x="8007" y="12844"/>
                    <a:pt x="7940" y="16881"/>
                  </a:cubicBezTo>
                  <a:cubicBezTo>
                    <a:pt x="7940" y="17915"/>
                    <a:pt x="7906" y="18949"/>
                    <a:pt x="7906" y="20016"/>
                  </a:cubicBezTo>
                  <a:cubicBezTo>
                    <a:pt x="6772" y="16080"/>
                    <a:pt x="3770" y="13345"/>
                    <a:pt x="1469" y="9942"/>
                  </a:cubicBezTo>
                  <a:cubicBezTo>
                    <a:pt x="1135" y="9475"/>
                    <a:pt x="901" y="8975"/>
                    <a:pt x="601" y="8441"/>
                  </a:cubicBezTo>
                  <a:cubicBezTo>
                    <a:pt x="528" y="8312"/>
                    <a:pt x="591" y="8263"/>
                    <a:pt x="727" y="8263"/>
                  </a:cubicBezTo>
                  <a:cubicBezTo>
                    <a:pt x="1154" y="8263"/>
                    <a:pt x="2302" y="8742"/>
                    <a:pt x="2302" y="8742"/>
                  </a:cubicBezTo>
                  <a:cubicBezTo>
                    <a:pt x="3403" y="9309"/>
                    <a:pt x="4170" y="10376"/>
                    <a:pt x="4838" y="11377"/>
                  </a:cubicBezTo>
                  <a:cubicBezTo>
                    <a:pt x="6105" y="13211"/>
                    <a:pt x="6739" y="15380"/>
                    <a:pt x="7506" y="17414"/>
                  </a:cubicBezTo>
                  <a:cubicBezTo>
                    <a:pt x="7530" y="17475"/>
                    <a:pt x="7576" y="17500"/>
                    <a:pt x="7623" y="17500"/>
                  </a:cubicBezTo>
                  <a:cubicBezTo>
                    <a:pt x="7707" y="17500"/>
                    <a:pt x="7794" y="17421"/>
                    <a:pt x="7773" y="17314"/>
                  </a:cubicBezTo>
                  <a:cubicBezTo>
                    <a:pt x="6939" y="13645"/>
                    <a:pt x="4571" y="8108"/>
                    <a:pt x="168" y="7874"/>
                  </a:cubicBezTo>
                  <a:cubicBezTo>
                    <a:pt x="68" y="7874"/>
                    <a:pt x="1" y="8008"/>
                    <a:pt x="68" y="8074"/>
                  </a:cubicBezTo>
                  <a:cubicBezTo>
                    <a:pt x="2169" y="12644"/>
                    <a:pt x="6639" y="15713"/>
                    <a:pt x="7840" y="20750"/>
                  </a:cubicBezTo>
                  <a:cubicBezTo>
                    <a:pt x="7840" y="24053"/>
                    <a:pt x="7973" y="27422"/>
                    <a:pt x="8607" y="30591"/>
                  </a:cubicBezTo>
                  <a:cubicBezTo>
                    <a:pt x="8620" y="30644"/>
                    <a:pt x="8655" y="30665"/>
                    <a:pt x="8690" y="30665"/>
                  </a:cubicBezTo>
                  <a:cubicBezTo>
                    <a:pt x="8742" y="30665"/>
                    <a:pt x="8794" y="30617"/>
                    <a:pt x="8774" y="30557"/>
                  </a:cubicBezTo>
                  <a:cubicBezTo>
                    <a:pt x="8674" y="28723"/>
                    <a:pt x="8607" y="26921"/>
                    <a:pt x="8474" y="25120"/>
                  </a:cubicBezTo>
                  <a:cubicBezTo>
                    <a:pt x="8507" y="25120"/>
                    <a:pt x="8574" y="25087"/>
                    <a:pt x="8574" y="25053"/>
                  </a:cubicBezTo>
                  <a:cubicBezTo>
                    <a:pt x="8607" y="21150"/>
                    <a:pt x="9741" y="17715"/>
                    <a:pt x="11442" y="14279"/>
                  </a:cubicBezTo>
                  <a:cubicBezTo>
                    <a:pt x="12276" y="12611"/>
                    <a:pt x="13644" y="10209"/>
                    <a:pt x="12910" y="8308"/>
                  </a:cubicBezTo>
                  <a:cubicBezTo>
                    <a:pt x="12869" y="8247"/>
                    <a:pt x="12778" y="8185"/>
                    <a:pt x="12699" y="8185"/>
                  </a:cubicBezTo>
                  <a:cubicBezTo>
                    <a:pt x="12648" y="8185"/>
                    <a:pt x="12602" y="8210"/>
                    <a:pt x="12576" y="8275"/>
                  </a:cubicBezTo>
                  <a:cubicBezTo>
                    <a:pt x="11943" y="9475"/>
                    <a:pt x="11809" y="10776"/>
                    <a:pt x="11743" y="12077"/>
                  </a:cubicBezTo>
                  <a:cubicBezTo>
                    <a:pt x="11743" y="12152"/>
                    <a:pt x="11806" y="12196"/>
                    <a:pt x="11867" y="12196"/>
                  </a:cubicBezTo>
                  <a:cubicBezTo>
                    <a:pt x="11915" y="12196"/>
                    <a:pt x="11961" y="12169"/>
                    <a:pt x="11976" y="12111"/>
                  </a:cubicBezTo>
                  <a:cubicBezTo>
                    <a:pt x="12176" y="11277"/>
                    <a:pt x="12276" y="10409"/>
                    <a:pt x="12443" y="9575"/>
                  </a:cubicBezTo>
                  <a:cubicBezTo>
                    <a:pt x="12551" y="8999"/>
                    <a:pt x="12615" y="8783"/>
                    <a:pt x="12649" y="8783"/>
                  </a:cubicBezTo>
                  <a:cubicBezTo>
                    <a:pt x="12740" y="8783"/>
                    <a:pt x="12607" y="10369"/>
                    <a:pt x="12510" y="10710"/>
                  </a:cubicBezTo>
                  <a:cubicBezTo>
                    <a:pt x="12109" y="12311"/>
                    <a:pt x="11276" y="13879"/>
                    <a:pt x="10508" y="15380"/>
                  </a:cubicBezTo>
                  <a:cubicBezTo>
                    <a:pt x="10275" y="15880"/>
                    <a:pt x="10075" y="16414"/>
                    <a:pt x="9841" y="16947"/>
                  </a:cubicBezTo>
                  <a:cubicBezTo>
                    <a:pt x="10141" y="15713"/>
                    <a:pt x="10508" y="14479"/>
                    <a:pt x="10909" y="13278"/>
                  </a:cubicBezTo>
                  <a:cubicBezTo>
                    <a:pt x="10928" y="13201"/>
                    <a:pt x="10869" y="13146"/>
                    <a:pt x="10803" y="13146"/>
                  </a:cubicBezTo>
                  <a:cubicBezTo>
                    <a:pt x="10755" y="13146"/>
                    <a:pt x="10703" y="13175"/>
                    <a:pt x="10675" y="13245"/>
                  </a:cubicBezTo>
                  <a:cubicBezTo>
                    <a:pt x="10275" y="14712"/>
                    <a:pt x="9674" y="16113"/>
                    <a:pt x="9574" y="17615"/>
                  </a:cubicBezTo>
                  <a:cubicBezTo>
                    <a:pt x="9574" y="17648"/>
                    <a:pt x="9574" y="17648"/>
                    <a:pt x="9608" y="17715"/>
                  </a:cubicBezTo>
                  <a:cubicBezTo>
                    <a:pt x="8941" y="19649"/>
                    <a:pt x="8507" y="21718"/>
                    <a:pt x="8407" y="23786"/>
                  </a:cubicBezTo>
                  <a:cubicBezTo>
                    <a:pt x="8340" y="22952"/>
                    <a:pt x="8307" y="22151"/>
                    <a:pt x="8273" y="21317"/>
                  </a:cubicBezTo>
                  <a:cubicBezTo>
                    <a:pt x="8307" y="21317"/>
                    <a:pt x="8340" y="21284"/>
                    <a:pt x="8340" y="21251"/>
                  </a:cubicBezTo>
                  <a:cubicBezTo>
                    <a:pt x="8507" y="16447"/>
                    <a:pt x="10275" y="12144"/>
                    <a:pt x="12310" y="7908"/>
                  </a:cubicBezTo>
                  <a:cubicBezTo>
                    <a:pt x="13244" y="5973"/>
                    <a:pt x="14178" y="4105"/>
                    <a:pt x="15012" y="2204"/>
                  </a:cubicBezTo>
                  <a:cubicBezTo>
                    <a:pt x="15232" y="1718"/>
                    <a:pt x="15409" y="795"/>
                    <a:pt x="15561" y="795"/>
                  </a:cubicBezTo>
                  <a:cubicBezTo>
                    <a:pt x="15639" y="795"/>
                    <a:pt x="15711" y="1037"/>
                    <a:pt x="15779" y="1703"/>
                  </a:cubicBezTo>
                  <a:cubicBezTo>
                    <a:pt x="15845" y="2637"/>
                    <a:pt x="15812" y="3638"/>
                    <a:pt x="15745" y="4572"/>
                  </a:cubicBezTo>
                  <a:cubicBezTo>
                    <a:pt x="15412" y="8541"/>
                    <a:pt x="14011" y="12444"/>
                    <a:pt x="12109" y="15913"/>
                  </a:cubicBezTo>
                  <a:cubicBezTo>
                    <a:pt x="10408" y="18982"/>
                    <a:pt x="8340" y="22118"/>
                    <a:pt x="8607" y="25820"/>
                  </a:cubicBezTo>
                  <a:cubicBezTo>
                    <a:pt x="8607" y="25882"/>
                    <a:pt x="8643" y="25908"/>
                    <a:pt x="8682" y="25908"/>
                  </a:cubicBezTo>
                  <a:cubicBezTo>
                    <a:pt x="8726" y="25908"/>
                    <a:pt x="8774" y="25874"/>
                    <a:pt x="8774" y="25820"/>
                  </a:cubicBezTo>
                  <a:cubicBezTo>
                    <a:pt x="9107" y="23052"/>
                    <a:pt x="9841" y="20717"/>
                    <a:pt x="11175" y="18248"/>
                  </a:cubicBezTo>
                  <a:cubicBezTo>
                    <a:pt x="12243" y="16280"/>
                    <a:pt x="13410" y="14412"/>
                    <a:pt x="14178" y="12311"/>
                  </a:cubicBezTo>
                  <a:cubicBezTo>
                    <a:pt x="15745" y="8575"/>
                    <a:pt x="16913" y="4005"/>
                    <a:pt x="15979" y="102"/>
                  </a:cubicBezTo>
                  <a:cubicBezTo>
                    <a:pt x="15964" y="29"/>
                    <a:pt x="15917" y="0"/>
                    <a:pt x="15864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8"/>
            <p:cNvSpPr/>
            <p:nvPr/>
          </p:nvSpPr>
          <p:spPr>
            <a:xfrm>
              <a:off x="3717825" y="4021050"/>
              <a:ext cx="82400" cy="60750"/>
            </a:xfrm>
            <a:custGeom>
              <a:avLst/>
              <a:gdLst/>
              <a:ahLst/>
              <a:cxnLst/>
              <a:rect l="l" t="t" r="r" b="b"/>
              <a:pathLst>
                <a:path w="3296" h="2430" extrusionOk="0">
                  <a:moveTo>
                    <a:pt x="3063" y="1"/>
                  </a:moveTo>
                  <a:cubicBezTo>
                    <a:pt x="3021" y="1"/>
                    <a:pt x="2976" y="18"/>
                    <a:pt x="2936" y="58"/>
                  </a:cubicBezTo>
                  <a:cubicBezTo>
                    <a:pt x="2836" y="125"/>
                    <a:pt x="2769" y="258"/>
                    <a:pt x="2669" y="325"/>
                  </a:cubicBezTo>
                  <a:cubicBezTo>
                    <a:pt x="2636" y="325"/>
                    <a:pt x="2636" y="258"/>
                    <a:pt x="2602" y="225"/>
                  </a:cubicBezTo>
                  <a:cubicBezTo>
                    <a:pt x="2586" y="191"/>
                    <a:pt x="2552" y="175"/>
                    <a:pt x="2523" y="175"/>
                  </a:cubicBezTo>
                  <a:cubicBezTo>
                    <a:pt x="2494" y="175"/>
                    <a:pt x="2469" y="191"/>
                    <a:pt x="2469" y="225"/>
                  </a:cubicBezTo>
                  <a:cubicBezTo>
                    <a:pt x="2436" y="258"/>
                    <a:pt x="2436" y="325"/>
                    <a:pt x="2436" y="358"/>
                  </a:cubicBezTo>
                  <a:cubicBezTo>
                    <a:pt x="2410" y="339"/>
                    <a:pt x="2383" y="331"/>
                    <a:pt x="2357" y="331"/>
                  </a:cubicBezTo>
                  <a:cubicBezTo>
                    <a:pt x="2249" y="331"/>
                    <a:pt x="2161" y="471"/>
                    <a:pt x="2269" y="525"/>
                  </a:cubicBezTo>
                  <a:cubicBezTo>
                    <a:pt x="2302" y="592"/>
                    <a:pt x="2402" y="625"/>
                    <a:pt x="2436" y="625"/>
                  </a:cubicBezTo>
                  <a:cubicBezTo>
                    <a:pt x="1802" y="1326"/>
                    <a:pt x="1101" y="1993"/>
                    <a:pt x="134" y="2026"/>
                  </a:cubicBezTo>
                  <a:cubicBezTo>
                    <a:pt x="67" y="2026"/>
                    <a:pt x="1" y="2126"/>
                    <a:pt x="67" y="2193"/>
                  </a:cubicBezTo>
                  <a:cubicBezTo>
                    <a:pt x="216" y="2359"/>
                    <a:pt x="391" y="2430"/>
                    <a:pt x="581" y="2430"/>
                  </a:cubicBezTo>
                  <a:cubicBezTo>
                    <a:pt x="1494" y="2430"/>
                    <a:pt x="2755" y="789"/>
                    <a:pt x="3169" y="292"/>
                  </a:cubicBezTo>
                  <a:cubicBezTo>
                    <a:pt x="3296" y="165"/>
                    <a:pt x="3193" y="1"/>
                    <a:pt x="3063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8"/>
            <p:cNvSpPr/>
            <p:nvPr/>
          </p:nvSpPr>
          <p:spPr>
            <a:xfrm>
              <a:off x="3702975" y="3989900"/>
              <a:ext cx="64125" cy="26200"/>
            </a:xfrm>
            <a:custGeom>
              <a:avLst/>
              <a:gdLst/>
              <a:ahLst/>
              <a:cxnLst/>
              <a:rect l="l" t="t" r="r" b="b"/>
              <a:pathLst>
                <a:path w="2565" h="1048" extrusionOk="0">
                  <a:moveTo>
                    <a:pt x="2295" y="0"/>
                  </a:moveTo>
                  <a:cubicBezTo>
                    <a:pt x="2262" y="0"/>
                    <a:pt x="2228" y="11"/>
                    <a:pt x="2196" y="36"/>
                  </a:cubicBezTo>
                  <a:cubicBezTo>
                    <a:pt x="1772" y="389"/>
                    <a:pt x="1316" y="659"/>
                    <a:pt x="815" y="659"/>
                  </a:cubicBezTo>
                  <a:cubicBezTo>
                    <a:pt x="605" y="659"/>
                    <a:pt x="387" y="612"/>
                    <a:pt x="161" y="503"/>
                  </a:cubicBezTo>
                  <a:cubicBezTo>
                    <a:pt x="143" y="498"/>
                    <a:pt x="126" y="495"/>
                    <a:pt x="111" y="495"/>
                  </a:cubicBezTo>
                  <a:cubicBezTo>
                    <a:pt x="40" y="495"/>
                    <a:pt x="0" y="555"/>
                    <a:pt x="27" y="637"/>
                  </a:cubicBezTo>
                  <a:cubicBezTo>
                    <a:pt x="215" y="935"/>
                    <a:pt x="480" y="1047"/>
                    <a:pt x="771" y="1047"/>
                  </a:cubicBezTo>
                  <a:cubicBezTo>
                    <a:pt x="1358" y="1047"/>
                    <a:pt x="2050" y="593"/>
                    <a:pt x="2429" y="303"/>
                  </a:cubicBezTo>
                  <a:cubicBezTo>
                    <a:pt x="2564" y="195"/>
                    <a:pt x="2437" y="0"/>
                    <a:pt x="2295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8"/>
            <p:cNvSpPr/>
            <p:nvPr/>
          </p:nvSpPr>
          <p:spPr>
            <a:xfrm>
              <a:off x="3674450" y="3985625"/>
              <a:ext cx="51750" cy="14875"/>
            </a:xfrm>
            <a:custGeom>
              <a:avLst/>
              <a:gdLst/>
              <a:ahLst/>
              <a:cxnLst/>
              <a:rect l="l" t="t" r="r" b="b"/>
              <a:pathLst>
                <a:path w="2070" h="595" extrusionOk="0">
                  <a:moveTo>
                    <a:pt x="193" y="1"/>
                  </a:moveTo>
                  <a:cubicBezTo>
                    <a:pt x="152" y="1"/>
                    <a:pt x="110" y="3"/>
                    <a:pt x="68" y="7"/>
                  </a:cubicBezTo>
                  <a:cubicBezTo>
                    <a:pt x="34" y="7"/>
                    <a:pt x="1" y="74"/>
                    <a:pt x="34" y="107"/>
                  </a:cubicBezTo>
                  <a:cubicBezTo>
                    <a:pt x="134" y="308"/>
                    <a:pt x="234" y="341"/>
                    <a:pt x="401" y="374"/>
                  </a:cubicBezTo>
                  <a:lnTo>
                    <a:pt x="401" y="474"/>
                  </a:lnTo>
                  <a:cubicBezTo>
                    <a:pt x="452" y="564"/>
                    <a:pt x="572" y="595"/>
                    <a:pt x="712" y="595"/>
                  </a:cubicBezTo>
                  <a:cubicBezTo>
                    <a:pt x="936" y="595"/>
                    <a:pt x="1212" y="515"/>
                    <a:pt x="1335" y="474"/>
                  </a:cubicBezTo>
                  <a:lnTo>
                    <a:pt x="1902" y="474"/>
                  </a:lnTo>
                  <a:cubicBezTo>
                    <a:pt x="2069" y="474"/>
                    <a:pt x="2069" y="174"/>
                    <a:pt x="1902" y="174"/>
                  </a:cubicBezTo>
                  <a:cubicBezTo>
                    <a:pt x="1569" y="174"/>
                    <a:pt x="1302" y="174"/>
                    <a:pt x="968" y="107"/>
                  </a:cubicBezTo>
                  <a:cubicBezTo>
                    <a:pt x="710" y="79"/>
                    <a:pt x="452" y="1"/>
                    <a:pt x="193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8"/>
            <p:cNvSpPr/>
            <p:nvPr/>
          </p:nvSpPr>
          <p:spPr>
            <a:xfrm>
              <a:off x="3683850" y="3903750"/>
              <a:ext cx="66575" cy="72900"/>
            </a:xfrm>
            <a:custGeom>
              <a:avLst/>
              <a:gdLst/>
              <a:ahLst/>
              <a:cxnLst/>
              <a:rect l="l" t="t" r="r" b="b"/>
              <a:pathLst>
                <a:path w="2663" h="2916" extrusionOk="0">
                  <a:moveTo>
                    <a:pt x="91" y="1"/>
                  </a:moveTo>
                  <a:cubicBezTo>
                    <a:pt x="50" y="1"/>
                    <a:pt x="0" y="38"/>
                    <a:pt x="25" y="113"/>
                  </a:cubicBezTo>
                  <a:cubicBezTo>
                    <a:pt x="325" y="647"/>
                    <a:pt x="692" y="1114"/>
                    <a:pt x="1093" y="1514"/>
                  </a:cubicBezTo>
                  <a:cubicBezTo>
                    <a:pt x="1093" y="1581"/>
                    <a:pt x="1093" y="1614"/>
                    <a:pt x="1026" y="1648"/>
                  </a:cubicBezTo>
                  <a:cubicBezTo>
                    <a:pt x="1005" y="1752"/>
                    <a:pt x="1075" y="1804"/>
                    <a:pt x="1156" y="1804"/>
                  </a:cubicBezTo>
                  <a:cubicBezTo>
                    <a:pt x="1204" y="1804"/>
                    <a:pt x="1255" y="1785"/>
                    <a:pt x="1293" y="1748"/>
                  </a:cubicBezTo>
                  <a:cubicBezTo>
                    <a:pt x="1593" y="2015"/>
                    <a:pt x="1927" y="2315"/>
                    <a:pt x="2193" y="2615"/>
                  </a:cubicBezTo>
                  <a:lnTo>
                    <a:pt x="1993" y="2615"/>
                  </a:lnTo>
                  <a:cubicBezTo>
                    <a:pt x="1860" y="2649"/>
                    <a:pt x="1860" y="2849"/>
                    <a:pt x="1993" y="2915"/>
                  </a:cubicBezTo>
                  <a:lnTo>
                    <a:pt x="2127" y="2915"/>
                  </a:lnTo>
                  <a:cubicBezTo>
                    <a:pt x="2260" y="2915"/>
                    <a:pt x="2294" y="2782"/>
                    <a:pt x="2260" y="2649"/>
                  </a:cubicBezTo>
                  <a:lnTo>
                    <a:pt x="2260" y="2649"/>
                  </a:lnTo>
                  <a:lnTo>
                    <a:pt x="2327" y="2749"/>
                  </a:lnTo>
                  <a:cubicBezTo>
                    <a:pt x="2352" y="2767"/>
                    <a:pt x="2381" y="2776"/>
                    <a:pt x="2410" y="2776"/>
                  </a:cubicBezTo>
                  <a:cubicBezTo>
                    <a:pt x="2534" y="2776"/>
                    <a:pt x="2662" y="2623"/>
                    <a:pt x="2527" y="2515"/>
                  </a:cubicBezTo>
                  <a:cubicBezTo>
                    <a:pt x="1693" y="1681"/>
                    <a:pt x="959" y="847"/>
                    <a:pt x="125" y="13"/>
                  </a:cubicBezTo>
                  <a:cubicBezTo>
                    <a:pt x="117" y="5"/>
                    <a:pt x="104" y="1"/>
                    <a:pt x="91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8"/>
            <p:cNvSpPr/>
            <p:nvPr/>
          </p:nvSpPr>
          <p:spPr>
            <a:xfrm>
              <a:off x="3694750" y="3869500"/>
              <a:ext cx="33575" cy="49225"/>
            </a:xfrm>
            <a:custGeom>
              <a:avLst/>
              <a:gdLst/>
              <a:ahLst/>
              <a:cxnLst/>
              <a:rect l="l" t="t" r="r" b="b"/>
              <a:pathLst>
                <a:path w="1343" h="1969" extrusionOk="0">
                  <a:moveTo>
                    <a:pt x="162" y="0"/>
                  </a:moveTo>
                  <a:cubicBezTo>
                    <a:pt x="62" y="0"/>
                    <a:pt x="0" y="127"/>
                    <a:pt x="56" y="182"/>
                  </a:cubicBezTo>
                  <a:cubicBezTo>
                    <a:pt x="390" y="716"/>
                    <a:pt x="857" y="1283"/>
                    <a:pt x="1090" y="1884"/>
                  </a:cubicBezTo>
                  <a:cubicBezTo>
                    <a:pt x="1120" y="1942"/>
                    <a:pt x="1174" y="1969"/>
                    <a:pt x="1224" y="1969"/>
                  </a:cubicBezTo>
                  <a:cubicBezTo>
                    <a:pt x="1288" y="1969"/>
                    <a:pt x="1343" y="1925"/>
                    <a:pt x="1324" y="1850"/>
                  </a:cubicBezTo>
                  <a:cubicBezTo>
                    <a:pt x="1162" y="1331"/>
                    <a:pt x="841" y="875"/>
                    <a:pt x="548" y="420"/>
                  </a:cubicBezTo>
                  <a:lnTo>
                    <a:pt x="548" y="420"/>
                  </a:lnTo>
                  <a:cubicBezTo>
                    <a:pt x="574" y="451"/>
                    <a:pt x="606" y="457"/>
                    <a:pt x="657" y="483"/>
                  </a:cubicBezTo>
                  <a:cubicBezTo>
                    <a:pt x="666" y="487"/>
                    <a:pt x="675" y="489"/>
                    <a:pt x="683" y="489"/>
                  </a:cubicBezTo>
                  <a:cubicBezTo>
                    <a:pt x="731" y="489"/>
                    <a:pt x="752" y="411"/>
                    <a:pt x="723" y="383"/>
                  </a:cubicBezTo>
                  <a:cubicBezTo>
                    <a:pt x="590" y="216"/>
                    <a:pt x="390" y="149"/>
                    <a:pt x="223" y="16"/>
                  </a:cubicBezTo>
                  <a:cubicBezTo>
                    <a:pt x="201" y="5"/>
                    <a:pt x="181" y="0"/>
                    <a:pt x="162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8"/>
            <p:cNvSpPr/>
            <p:nvPr/>
          </p:nvSpPr>
          <p:spPr>
            <a:xfrm>
              <a:off x="3721150" y="3828525"/>
              <a:ext cx="28225" cy="63825"/>
            </a:xfrm>
            <a:custGeom>
              <a:avLst/>
              <a:gdLst/>
              <a:ahLst/>
              <a:cxnLst/>
              <a:rect l="l" t="t" r="r" b="b"/>
              <a:pathLst>
                <a:path w="1129" h="2553" extrusionOk="0">
                  <a:moveTo>
                    <a:pt x="578" y="0"/>
                  </a:moveTo>
                  <a:cubicBezTo>
                    <a:pt x="537" y="0"/>
                    <a:pt x="489" y="23"/>
                    <a:pt x="468" y="87"/>
                  </a:cubicBezTo>
                  <a:cubicBezTo>
                    <a:pt x="301" y="354"/>
                    <a:pt x="535" y="854"/>
                    <a:pt x="768" y="1154"/>
                  </a:cubicBezTo>
                  <a:cubicBezTo>
                    <a:pt x="535" y="1154"/>
                    <a:pt x="335" y="1121"/>
                    <a:pt x="168" y="1021"/>
                  </a:cubicBezTo>
                  <a:cubicBezTo>
                    <a:pt x="159" y="1016"/>
                    <a:pt x="149" y="1014"/>
                    <a:pt x="139" y="1014"/>
                  </a:cubicBezTo>
                  <a:cubicBezTo>
                    <a:pt x="76" y="1014"/>
                    <a:pt x="1" y="1097"/>
                    <a:pt x="1" y="1154"/>
                  </a:cubicBezTo>
                  <a:cubicBezTo>
                    <a:pt x="1" y="1655"/>
                    <a:pt x="201" y="2088"/>
                    <a:pt x="468" y="2489"/>
                  </a:cubicBezTo>
                  <a:cubicBezTo>
                    <a:pt x="491" y="2535"/>
                    <a:pt x="526" y="2553"/>
                    <a:pt x="561" y="2553"/>
                  </a:cubicBezTo>
                  <a:cubicBezTo>
                    <a:pt x="626" y="2553"/>
                    <a:pt x="690" y="2487"/>
                    <a:pt x="668" y="2422"/>
                  </a:cubicBezTo>
                  <a:cubicBezTo>
                    <a:pt x="468" y="2088"/>
                    <a:pt x="368" y="1688"/>
                    <a:pt x="301" y="1321"/>
                  </a:cubicBezTo>
                  <a:cubicBezTo>
                    <a:pt x="401" y="1321"/>
                    <a:pt x="518" y="1313"/>
                    <a:pt x="635" y="1313"/>
                  </a:cubicBezTo>
                  <a:cubicBezTo>
                    <a:pt x="752" y="1313"/>
                    <a:pt x="868" y="1321"/>
                    <a:pt x="968" y="1354"/>
                  </a:cubicBezTo>
                  <a:cubicBezTo>
                    <a:pt x="981" y="1367"/>
                    <a:pt x="994" y="1372"/>
                    <a:pt x="1008" y="1372"/>
                  </a:cubicBezTo>
                  <a:cubicBezTo>
                    <a:pt x="1068" y="1372"/>
                    <a:pt x="1129" y="1269"/>
                    <a:pt x="1102" y="1188"/>
                  </a:cubicBezTo>
                  <a:cubicBezTo>
                    <a:pt x="935" y="954"/>
                    <a:pt x="835" y="687"/>
                    <a:pt x="802" y="420"/>
                  </a:cubicBezTo>
                  <a:cubicBezTo>
                    <a:pt x="768" y="254"/>
                    <a:pt x="768" y="154"/>
                    <a:pt x="635" y="20"/>
                  </a:cubicBezTo>
                  <a:cubicBezTo>
                    <a:pt x="623" y="8"/>
                    <a:pt x="601" y="0"/>
                    <a:pt x="578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8"/>
            <p:cNvSpPr/>
            <p:nvPr/>
          </p:nvSpPr>
          <p:spPr>
            <a:xfrm>
              <a:off x="3755975" y="3811900"/>
              <a:ext cx="48100" cy="64775"/>
            </a:xfrm>
            <a:custGeom>
              <a:avLst/>
              <a:gdLst/>
              <a:ahLst/>
              <a:cxnLst/>
              <a:rect l="l" t="t" r="r" b="b"/>
              <a:pathLst>
                <a:path w="1924" h="2591" extrusionOk="0">
                  <a:moveTo>
                    <a:pt x="242" y="0"/>
                  </a:moveTo>
                  <a:cubicBezTo>
                    <a:pt x="135" y="0"/>
                    <a:pt x="1" y="103"/>
                    <a:pt x="109" y="185"/>
                  </a:cubicBezTo>
                  <a:cubicBezTo>
                    <a:pt x="242" y="252"/>
                    <a:pt x="276" y="285"/>
                    <a:pt x="276" y="318"/>
                  </a:cubicBezTo>
                  <a:lnTo>
                    <a:pt x="242" y="352"/>
                  </a:lnTo>
                  <a:cubicBezTo>
                    <a:pt x="242" y="418"/>
                    <a:pt x="242" y="452"/>
                    <a:pt x="276" y="452"/>
                  </a:cubicBezTo>
                  <a:cubicBezTo>
                    <a:pt x="376" y="652"/>
                    <a:pt x="476" y="785"/>
                    <a:pt x="576" y="985"/>
                  </a:cubicBezTo>
                  <a:cubicBezTo>
                    <a:pt x="743" y="1286"/>
                    <a:pt x="876" y="1586"/>
                    <a:pt x="976" y="1853"/>
                  </a:cubicBezTo>
                  <a:cubicBezTo>
                    <a:pt x="1024" y="1931"/>
                    <a:pt x="1101" y="1966"/>
                    <a:pt x="1169" y="1966"/>
                  </a:cubicBezTo>
                  <a:cubicBezTo>
                    <a:pt x="1245" y="1966"/>
                    <a:pt x="1310" y="1923"/>
                    <a:pt x="1310" y="1853"/>
                  </a:cubicBezTo>
                  <a:cubicBezTo>
                    <a:pt x="1443" y="2086"/>
                    <a:pt x="1577" y="2286"/>
                    <a:pt x="1643" y="2520"/>
                  </a:cubicBezTo>
                  <a:cubicBezTo>
                    <a:pt x="1674" y="2571"/>
                    <a:pt x="1714" y="2591"/>
                    <a:pt x="1753" y="2591"/>
                  </a:cubicBezTo>
                  <a:cubicBezTo>
                    <a:pt x="1841" y="2591"/>
                    <a:pt x="1923" y="2489"/>
                    <a:pt x="1877" y="2420"/>
                  </a:cubicBezTo>
                  <a:cubicBezTo>
                    <a:pt x="1610" y="1819"/>
                    <a:pt x="1277" y="1286"/>
                    <a:pt x="910" y="785"/>
                  </a:cubicBezTo>
                  <a:lnTo>
                    <a:pt x="910" y="785"/>
                  </a:lnTo>
                  <a:lnTo>
                    <a:pt x="943" y="819"/>
                  </a:lnTo>
                  <a:cubicBezTo>
                    <a:pt x="949" y="825"/>
                    <a:pt x="958" y="828"/>
                    <a:pt x="968" y="828"/>
                  </a:cubicBezTo>
                  <a:cubicBezTo>
                    <a:pt x="1010" y="828"/>
                    <a:pt x="1070" y="779"/>
                    <a:pt x="1043" y="752"/>
                  </a:cubicBezTo>
                  <a:cubicBezTo>
                    <a:pt x="810" y="485"/>
                    <a:pt x="609" y="252"/>
                    <a:pt x="309" y="18"/>
                  </a:cubicBezTo>
                  <a:cubicBezTo>
                    <a:pt x="290" y="6"/>
                    <a:pt x="267" y="0"/>
                    <a:pt x="242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8"/>
            <p:cNvSpPr/>
            <p:nvPr/>
          </p:nvSpPr>
          <p:spPr>
            <a:xfrm>
              <a:off x="3801225" y="3815825"/>
              <a:ext cx="20025" cy="39700"/>
            </a:xfrm>
            <a:custGeom>
              <a:avLst/>
              <a:gdLst/>
              <a:ahLst/>
              <a:cxnLst/>
              <a:rect l="l" t="t" r="r" b="b"/>
              <a:pathLst>
                <a:path w="801" h="1588" extrusionOk="0">
                  <a:moveTo>
                    <a:pt x="192" y="1"/>
                  </a:moveTo>
                  <a:cubicBezTo>
                    <a:pt x="135" y="1"/>
                    <a:pt x="100" y="56"/>
                    <a:pt x="100" y="128"/>
                  </a:cubicBezTo>
                  <a:cubicBezTo>
                    <a:pt x="100" y="595"/>
                    <a:pt x="0" y="1095"/>
                    <a:pt x="134" y="1529"/>
                  </a:cubicBezTo>
                  <a:cubicBezTo>
                    <a:pt x="147" y="1568"/>
                    <a:pt x="181" y="1587"/>
                    <a:pt x="215" y="1587"/>
                  </a:cubicBezTo>
                  <a:cubicBezTo>
                    <a:pt x="267" y="1587"/>
                    <a:pt x="321" y="1543"/>
                    <a:pt x="300" y="1462"/>
                  </a:cubicBezTo>
                  <a:cubicBezTo>
                    <a:pt x="234" y="1095"/>
                    <a:pt x="300" y="695"/>
                    <a:pt x="300" y="328"/>
                  </a:cubicBezTo>
                  <a:cubicBezTo>
                    <a:pt x="434" y="461"/>
                    <a:pt x="601" y="528"/>
                    <a:pt x="667" y="695"/>
                  </a:cubicBezTo>
                  <a:cubicBezTo>
                    <a:pt x="687" y="714"/>
                    <a:pt x="706" y="723"/>
                    <a:pt x="724" y="723"/>
                  </a:cubicBezTo>
                  <a:cubicBezTo>
                    <a:pt x="767" y="723"/>
                    <a:pt x="801" y="675"/>
                    <a:pt x="801" y="628"/>
                  </a:cubicBezTo>
                  <a:cubicBezTo>
                    <a:pt x="734" y="361"/>
                    <a:pt x="467" y="195"/>
                    <a:pt x="267" y="28"/>
                  </a:cubicBezTo>
                  <a:cubicBezTo>
                    <a:pt x="239" y="9"/>
                    <a:pt x="214" y="1"/>
                    <a:pt x="192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8"/>
            <p:cNvSpPr/>
            <p:nvPr/>
          </p:nvSpPr>
          <p:spPr>
            <a:xfrm>
              <a:off x="3867425" y="3796325"/>
              <a:ext cx="40575" cy="71475"/>
            </a:xfrm>
            <a:custGeom>
              <a:avLst/>
              <a:gdLst/>
              <a:ahLst/>
              <a:cxnLst/>
              <a:rect l="l" t="t" r="r" b="b"/>
              <a:pathLst>
                <a:path w="1623" h="2859" extrusionOk="0">
                  <a:moveTo>
                    <a:pt x="838" y="1"/>
                  </a:moveTo>
                  <a:cubicBezTo>
                    <a:pt x="832" y="1"/>
                    <a:pt x="826" y="3"/>
                    <a:pt x="821" y="7"/>
                  </a:cubicBezTo>
                  <a:cubicBezTo>
                    <a:pt x="121" y="174"/>
                    <a:pt x="121" y="1175"/>
                    <a:pt x="288" y="1842"/>
                  </a:cubicBezTo>
                  <a:lnTo>
                    <a:pt x="21" y="2609"/>
                  </a:lnTo>
                  <a:cubicBezTo>
                    <a:pt x="1" y="2771"/>
                    <a:pt x="127" y="2859"/>
                    <a:pt x="245" y="2859"/>
                  </a:cubicBezTo>
                  <a:cubicBezTo>
                    <a:pt x="322" y="2859"/>
                    <a:pt x="395" y="2821"/>
                    <a:pt x="421" y="2743"/>
                  </a:cubicBezTo>
                  <a:cubicBezTo>
                    <a:pt x="454" y="2576"/>
                    <a:pt x="521" y="2442"/>
                    <a:pt x="588" y="2276"/>
                  </a:cubicBezTo>
                  <a:cubicBezTo>
                    <a:pt x="655" y="2242"/>
                    <a:pt x="688" y="2142"/>
                    <a:pt x="655" y="2075"/>
                  </a:cubicBezTo>
                  <a:cubicBezTo>
                    <a:pt x="921" y="1508"/>
                    <a:pt x="1222" y="1075"/>
                    <a:pt x="1522" y="541"/>
                  </a:cubicBezTo>
                  <a:cubicBezTo>
                    <a:pt x="1623" y="415"/>
                    <a:pt x="1514" y="250"/>
                    <a:pt x="1382" y="250"/>
                  </a:cubicBezTo>
                  <a:cubicBezTo>
                    <a:pt x="1340" y="250"/>
                    <a:pt x="1296" y="267"/>
                    <a:pt x="1255" y="307"/>
                  </a:cubicBezTo>
                  <a:cubicBezTo>
                    <a:pt x="921" y="608"/>
                    <a:pt x="655" y="1008"/>
                    <a:pt x="454" y="1442"/>
                  </a:cubicBezTo>
                  <a:lnTo>
                    <a:pt x="454" y="975"/>
                  </a:lnTo>
                  <a:cubicBezTo>
                    <a:pt x="488" y="641"/>
                    <a:pt x="755" y="441"/>
                    <a:pt x="921" y="141"/>
                  </a:cubicBezTo>
                  <a:cubicBezTo>
                    <a:pt x="950" y="83"/>
                    <a:pt x="880" y="1"/>
                    <a:pt x="838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8"/>
            <p:cNvSpPr/>
            <p:nvPr/>
          </p:nvSpPr>
          <p:spPr>
            <a:xfrm>
              <a:off x="3885950" y="3857150"/>
              <a:ext cx="27050" cy="11375"/>
            </a:xfrm>
            <a:custGeom>
              <a:avLst/>
              <a:gdLst/>
              <a:ahLst/>
              <a:cxnLst/>
              <a:rect l="l" t="t" r="r" b="b"/>
              <a:pathLst>
                <a:path w="1082" h="455" extrusionOk="0">
                  <a:moveTo>
                    <a:pt x="677" y="0"/>
                  </a:moveTo>
                  <a:cubicBezTo>
                    <a:pt x="486" y="0"/>
                    <a:pt x="270" y="88"/>
                    <a:pt x="147" y="176"/>
                  </a:cubicBezTo>
                  <a:cubicBezTo>
                    <a:pt x="1" y="264"/>
                    <a:pt x="111" y="455"/>
                    <a:pt x="231" y="455"/>
                  </a:cubicBezTo>
                  <a:cubicBezTo>
                    <a:pt x="248" y="455"/>
                    <a:pt x="264" y="451"/>
                    <a:pt x="281" y="443"/>
                  </a:cubicBezTo>
                  <a:cubicBezTo>
                    <a:pt x="414" y="343"/>
                    <a:pt x="481" y="310"/>
                    <a:pt x="614" y="310"/>
                  </a:cubicBezTo>
                  <a:cubicBezTo>
                    <a:pt x="667" y="278"/>
                    <a:pt x="713" y="266"/>
                    <a:pt x="754" y="266"/>
                  </a:cubicBezTo>
                  <a:cubicBezTo>
                    <a:pt x="841" y="266"/>
                    <a:pt x="902" y="320"/>
                    <a:pt x="948" y="343"/>
                  </a:cubicBezTo>
                  <a:cubicBezTo>
                    <a:pt x="1014" y="343"/>
                    <a:pt x="1081" y="310"/>
                    <a:pt x="1048" y="276"/>
                  </a:cubicBezTo>
                  <a:cubicBezTo>
                    <a:pt x="1000" y="71"/>
                    <a:pt x="849" y="0"/>
                    <a:pt x="677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8"/>
            <p:cNvSpPr/>
            <p:nvPr/>
          </p:nvSpPr>
          <p:spPr>
            <a:xfrm>
              <a:off x="3901300" y="3857700"/>
              <a:ext cx="31700" cy="44125"/>
            </a:xfrm>
            <a:custGeom>
              <a:avLst/>
              <a:gdLst/>
              <a:ahLst/>
              <a:cxnLst/>
              <a:rect l="l" t="t" r="r" b="b"/>
              <a:pathLst>
                <a:path w="1268" h="1765" extrusionOk="0">
                  <a:moveTo>
                    <a:pt x="952" y="1"/>
                  </a:moveTo>
                  <a:cubicBezTo>
                    <a:pt x="919" y="1"/>
                    <a:pt x="876" y="24"/>
                    <a:pt x="834" y="87"/>
                  </a:cubicBezTo>
                  <a:cubicBezTo>
                    <a:pt x="767" y="421"/>
                    <a:pt x="667" y="688"/>
                    <a:pt x="467" y="988"/>
                  </a:cubicBezTo>
                  <a:cubicBezTo>
                    <a:pt x="400" y="1088"/>
                    <a:pt x="334" y="1155"/>
                    <a:pt x="300" y="1255"/>
                  </a:cubicBezTo>
                  <a:lnTo>
                    <a:pt x="167" y="1255"/>
                  </a:lnTo>
                  <a:cubicBezTo>
                    <a:pt x="0" y="1255"/>
                    <a:pt x="0" y="1488"/>
                    <a:pt x="167" y="1522"/>
                  </a:cubicBezTo>
                  <a:lnTo>
                    <a:pt x="167" y="1622"/>
                  </a:lnTo>
                  <a:cubicBezTo>
                    <a:pt x="167" y="1713"/>
                    <a:pt x="247" y="1765"/>
                    <a:pt x="326" y="1765"/>
                  </a:cubicBezTo>
                  <a:cubicBezTo>
                    <a:pt x="390" y="1765"/>
                    <a:pt x="452" y="1730"/>
                    <a:pt x="467" y="1655"/>
                  </a:cubicBezTo>
                  <a:cubicBezTo>
                    <a:pt x="467" y="1622"/>
                    <a:pt x="500" y="1588"/>
                    <a:pt x="534" y="1488"/>
                  </a:cubicBezTo>
                  <a:lnTo>
                    <a:pt x="667" y="1488"/>
                  </a:lnTo>
                  <a:cubicBezTo>
                    <a:pt x="801" y="1455"/>
                    <a:pt x="967" y="1455"/>
                    <a:pt x="1101" y="1355"/>
                  </a:cubicBezTo>
                  <a:cubicBezTo>
                    <a:pt x="1134" y="1322"/>
                    <a:pt x="1134" y="1255"/>
                    <a:pt x="1101" y="1188"/>
                  </a:cubicBezTo>
                  <a:cubicBezTo>
                    <a:pt x="1001" y="1155"/>
                    <a:pt x="934" y="1155"/>
                    <a:pt x="834" y="1155"/>
                  </a:cubicBezTo>
                  <a:cubicBezTo>
                    <a:pt x="901" y="1088"/>
                    <a:pt x="934" y="1021"/>
                    <a:pt x="967" y="955"/>
                  </a:cubicBezTo>
                  <a:cubicBezTo>
                    <a:pt x="1134" y="654"/>
                    <a:pt x="1268" y="288"/>
                    <a:pt x="1001" y="21"/>
                  </a:cubicBezTo>
                  <a:cubicBezTo>
                    <a:pt x="989" y="8"/>
                    <a:pt x="972" y="1"/>
                    <a:pt x="952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8"/>
            <p:cNvSpPr/>
            <p:nvPr/>
          </p:nvSpPr>
          <p:spPr>
            <a:xfrm>
              <a:off x="3819575" y="3750100"/>
              <a:ext cx="62550" cy="136750"/>
            </a:xfrm>
            <a:custGeom>
              <a:avLst/>
              <a:gdLst/>
              <a:ahLst/>
              <a:cxnLst/>
              <a:rect l="l" t="t" r="r" b="b"/>
              <a:pathLst>
                <a:path w="2502" h="5470" extrusionOk="0">
                  <a:moveTo>
                    <a:pt x="567" y="2423"/>
                  </a:moveTo>
                  <a:cubicBezTo>
                    <a:pt x="667" y="2890"/>
                    <a:pt x="701" y="3391"/>
                    <a:pt x="701" y="3824"/>
                  </a:cubicBezTo>
                  <a:cubicBezTo>
                    <a:pt x="601" y="3557"/>
                    <a:pt x="534" y="3257"/>
                    <a:pt x="500" y="2957"/>
                  </a:cubicBezTo>
                  <a:cubicBezTo>
                    <a:pt x="500" y="2757"/>
                    <a:pt x="500" y="2590"/>
                    <a:pt x="567" y="2423"/>
                  </a:cubicBezTo>
                  <a:close/>
                  <a:moveTo>
                    <a:pt x="382" y="0"/>
                  </a:moveTo>
                  <a:cubicBezTo>
                    <a:pt x="336" y="0"/>
                    <a:pt x="300" y="26"/>
                    <a:pt x="300" y="88"/>
                  </a:cubicBezTo>
                  <a:cubicBezTo>
                    <a:pt x="267" y="222"/>
                    <a:pt x="267" y="288"/>
                    <a:pt x="267" y="422"/>
                  </a:cubicBezTo>
                  <a:cubicBezTo>
                    <a:pt x="191" y="524"/>
                    <a:pt x="211" y="567"/>
                    <a:pt x="240" y="567"/>
                  </a:cubicBezTo>
                  <a:cubicBezTo>
                    <a:pt x="249" y="567"/>
                    <a:pt x="259" y="563"/>
                    <a:pt x="267" y="555"/>
                  </a:cubicBezTo>
                  <a:cubicBezTo>
                    <a:pt x="334" y="989"/>
                    <a:pt x="400" y="1423"/>
                    <a:pt x="500" y="1890"/>
                  </a:cubicBezTo>
                  <a:cubicBezTo>
                    <a:pt x="0" y="2423"/>
                    <a:pt x="334" y="3624"/>
                    <a:pt x="567" y="4158"/>
                  </a:cubicBezTo>
                  <a:cubicBezTo>
                    <a:pt x="588" y="4221"/>
                    <a:pt x="623" y="4245"/>
                    <a:pt x="662" y="4245"/>
                  </a:cubicBezTo>
                  <a:cubicBezTo>
                    <a:pt x="685" y="4245"/>
                    <a:pt x="710" y="4237"/>
                    <a:pt x="734" y="4225"/>
                  </a:cubicBezTo>
                  <a:lnTo>
                    <a:pt x="734" y="4625"/>
                  </a:lnTo>
                  <a:cubicBezTo>
                    <a:pt x="734" y="4658"/>
                    <a:pt x="734" y="4725"/>
                    <a:pt x="767" y="4725"/>
                  </a:cubicBezTo>
                  <a:cubicBezTo>
                    <a:pt x="701" y="4925"/>
                    <a:pt x="601" y="5125"/>
                    <a:pt x="567" y="5292"/>
                  </a:cubicBezTo>
                  <a:cubicBezTo>
                    <a:pt x="527" y="5393"/>
                    <a:pt x="609" y="5470"/>
                    <a:pt x="702" y="5470"/>
                  </a:cubicBezTo>
                  <a:cubicBezTo>
                    <a:pt x="763" y="5470"/>
                    <a:pt x="828" y="5438"/>
                    <a:pt x="867" y="5359"/>
                  </a:cubicBezTo>
                  <a:cubicBezTo>
                    <a:pt x="1201" y="4525"/>
                    <a:pt x="2502" y="1323"/>
                    <a:pt x="1134" y="789"/>
                  </a:cubicBezTo>
                  <a:cubicBezTo>
                    <a:pt x="1101" y="789"/>
                    <a:pt x="1068" y="822"/>
                    <a:pt x="1068" y="856"/>
                  </a:cubicBezTo>
                  <a:cubicBezTo>
                    <a:pt x="1401" y="1856"/>
                    <a:pt x="1301" y="2857"/>
                    <a:pt x="1068" y="3824"/>
                  </a:cubicBezTo>
                  <a:cubicBezTo>
                    <a:pt x="1034" y="3157"/>
                    <a:pt x="1001" y="2490"/>
                    <a:pt x="901" y="1890"/>
                  </a:cubicBezTo>
                  <a:cubicBezTo>
                    <a:pt x="934" y="1790"/>
                    <a:pt x="1034" y="1756"/>
                    <a:pt x="1101" y="1656"/>
                  </a:cubicBezTo>
                  <a:cubicBezTo>
                    <a:pt x="1134" y="1623"/>
                    <a:pt x="1101" y="1556"/>
                    <a:pt x="1034" y="1556"/>
                  </a:cubicBezTo>
                  <a:cubicBezTo>
                    <a:pt x="1001" y="1556"/>
                    <a:pt x="901" y="1589"/>
                    <a:pt x="867" y="1589"/>
                  </a:cubicBezTo>
                  <a:cubicBezTo>
                    <a:pt x="767" y="1089"/>
                    <a:pt x="701" y="589"/>
                    <a:pt x="534" y="88"/>
                  </a:cubicBezTo>
                  <a:cubicBezTo>
                    <a:pt x="498" y="35"/>
                    <a:pt x="434" y="0"/>
                    <a:pt x="382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8"/>
            <p:cNvSpPr/>
            <p:nvPr/>
          </p:nvSpPr>
          <p:spPr>
            <a:xfrm>
              <a:off x="3859600" y="3829025"/>
              <a:ext cx="58400" cy="76900"/>
            </a:xfrm>
            <a:custGeom>
              <a:avLst/>
              <a:gdLst/>
              <a:ahLst/>
              <a:cxnLst/>
              <a:rect l="l" t="t" r="r" b="b"/>
              <a:pathLst>
                <a:path w="2336" h="3076" extrusionOk="0">
                  <a:moveTo>
                    <a:pt x="2269" y="0"/>
                  </a:moveTo>
                  <a:cubicBezTo>
                    <a:pt x="1768" y="0"/>
                    <a:pt x="1368" y="501"/>
                    <a:pt x="1101" y="834"/>
                  </a:cubicBezTo>
                  <a:cubicBezTo>
                    <a:pt x="667" y="1401"/>
                    <a:pt x="434" y="2068"/>
                    <a:pt x="267" y="2669"/>
                  </a:cubicBezTo>
                  <a:cubicBezTo>
                    <a:pt x="167" y="2735"/>
                    <a:pt x="100" y="2802"/>
                    <a:pt x="0" y="2902"/>
                  </a:cubicBezTo>
                  <a:cubicBezTo>
                    <a:pt x="0" y="2989"/>
                    <a:pt x="75" y="3076"/>
                    <a:pt x="139" y="3076"/>
                  </a:cubicBezTo>
                  <a:cubicBezTo>
                    <a:pt x="149" y="3076"/>
                    <a:pt x="158" y="3073"/>
                    <a:pt x="167" y="3069"/>
                  </a:cubicBezTo>
                  <a:cubicBezTo>
                    <a:pt x="300" y="2969"/>
                    <a:pt x="434" y="2936"/>
                    <a:pt x="534" y="2936"/>
                  </a:cubicBezTo>
                  <a:cubicBezTo>
                    <a:pt x="667" y="2936"/>
                    <a:pt x="801" y="2936"/>
                    <a:pt x="901" y="2836"/>
                  </a:cubicBezTo>
                  <a:cubicBezTo>
                    <a:pt x="934" y="2802"/>
                    <a:pt x="934" y="2735"/>
                    <a:pt x="901" y="2669"/>
                  </a:cubicBezTo>
                  <a:cubicBezTo>
                    <a:pt x="801" y="2635"/>
                    <a:pt x="734" y="2602"/>
                    <a:pt x="634" y="2602"/>
                  </a:cubicBezTo>
                  <a:cubicBezTo>
                    <a:pt x="767" y="2135"/>
                    <a:pt x="934" y="1668"/>
                    <a:pt x="1168" y="1268"/>
                  </a:cubicBezTo>
                  <a:cubicBezTo>
                    <a:pt x="1468" y="767"/>
                    <a:pt x="1868" y="501"/>
                    <a:pt x="2302" y="134"/>
                  </a:cubicBezTo>
                  <a:cubicBezTo>
                    <a:pt x="2335" y="100"/>
                    <a:pt x="2302" y="0"/>
                    <a:pt x="2269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8"/>
            <p:cNvSpPr/>
            <p:nvPr/>
          </p:nvSpPr>
          <p:spPr>
            <a:xfrm>
              <a:off x="3907950" y="3896225"/>
              <a:ext cx="72475" cy="18050"/>
            </a:xfrm>
            <a:custGeom>
              <a:avLst/>
              <a:gdLst/>
              <a:ahLst/>
              <a:cxnLst/>
              <a:rect l="l" t="t" r="r" b="b"/>
              <a:pathLst>
                <a:path w="2899" h="722" extrusionOk="0">
                  <a:moveTo>
                    <a:pt x="1905" y="0"/>
                  </a:moveTo>
                  <a:cubicBezTo>
                    <a:pt x="1311" y="0"/>
                    <a:pt x="600" y="243"/>
                    <a:pt x="201" y="281"/>
                  </a:cubicBezTo>
                  <a:cubicBezTo>
                    <a:pt x="1" y="281"/>
                    <a:pt x="68" y="548"/>
                    <a:pt x="234" y="548"/>
                  </a:cubicBezTo>
                  <a:cubicBezTo>
                    <a:pt x="668" y="481"/>
                    <a:pt x="1068" y="381"/>
                    <a:pt x="1502" y="314"/>
                  </a:cubicBezTo>
                  <a:cubicBezTo>
                    <a:pt x="1576" y="304"/>
                    <a:pt x="1646" y="300"/>
                    <a:pt x="1713" y="300"/>
                  </a:cubicBezTo>
                  <a:cubicBezTo>
                    <a:pt x="2102" y="300"/>
                    <a:pt x="2395" y="459"/>
                    <a:pt x="2736" y="715"/>
                  </a:cubicBezTo>
                  <a:cubicBezTo>
                    <a:pt x="2750" y="719"/>
                    <a:pt x="2764" y="721"/>
                    <a:pt x="2776" y="721"/>
                  </a:cubicBezTo>
                  <a:cubicBezTo>
                    <a:pt x="2853" y="721"/>
                    <a:pt x="2898" y="643"/>
                    <a:pt x="2870" y="615"/>
                  </a:cubicBezTo>
                  <a:cubicBezTo>
                    <a:pt x="2740" y="140"/>
                    <a:pt x="2356" y="0"/>
                    <a:pt x="1905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8"/>
            <p:cNvSpPr/>
            <p:nvPr/>
          </p:nvSpPr>
          <p:spPr>
            <a:xfrm>
              <a:off x="3954400" y="3939425"/>
              <a:ext cx="28650" cy="28375"/>
            </a:xfrm>
            <a:custGeom>
              <a:avLst/>
              <a:gdLst/>
              <a:ahLst/>
              <a:cxnLst/>
              <a:rect l="l" t="t" r="r" b="b"/>
              <a:pathLst>
                <a:path w="1146" h="1135" extrusionOk="0">
                  <a:moveTo>
                    <a:pt x="147" y="1"/>
                  </a:moveTo>
                  <a:cubicBezTo>
                    <a:pt x="30" y="1"/>
                    <a:pt x="1" y="235"/>
                    <a:pt x="144" y="321"/>
                  </a:cubicBezTo>
                  <a:cubicBezTo>
                    <a:pt x="311" y="354"/>
                    <a:pt x="445" y="488"/>
                    <a:pt x="545" y="588"/>
                  </a:cubicBezTo>
                  <a:cubicBezTo>
                    <a:pt x="678" y="721"/>
                    <a:pt x="711" y="921"/>
                    <a:pt x="878" y="1088"/>
                  </a:cubicBezTo>
                  <a:cubicBezTo>
                    <a:pt x="908" y="1118"/>
                    <a:pt x="938" y="1135"/>
                    <a:pt x="965" y="1135"/>
                  </a:cubicBezTo>
                  <a:cubicBezTo>
                    <a:pt x="998" y="1135"/>
                    <a:pt x="1027" y="1110"/>
                    <a:pt x="1045" y="1055"/>
                  </a:cubicBezTo>
                  <a:cubicBezTo>
                    <a:pt x="1145" y="588"/>
                    <a:pt x="545" y="154"/>
                    <a:pt x="211" y="21"/>
                  </a:cubicBezTo>
                  <a:cubicBezTo>
                    <a:pt x="188" y="7"/>
                    <a:pt x="166" y="1"/>
                    <a:pt x="147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8"/>
            <p:cNvSpPr/>
            <p:nvPr/>
          </p:nvSpPr>
          <p:spPr>
            <a:xfrm>
              <a:off x="3942975" y="3958275"/>
              <a:ext cx="36725" cy="41125"/>
            </a:xfrm>
            <a:custGeom>
              <a:avLst/>
              <a:gdLst/>
              <a:ahLst/>
              <a:cxnLst/>
              <a:rect l="l" t="t" r="r" b="b"/>
              <a:pathLst>
                <a:path w="1469" h="1645" extrusionOk="0">
                  <a:moveTo>
                    <a:pt x="234" y="1"/>
                  </a:moveTo>
                  <a:cubicBezTo>
                    <a:pt x="1" y="1"/>
                    <a:pt x="1" y="334"/>
                    <a:pt x="234" y="334"/>
                  </a:cubicBezTo>
                  <a:lnTo>
                    <a:pt x="301" y="334"/>
                  </a:lnTo>
                  <a:cubicBezTo>
                    <a:pt x="435" y="568"/>
                    <a:pt x="601" y="801"/>
                    <a:pt x="768" y="1068"/>
                  </a:cubicBezTo>
                  <a:cubicBezTo>
                    <a:pt x="935" y="1268"/>
                    <a:pt x="1102" y="1502"/>
                    <a:pt x="1335" y="1635"/>
                  </a:cubicBezTo>
                  <a:cubicBezTo>
                    <a:pt x="1342" y="1641"/>
                    <a:pt x="1350" y="1644"/>
                    <a:pt x="1361" y="1644"/>
                  </a:cubicBezTo>
                  <a:cubicBezTo>
                    <a:pt x="1403" y="1644"/>
                    <a:pt x="1469" y="1595"/>
                    <a:pt x="1469" y="1568"/>
                  </a:cubicBezTo>
                  <a:cubicBezTo>
                    <a:pt x="1369" y="1301"/>
                    <a:pt x="1135" y="1135"/>
                    <a:pt x="968" y="935"/>
                  </a:cubicBezTo>
                  <a:cubicBezTo>
                    <a:pt x="802" y="734"/>
                    <a:pt x="635" y="468"/>
                    <a:pt x="468" y="234"/>
                  </a:cubicBezTo>
                  <a:cubicBezTo>
                    <a:pt x="501" y="134"/>
                    <a:pt x="435" y="1"/>
                    <a:pt x="301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8"/>
            <p:cNvSpPr/>
            <p:nvPr/>
          </p:nvSpPr>
          <p:spPr>
            <a:xfrm>
              <a:off x="3915450" y="3989725"/>
              <a:ext cx="35075" cy="58125"/>
            </a:xfrm>
            <a:custGeom>
              <a:avLst/>
              <a:gdLst/>
              <a:ahLst/>
              <a:cxnLst/>
              <a:rect l="l" t="t" r="r" b="b"/>
              <a:pathLst>
                <a:path w="1403" h="2325" extrusionOk="0">
                  <a:moveTo>
                    <a:pt x="203" y="0"/>
                  </a:moveTo>
                  <a:cubicBezTo>
                    <a:pt x="100" y="0"/>
                    <a:pt x="0" y="98"/>
                    <a:pt x="68" y="210"/>
                  </a:cubicBezTo>
                  <a:lnTo>
                    <a:pt x="435" y="977"/>
                  </a:lnTo>
                  <a:cubicBezTo>
                    <a:pt x="435" y="977"/>
                    <a:pt x="401" y="977"/>
                    <a:pt x="401" y="1011"/>
                  </a:cubicBezTo>
                  <a:lnTo>
                    <a:pt x="268" y="1144"/>
                  </a:lnTo>
                  <a:cubicBezTo>
                    <a:pt x="235" y="1178"/>
                    <a:pt x="235" y="1244"/>
                    <a:pt x="268" y="1311"/>
                  </a:cubicBezTo>
                  <a:cubicBezTo>
                    <a:pt x="290" y="1333"/>
                    <a:pt x="316" y="1344"/>
                    <a:pt x="346" y="1344"/>
                  </a:cubicBezTo>
                  <a:cubicBezTo>
                    <a:pt x="405" y="1344"/>
                    <a:pt x="479" y="1300"/>
                    <a:pt x="568" y="1211"/>
                  </a:cubicBezTo>
                  <a:cubicBezTo>
                    <a:pt x="768" y="1578"/>
                    <a:pt x="1035" y="1911"/>
                    <a:pt x="1269" y="2312"/>
                  </a:cubicBezTo>
                  <a:cubicBezTo>
                    <a:pt x="1287" y="2321"/>
                    <a:pt x="1305" y="2325"/>
                    <a:pt x="1321" y="2325"/>
                  </a:cubicBezTo>
                  <a:cubicBezTo>
                    <a:pt x="1366" y="2325"/>
                    <a:pt x="1402" y="2294"/>
                    <a:pt x="1402" y="2245"/>
                  </a:cubicBezTo>
                  <a:cubicBezTo>
                    <a:pt x="1202" y="1478"/>
                    <a:pt x="602" y="811"/>
                    <a:pt x="335" y="77"/>
                  </a:cubicBezTo>
                  <a:cubicBezTo>
                    <a:pt x="302" y="23"/>
                    <a:pt x="252" y="0"/>
                    <a:pt x="203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8"/>
            <p:cNvSpPr/>
            <p:nvPr/>
          </p:nvSpPr>
          <p:spPr>
            <a:xfrm>
              <a:off x="3858750" y="4048750"/>
              <a:ext cx="17550" cy="49500"/>
            </a:xfrm>
            <a:custGeom>
              <a:avLst/>
              <a:gdLst/>
              <a:ahLst/>
              <a:cxnLst/>
              <a:rect l="l" t="t" r="r" b="b"/>
              <a:pathLst>
                <a:path w="702" h="1980" extrusionOk="0">
                  <a:moveTo>
                    <a:pt x="168" y="1"/>
                  </a:moveTo>
                  <a:cubicBezTo>
                    <a:pt x="84" y="1"/>
                    <a:pt x="1" y="51"/>
                    <a:pt x="1" y="151"/>
                  </a:cubicBezTo>
                  <a:cubicBezTo>
                    <a:pt x="1" y="484"/>
                    <a:pt x="101" y="818"/>
                    <a:pt x="168" y="1152"/>
                  </a:cubicBezTo>
                  <a:cubicBezTo>
                    <a:pt x="201" y="1385"/>
                    <a:pt x="301" y="1719"/>
                    <a:pt x="501" y="1952"/>
                  </a:cubicBezTo>
                  <a:cubicBezTo>
                    <a:pt x="520" y="1971"/>
                    <a:pt x="544" y="1979"/>
                    <a:pt x="568" y="1979"/>
                  </a:cubicBezTo>
                  <a:cubicBezTo>
                    <a:pt x="632" y="1979"/>
                    <a:pt x="701" y="1924"/>
                    <a:pt x="701" y="1852"/>
                  </a:cubicBezTo>
                  <a:cubicBezTo>
                    <a:pt x="701" y="1619"/>
                    <a:pt x="568" y="1385"/>
                    <a:pt x="501" y="1152"/>
                  </a:cubicBezTo>
                  <a:cubicBezTo>
                    <a:pt x="368" y="818"/>
                    <a:pt x="334" y="484"/>
                    <a:pt x="334" y="151"/>
                  </a:cubicBezTo>
                  <a:cubicBezTo>
                    <a:pt x="334" y="51"/>
                    <a:pt x="251" y="1"/>
                    <a:pt x="168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8"/>
            <p:cNvSpPr/>
            <p:nvPr/>
          </p:nvSpPr>
          <p:spPr>
            <a:xfrm>
              <a:off x="3804550" y="3986250"/>
              <a:ext cx="15875" cy="17625"/>
            </a:xfrm>
            <a:custGeom>
              <a:avLst/>
              <a:gdLst/>
              <a:ahLst/>
              <a:cxnLst/>
              <a:rect l="l" t="t" r="r" b="b"/>
              <a:pathLst>
                <a:path w="635" h="705" extrusionOk="0">
                  <a:moveTo>
                    <a:pt x="392" y="0"/>
                  </a:moveTo>
                  <a:cubicBezTo>
                    <a:pt x="330" y="0"/>
                    <a:pt x="270" y="33"/>
                    <a:pt x="234" y="116"/>
                  </a:cubicBezTo>
                  <a:lnTo>
                    <a:pt x="234" y="149"/>
                  </a:lnTo>
                  <a:lnTo>
                    <a:pt x="234" y="182"/>
                  </a:lnTo>
                  <a:cubicBezTo>
                    <a:pt x="201" y="149"/>
                    <a:pt x="201" y="149"/>
                    <a:pt x="167" y="149"/>
                  </a:cubicBezTo>
                  <a:cubicBezTo>
                    <a:pt x="134" y="149"/>
                    <a:pt x="34" y="182"/>
                    <a:pt x="34" y="216"/>
                  </a:cubicBezTo>
                  <a:cubicBezTo>
                    <a:pt x="1" y="349"/>
                    <a:pt x="34" y="549"/>
                    <a:pt x="167" y="649"/>
                  </a:cubicBezTo>
                  <a:cubicBezTo>
                    <a:pt x="216" y="689"/>
                    <a:pt x="265" y="705"/>
                    <a:pt x="313" y="705"/>
                  </a:cubicBezTo>
                  <a:cubicBezTo>
                    <a:pt x="429" y="705"/>
                    <a:pt x="540" y="610"/>
                    <a:pt x="634" y="516"/>
                  </a:cubicBezTo>
                  <a:cubicBezTo>
                    <a:pt x="634" y="349"/>
                    <a:pt x="634" y="283"/>
                    <a:pt x="601" y="216"/>
                  </a:cubicBezTo>
                  <a:cubicBezTo>
                    <a:pt x="623" y="108"/>
                    <a:pt x="505" y="0"/>
                    <a:pt x="392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8"/>
            <p:cNvSpPr/>
            <p:nvPr/>
          </p:nvSpPr>
          <p:spPr>
            <a:xfrm>
              <a:off x="3763125" y="3982100"/>
              <a:ext cx="28950" cy="11800"/>
            </a:xfrm>
            <a:custGeom>
              <a:avLst/>
              <a:gdLst/>
              <a:ahLst/>
              <a:cxnLst/>
              <a:rect l="l" t="t" r="r" b="b"/>
              <a:pathLst>
                <a:path w="1158" h="472" extrusionOk="0">
                  <a:moveTo>
                    <a:pt x="922" y="1"/>
                  </a:moveTo>
                  <a:cubicBezTo>
                    <a:pt x="776" y="1"/>
                    <a:pt x="635" y="77"/>
                    <a:pt x="465" y="77"/>
                  </a:cubicBezTo>
                  <a:cubicBezTo>
                    <a:pt x="410" y="77"/>
                    <a:pt x="352" y="69"/>
                    <a:pt x="290" y="48"/>
                  </a:cubicBezTo>
                  <a:cubicBezTo>
                    <a:pt x="281" y="46"/>
                    <a:pt x="273" y="46"/>
                    <a:pt x="264" y="46"/>
                  </a:cubicBezTo>
                  <a:cubicBezTo>
                    <a:pt x="110" y="46"/>
                    <a:pt x="0" y="319"/>
                    <a:pt x="190" y="382"/>
                  </a:cubicBezTo>
                  <a:cubicBezTo>
                    <a:pt x="297" y="441"/>
                    <a:pt x="426" y="471"/>
                    <a:pt x="554" y="471"/>
                  </a:cubicBezTo>
                  <a:cubicBezTo>
                    <a:pt x="785" y="471"/>
                    <a:pt x="1017" y="375"/>
                    <a:pt x="1124" y="182"/>
                  </a:cubicBezTo>
                  <a:cubicBezTo>
                    <a:pt x="1157" y="115"/>
                    <a:pt x="1124" y="15"/>
                    <a:pt x="1024" y="15"/>
                  </a:cubicBezTo>
                  <a:cubicBezTo>
                    <a:pt x="989" y="5"/>
                    <a:pt x="955" y="1"/>
                    <a:pt x="922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8"/>
            <p:cNvSpPr/>
            <p:nvPr/>
          </p:nvSpPr>
          <p:spPr>
            <a:xfrm>
              <a:off x="3766125" y="3943550"/>
              <a:ext cx="21775" cy="14750"/>
            </a:xfrm>
            <a:custGeom>
              <a:avLst/>
              <a:gdLst/>
              <a:ahLst/>
              <a:cxnLst/>
              <a:rect l="l" t="t" r="r" b="b"/>
              <a:pathLst>
                <a:path w="871" h="590" extrusionOk="0">
                  <a:moveTo>
                    <a:pt x="265" y="1"/>
                  </a:moveTo>
                  <a:cubicBezTo>
                    <a:pt x="140" y="1"/>
                    <a:pt x="1" y="138"/>
                    <a:pt x="70" y="323"/>
                  </a:cubicBezTo>
                  <a:cubicBezTo>
                    <a:pt x="170" y="423"/>
                    <a:pt x="337" y="590"/>
                    <a:pt x="504" y="590"/>
                  </a:cubicBezTo>
                  <a:cubicBezTo>
                    <a:pt x="670" y="590"/>
                    <a:pt x="837" y="489"/>
                    <a:pt x="871" y="323"/>
                  </a:cubicBezTo>
                  <a:cubicBezTo>
                    <a:pt x="871" y="256"/>
                    <a:pt x="837" y="189"/>
                    <a:pt x="804" y="189"/>
                  </a:cubicBezTo>
                  <a:cubicBezTo>
                    <a:pt x="730" y="189"/>
                    <a:pt x="669" y="202"/>
                    <a:pt x="612" y="202"/>
                  </a:cubicBezTo>
                  <a:cubicBezTo>
                    <a:pt x="542" y="202"/>
                    <a:pt x="478" y="182"/>
                    <a:pt x="404" y="89"/>
                  </a:cubicBezTo>
                  <a:cubicBezTo>
                    <a:pt x="373" y="28"/>
                    <a:pt x="320" y="1"/>
                    <a:pt x="265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8"/>
            <p:cNvSpPr/>
            <p:nvPr/>
          </p:nvSpPr>
          <p:spPr>
            <a:xfrm>
              <a:off x="3758200" y="3899375"/>
              <a:ext cx="30450" cy="40700"/>
            </a:xfrm>
            <a:custGeom>
              <a:avLst/>
              <a:gdLst/>
              <a:ahLst/>
              <a:cxnLst/>
              <a:rect l="l" t="t" r="r" b="b"/>
              <a:pathLst>
                <a:path w="1218" h="1628" extrusionOk="0">
                  <a:moveTo>
                    <a:pt x="182" y="1"/>
                  </a:moveTo>
                  <a:cubicBezTo>
                    <a:pt x="94" y="1"/>
                    <a:pt x="1" y="72"/>
                    <a:pt x="20" y="188"/>
                  </a:cubicBezTo>
                  <a:cubicBezTo>
                    <a:pt x="120" y="755"/>
                    <a:pt x="520" y="1456"/>
                    <a:pt x="1054" y="1623"/>
                  </a:cubicBezTo>
                  <a:cubicBezTo>
                    <a:pt x="1065" y="1626"/>
                    <a:pt x="1076" y="1628"/>
                    <a:pt x="1086" y="1628"/>
                  </a:cubicBezTo>
                  <a:cubicBezTo>
                    <a:pt x="1168" y="1628"/>
                    <a:pt x="1217" y="1519"/>
                    <a:pt x="1188" y="1489"/>
                  </a:cubicBezTo>
                  <a:cubicBezTo>
                    <a:pt x="1054" y="1256"/>
                    <a:pt x="821" y="1089"/>
                    <a:pt x="654" y="822"/>
                  </a:cubicBezTo>
                  <a:cubicBezTo>
                    <a:pt x="487" y="622"/>
                    <a:pt x="387" y="355"/>
                    <a:pt x="320" y="122"/>
                  </a:cubicBezTo>
                  <a:cubicBezTo>
                    <a:pt x="306" y="38"/>
                    <a:pt x="245" y="1"/>
                    <a:pt x="182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8"/>
            <p:cNvSpPr/>
            <p:nvPr/>
          </p:nvSpPr>
          <p:spPr>
            <a:xfrm>
              <a:off x="3766450" y="3847625"/>
              <a:ext cx="50475" cy="84200"/>
            </a:xfrm>
            <a:custGeom>
              <a:avLst/>
              <a:gdLst/>
              <a:ahLst/>
              <a:cxnLst/>
              <a:rect l="l" t="t" r="r" b="b"/>
              <a:pathLst>
                <a:path w="2019" h="3368" extrusionOk="0">
                  <a:moveTo>
                    <a:pt x="133" y="1"/>
                  </a:moveTo>
                  <a:cubicBezTo>
                    <a:pt x="75" y="1"/>
                    <a:pt x="0" y="87"/>
                    <a:pt x="24" y="157"/>
                  </a:cubicBezTo>
                  <a:cubicBezTo>
                    <a:pt x="557" y="1191"/>
                    <a:pt x="958" y="2659"/>
                    <a:pt x="1892" y="3359"/>
                  </a:cubicBezTo>
                  <a:cubicBezTo>
                    <a:pt x="1904" y="3365"/>
                    <a:pt x="1916" y="3368"/>
                    <a:pt x="1928" y="3368"/>
                  </a:cubicBezTo>
                  <a:cubicBezTo>
                    <a:pt x="1979" y="3368"/>
                    <a:pt x="2019" y="3313"/>
                    <a:pt x="1992" y="3259"/>
                  </a:cubicBezTo>
                  <a:cubicBezTo>
                    <a:pt x="1658" y="2759"/>
                    <a:pt x="1325" y="2358"/>
                    <a:pt x="1024" y="1825"/>
                  </a:cubicBezTo>
                  <a:cubicBezTo>
                    <a:pt x="724" y="1224"/>
                    <a:pt x="491" y="657"/>
                    <a:pt x="190" y="57"/>
                  </a:cubicBezTo>
                  <a:cubicBezTo>
                    <a:pt x="180" y="17"/>
                    <a:pt x="158" y="1"/>
                    <a:pt x="133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8"/>
            <p:cNvSpPr/>
            <p:nvPr/>
          </p:nvSpPr>
          <p:spPr>
            <a:xfrm>
              <a:off x="3836250" y="3920750"/>
              <a:ext cx="12775" cy="16475"/>
            </a:xfrm>
            <a:custGeom>
              <a:avLst/>
              <a:gdLst/>
              <a:ahLst/>
              <a:cxnLst/>
              <a:rect l="l" t="t" r="r" b="b"/>
              <a:pathLst>
                <a:path w="511" h="659" extrusionOk="0">
                  <a:moveTo>
                    <a:pt x="200" y="0"/>
                  </a:moveTo>
                  <a:cubicBezTo>
                    <a:pt x="34" y="267"/>
                    <a:pt x="0" y="501"/>
                    <a:pt x="267" y="634"/>
                  </a:cubicBezTo>
                  <a:cubicBezTo>
                    <a:pt x="290" y="651"/>
                    <a:pt x="313" y="659"/>
                    <a:pt x="335" y="659"/>
                  </a:cubicBezTo>
                  <a:cubicBezTo>
                    <a:pt x="439" y="659"/>
                    <a:pt x="511" y="489"/>
                    <a:pt x="401" y="434"/>
                  </a:cubicBezTo>
                  <a:cubicBezTo>
                    <a:pt x="234" y="334"/>
                    <a:pt x="267" y="167"/>
                    <a:pt x="267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8"/>
            <p:cNvSpPr/>
            <p:nvPr/>
          </p:nvSpPr>
          <p:spPr>
            <a:xfrm>
              <a:off x="3825000" y="3900325"/>
              <a:ext cx="33775" cy="26700"/>
            </a:xfrm>
            <a:custGeom>
              <a:avLst/>
              <a:gdLst/>
              <a:ahLst/>
              <a:cxnLst/>
              <a:rect l="l" t="t" r="r" b="b"/>
              <a:pathLst>
                <a:path w="1351" h="1068" extrusionOk="0">
                  <a:moveTo>
                    <a:pt x="190" y="1"/>
                  </a:moveTo>
                  <a:cubicBezTo>
                    <a:pt x="96" y="1"/>
                    <a:pt x="1" y="110"/>
                    <a:pt x="50" y="184"/>
                  </a:cubicBezTo>
                  <a:cubicBezTo>
                    <a:pt x="317" y="451"/>
                    <a:pt x="517" y="651"/>
                    <a:pt x="784" y="884"/>
                  </a:cubicBezTo>
                  <a:cubicBezTo>
                    <a:pt x="857" y="958"/>
                    <a:pt x="1021" y="1067"/>
                    <a:pt x="1169" y="1067"/>
                  </a:cubicBezTo>
                  <a:cubicBezTo>
                    <a:pt x="1222" y="1067"/>
                    <a:pt x="1273" y="1053"/>
                    <a:pt x="1318" y="1018"/>
                  </a:cubicBezTo>
                  <a:cubicBezTo>
                    <a:pt x="1351" y="984"/>
                    <a:pt x="1351" y="951"/>
                    <a:pt x="1318" y="918"/>
                  </a:cubicBezTo>
                  <a:cubicBezTo>
                    <a:pt x="1184" y="784"/>
                    <a:pt x="984" y="684"/>
                    <a:pt x="817" y="617"/>
                  </a:cubicBezTo>
                  <a:cubicBezTo>
                    <a:pt x="617" y="451"/>
                    <a:pt x="450" y="250"/>
                    <a:pt x="283" y="50"/>
                  </a:cubicBezTo>
                  <a:cubicBezTo>
                    <a:pt x="257" y="15"/>
                    <a:pt x="223" y="1"/>
                    <a:pt x="190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8"/>
            <p:cNvSpPr/>
            <p:nvPr/>
          </p:nvSpPr>
          <p:spPr>
            <a:xfrm>
              <a:off x="3836825" y="3962125"/>
              <a:ext cx="39475" cy="71825"/>
            </a:xfrm>
            <a:custGeom>
              <a:avLst/>
              <a:gdLst/>
              <a:ahLst/>
              <a:cxnLst/>
              <a:rect l="l" t="t" r="r" b="b"/>
              <a:pathLst>
                <a:path w="1579" h="2873" extrusionOk="0">
                  <a:moveTo>
                    <a:pt x="1399" y="1"/>
                  </a:moveTo>
                  <a:cubicBezTo>
                    <a:pt x="1380" y="1"/>
                    <a:pt x="1362" y="5"/>
                    <a:pt x="1345" y="13"/>
                  </a:cubicBezTo>
                  <a:cubicBezTo>
                    <a:pt x="1074" y="203"/>
                    <a:pt x="825" y="459"/>
                    <a:pt x="527" y="459"/>
                  </a:cubicBezTo>
                  <a:cubicBezTo>
                    <a:pt x="458" y="459"/>
                    <a:pt x="386" y="445"/>
                    <a:pt x="311" y="414"/>
                  </a:cubicBezTo>
                  <a:cubicBezTo>
                    <a:pt x="278" y="400"/>
                    <a:pt x="248" y="393"/>
                    <a:pt x="221" y="393"/>
                  </a:cubicBezTo>
                  <a:cubicBezTo>
                    <a:pt x="54" y="393"/>
                    <a:pt x="1" y="623"/>
                    <a:pt x="144" y="680"/>
                  </a:cubicBezTo>
                  <a:lnTo>
                    <a:pt x="177" y="680"/>
                  </a:lnTo>
                  <a:cubicBezTo>
                    <a:pt x="211" y="1248"/>
                    <a:pt x="378" y="1815"/>
                    <a:pt x="644" y="2348"/>
                  </a:cubicBezTo>
                  <a:cubicBezTo>
                    <a:pt x="715" y="2560"/>
                    <a:pt x="986" y="2873"/>
                    <a:pt x="1244" y="2873"/>
                  </a:cubicBezTo>
                  <a:cubicBezTo>
                    <a:pt x="1352" y="2873"/>
                    <a:pt x="1457" y="2819"/>
                    <a:pt x="1545" y="2682"/>
                  </a:cubicBezTo>
                  <a:cubicBezTo>
                    <a:pt x="1578" y="2615"/>
                    <a:pt x="1545" y="2515"/>
                    <a:pt x="1478" y="2515"/>
                  </a:cubicBezTo>
                  <a:cubicBezTo>
                    <a:pt x="1461" y="2517"/>
                    <a:pt x="1444" y="2518"/>
                    <a:pt x="1427" y="2518"/>
                  </a:cubicBezTo>
                  <a:cubicBezTo>
                    <a:pt x="799" y="2518"/>
                    <a:pt x="576" y="1332"/>
                    <a:pt x="511" y="747"/>
                  </a:cubicBezTo>
                  <a:cubicBezTo>
                    <a:pt x="911" y="747"/>
                    <a:pt x="1312" y="514"/>
                    <a:pt x="1478" y="113"/>
                  </a:cubicBezTo>
                  <a:cubicBezTo>
                    <a:pt x="1503" y="38"/>
                    <a:pt x="1453" y="1"/>
                    <a:pt x="1399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8"/>
            <p:cNvSpPr/>
            <p:nvPr/>
          </p:nvSpPr>
          <p:spPr>
            <a:xfrm>
              <a:off x="3798125" y="3941850"/>
              <a:ext cx="30825" cy="13850"/>
            </a:xfrm>
            <a:custGeom>
              <a:avLst/>
              <a:gdLst/>
              <a:ahLst/>
              <a:cxnLst/>
              <a:rect l="l" t="t" r="r" b="b"/>
              <a:pathLst>
                <a:path w="1233" h="554" extrusionOk="0">
                  <a:moveTo>
                    <a:pt x="232" y="0"/>
                  </a:moveTo>
                  <a:cubicBezTo>
                    <a:pt x="110" y="0"/>
                    <a:pt x="0" y="121"/>
                    <a:pt x="91" y="257"/>
                  </a:cubicBezTo>
                  <a:cubicBezTo>
                    <a:pt x="195" y="444"/>
                    <a:pt x="375" y="553"/>
                    <a:pt x="562" y="553"/>
                  </a:cubicBezTo>
                  <a:cubicBezTo>
                    <a:pt x="675" y="553"/>
                    <a:pt x="790" y="512"/>
                    <a:pt x="891" y="424"/>
                  </a:cubicBezTo>
                  <a:cubicBezTo>
                    <a:pt x="915" y="507"/>
                    <a:pt x="972" y="539"/>
                    <a:pt x="1029" y="539"/>
                  </a:cubicBezTo>
                  <a:cubicBezTo>
                    <a:pt x="1132" y="539"/>
                    <a:pt x="1233" y="432"/>
                    <a:pt x="1125" y="324"/>
                  </a:cubicBezTo>
                  <a:lnTo>
                    <a:pt x="1092" y="324"/>
                  </a:lnTo>
                  <a:cubicBezTo>
                    <a:pt x="1058" y="291"/>
                    <a:pt x="1025" y="291"/>
                    <a:pt x="958" y="291"/>
                  </a:cubicBezTo>
                  <a:cubicBezTo>
                    <a:pt x="958" y="257"/>
                    <a:pt x="925" y="224"/>
                    <a:pt x="891" y="224"/>
                  </a:cubicBezTo>
                  <a:cubicBezTo>
                    <a:pt x="811" y="224"/>
                    <a:pt x="737" y="235"/>
                    <a:pt x="667" y="235"/>
                  </a:cubicBezTo>
                  <a:cubicBezTo>
                    <a:pt x="563" y="235"/>
                    <a:pt x="471" y="211"/>
                    <a:pt x="391" y="90"/>
                  </a:cubicBezTo>
                  <a:cubicBezTo>
                    <a:pt x="349" y="27"/>
                    <a:pt x="289" y="0"/>
                    <a:pt x="232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8"/>
            <p:cNvSpPr/>
            <p:nvPr/>
          </p:nvSpPr>
          <p:spPr>
            <a:xfrm>
              <a:off x="3822075" y="3920125"/>
              <a:ext cx="11700" cy="9000"/>
            </a:xfrm>
            <a:custGeom>
              <a:avLst/>
              <a:gdLst/>
              <a:ahLst/>
              <a:cxnLst/>
              <a:rect l="l" t="t" r="r" b="b"/>
              <a:pathLst>
                <a:path w="468" h="360" extrusionOk="0">
                  <a:moveTo>
                    <a:pt x="246" y="0"/>
                  </a:moveTo>
                  <a:cubicBezTo>
                    <a:pt x="225" y="0"/>
                    <a:pt x="200" y="9"/>
                    <a:pt x="167" y="25"/>
                  </a:cubicBezTo>
                  <a:lnTo>
                    <a:pt x="134" y="92"/>
                  </a:lnTo>
                  <a:cubicBezTo>
                    <a:pt x="0" y="159"/>
                    <a:pt x="100" y="359"/>
                    <a:pt x="267" y="359"/>
                  </a:cubicBezTo>
                  <a:cubicBezTo>
                    <a:pt x="400" y="326"/>
                    <a:pt x="467" y="159"/>
                    <a:pt x="334" y="92"/>
                  </a:cubicBezTo>
                  <a:lnTo>
                    <a:pt x="300" y="25"/>
                  </a:lnTo>
                  <a:cubicBezTo>
                    <a:pt x="284" y="9"/>
                    <a:pt x="267" y="0"/>
                    <a:pt x="246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8"/>
            <p:cNvSpPr/>
            <p:nvPr/>
          </p:nvSpPr>
          <p:spPr>
            <a:xfrm>
              <a:off x="3809600" y="3888850"/>
              <a:ext cx="16200" cy="11075"/>
            </a:xfrm>
            <a:custGeom>
              <a:avLst/>
              <a:gdLst/>
              <a:ahLst/>
              <a:cxnLst/>
              <a:rect l="l" t="t" r="r" b="b"/>
              <a:pathLst>
                <a:path w="648" h="443" extrusionOk="0">
                  <a:moveTo>
                    <a:pt x="450" y="0"/>
                  </a:moveTo>
                  <a:cubicBezTo>
                    <a:pt x="434" y="0"/>
                    <a:pt x="417" y="3"/>
                    <a:pt x="399" y="9"/>
                  </a:cubicBezTo>
                  <a:cubicBezTo>
                    <a:pt x="299" y="9"/>
                    <a:pt x="266" y="42"/>
                    <a:pt x="166" y="109"/>
                  </a:cubicBezTo>
                  <a:cubicBezTo>
                    <a:pt x="1" y="219"/>
                    <a:pt x="108" y="443"/>
                    <a:pt x="244" y="443"/>
                  </a:cubicBezTo>
                  <a:cubicBezTo>
                    <a:pt x="273" y="443"/>
                    <a:pt x="303" y="433"/>
                    <a:pt x="332" y="409"/>
                  </a:cubicBezTo>
                  <a:cubicBezTo>
                    <a:pt x="399" y="376"/>
                    <a:pt x="432" y="342"/>
                    <a:pt x="466" y="342"/>
                  </a:cubicBezTo>
                  <a:cubicBezTo>
                    <a:pt x="648" y="282"/>
                    <a:pt x="609" y="0"/>
                    <a:pt x="450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8"/>
            <p:cNvSpPr/>
            <p:nvPr/>
          </p:nvSpPr>
          <p:spPr>
            <a:xfrm>
              <a:off x="3745350" y="3915325"/>
              <a:ext cx="14200" cy="21075"/>
            </a:xfrm>
            <a:custGeom>
              <a:avLst/>
              <a:gdLst/>
              <a:ahLst/>
              <a:cxnLst/>
              <a:rect l="l" t="t" r="r" b="b"/>
              <a:pathLst>
                <a:path w="568" h="843" extrusionOk="0">
                  <a:moveTo>
                    <a:pt x="346" y="1"/>
                  </a:moveTo>
                  <a:cubicBezTo>
                    <a:pt x="259" y="1"/>
                    <a:pt x="167" y="51"/>
                    <a:pt x="167" y="151"/>
                  </a:cubicBezTo>
                  <a:cubicBezTo>
                    <a:pt x="134" y="318"/>
                    <a:pt x="0" y="551"/>
                    <a:pt x="134" y="718"/>
                  </a:cubicBezTo>
                  <a:cubicBezTo>
                    <a:pt x="167" y="801"/>
                    <a:pt x="251" y="843"/>
                    <a:pt x="334" y="843"/>
                  </a:cubicBezTo>
                  <a:cubicBezTo>
                    <a:pt x="417" y="843"/>
                    <a:pt x="501" y="801"/>
                    <a:pt x="534" y="718"/>
                  </a:cubicBezTo>
                  <a:cubicBezTo>
                    <a:pt x="567" y="684"/>
                    <a:pt x="534" y="651"/>
                    <a:pt x="501" y="618"/>
                  </a:cubicBezTo>
                  <a:cubicBezTo>
                    <a:pt x="501" y="618"/>
                    <a:pt x="467" y="551"/>
                    <a:pt x="401" y="551"/>
                  </a:cubicBezTo>
                  <a:cubicBezTo>
                    <a:pt x="382" y="551"/>
                    <a:pt x="373" y="573"/>
                    <a:pt x="370" y="573"/>
                  </a:cubicBezTo>
                  <a:cubicBezTo>
                    <a:pt x="367" y="573"/>
                    <a:pt x="367" y="561"/>
                    <a:pt x="367" y="518"/>
                  </a:cubicBezTo>
                  <a:cubicBezTo>
                    <a:pt x="367" y="484"/>
                    <a:pt x="367" y="484"/>
                    <a:pt x="401" y="418"/>
                  </a:cubicBezTo>
                  <a:cubicBezTo>
                    <a:pt x="501" y="384"/>
                    <a:pt x="501" y="217"/>
                    <a:pt x="501" y="151"/>
                  </a:cubicBezTo>
                  <a:cubicBezTo>
                    <a:pt x="517" y="51"/>
                    <a:pt x="434" y="1"/>
                    <a:pt x="346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8"/>
            <p:cNvSpPr/>
            <p:nvPr/>
          </p:nvSpPr>
          <p:spPr>
            <a:xfrm>
              <a:off x="3804975" y="3856950"/>
              <a:ext cx="7950" cy="11900"/>
            </a:xfrm>
            <a:custGeom>
              <a:avLst/>
              <a:gdLst/>
              <a:ahLst/>
              <a:cxnLst/>
              <a:rect l="l" t="t" r="r" b="b"/>
              <a:pathLst>
                <a:path w="318" h="476" extrusionOk="0">
                  <a:moveTo>
                    <a:pt x="155" y="1"/>
                  </a:moveTo>
                  <a:cubicBezTo>
                    <a:pt x="75" y="1"/>
                    <a:pt x="0" y="51"/>
                    <a:pt x="17" y="151"/>
                  </a:cubicBezTo>
                  <a:cubicBezTo>
                    <a:pt x="17" y="284"/>
                    <a:pt x="17" y="351"/>
                    <a:pt x="117" y="451"/>
                  </a:cubicBezTo>
                  <a:cubicBezTo>
                    <a:pt x="134" y="468"/>
                    <a:pt x="150" y="476"/>
                    <a:pt x="171" y="476"/>
                  </a:cubicBezTo>
                  <a:cubicBezTo>
                    <a:pt x="192" y="476"/>
                    <a:pt x="217" y="468"/>
                    <a:pt x="251" y="451"/>
                  </a:cubicBezTo>
                  <a:cubicBezTo>
                    <a:pt x="317" y="351"/>
                    <a:pt x="317" y="284"/>
                    <a:pt x="317" y="151"/>
                  </a:cubicBezTo>
                  <a:cubicBezTo>
                    <a:pt x="317" y="51"/>
                    <a:pt x="234" y="1"/>
                    <a:pt x="155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8"/>
            <p:cNvSpPr/>
            <p:nvPr/>
          </p:nvSpPr>
          <p:spPr>
            <a:xfrm>
              <a:off x="3812900" y="4010825"/>
              <a:ext cx="12525" cy="8350"/>
            </a:xfrm>
            <a:custGeom>
              <a:avLst/>
              <a:gdLst/>
              <a:ahLst/>
              <a:cxnLst/>
              <a:rect l="l" t="t" r="r" b="b"/>
              <a:pathLst>
                <a:path w="501" h="334" extrusionOk="0">
                  <a:moveTo>
                    <a:pt x="200" y="0"/>
                  </a:moveTo>
                  <a:cubicBezTo>
                    <a:pt x="0" y="0"/>
                    <a:pt x="0" y="334"/>
                    <a:pt x="200" y="334"/>
                  </a:cubicBezTo>
                  <a:lnTo>
                    <a:pt x="300" y="334"/>
                  </a:lnTo>
                  <a:cubicBezTo>
                    <a:pt x="501" y="334"/>
                    <a:pt x="501" y="0"/>
                    <a:pt x="300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8"/>
            <p:cNvSpPr/>
            <p:nvPr/>
          </p:nvSpPr>
          <p:spPr>
            <a:xfrm>
              <a:off x="3753675" y="4017225"/>
              <a:ext cx="13250" cy="10300"/>
            </a:xfrm>
            <a:custGeom>
              <a:avLst/>
              <a:gdLst/>
              <a:ahLst/>
              <a:cxnLst/>
              <a:rect l="l" t="t" r="r" b="b"/>
              <a:pathLst>
                <a:path w="530" h="412" extrusionOk="0">
                  <a:moveTo>
                    <a:pt x="331" y="1"/>
                  </a:moveTo>
                  <a:cubicBezTo>
                    <a:pt x="299" y="1"/>
                    <a:pt x="265" y="14"/>
                    <a:pt x="234" y="44"/>
                  </a:cubicBezTo>
                  <a:lnTo>
                    <a:pt x="168" y="111"/>
                  </a:lnTo>
                  <a:cubicBezTo>
                    <a:pt x="1" y="111"/>
                    <a:pt x="1" y="411"/>
                    <a:pt x="168" y="411"/>
                  </a:cubicBezTo>
                  <a:cubicBezTo>
                    <a:pt x="301" y="411"/>
                    <a:pt x="334" y="311"/>
                    <a:pt x="401" y="278"/>
                  </a:cubicBezTo>
                  <a:cubicBezTo>
                    <a:pt x="530" y="149"/>
                    <a:pt x="440" y="1"/>
                    <a:pt x="331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8"/>
            <p:cNvSpPr/>
            <p:nvPr/>
          </p:nvSpPr>
          <p:spPr>
            <a:xfrm>
              <a:off x="3741175" y="4024150"/>
              <a:ext cx="11700" cy="7525"/>
            </a:xfrm>
            <a:custGeom>
              <a:avLst/>
              <a:gdLst/>
              <a:ahLst/>
              <a:cxnLst/>
              <a:rect l="l" t="t" r="r" b="b"/>
              <a:pathLst>
                <a:path w="468" h="301" extrusionOk="0">
                  <a:moveTo>
                    <a:pt x="301" y="1"/>
                  </a:moveTo>
                  <a:cubicBezTo>
                    <a:pt x="201" y="34"/>
                    <a:pt x="67" y="1"/>
                    <a:pt x="34" y="101"/>
                  </a:cubicBezTo>
                  <a:cubicBezTo>
                    <a:pt x="1" y="134"/>
                    <a:pt x="1" y="168"/>
                    <a:pt x="34" y="201"/>
                  </a:cubicBezTo>
                  <a:cubicBezTo>
                    <a:pt x="134" y="301"/>
                    <a:pt x="201" y="301"/>
                    <a:pt x="301" y="301"/>
                  </a:cubicBezTo>
                  <a:cubicBezTo>
                    <a:pt x="468" y="301"/>
                    <a:pt x="468" y="1"/>
                    <a:pt x="301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8"/>
            <p:cNvSpPr/>
            <p:nvPr/>
          </p:nvSpPr>
          <p:spPr>
            <a:xfrm>
              <a:off x="3726125" y="4015600"/>
              <a:ext cx="14250" cy="10525"/>
            </a:xfrm>
            <a:custGeom>
              <a:avLst/>
              <a:gdLst/>
              <a:ahLst/>
              <a:cxnLst/>
              <a:rect l="l" t="t" r="r" b="b"/>
              <a:pathLst>
                <a:path w="570" h="421" extrusionOk="0">
                  <a:moveTo>
                    <a:pt x="489" y="0"/>
                  </a:moveTo>
                  <a:cubicBezTo>
                    <a:pt x="482" y="0"/>
                    <a:pt x="475" y="3"/>
                    <a:pt x="469" y="9"/>
                  </a:cubicBezTo>
                  <a:cubicBezTo>
                    <a:pt x="336" y="43"/>
                    <a:pt x="169" y="109"/>
                    <a:pt x="102" y="209"/>
                  </a:cubicBezTo>
                  <a:cubicBezTo>
                    <a:pt x="0" y="286"/>
                    <a:pt x="73" y="421"/>
                    <a:pt x="173" y="421"/>
                  </a:cubicBezTo>
                  <a:cubicBezTo>
                    <a:pt x="204" y="421"/>
                    <a:pt x="237" y="408"/>
                    <a:pt x="269" y="376"/>
                  </a:cubicBezTo>
                  <a:cubicBezTo>
                    <a:pt x="336" y="309"/>
                    <a:pt x="469" y="243"/>
                    <a:pt x="569" y="143"/>
                  </a:cubicBezTo>
                  <a:cubicBezTo>
                    <a:pt x="569" y="60"/>
                    <a:pt x="524" y="0"/>
                    <a:pt x="489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8"/>
            <p:cNvSpPr/>
            <p:nvPr/>
          </p:nvSpPr>
          <p:spPr>
            <a:xfrm>
              <a:off x="3863775" y="3927050"/>
              <a:ext cx="30875" cy="24750"/>
            </a:xfrm>
            <a:custGeom>
              <a:avLst/>
              <a:gdLst/>
              <a:ahLst/>
              <a:cxnLst/>
              <a:rect l="l" t="t" r="r" b="b"/>
              <a:pathLst>
                <a:path w="1235" h="990" extrusionOk="0">
                  <a:moveTo>
                    <a:pt x="185" y="0"/>
                  </a:moveTo>
                  <a:cubicBezTo>
                    <a:pt x="152" y="0"/>
                    <a:pt x="122" y="4"/>
                    <a:pt x="100" y="15"/>
                  </a:cubicBezTo>
                  <a:cubicBezTo>
                    <a:pt x="67" y="15"/>
                    <a:pt x="0" y="82"/>
                    <a:pt x="0" y="149"/>
                  </a:cubicBezTo>
                  <a:cubicBezTo>
                    <a:pt x="0" y="349"/>
                    <a:pt x="167" y="382"/>
                    <a:pt x="300" y="382"/>
                  </a:cubicBezTo>
                  <a:cubicBezTo>
                    <a:pt x="300" y="416"/>
                    <a:pt x="334" y="482"/>
                    <a:pt x="400" y="482"/>
                  </a:cubicBezTo>
                  <a:cubicBezTo>
                    <a:pt x="434" y="482"/>
                    <a:pt x="467" y="516"/>
                    <a:pt x="500" y="549"/>
                  </a:cubicBezTo>
                  <a:cubicBezTo>
                    <a:pt x="537" y="604"/>
                    <a:pt x="574" y="629"/>
                    <a:pt x="616" y="629"/>
                  </a:cubicBezTo>
                  <a:cubicBezTo>
                    <a:pt x="651" y="629"/>
                    <a:pt x="689" y="612"/>
                    <a:pt x="734" y="582"/>
                  </a:cubicBezTo>
                  <a:lnTo>
                    <a:pt x="734" y="682"/>
                  </a:lnTo>
                  <a:cubicBezTo>
                    <a:pt x="767" y="849"/>
                    <a:pt x="834" y="916"/>
                    <a:pt x="1001" y="983"/>
                  </a:cubicBezTo>
                  <a:cubicBezTo>
                    <a:pt x="1014" y="987"/>
                    <a:pt x="1027" y="989"/>
                    <a:pt x="1040" y="989"/>
                  </a:cubicBezTo>
                  <a:cubicBezTo>
                    <a:pt x="1119" y="989"/>
                    <a:pt x="1177" y="907"/>
                    <a:pt x="1234" y="849"/>
                  </a:cubicBezTo>
                  <a:lnTo>
                    <a:pt x="1234" y="816"/>
                  </a:lnTo>
                  <a:cubicBezTo>
                    <a:pt x="1234" y="749"/>
                    <a:pt x="1168" y="682"/>
                    <a:pt x="1134" y="682"/>
                  </a:cubicBezTo>
                  <a:cubicBezTo>
                    <a:pt x="1101" y="682"/>
                    <a:pt x="1067" y="649"/>
                    <a:pt x="1067" y="549"/>
                  </a:cubicBezTo>
                  <a:cubicBezTo>
                    <a:pt x="1067" y="471"/>
                    <a:pt x="1010" y="438"/>
                    <a:pt x="943" y="438"/>
                  </a:cubicBezTo>
                  <a:cubicBezTo>
                    <a:pt x="895" y="438"/>
                    <a:pt x="842" y="455"/>
                    <a:pt x="801" y="482"/>
                  </a:cubicBezTo>
                  <a:lnTo>
                    <a:pt x="801" y="349"/>
                  </a:lnTo>
                  <a:cubicBezTo>
                    <a:pt x="767" y="316"/>
                    <a:pt x="667" y="215"/>
                    <a:pt x="567" y="182"/>
                  </a:cubicBezTo>
                  <a:cubicBezTo>
                    <a:pt x="567" y="82"/>
                    <a:pt x="467" y="15"/>
                    <a:pt x="400" y="15"/>
                  </a:cubicBezTo>
                  <a:cubicBezTo>
                    <a:pt x="334" y="15"/>
                    <a:pt x="252" y="0"/>
                    <a:pt x="185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8"/>
            <p:cNvSpPr/>
            <p:nvPr/>
          </p:nvSpPr>
          <p:spPr>
            <a:xfrm>
              <a:off x="3876275" y="3986400"/>
              <a:ext cx="22550" cy="10000"/>
            </a:xfrm>
            <a:custGeom>
              <a:avLst/>
              <a:gdLst/>
              <a:ahLst/>
              <a:cxnLst/>
              <a:rect l="l" t="t" r="r" b="b"/>
              <a:pathLst>
                <a:path w="902" h="400" extrusionOk="0">
                  <a:moveTo>
                    <a:pt x="390" y="1"/>
                  </a:moveTo>
                  <a:cubicBezTo>
                    <a:pt x="370" y="1"/>
                    <a:pt x="352" y="4"/>
                    <a:pt x="334" y="10"/>
                  </a:cubicBezTo>
                  <a:cubicBezTo>
                    <a:pt x="301" y="10"/>
                    <a:pt x="234" y="10"/>
                    <a:pt x="167" y="43"/>
                  </a:cubicBezTo>
                  <a:lnTo>
                    <a:pt x="134" y="110"/>
                  </a:lnTo>
                  <a:cubicBezTo>
                    <a:pt x="67" y="176"/>
                    <a:pt x="0" y="277"/>
                    <a:pt x="100" y="343"/>
                  </a:cubicBezTo>
                  <a:cubicBezTo>
                    <a:pt x="134" y="377"/>
                    <a:pt x="167" y="377"/>
                    <a:pt x="234" y="377"/>
                  </a:cubicBezTo>
                  <a:lnTo>
                    <a:pt x="267" y="377"/>
                  </a:lnTo>
                  <a:cubicBezTo>
                    <a:pt x="334" y="377"/>
                    <a:pt x="434" y="377"/>
                    <a:pt x="467" y="310"/>
                  </a:cubicBezTo>
                  <a:cubicBezTo>
                    <a:pt x="493" y="335"/>
                    <a:pt x="537" y="399"/>
                    <a:pt x="587" y="399"/>
                  </a:cubicBezTo>
                  <a:cubicBezTo>
                    <a:pt x="602" y="399"/>
                    <a:pt x="618" y="393"/>
                    <a:pt x="634" y="377"/>
                  </a:cubicBezTo>
                  <a:cubicBezTo>
                    <a:pt x="701" y="343"/>
                    <a:pt x="768" y="343"/>
                    <a:pt x="834" y="310"/>
                  </a:cubicBezTo>
                  <a:cubicBezTo>
                    <a:pt x="901" y="277"/>
                    <a:pt x="901" y="210"/>
                    <a:pt x="834" y="176"/>
                  </a:cubicBezTo>
                  <a:cubicBezTo>
                    <a:pt x="768" y="143"/>
                    <a:pt x="701" y="110"/>
                    <a:pt x="634" y="110"/>
                  </a:cubicBezTo>
                  <a:cubicBezTo>
                    <a:pt x="634" y="143"/>
                    <a:pt x="634" y="143"/>
                    <a:pt x="601" y="143"/>
                  </a:cubicBezTo>
                  <a:cubicBezTo>
                    <a:pt x="573" y="61"/>
                    <a:pt x="478" y="1"/>
                    <a:pt x="390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8"/>
            <p:cNvSpPr/>
            <p:nvPr/>
          </p:nvSpPr>
          <p:spPr>
            <a:xfrm>
              <a:off x="3893775" y="3974325"/>
              <a:ext cx="19225" cy="20675"/>
            </a:xfrm>
            <a:custGeom>
              <a:avLst/>
              <a:gdLst/>
              <a:ahLst/>
              <a:cxnLst/>
              <a:rect l="l" t="t" r="r" b="b"/>
              <a:pathLst>
                <a:path w="769" h="827" extrusionOk="0">
                  <a:moveTo>
                    <a:pt x="151" y="1"/>
                  </a:moveTo>
                  <a:cubicBezTo>
                    <a:pt x="76" y="1"/>
                    <a:pt x="1" y="42"/>
                    <a:pt x="1" y="126"/>
                  </a:cubicBezTo>
                  <a:lnTo>
                    <a:pt x="1" y="226"/>
                  </a:lnTo>
                  <a:cubicBezTo>
                    <a:pt x="68" y="326"/>
                    <a:pt x="101" y="326"/>
                    <a:pt x="134" y="326"/>
                  </a:cubicBezTo>
                  <a:lnTo>
                    <a:pt x="134" y="459"/>
                  </a:lnTo>
                  <a:cubicBezTo>
                    <a:pt x="101" y="459"/>
                    <a:pt x="68" y="526"/>
                    <a:pt x="68" y="559"/>
                  </a:cubicBezTo>
                  <a:cubicBezTo>
                    <a:pt x="68" y="659"/>
                    <a:pt x="101" y="693"/>
                    <a:pt x="134" y="793"/>
                  </a:cubicBezTo>
                  <a:cubicBezTo>
                    <a:pt x="268" y="826"/>
                    <a:pt x="368" y="826"/>
                    <a:pt x="435" y="826"/>
                  </a:cubicBezTo>
                  <a:cubicBezTo>
                    <a:pt x="601" y="793"/>
                    <a:pt x="635" y="659"/>
                    <a:pt x="635" y="526"/>
                  </a:cubicBezTo>
                  <a:cubicBezTo>
                    <a:pt x="701" y="526"/>
                    <a:pt x="768" y="526"/>
                    <a:pt x="768" y="459"/>
                  </a:cubicBezTo>
                  <a:lnTo>
                    <a:pt x="768" y="326"/>
                  </a:lnTo>
                  <a:cubicBezTo>
                    <a:pt x="768" y="224"/>
                    <a:pt x="690" y="180"/>
                    <a:pt x="624" y="180"/>
                  </a:cubicBezTo>
                  <a:cubicBezTo>
                    <a:pt x="603" y="180"/>
                    <a:pt x="584" y="185"/>
                    <a:pt x="568" y="192"/>
                  </a:cubicBezTo>
                  <a:cubicBezTo>
                    <a:pt x="529" y="153"/>
                    <a:pt x="478" y="137"/>
                    <a:pt x="423" y="137"/>
                  </a:cubicBezTo>
                  <a:cubicBezTo>
                    <a:pt x="384" y="137"/>
                    <a:pt x="343" y="145"/>
                    <a:pt x="301" y="159"/>
                  </a:cubicBezTo>
                  <a:lnTo>
                    <a:pt x="301" y="126"/>
                  </a:lnTo>
                  <a:cubicBezTo>
                    <a:pt x="301" y="42"/>
                    <a:pt x="226" y="1"/>
                    <a:pt x="151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8"/>
            <p:cNvSpPr/>
            <p:nvPr/>
          </p:nvSpPr>
          <p:spPr>
            <a:xfrm>
              <a:off x="3752850" y="3966625"/>
              <a:ext cx="8375" cy="6675"/>
            </a:xfrm>
            <a:custGeom>
              <a:avLst/>
              <a:gdLst/>
              <a:ahLst/>
              <a:cxnLst/>
              <a:rect l="l" t="t" r="r" b="b"/>
              <a:pathLst>
                <a:path w="335" h="267" extrusionOk="0">
                  <a:moveTo>
                    <a:pt x="167" y="0"/>
                  </a:moveTo>
                  <a:cubicBezTo>
                    <a:pt x="1" y="0"/>
                    <a:pt x="1" y="267"/>
                    <a:pt x="167" y="267"/>
                  </a:cubicBezTo>
                  <a:cubicBezTo>
                    <a:pt x="334" y="267"/>
                    <a:pt x="334" y="0"/>
                    <a:pt x="167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8"/>
            <p:cNvSpPr/>
            <p:nvPr/>
          </p:nvSpPr>
          <p:spPr>
            <a:xfrm>
              <a:off x="3709475" y="3960225"/>
              <a:ext cx="11000" cy="13025"/>
            </a:xfrm>
            <a:custGeom>
              <a:avLst/>
              <a:gdLst/>
              <a:ahLst/>
              <a:cxnLst/>
              <a:rect l="l" t="t" r="r" b="b"/>
              <a:pathLst>
                <a:path w="440" h="521" extrusionOk="0">
                  <a:moveTo>
                    <a:pt x="165" y="1"/>
                  </a:moveTo>
                  <a:cubicBezTo>
                    <a:pt x="140" y="1"/>
                    <a:pt x="115" y="9"/>
                    <a:pt x="101" y="23"/>
                  </a:cubicBezTo>
                  <a:cubicBezTo>
                    <a:pt x="1" y="189"/>
                    <a:pt x="68" y="356"/>
                    <a:pt x="168" y="490"/>
                  </a:cubicBezTo>
                  <a:cubicBezTo>
                    <a:pt x="197" y="511"/>
                    <a:pt x="227" y="520"/>
                    <a:pt x="256" y="520"/>
                  </a:cubicBezTo>
                  <a:cubicBezTo>
                    <a:pt x="359" y="520"/>
                    <a:pt x="439" y="401"/>
                    <a:pt x="335" y="323"/>
                  </a:cubicBezTo>
                  <a:cubicBezTo>
                    <a:pt x="268" y="223"/>
                    <a:pt x="268" y="156"/>
                    <a:pt x="234" y="56"/>
                  </a:cubicBezTo>
                  <a:cubicBezTo>
                    <a:pt x="234" y="17"/>
                    <a:pt x="200" y="1"/>
                    <a:pt x="165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8"/>
            <p:cNvSpPr/>
            <p:nvPr/>
          </p:nvSpPr>
          <p:spPr>
            <a:xfrm>
              <a:off x="3724500" y="3898225"/>
              <a:ext cx="7525" cy="10675"/>
            </a:xfrm>
            <a:custGeom>
              <a:avLst/>
              <a:gdLst/>
              <a:ahLst/>
              <a:cxnLst/>
              <a:rect l="l" t="t" r="r" b="b"/>
              <a:pathLst>
                <a:path w="301" h="427" extrusionOk="0">
                  <a:moveTo>
                    <a:pt x="201" y="1"/>
                  </a:moveTo>
                  <a:cubicBezTo>
                    <a:pt x="34" y="34"/>
                    <a:pt x="0" y="168"/>
                    <a:pt x="0" y="301"/>
                  </a:cubicBezTo>
                  <a:cubicBezTo>
                    <a:pt x="0" y="384"/>
                    <a:pt x="59" y="426"/>
                    <a:pt x="117" y="426"/>
                  </a:cubicBezTo>
                  <a:cubicBezTo>
                    <a:pt x="176" y="426"/>
                    <a:pt x="234" y="384"/>
                    <a:pt x="234" y="301"/>
                  </a:cubicBezTo>
                  <a:cubicBezTo>
                    <a:pt x="234" y="201"/>
                    <a:pt x="301" y="168"/>
                    <a:pt x="301" y="68"/>
                  </a:cubicBezTo>
                  <a:cubicBezTo>
                    <a:pt x="301" y="34"/>
                    <a:pt x="234" y="1"/>
                    <a:pt x="201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8"/>
            <p:cNvSpPr/>
            <p:nvPr/>
          </p:nvSpPr>
          <p:spPr>
            <a:xfrm>
              <a:off x="3743575" y="3881375"/>
              <a:ext cx="10975" cy="10000"/>
            </a:xfrm>
            <a:custGeom>
              <a:avLst/>
              <a:gdLst/>
              <a:ahLst/>
              <a:cxnLst/>
              <a:rect l="l" t="t" r="r" b="b"/>
              <a:pathLst>
                <a:path w="439" h="400" extrusionOk="0">
                  <a:moveTo>
                    <a:pt x="194" y="1"/>
                  </a:moveTo>
                  <a:cubicBezTo>
                    <a:pt x="121" y="1"/>
                    <a:pt x="0" y="155"/>
                    <a:pt x="105" y="208"/>
                  </a:cubicBezTo>
                  <a:cubicBezTo>
                    <a:pt x="138" y="241"/>
                    <a:pt x="171" y="341"/>
                    <a:pt x="238" y="375"/>
                  </a:cubicBezTo>
                  <a:cubicBezTo>
                    <a:pt x="255" y="391"/>
                    <a:pt x="271" y="400"/>
                    <a:pt x="284" y="400"/>
                  </a:cubicBezTo>
                  <a:cubicBezTo>
                    <a:pt x="296" y="400"/>
                    <a:pt x="305" y="391"/>
                    <a:pt x="305" y="375"/>
                  </a:cubicBezTo>
                  <a:cubicBezTo>
                    <a:pt x="438" y="241"/>
                    <a:pt x="372" y="108"/>
                    <a:pt x="238" y="41"/>
                  </a:cubicBezTo>
                  <a:cubicBezTo>
                    <a:pt x="231" y="12"/>
                    <a:pt x="214" y="1"/>
                    <a:pt x="194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8"/>
            <p:cNvSpPr/>
            <p:nvPr/>
          </p:nvSpPr>
          <p:spPr>
            <a:xfrm>
              <a:off x="3867925" y="3940300"/>
              <a:ext cx="16700" cy="15550"/>
            </a:xfrm>
            <a:custGeom>
              <a:avLst/>
              <a:gdLst/>
              <a:ahLst/>
              <a:cxnLst/>
              <a:rect l="l" t="t" r="r" b="b"/>
              <a:pathLst>
                <a:path w="668" h="622" extrusionOk="0">
                  <a:moveTo>
                    <a:pt x="202" y="0"/>
                  </a:moveTo>
                  <a:cubicBezTo>
                    <a:pt x="138" y="0"/>
                    <a:pt x="79" y="30"/>
                    <a:pt x="34" y="119"/>
                  </a:cubicBezTo>
                  <a:cubicBezTo>
                    <a:pt x="1" y="386"/>
                    <a:pt x="134" y="553"/>
                    <a:pt x="434" y="619"/>
                  </a:cubicBezTo>
                  <a:cubicBezTo>
                    <a:pt x="445" y="621"/>
                    <a:pt x="454" y="622"/>
                    <a:pt x="463" y="622"/>
                  </a:cubicBezTo>
                  <a:cubicBezTo>
                    <a:pt x="668" y="622"/>
                    <a:pt x="658" y="283"/>
                    <a:pt x="434" y="219"/>
                  </a:cubicBezTo>
                  <a:cubicBezTo>
                    <a:pt x="334" y="219"/>
                    <a:pt x="368" y="219"/>
                    <a:pt x="368" y="152"/>
                  </a:cubicBezTo>
                  <a:cubicBezTo>
                    <a:pt x="368" y="119"/>
                    <a:pt x="334" y="19"/>
                    <a:pt x="301" y="19"/>
                  </a:cubicBezTo>
                  <a:cubicBezTo>
                    <a:pt x="268" y="8"/>
                    <a:pt x="234" y="0"/>
                    <a:pt x="202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8"/>
            <p:cNvSpPr/>
            <p:nvPr/>
          </p:nvSpPr>
          <p:spPr>
            <a:xfrm>
              <a:off x="3709875" y="4039775"/>
              <a:ext cx="27850" cy="23150"/>
            </a:xfrm>
            <a:custGeom>
              <a:avLst/>
              <a:gdLst/>
              <a:ahLst/>
              <a:cxnLst/>
              <a:rect l="l" t="t" r="r" b="b"/>
              <a:pathLst>
                <a:path w="1114" h="926" extrusionOk="0">
                  <a:moveTo>
                    <a:pt x="1002" y="1"/>
                  </a:moveTo>
                  <a:cubicBezTo>
                    <a:pt x="987" y="1"/>
                    <a:pt x="970" y="4"/>
                    <a:pt x="952" y="10"/>
                  </a:cubicBezTo>
                  <a:cubicBezTo>
                    <a:pt x="619" y="210"/>
                    <a:pt x="419" y="510"/>
                    <a:pt x="85" y="710"/>
                  </a:cubicBezTo>
                  <a:cubicBezTo>
                    <a:pt x="1" y="794"/>
                    <a:pt x="82" y="925"/>
                    <a:pt x="169" y="925"/>
                  </a:cubicBezTo>
                  <a:cubicBezTo>
                    <a:pt x="186" y="925"/>
                    <a:pt x="203" y="921"/>
                    <a:pt x="218" y="910"/>
                  </a:cubicBezTo>
                  <a:cubicBezTo>
                    <a:pt x="552" y="710"/>
                    <a:pt x="886" y="443"/>
                    <a:pt x="1086" y="143"/>
                  </a:cubicBezTo>
                  <a:cubicBezTo>
                    <a:pt x="1113" y="61"/>
                    <a:pt x="1073" y="1"/>
                    <a:pt x="1002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8"/>
            <p:cNvSpPr/>
            <p:nvPr/>
          </p:nvSpPr>
          <p:spPr>
            <a:xfrm>
              <a:off x="3857850" y="3978225"/>
              <a:ext cx="16550" cy="11475"/>
            </a:xfrm>
            <a:custGeom>
              <a:avLst/>
              <a:gdLst/>
              <a:ahLst/>
              <a:cxnLst/>
              <a:rect l="l" t="t" r="r" b="b"/>
              <a:pathLst>
                <a:path w="662" h="459" extrusionOk="0">
                  <a:moveTo>
                    <a:pt x="398" y="1"/>
                  </a:moveTo>
                  <a:cubicBezTo>
                    <a:pt x="389" y="1"/>
                    <a:pt x="380" y="2"/>
                    <a:pt x="370" y="3"/>
                  </a:cubicBezTo>
                  <a:cubicBezTo>
                    <a:pt x="304" y="36"/>
                    <a:pt x="237" y="103"/>
                    <a:pt x="170" y="137"/>
                  </a:cubicBezTo>
                  <a:cubicBezTo>
                    <a:pt x="1" y="250"/>
                    <a:pt x="119" y="459"/>
                    <a:pt x="260" y="459"/>
                  </a:cubicBezTo>
                  <a:cubicBezTo>
                    <a:pt x="286" y="459"/>
                    <a:pt x="312" y="452"/>
                    <a:pt x="337" y="437"/>
                  </a:cubicBezTo>
                  <a:cubicBezTo>
                    <a:pt x="370" y="370"/>
                    <a:pt x="404" y="337"/>
                    <a:pt x="471" y="337"/>
                  </a:cubicBezTo>
                  <a:cubicBezTo>
                    <a:pt x="661" y="305"/>
                    <a:pt x="579" y="1"/>
                    <a:pt x="398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8"/>
            <p:cNvSpPr/>
            <p:nvPr/>
          </p:nvSpPr>
          <p:spPr>
            <a:xfrm>
              <a:off x="3895525" y="3911175"/>
              <a:ext cx="14575" cy="11375"/>
            </a:xfrm>
            <a:custGeom>
              <a:avLst/>
              <a:gdLst/>
              <a:ahLst/>
              <a:cxnLst/>
              <a:rect l="l" t="t" r="r" b="b"/>
              <a:pathLst>
                <a:path w="583" h="455" extrusionOk="0">
                  <a:moveTo>
                    <a:pt x="280" y="1"/>
                  </a:moveTo>
                  <a:cubicBezTo>
                    <a:pt x="240" y="1"/>
                    <a:pt x="199" y="15"/>
                    <a:pt x="164" y="50"/>
                  </a:cubicBezTo>
                  <a:lnTo>
                    <a:pt x="98" y="117"/>
                  </a:lnTo>
                  <a:cubicBezTo>
                    <a:pt x="64" y="117"/>
                    <a:pt x="64" y="150"/>
                    <a:pt x="31" y="183"/>
                  </a:cubicBezTo>
                  <a:lnTo>
                    <a:pt x="31" y="217"/>
                  </a:lnTo>
                  <a:cubicBezTo>
                    <a:pt x="1" y="308"/>
                    <a:pt x="53" y="455"/>
                    <a:pt x="164" y="455"/>
                  </a:cubicBezTo>
                  <a:cubicBezTo>
                    <a:pt x="175" y="455"/>
                    <a:pt x="186" y="453"/>
                    <a:pt x="198" y="450"/>
                  </a:cubicBezTo>
                  <a:cubicBezTo>
                    <a:pt x="264" y="450"/>
                    <a:pt x="365" y="383"/>
                    <a:pt x="398" y="317"/>
                  </a:cubicBezTo>
                  <a:cubicBezTo>
                    <a:pt x="583" y="211"/>
                    <a:pt x="433" y="1"/>
                    <a:pt x="280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8"/>
            <p:cNvSpPr/>
            <p:nvPr/>
          </p:nvSpPr>
          <p:spPr>
            <a:xfrm>
              <a:off x="3880450" y="3880300"/>
              <a:ext cx="12025" cy="9625"/>
            </a:xfrm>
            <a:custGeom>
              <a:avLst/>
              <a:gdLst/>
              <a:ahLst/>
              <a:cxnLst/>
              <a:rect l="l" t="t" r="r" b="b"/>
              <a:pathLst>
                <a:path w="481" h="385" extrusionOk="0">
                  <a:moveTo>
                    <a:pt x="299" y="0"/>
                  </a:moveTo>
                  <a:cubicBezTo>
                    <a:pt x="279" y="0"/>
                    <a:pt x="257" y="5"/>
                    <a:pt x="234" y="17"/>
                  </a:cubicBezTo>
                  <a:cubicBezTo>
                    <a:pt x="167" y="17"/>
                    <a:pt x="134" y="51"/>
                    <a:pt x="100" y="51"/>
                  </a:cubicBezTo>
                  <a:cubicBezTo>
                    <a:pt x="67" y="51"/>
                    <a:pt x="0" y="84"/>
                    <a:pt x="0" y="84"/>
                  </a:cubicBezTo>
                  <a:lnTo>
                    <a:pt x="0" y="117"/>
                  </a:lnTo>
                  <a:lnTo>
                    <a:pt x="0" y="251"/>
                  </a:lnTo>
                  <a:cubicBezTo>
                    <a:pt x="0" y="351"/>
                    <a:pt x="67" y="384"/>
                    <a:pt x="167" y="384"/>
                  </a:cubicBezTo>
                  <a:lnTo>
                    <a:pt x="234" y="384"/>
                  </a:lnTo>
                  <a:cubicBezTo>
                    <a:pt x="267" y="384"/>
                    <a:pt x="300" y="351"/>
                    <a:pt x="334" y="351"/>
                  </a:cubicBezTo>
                  <a:cubicBezTo>
                    <a:pt x="481" y="292"/>
                    <a:pt x="446" y="0"/>
                    <a:pt x="299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8"/>
            <p:cNvSpPr/>
            <p:nvPr/>
          </p:nvSpPr>
          <p:spPr>
            <a:xfrm>
              <a:off x="3899625" y="3929300"/>
              <a:ext cx="7525" cy="9400"/>
            </a:xfrm>
            <a:custGeom>
              <a:avLst/>
              <a:gdLst/>
              <a:ahLst/>
              <a:cxnLst/>
              <a:rect l="l" t="t" r="r" b="b"/>
              <a:pathLst>
                <a:path w="301" h="376" extrusionOk="0">
                  <a:moveTo>
                    <a:pt x="151" y="0"/>
                  </a:moveTo>
                  <a:cubicBezTo>
                    <a:pt x="75" y="0"/>
                    <a:pt x="0" y="42"/>
                    <a:pt x="0" y="125"/>
                  </a:cubicBezTo>
                  <a:lnTo>
                    <a:pt x="0" y="226"/>
                  </a:lnTo>
                  <a:cubicBezTo>
                    <a:pt x="0" y="326"/>
                    <a:pt x="75" y="376"/>
                    <a:pt x="151" y="376"/>
                  </a:cubicBezTo>
                  <a:cubicBezTo>
                    <a:pt x="226" y="376"/>
                    <a:pt x="301" y="326"/>
                    <a:pt x="301" y="226"/>
                  </a:cubicBezTo>
                  <a:lnTo>
                    <a:pt x="301" y="125"/>
                  </a:lnTo>
                  <a:cubicBezTo>
                    <a:pt x="301" y="42"/>
                    <a:pt x="226" y="0"/>
                    <a:pt x="151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8"/>
            <p:cNvSpPr/>
            <p:nvPr/>
          </p:nvSpPr>
          <p:spPr>
            <a:xfrm>
              <a:off x="3925475" y="3942025"/>
              <a:ext cx="7100" cy="9600"/>
            </a:xfrm>
            <a:custGeom>
              <a:avLst/>
              <a:gdLst/>
              <a:ahLst/>
              <a:cxnLst/>
              <a:rect l="l" t="t" r="r" b="b"/>
              <a:pathLst>
                <a:path w="284" h="384" extrusionOk="0">
                  <a:moveTo>
                    <a:pt x="146" y="0"/>
                  </a:moveTo>
                  <a:cubicBezTo>
                    <a:pt x="76" y="0"/>
                    <a:pt x="0" y="50"/>
                    <a:pt x="0" y="150"/>
                  </a:cubicBezTo>
                  <a:lnTo>
                    <a:pt x="0" y="284"/>
                  </a:lnTo>
                  <a:cubicBezTo>
                    <a:pt x="17" y="350"/>
                    <a:pt x="67" y="384"/>
                    <a:pt x="121" y="384"/>
                  </a:cubicBezTo>
                  <a:cubicBezTo>
                    <a:pt x="176" y="384"/>
                    <a:pt x="234" y="350"/>
                    <a:pt x="267" y="284"/>
                  </a:cubicBezTo>
                  <a:lnTo>
                    <a:pt x="267" y="150"/>
                  </a:lnTo>
                  <a:cubicBezTo>
                    <a:pt x="284" y="50"/>
                    <a:pt x="217" y="0"/>
                    <a:pt x="146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8"/>
            <p:cNvSpPr/>
            <p:nvPr/>
          </p:nvSpPr>
          <p:spPr>
            <a:xfrm>
              <a:off x="3928800" y="3932000"/>
              <a:ext cx="6700" cy="11925"/>
            </a:xfrm>
            <a:custGeom>
              <a:avLst/>
              <a:gdLst/>
              <a:ahLst/>
              <a:cxnLst/>
              <a:rect l="l" t="t" r="r" b="b"/>
              <a:pathLst>
                <a:path w="268" h="477" extrusionOk="0">
                  <a:moveTo>
                    <a:pt x="134" y="1"/>
                  </a:moveTo>
                  <a:cubicBezTo>
                    <a:pt x="68" y="1"/>
                    <a:pt x="1" y="51"/>
                    <a:pt x="1" y="151"/>
                  </a:cubicBezTo>
                  <a:cubicBezTo>
                    <a:pt x="1" y="284"/>
                    <a:pt x="1" y="351"/>
                    <a:pt x="68" y="451"/>
                  </a:cubicBezTo>
                  <a:cubicBezTo>
                    <a:pt x="101" y="468"/>
                    <a:pt x="126" y="476"/>
                    <a:pt x="147" y="476"/>
                  </a:cubicBezTo>
                  <a:cubicBezTo>
                    <a:pt x="168" y="476"/>
                    <a:pt x="184" y="468"/>
                    <a:pt x="201" y="451"/>
                  </a:cubicBezTo>
                  <a:cubicBezTo>
                    <a:pt x="268" y="351"/>
                    <a:pt x="268" y="284"/>
                    <a:pt x="268" y="151"/>
                  </a:cubicBezTo>
                  <a:cubicBezTo>
                    <a:pt x="268" y="51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8"/>
            <p:cNvSpPr/>
            <p:nvPr/>
          </p:nvSpPr>
          <p:spPr>
            <a:xfrm>
              <a:off x="3929650" y="3987050"/>
              <a:ext cx="9200" cy="16900"/>
            </a:xfrm>
            <a:custGeom>
              <a:avLst/>
              <a:gdLst/>
              <a:ahLst/>
              <a:cxnLst/>
              <a:rect l="l" t="t" r="r" b="b"/>
              <a:pathLst>
                <a:path w="368" h="676" extrusionOk="0">
                  <a:moveTo>
                    <a:pt x="184" y="0"/>
                  </a:moveTo>
                  <a:cubicBezTo>
                    <a:pt x="109" y="0"/>
                    <a:pt x="34" y="50"/>
                    <a:pt x="34" y="150"/>
                  </a:cubicBezTo>
                  <a:cubicBezTo>
                    <a:pt x="34" y="317"/>
                    <a:pt x="0" y="517"/>
                    <a:pt x="134" y="651"/>
                  </a:cubicBezTo>
                  <a:cubicBezTo>
                    <a:pt x="150" y="667"/>
                    <a:pt x="167" y="676"/>
                    <a:pt x="184" y="676"/>
                  </a:cubicBezTo>
                  <a:cubicBezTo>
                    <a:pt x="200" y="676"/>
                    <a:pt x="217" y="667"/>
                    <a:pt x="234" y="651"/>
                  </a:cubicBezTo>
                  <a:cubicBezTo>
                    <a:pt x="367" y="517"/>
                    <a:pt x="334" y="317"/>
                    <a:pt x="334" y="150"/>
                  </a:cubicBezTo>
                  <a:cubicBezTo>
                    <a:pt x="334" y="50"/>
                    <a:pt x="259" y="0"/>
                    <a:pt x="184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8"/>
            <p:cNvSpPr/>
            <p:nvPr/>
          </p:nvSpPr>
          <p:spPr>
            <a:xfrm>
              <a:off x="3877950" y="4004350"/>
              <a:ext cx="43375" cy="105850"/>
            </a:xfrm>
            <a:custGeom>
              <a:avLst/>
              <a:gdLst/>
              <a:ahLst/>
              <a:cxnLst/>
              <a:rect l="l" t="t" r="r" b="b"/>
              <a:pathLst>
                <a:path w="1735" h="4234" extrusionOk="0">
                  <a:moveTo>
                    <a:pt x="455" y="1"/>
                  </a:moveTo>
                  <a:cubicBezTo>
                    <a:pt x="425" y="1"/>
                    <a:pt x="400" y="9"/>
                    <a:pt x="400" y="26"/>
                  </a:cubicBezTo>
                  <a:cubicBezTo>
                    <a:pt x="367" y="126"/>
                    <a:pt x="334" y="259"/>
                    <a:pt x="334" y="359"/>
                  </a:cubicBezTo>
                  <a:cubicBezTo>
                    <a:pt x="334" y="493"/>
                    <a:pt x="367" y="526"/>
                    <a:pt x="434" y="526"/>
                  </a:cubicBezTo>
                  <a:lnTo>
                    <a:pt x="434" y="593"/>
                  </a:lnTo>
                  <a:cubicBezTo>
                    <a:pt x="701" y="1193"/>
                    <a:pt x="934" y="1793"/>
                    <a:pt x="1101" y="2427"/>
                  </a:cubicBezTo>
                  <a:cubicBezTo>
                    <a:pt x="1234" y="2861"/>
                    <a:pt x="1334" y="3328"/>
                    <a:pt x="1434" y="3762"/>
                  </a:cubicBezTo>
                  <a:cubicBezTo>
                    <a:pt x="1201" y="3428"/>
                    <a:pt x="867" y="3194"/>
                    <a:pt x="667" y="2828"/>
                  </a:cubicBezTo>
                  <a:cubicBezTo>
                    <a:pt x="367" y="2361"/>
                    <a:pt x="267" y="1827"/>
                    <a:pt x="334" y="1326"/>
                  </a:cubicBezTo>
                  <a:cubicBezTo>
                    <a:pt x="334" y="1243"/>
                    <a:pt x="259" y="1201"/>
                    <a:pt x="184" y="1201"/>
                  </a:cubicBezTo>
                  <a:cubicBezTo>
                    <a:pt x="109" y="1201"/>
                    <a:pt x="33" y="1243"/>
                    <a:pt x="33" y="1326"/>
                  </a:cubicBezTo>
                  <a:cubicBezTo>
                    <a:pt x="0" y="1927"/>
                    <a:pt x="100" y="2494"/>
                    <a:pt x="367" y="2994"/>
                  </a:cubicBezTo>
                  <a:cubicBezTo>
                    <a:pt x="534" y="3461"/>
                    <a:pt x="934" y="3995"/>
                    <a:pt x="1401" y="4062"/>
                  </a:cubicBezTo>
                  <a:cubicBezTo>
                    <a:pt x="1434" y="4062"/>
                    <a:pt x="1434" y="4062"/>
                    <a:pt x="1468" y="3995"/>
                  </a:cubicBezTo>
                  <a:cubicBezTo>
                    <a:pt x="1468" y="4062"/>
                    <a:pt x="1535" y="4128"/>
                    <a:pt x="1535" y="4162"/>
                  </a:cubicBezTo>
                  <a:cubicBezTo>
                    <a:pt x="1550" y="4208"/>
                    <a:pt x="1587" y="4233"/>
                    <a:pt x="1622" y="4233"/>
                  </a:cubicBezTo>
                  <a:cubicBezTo>
                    <a:pt x="1663" y="4233"/>
                    <a:pt x="1701" y="4200"/>
                    <a:pt x="1701" y="4128"/>
                  </a:cubicBezTo>
                  <a:cubicBezTo>
                    <a:pt x="1735" y="3128"/>
                    <a:pt x="1368" y="2027"/>
                    <a:pt x="934" y="1093"/>
                  </a:cubicBezTo>
                  <a:lnTo>
                    <a:pt x="934" y="1093"/>
                  </a:lnTo>
                  <a:cubicBezTo>
                    <a:pt x="1001" y="1126"/>
                    <a:pt x="1034" y="1160"/>
                    <a:pt x="1068" y="1160"/>
                  </a:cubicBezTo>
                  <a:cubicBezTo>
                    <a:pt x="1068" y="1193"/>
                    <a:pt x="1068" y="1193"/>
                    <a:pt x="1101" y="1260"/>
                  </a:cubicBezTo>
                  <a:cubicBezTo>
                    <a:pt x="1168" y="1293"/>
                    <a:pt x="1234" y="1293"/>
                    <a:pt x="1334" y="1293"/>
                  </a:cubicBezTo>
                  <a:cubicBezTo>
                    <a:pt x="1368" y="1260"/>
                    <a:pt x="1401" y="1193"/>
                    <a:pt x="1434" y="1193"/>
                  </a:cubicBezTo>
                  <a:cubicBezTo>
                    <a:pt x="1568" y="1093"/>
                    <a:pt x="1434" y="926"/>
                    <a:pt x="1268" y="926"/>
                  </a:cubicBezTo>
                  <a:cubicBezTo>
                    <a:pt x="1201" y="926"/>
                    <a:pt x="1101" y="859"/>
                    <a:pt x="1001" y="859"/>
                  </a:cubicBezTo>
                  <a:cubicBezTo>
                    <a:pt x="934" y="859"/>
                    <a:pt x="901" y="926"/>
                    <a:pt x="901" y="960"/>
                  </a:cubicBezTo>
                  <a:cubicBezTo>
                    <a:pt x="834" y="793"/>
                    <a:pt x="734" y="626"/>
                    <a:pt x="701" y="459"/>
                  </a:cubicBezTo>
                  <a:cubicBezTo>
                    <a:pt x="701" y="426"/>
                    <a:pt x="667" y="426"/>
                    <a:pt x="601" y="359"/>
                  </a:cubicBezTo>
                  <a:cubicBezTo>
                    <a:pt x="601" y="259"/>
                    <a:pt x="567" y="159"/>
                    <a:pt x="534" y="26"/>
                  </a:cubicBezTo>
                  <a:cubicBezTo>
                    <a:pt x="517" y="9"/>
                    <a:pt x="484" y="1"/>
                    <a:pt x="455" y="1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8"/>
            <p:cNvSpPr/>
            <p:nvPr/>
          </p:nvSpPr>
          <p:spPr>
            <a:xfrm>
              <a:off x="3944650" y="3915750"/>
              <a:ext cx="10875" cy="8350"/>
            </a:xfrm>
            <a:custGeom>
              <a:avLst/>
              <a:gdLst/>
              <a:ahLst/>
              <a:cxnLst/>
              <a:rect l="l" t="t" r="r" b="b"/>
              <a:pathLst>
                <a:path w="435" h="334" extrusionOk="0">
                  <a:moveTo>
                    <a:pt x="234" y="0"/>
                  </a:moveTo>
                  <a:cubicBezTo>
                    <a:pt x="201" y="0"/>
                    <a:pt x="167" y="0"/>
                    <a:pt x="101" y="34"/>
                  </a:cubicBezTo>
                  <a:cubicBezTo>
                    <a:pt x="1" y="34"/>
                    <a:pt x="1" y="200"/>
                    <a:pt x="101" y="301"/>
                  </a:cubicBezTo>
                  <a:cubicBezTo>
                    <a:pt x="167" y="301"/>
                    <a:pt x="201" y="301"/>
                    <a:pt x="234" y="334"/>
                  </a:cubicBezTo>
                  <a:cubicBezTo>
                    <a:pt x="434" y="334"/>
                    <a:pt x="434" y="0"/>
                    <a:pt x="234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8"/>
            <p:cNvSpPr/>
            <p:nvPr/>
          </p:nvSpPr>
          <p:spPr>
            <a:xfrm>
              <a:off x="3720700" y="4278375"/>
              <a:ext cx="83600" cy="116075"/>
            </a:xfrm>
            <a:custGeom>
              <a:avLst/>
              <a:gdLst/>
              <a:ahLst/>
              <a:cxnLst/>
              <a:rect l="l" t="t" r="r" b="b"/>
              <a:pathLst>
                <a:path w="3344" h="4643" extrusionOk="0">
                  <a:moveTo>
                    <a:pt x="162" y="0"/>
                  </a:moveTo>
                  <a:cubicBezTo>
                    <a:pt x="93" y="0"/>
                    <a:pt x="0" y="113"/>
                    <a:pt x="119" y="172"/>
                  </a:cubicBezTo>
                  <a:cubicBezTo>
                    <a:pt x="1720" y="1273"/>
                    <a:pt x="2154" y="3041"/>
                    <a:pt x="3155" y="4609"/>
                  </a:cubicBezTo>
                  <a:cubicBezTo>
                    <a:pt x="3166" y="4631"/>
                    <a:pt x="3192" y="4642"/>
                    <a:pt x="3220" y="4642"/>
                  </a:cubicBezTo>
                  <a:cubicBezTo>
                    <a:pt x="3277" y="4642"/>
                    <a:pt x="3344" y="4598"/>
                    <a:pt x="3321" y="4509"/>
                  </a:cubicBezTo>
                  <a:cubicBezTo>
                    <a:pt x="2821" y="2808"/>
                    <a:pt x="1787" y="973"/>
                    <a:pt x="186" y="6"/>
                  </a:cubicBezTo>
                  <a:cubicBezTo>
                    <a:pt x="179" y="2"/>
                    <a:pt x="171" y="0"/>
                    <a:pt x="162" y="0"/>
                  </a:cubicBezTo>
                  <a:close/>
                </a:path>
              </a:pathLst>
            </a:custGeom>
            <a:solidFill>
              <a:srgbClr val="F1D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0" name="Google Shape;250;p8"/>
          <p:cNvSpPr txBox="1">
            <a:spLocks noGrp="1"/>
          </p:cNvSpPr>
          <p:nvPr>
            <p:ph type="title"/>
          </p:nvPr>
        </p:nvSpPr>
        <p:spPr>
          <a:xfrm>
            <a:off x="2918525" y="650475"/>
            <a:ext cx="5512500" cy="221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96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9"/>
          <p:cNvSpPr txBox="1">
            <a:spLocks noGrp="1"/>
          </p:cNvSpPr>
          <p:nvPr>
            <p:ph type="title"/>
          </p:nvPr>
        </p:nvSpPr>
        <p:spPr>
          <a:xfrm>
            <a:off x="4585931" y="1071050"/>
            <a:ext cx="41205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None/>
              <a:defRPr sz="36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None/>
              <a:defRPr sz="36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None/>
              <a:defRPr sz="36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None/>
              <a:defRPr sz="36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None/>
              <a:defRPr sz="36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None/>
              <a:defRPr sz="36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None/>
              <a:defRPr sz="36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None/>
              <a:defRPr sz="3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53" name="Google Shape;253;p9"/>
          <p:cNvSpPr txBox="1">
            <a:spLocks noGrp="1"/>
          </p:cNvSpPr>
          <p:nvPr>
            <p:ph type="subTitle" idx="1"/>
          </p:nvPr>
        </p:nvSpPr>
        <p:spPr>
          <a:xfrm>
            <a:off x="4575400" y="1928475"/>
            <a:ext cx="3481500" cy="176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" name="Google Shape;266;p13"/>
          <p:cNvGrpSpPr/>
          <p:nvPr/>
        </p:nvGrpSpPr>
        <p:grpSpPr>
          <a:xfrm>
            <a:off x="7832099" y="3504639"/>
            <a:ext cx="1311805" cy="1672208"/>
            <a:chOff x="4395632" y="1297726"/>
            <a:chExt cx="1243181" cy="1584731"/>
          </a:xfrm>
        </p:grpSpPr>
        <p:sp>
          <p:nvSpPr>
            <p:cNvPr id="267" name="Google Shape;267;p13"/>
            <p:cNvSpPr/>
            <p:nvPr/>
          </p:nvSpPr>
          <p:spPr>
            <a:xfrm>
              <a:off x="4571889" y="1297726"/>
              <a:ext cx="1066925" cy="1584731"/>
            </a:xfrm>
            <a:custGeom>
              <a:avLst/>
              <a:gdLst/>
              <a:ahLst/>
              <a:cxnLst/>
              <a:rect l="l" t="t" r="r" b="b"/>
              <a:pathLst>
                <a:path w="22148" h="32897" extrusionOk="0">
                  <a:moveTo>
                    <a:pt x="3880" y="19497"/>
                  </a:moveTo>
                  <a:cubicBezTo>
                    <a:pt x="4822" y="20105"/>
                    <a:pt x="5856" y="20561"/>
                    <a:pt x="6919" y="21017"/>
                  </a:cubicBezTo>
                  <a:cubicBezTo>
                    <a:pt x="5643" y="21017"/>
                    <a:pt x="4609" y="20500"/>
                    <a:pt x="3880" y="19497"/>
                  </a:cubicBezTo>
                  <a:close/>
                  <a:moveTo>
                    <a:pt x="4624" y="558"/>
                  </a:moveTo>
                  <a:cubicBezTo>
                    <a:pt x="4925" y="558"/>
                    <a:pt x="5039" y="845"/>
                    <a:pt x="5126" y="1077"/>
                  </a:cubicBezTo>
                  <a:cubicBezTo>
                    <a:pt x="5339" y="1563"/>
                    <a:pt x="5521" y="2019"/>
                    <a:pt x="5673" y="2506"/>
                  </a:cubicBezTo>
                  <a:cubicBezTo>
                    <a:pt x="6798" y="5788"/>
                    <a:pt x="8470" y="8737"/>
                    <a:pt x="10384" y="11594"/>
                  </a:cubicBezTo>
                  <a:cubicBezTo>
                    <a:pt x="11965" y="13995"/>
                    <a:pt x="12998" y="16579"/>
                    <a:pt x="13637" y="19345"/>
                  </a:cubicBezTo>
                  <a:cubicBezTo>
                    <a:pt x="14032" y="20925"/>
                    <a:pt x="14792" y="22384"/>
                    <a:pt x="15217" y="23965"/>
                  </a:cubicBezTo>
                  <a:cubicBezTo>
                    <a:pt x="15309" y="24391"/>
                    <a:pt x="15400" y="24816"/>
                    <a:pt x="15400" y="25302"/>
                  </a:cubicBezTo>
                  <a:cubicBezTo>
                    <a:pt x="14154" y="23357"/>
                    <a:pt x="12998" y="21442"/>
                    <a:pt x="11965" y="19466"/>
                  </a:cubicBezTo>
                  <a:cubicBezTo>
                    <a:pt x="10932" y="17369"/>
                    <a:pt x="9929" y="15302"/>
                    <a:pt x="8925" y="13175"/>
                  </a:cubicBezTo>
                  <a:cubicBezTo>
                    <a:pt x="8257" y="11746"/>
                    <a:pt x="7558" y="10287"/>
                    <a:pt x="7071" y="8767"/>
                  </a:cubicBezTo>
                  <a:cubicBezTo>
                    <a:pt x="6859" y="8129"/>
                    <a:pt x="6585" y="7460"/>
                    <a:pt x="6342" y="6792"/>
                  </a:cubicBezTo>
                  <a:cubicBezTo>
                    <a:pt x="6282" y="6651"/>
                    <a:pt x="6208" y="6551"/>
                    <a:pt x="6078" y="6551"/>
                  </a:cubicBezTo>
                  <a:cubicBezTo>
                    <a:pt x="6011" y="6551"/>
                    <a:pt x="5929" y="6577"/>
                    <a:pt x="5825" y="6640"/>
                  </a:cubicBezTo>
                  <a:cubicBezTo>
                    <a:pt x="6646" y="10135"/>
                    <a:pt x="8378" y="13296"/>
                    <a:pt x="9898" y="16518"/>
                  </a:cubicBezTo>
                  <a:cubicBezTo>
                    <a:pt x="11418" y="19770"/>
                    <a:pt x="13029" y="22871"/>
                    <a:pt x="15065" y="25880"/>
                  </a:cubicBezTo>
                  <a:cubicBezTo>
                    <a:pt x="14670" y="25850"/>
                    <a:pt x="14609" y="25637"/>
                    <a:pt x="14488" y="25485"/>
                  </a:cubicBezTo>
                  <a:cubicBezTo>
                    <a:pt x="13272" y="24178"/>
                    <a:pt x="11904" y="23053"/>
                    <a:pt x="10445" y="22050"/>
                  </a:cubicBezTo>
                  <a:cubicBezTo>
                    <a:pt x="9229" y="21169"/>
                    <a:pt x="8439" y="19953"/>
                    <a:pt x="7801" y="18615"/>
                  </a:cubicBezTo>
                  <a:cubicBezTo>
                    <a:pt x="7193" y="17369"/>
                    <a:pt x="6889" y="15971"/>
                    <a:pt x="6281" y="14694"/>
                  </a:cubicBezTo>
                  <a:cubicBezTo>
                    <a:pt x="5673" y="13448"/>
                    <a:pt x="5035" y="12202"/>
                    <a:pt x="4609" y="10865"/>
                  </a:cubicBezTo>
                  <a:cubicBezTo>
                    <a:pt x="4123" y="9284"/>
                    <a:pt x="3819" y="7673"/>
                    <a:pt x="3880" y="6001"/>
                  </a:cubicBezTo>
                  <a:cubicBezTo>
                    <a:pt x="3971" y="4421"/>
                    <a:pt x="4001" y="2779"/>
                    <a:pt x="4214" y="1168"/>
                  </a:cubicBezTo>
                  <a:cubicBezTo>
                    <a:pt x="4275" y="956"/>
                    <a:pt x="4214" y="621"/>
                    <a:pt x="4579" y="560"/>
                  </a:cubicBezTo>
                  <a:cubicBezTo>
                    <a:pt x="4595" y="559"/>
                    <a:pt x="4610" y="558"/>
                    <a:pt x="4624" y="558"/>
                  </a:cubicBezTo>
                  <a:close/>
                  <a:moveTo>
                    <a:pt x="6247" y="21593"/>
                  </a:moveTo>
                  <a:cubicBezTo>
                    <a:pt x="10831" y="21593"/>
                    <a:pt x="14628" y="25764"/>
                    <a:pt x="16342" y="29132"/>
                  </a:cubicBezTo>
                  <a:cubicBezTo>
                    <a:pt x="16313" y="29147"/>
                    <a:pt x="16287" y="29153"/>
                    <a:pt x="16264" y="29153"/>
                  </a:cubicBezTo>
                  <a:cubicBezTo>
                    <a:pt x="16189" y="29153"/>
                    <a:pt x="16138" y="29095"/>
                    <a:pt x="16068" y="29071"/>
                  </a:cubicBezTo>
                  <a:cubicBezTo>
                    <a:pt x="12391" y="27035"/>
                    <a:pt x="9381" y="24087"/>
                    <a:pt x="6099" y="21594"/>
                  </a:cubicBezTo>
                  <a:cubicBezTo>
                    <a:pt x="6148" y="21593"/>
                    <a:pt x="6197" y="21593"/>
                    <a:pt x="6247" y="21593"/>
                  </a:cubicBezTo>
                  <a:close/>
                  <a:moveTo>
                    <a:pt x="810" y="17734"/>
                  </a:moveTo>
                  <a:lnTo>
                    <a:pt x="810" y="17734"/>
                  </a:lnTo>
                  <a:cubicBezTo>
                    <a:pt x="1539" y="18038"/>
                    <a:pt x="2056" y="18494"/>
                    <a:pt x="2603" y="19041"/>
                  </a:cubicBezTo>
                  <a:cubicBezTo>
                    <a:pt x="3089" y="19527"/>
                    <a:pt x="3545" y="20014"/>
                    <a:pt x="4032" y="20470"/>
                  </a:cubicBezTo>
                  <a:cubicBezTo>
                    <a:pt x="4488" y="20925"/>
                    <a:pt x="5065" y="21199"/>
                    <a:pt x="5734" y="21442"/>
                  </a:cubicBezTo>
                  <a:cubicBezTo>
                    <a:pt x="5369" y="21685"/>
                    <a:pt x="5582" y="21898"/>
                    <a:pt x="5825" y="22080"/>
                  </a:cubicBezTo>
                  <a:cubicBezTo>
                    <a:pt x="9229" y="24512"/>
                    <a:pt x="12087" y="27673"/>
                    <a:pt x="15886" y="29558"/>
                  </a:cubicBezTo>
                  <a:cubicBezTo>
                    <a:pt x="12786" y="29041"/>
                    <a:pt x="9837" y="28220"/>
                    <a:pt x="7679" y="25698"/>
                  </a:cubicBezTo>
                  <a:cubicBezTo>
                    <a:pt x="6767" y="24573"/>
                    <a:pt x="5643" y="23722"/>
                    <a:pt x="4488" y="22871"/>
                  </a:cubicBezTo>
                  <a:cubicBezTo>
                    <a:pt x="2968" y="21777"/>
                    <a:pt x="1934" y="20257"/>
                    <a:pt x="1114" y="18585"/>
                  </a:cubicBezTo>
                  <a:cubicBezTo>
                    <a:pt x="992" y="18311"/>
                    <a:pt x="779" y="18099"/>
                    <a:pt x="810" y="17734"/>
                  </a:cubicBezTo>
                  <a:close/>
                  <a:moveTo>
                    <a:pt x="16190" y="27521"/>
                  </a:moveTo>
                  <a:lnTo>
                    <a:pt x="16190" y="27521"/>
                  </a:lnTo>
                  <a:cubicBezTo>
                    <a:pt x="16920" y="28433"/>
                    <a:pt x="17588" y="29345"/>
                    <a:pt x="18287" y="30257"/>
                  </a:cubicBezTo>
                  <a:cubicBezTo>
                    <a:pt x="17254" y="29588"/>
                    <a:pt x="16676" y="28585"/>
                    <a:pt x="16190" y="27521"/>
                  </a:cubicBezTo>
                  <a:close/>
                  <a:moveTo>
                    <a:pt x="4680" y="0"/>
                  </a:moveTo>
                  <a:cubicBezTo>
                    <a:pt x="4629" y="0"/>
                    <a:pt x="4575" y="4"/>
                    <a:pt x="4518" y="13"/>
                  </a:cubicBezTo>
                  <a:cubicBezTo>
                    <a:pt x="3910" y="74"/>
                    <a:pt x="3789" y="530"/>
                    <a:pt x="3728" y="1016"/>
                  </a:cubicBezTo>
                  <a:cubicBezTo>
                    <a:pt x="3545" y="2354"/>
                    <a:pt x="3545" y="3661"/>
                    <a:pt x="3424" y="4968"/>
                  </a:cubicBezTo>
                  <a:cubicBezTo>
                    <a:pt x="3211" y="7825"/>
                    <a:pt x="3728" y="10530"/>
                    <a:pt x="4974" y="13083"/>
                  </a:cubicBezTo>
                  <a:cubicBezTo>
                    <a:pt x="5491" y="14086"/>
                    <a:pt x="6038" y="15120"/>
                    <a:pt x="6372" y="16184"/>
                  </a:cubicBezTo>
                  <a:cubicBezTo>
                    <a:pt x="6919" y="17855"/>
                    <a:pt x="7527" y="19497"/>
                    <a:pt x="8713" y="20986"/>
                  </a:cubicBezTo>
                  <a:cubicBezTo>
                    <a:pt x="6433" y="20287"/>
                    <a:pt x="4427" y="19314"/>
                    <a:pt x="2664" y="17825"/>
                  </a:cubicBezTo>
                  <a:cubicBezTo>
                    <a:pt x="2178" y="17430"/>
                    <a:pt x="1631" y="17187"/>
                    <a:pt x="1023" y="17096"/>
                  </a:cubicBezTo>
                  <a:cubicBezTo>
                    <a:pt x="997" y="17094"/>
                    <a:pt x="971" y="17094"/>
                    <a:pt x="946" y="17094"/>
                  </a:cubicBezTo>
                  <a:cubicBezTo>
                    <a:pt x="327" y="17094"/>
                    <a:pt x="1" y="17456"/>
                    <a:pt x="293" y="18099"/>
                  </a:cubicBezTo>
                  <a:cubicBezTo>
                    <a:pt x="1175" y="19953"/>
                    <a:pt x="2208" y="21685"/>
                    <a:pt x="3849" y="22992"/>
                  </a:cubicBezTo>
                  <a:cubicBezTo>
                    <a:pt x="5369" y="24178"/>
                    <a:pt x="6798" y="25454"/>
                    <a:pt x="8166" y="26853"/>
                  </a:cubicBezTo>
                  <a:cubicBezTo>
                    <a:pt x="9199" y="27916"/>
                    <a:pt x="10445" y="28676"/>
                    <a:pt x="11843" y="29132"/>
                  </a:cubicBezTo>
                  <a:cubicBezTo>
                    <a:pt x="12847" y="29497"/>
                    <a:pt x="13910" y="29740"/>
                    <a:pt x="14944" y="29983"/>
                  </a:cubicBezTo>
                  <a:cubicBezTo>
                    <a:pt x="16646" y="30348"/>
                    <a:pt x="18287" y="30774"/>
                    <a:pt x="19716" y="31837"/>
                  </a:cubicBezTo>
                  <a:cubicBezTo>
                    <a:pt x="20263" y="32233"/>
                    <a:pt x="20871" y="32476"/>
                    <a:pt x="21418" y="32749"/>
                  </a:cubicBezTo>
                  <a:cubicBezTo>
                    <a:pt x="21539" y="32818"/>
                    <a:pt x="21688" y="32897"/>
                    <a:pt x="21812" y="32897"/>
                  </a:cubicBezTo>
                  <a:cubicBezTo>
                    <a:pt x="21907" y="32897"/>
                    <a:pt x="21986" y="32851"/>
                    <a:pt x="22026" y="32719"/>
                  </a:cubicBezTo>
                  <a:cubicBezTo>
                    <a:pt x="22148" y="32445"/>
                    <a:pt x="21844" y="32415"/>
                    <a:pt x="21661" y="32293"/>
                  </a:cubicBezTo>
                  <a:cubicBezTo>
                    <a:pt x="21205" y="32081"/>
                    <a:pt x="20658" y="31959"/>
                    <a:pt x="20324" y="31564"/>
                  </a:cubicBezTo>
                  <a:cubicBezTo>
                    <a:pt x="19503" y="30743"/>
                    <a:pt x="18682" y="29862"/>
                    <a:pt x="17983" y="28919"/>
                  </a:cubicBezTo>
                  <a:cubicBezTo>
                    <a:pt x="16980" y="27612"/>
                    <a:pt x="16038" y="26366"/>
                    <a:pt x="15886" y="24664"/>
                  </a:cubicBezTo>
                  <a:cubicBezTo>
                    <a:pt x="15825" y="23904"/>
                    <a:pt x="15673" y="23175"/>
                    <a:pt x="15369" y="22506"/>
                  </a:cubicBezTo>
                  <a:cubicBezTo>
                    <a:pt x="14822" y="21351"/>
                    <a:pt x="14366" y="20166"/>
                    <a:pt x="14093" y="18950"/>
                  </a:cubicBezTo>
                  <a:cubicBezTo>
                    <a:pt x="13454" y="16153"/>
                    <a:pt x="12391" y="13479"/>
                    <a:pt x="10749" y="11047"/>
                  </a:cubicBezTo>
                  <a:cubicBezTo>
                    <a:pt x="9077" y="8554"/>
                    <a:pt x="7679" y="5880"/>
                    <a:pt x="6494" y="3114"/>
                  </a:cubicBezTo>
                  <a:cubicBezTo>
                    <a:pt x="6159" y="2323"/>
                    <a:pt x="6038" y="1472"/>
                    <a:pt x="5582" y="712"/>
                  </a:cubicBezTo>
                  <a:cubicBezTo>
                    <a:pt x="5390" y="356"/>
                    <a:pt x="5149" y="0"/>
                    <a:pt x="468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3"/>
            <p:cNvSpPr/>
            <p:nvPr/>
          </p:nvSpPr>
          <p:spPr>
            <a:xfrm>
              <a:off x="4395632" y="2474059"/>
              <a:ext cx="86421" cy="86470"/>
            </a:xfrm>
            <a:custGeom>
              <a:avLst/>
              <a:gdLst/>
              <a:ahLst/>
              <a:cxnLst/>
              <a:rect l="l" t="t" r="r" b="b"/>
              <a:pathLst>
                <a:path w="1794" h="1795" extrusionOk="0">
                  <a:moveTo>
                    <a:pt x="943" y="1"/>
                  </a:moveTo>
                  <a:cubicBezTo>
                    <a:pt x="730" y="426"/>
                    <a:pt x="396" y="730"/>
                    <a:pt x="1" y="882"/>
                  </a:cubicBezTo>
                  <a:lnTo>
                    <a:pt x="1" y="913"/>
                  </a:lnTo>
                  <a:cubicBezTo>
                    <a:pt x="396" y="1065"/>
                    <a:pt x="730" y="1369"/>
                    <a:pt x="882" y="1794"/>
                  </a:cubicBezTo>
                  <a:lnTo>
                    <a:pt x="943" y="1794"/>
                  </a:lnTo>
                  <a:cubicBezTo>
                    <a:pt x="1034" y="1369"/>
                    <a:pt x="1399" y="1065"/>
                    <a:pt x="1794" y="913"/>
                  </a:cubicBezTo>
                  <a:lnTo>
                    <a:pt x="1794" y="882"/>
                  </a:lnTo>
                  <a:cubicBezTo>
                    <a:pt x="1429" y="730"/>
                    <a:pt x="1095" y="426"/>
                    <a:pt x="94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13"/>
            <p:cNvSpPr/>
            <p:nvPr/>
          </p:nvSpPr>
          <p:spPr>
            <a:xfrm>
              <a:off x="4498139" y="2316299"/>
              <a:ext cx="120094" cy="113543"/>
            </a:xfrm>
            <a:custGeom>
              <a:avLst/>
              <a:gdLst/>
              <a:ahLst/>
              <a:cxnLst/>
              <a:rect l="l" t="t" r="r" b="b"/>
              <a:pathLst>
                <a:path w="2493" h="2357" extrusionOk="0">
                  <a:moveTo>
                    <a:pt x="1262" y="1"/>
                  </a:moveTo>
                  <a:cubicBezTo>
                    <a:pt x="1254" y="1"/>
                    <a:pt x="1247" y="8"/>
                    <a:pt x="1247" y="24"/>
                  </a:cubicBezTo>
                  <a:cubicBezTo>
                    <a:pt x="1034" y="540"/>
                    <a:pt x="578" y="966"/>
                    <a:pt x="61" y="1148"/>
                  </a:cubicBezTo>
                  <a:cubicBezTo>
                    <a:pt x="0" y="1148"/>
                    <a:pt x="0" y="1209"/>
                    <a:pt x="61" y="1209"/>
                  </a:cubicBezTo>
                  <a:cubicBezTo>
                    <a:pt x="578" y="1361"/>
                    <a:pt x="1034" y="1817"/>
                    <a:pt x="1247" y="2334"/>
                  </a:cubicBezTo>
                  <a:cubicBezTo>
                    <a:pt x="1247" y="2349"/>
                    <a:pt x="1254" y="2356"/>
                    <a:pt x="1262" y="2356"/>
                  </a:cubicBezTo>
                  <a:cubicBezTo>
                    <a:pt x="1269" y="2356"/>
                    <a:pt x="1277" y="2349"/>
                    <a:pt x="1277" y="2334"/>
                  </a:cubicBezTo>
                  <a:cubicBezTo>
                    <a:pt x="1459" y="1817"/>
                    <a:pt x="1915" y="1391"/>
                    <a:pt x="2462" y="1209"/>
                  </a:cubicBezTo>
                  <a:cubicBezTo>
                    <a:pt x="2493" y="1209"/>
                    <a:pt x="2493" y="1148"/>
                    <a:pt x="2462" y="1148"/>
                  </a:cubicBezTo>
                  <a:cubicBezTo>
                    <a:pt x="1915" y="996"/>
                    <a:pt x="1459" y="540"/>
                    <a:pt x="1277" y="24"/>
                  </a:cubicBezTo>
                  <a:cubicBezTo>
                    <a:pt x="1277" y="8"/>
                    <a:pt x="1269" y="1"/>
                    <a:pt x="12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0" name="Google Shape;270;p13"/>
          <p:cNvGrpSpPr/>
          <p:nvPr/>
        </p:nvGrpSpPr>
        <p:grpSpPr>
          <a:xfrm>
            <a:off x="68" y="162"/>
            <a:ext cx="1620743" cy="1381427"/>
            <a:chOff x="2058825" y="3026772"/>
            <a:chExt cx="1361740" cy="1160668"/>
          </a:xfrm>
        </p:grpSpPr>
        <p:sp>
          <p:nvSpPr>
            <p:cNvPr id="271" name="Google Shape;271;p13"/>
            <p:cNvSpPr/>
            <p:nvPr/>
          </p:nvSpPr>
          <p:spPr>
            <a:xfrm>
              <a:off x="2058825" y="3026772"/>
              <a:ext cx="1284183" cy="1160668"/>
            </a:xfrm>
            <a:custGeom>
              <a:avLst/>
              <a:gdLst/>
              <a:ahLst/>
              <a:cxnLst/>
              <a:rect l="l" t="t" r="r" b="b"/>
              <a:pathLst>
                <a:path w="26658" h="24094" extrusionOk="0">
                  <a:moveTo>
                    <a:pt x="11470" y="533"/>
                  </a:moveTo>
                  <a:cubicBezTo>
                    <a:pt x="11497" y="533"/>
                    <a:pt x="11524" y="533"/>
                    <a:pt x="11550" y="533"/>
                  </a:cubicBezTo>
                  <a:cubicBezTo>
                    <a:pt x="13283" y="533"/>
                    <a:pt x="14803" y="1141"/>
                    <a:pt x="16383" y="1567"/>
                  </a:cubicBezTo>
                  <a:cubicBezTo>
                    <a:pt x="17265" y="1810"/>
                    <a:pt x="18146" y="1901"/>
                    <a:pt x="19058" y="2418"/>
                  </a:cubicBezTo>
                  <a:cubicBezTo>
                    <a:pt x="18177" y="2782"/>
                    <a:pt x="17386" y="2874"/>
                    <a:pt x="16505" y="3086"/>
                  </a:cubicBezTo>
                  <a:cubicBezTo>
                    <a:pt x="15259" y="3482"/>
                    <a:pt x="14043" y="3998"/>
                    <a:pt x="12736" y="4272"/>
                  </a:cubicBezTo>
                  <a:cubicBezTo>
                    <a:pt x="12068" y="4401"/>
                    <a:pt x="11395" y="4457"/>
                    <a:pt x="10722" y="4457"/>
                  </a:cubicBezTo>
                  <a:cubicBezTo>
                    <a:pt x="9648" y="4457"/>
                    <a:pt x="8572" y="4314"/>
                    <a:pt x="7508" y="4089"/>
                  </a:cubicBezTo>
                  <a:cubicBezTo>
                    <a:pt x="6961" y="3968"/>
                    <a:pt x="6444" y="3846"/>
                    <a:pt x="5897" y="3664"/>
                  </a:cubicBezTo>
                  <a:cubicBezTo>
                    <a:pt x="7417" y="3390"/>
                    <a:pt x="8936" y="3086"/>
                    <a:pt x="10456" y="2874"/>
                  </a:cubicBezTo>
                  <a:cubicBezTo>
                    <a:pt x="11946" y="2630"/>
                    <a:pt x="13496" y="2661"/>
                    <a:pt x="14985" y="2479"/>
                  </a:cubicBezTo>
                  <a:cubicBezTo>
                    <a:pt x="14985" y="2357"/>
                    <a:pt x="14955" y="2266"/>
                    <a:pt x="14955" y="2144"/>
                  </a:cubicBezTo>
                  <a:cubicBezTo>
                    <a:pt x="14455" y="2091"/>
                    <a:pt x="13958" y="2068"/>
                    <a:pt x="13463" y="2068"/>
                  </a:cubicBezTo>
                  <a:cubicBezTo>
                    <a:pt x="10822" y="2068"/>
                    <a:pt x="8229" y="2728"/>
                    <a:pt x="5593" y="3086"/>
                  </a:cubicBezTo>
                  <a:cubicBezTo>
                    <a:pt x="6882" y="1617"/>
                    <a:pt x="9502" y="533"/>
                    <a:pt x="11470" y="533"/>
                  </a:cubicBezTo>
                  <a:close/>
                  <a:moveTo>
                    <a:pt x="10882" y="8375"/>
                  </a:moveTo>
                  <a:lnTo>
                    <a:pt x="10882" y="8375"/>
                  </a:lnTo>
                  <a:cubicBezTo>
                    <a:pt x="12857" y="9287"/>
                    <a:pt x="14347" y="10625"/>
                    <a:pt x="15198" y="12600"/>
                  </a:cubicBezTo>
                  <a:cubicBezTo>
                    <a:pt x="15897" y="14120"/>
                    <a:pt x="16414" y="15670"/>
                    <a:pt x="17143" y="17160"/>
                  </a:cubicBezTo>
                  <a:cubicBezTo>
                    <a:pt x="16019" y="16035"/>
                    <a:pt x="15168" y="14758"/>
                    <a:pt x="14347" y="13421"/>
                  </a:cubicBezTo>
                  <a:cubicBezTo>
                    <a:pt x="13435" y="12023"/>
                    <a:pt x="12706" y="10503"/>
                    <a:pt x="11611" y="9196"/>
                  </a:cubicBezTo>
                  <a:cubicBezTo>
                    <a:pt x="11368" y="8892"/>
                    <a:pt x="11095" y="8649"/>
                    <a:pt x="10882" y="8375"/>
                  </a:cubicBezTo>
                  <a:close/>
                  <a:moveTo>
                    <a:pt x="9180" y="6460"/>
                  </a:moveTo>
                  <a:lnTo>
                    <a:pt x="9180" y="6460"/>
                  </a:lnTo>
                  <a:cubicBezTo>
                    <a:pt x="14985" y="6916"/>
                    <a:pt x="19575" y="9196"/>
                    <a:pt x="22007" y="14789"/>
                  </a:cubicBezTo>
                  <a:cubicBezTo>
                    <a:pt x="22280" y="15488"/>
                    <a:pt x="22584" y="16157"/>
                    <a:pt x="22858" y="16856"/>
                  </a:cubicBezTo>
                  <a:cubicBezTo>
                    <a:pt x="23405" y="18406"/>
                    <a:pt x="24225" y="19804"/>
                    <a:pt x="25137" y="21202"/>
                  </a:cubicBezTo>
                  <a:cubicBezTo>
                    <a:pt x="25532" y="21871"/>
                    <a:pt x="25806" y="22570"/>
                    <a:pt x="25958" y="23421"/>
                  </a:cubicBezTo>
                  <a:cubicBezTo>
                    <a:pt x="24225" y="22418"/>
                    <a:pt x="22554" y="21324"/>
                    <a:pt x="20821" y="20351"/>
                  </a:cubicBezTo>
                  <a:cubicBezTo>
                    <a:pt x="18633" y="19044"/>
                    <a:pt x="17721" y="16916"/>
                    <a:pt x="16779" y="14758"/>
                  </a:cubicBezTo>
                  <a:cubicBezTo>
                    <a:pt x="16323" y="13725"/>
                    <a:pt x="15927" y="12661"/>
                    <a:pt x="15472" y="11628"/>
                  </a:cubicBezTo>
                  <a:lnTo>
                    <a:pt x="15472" y="11628"/>
                  </a:lnTo>
                  <a:cubicBezTo>
                    <a:pt x="17873" y="13694"/>
                    <a:pt x="19879" y="16126"/>
                    <a:pt x="21794" y="18679"/>
                  </a:cubicBezTo>
                  <a:cubicBezTo>
                    <a:pt x="22128" y="18254"/>
                    <a:pt x="21885" y="18071"/>
                    <a:pt x="21794" y="17859"/>
                  </a:cubicBezTo>
                  <a:cubicBezTo>
                    <a:pt x="20760" y="16248"/>
                    <a:pt x="19453" y="14789"/>
                    <a:pt x="18146" y="13391"/>
                  </a:cubicBezTo>
                  <a:cubicBezTo>
                    <a:pt x="15593" y="10685"/>
                    <a:pt x="12706" y="8436"/>
                    <a:pt x="9423" y="6673"/>
                  </a:cubicBezTo>
                  <a:cubicBezTo>
                    <a:pt x="9362" y="6582"/>
                    <a:pt x="9271" y="6552"/>
                    <a:pt x="9180" y="6460"/>
                  </a:cubicBezTo>
                  <a:close/>
                  <a:moveTo>
                    <a:pt x="11666" y="0"/>
                  </a:moveTo>
                  <a:cubicBezTo>
                    <a:pt x="11214" y="0"/>
                    <a:pt x="10762" y="36"/>
                    <a:pt x="10304" y="77"/>
                  </a:cubicBezTo>
                  <a:cubicBezTo>
                    <a:pt x="8815" y="229"/>
                    <a:pt x="7660" y="989"/>
                    <a:pt x="6474" y="1810"/>
                  </a:cubicBezTo>
                  <a:cubicBezTo>
                    <a:pt x="5272" y="2646"/>
                    <a:pt x="3981" y="3392"/>
                    <a:pt x="2483" y="3392"/>
                  </a:cubicBezTo>
                  <a:cubicBezTo>
                    <a:pt x="2239" y="3392"/>
                    <a:pt x="1989" y="3372"/>
                    <a:pt x="1733" y="3330"/>
                  </a:cubicBezTo>
                  <a:cubicBezTo>
                    <a:pt x="1523" y="3283"/>
                    <a:pt x="1295" y="3218"/>
                    <a:pt x="1090" y="3218"/>
                  </a:cubicBezTo>
                  <a:cubicBezTo>
                    <a:pt x="1028" y="3218"/>
                    <a:pt x="968" y="3224"/>
                    <a:pt x="912" y="3238"/>
                  </a:cubicBezTo>
                  <a:cubicBezTo>
                    <a:pt x="870" y="3255"/>
                    <a:pt x="825" y="3261"/>
                    <a:pt x="777" y="3261"/>
                  </a:cubicBezTo>
                  <a:cubicBezTo>
                    <a:pt x="621" y="3261"/>
                    <a:pt x="442" y="3194"/>
                    <a:pt x="302" y="3194"/>
                  </a:cubicBezTo>
                  <a:cubicBezTo>
                    <a:pt x="171" y="3194"/>
                    <a:pt x="74" y="3253"/>
                    <a:pt x="61" y="3482"/>
                  </a:cubicBezTo>
                  <a:cubicBezTo>
                    <a:pt x="0" y="3877"/>
                    <a:pt x="578" y="3786"/>
                    <a:pt x="882" y="3877"/>
                  </a:cubicBezTo>
                  <a:cubicBezTo>
                    <a:pt x="3344" y="4637"/>
                    <a:pt x="5897" y="5245"/>
                    <a:pt x="8055" y="6825"/>
                  </a:cubicBezTo>
                  <a:cubicBezTo>
                    <a:pt x="9940" y="8132"/>
                    <a:pt x="11550" y="9652"/>
                    <a:pt x="12706" y="11688"/>
                  </a:cubicBezTo>
                  <a:cubicBezTo>
                    <a:pt x="14073" y="14150"/>
                    <a:pt x="15593" y="16582"/>
                    <a:pt x="17690" y="18558"/>
                  </a:cubicBezTo>
                  <a:cubicBezTo>
                    <a:pt x="20122" y="20837"/>
                    <a:pt x="23070" y="22357"/>
                    <a:pt x="25928" y="24029"/>
                  </a:cubicBezTo>
                  <a:cubicBezTo>
                    <a:pt x="26009" y="24061"/>
                    <a:pt x="26099" y="24094"/>
                    <a:pt x="26193" y="24094"/>
                  </a:cubicBezTo>
                  <a:cubicBezTo>
                    <a:pt x="26275" y="24094"/>
                    <a:pt x="26359" y="24069"/>
                    <a:pt x="26444" y="23999"/>
                  </a:cubicBezTo>
                  <a:cubicBezTo>
                    <a:pt x="26657" y="23786"/>
                    <a:pt x="26596" y="23573"/>
                    <a:pt x="26566" y="23330"/>
                  </a:cubicBezTo>
                  <a:cubicBezTo>
                    <a:pt x="26384" y="22479"/>
                    <a:pt x="26110" y="21628"/>
                    <a:pt x="25624" y="20898"/>
                  </a:cubicBezTo>
                  <a:cubicBezTo>
                    <a:pt x="24438" y="19196"/>
                    <a:pt x="23678" y="17342"/>
                    <a:pt x="22918" y="15488"/>
                  </a:cubicBezTo>
                  <a:cubicBezTo>
                    <a:pt x="21946" y="13056"/>
                    <a:pt x="20608" y="10837"/>
                    <a:pt x="18511" y="9166"/>
                  </a:cubicBezTo>
                  <a:cubicBezTo>
                    <a:pt x="16049" y="7159"/>
                    <a:pt x="13040" y="6369"/>
                    <a:pt x="9970" y="6004"/>
                  </a:cubicBezTo>
                  <a:cubicBezTo>
                    <a:pt x="7538" y="5700"/>
                    <a:pt x="5411" y="4728"/>
                    <a:pt x="3009" y="3877"/>
                  </a:cubicBezTo>
                  <a:cubicBezTo>
                    <a:pt x="3100" y="3867"/>
                    <a:pt x="3168" y="3860"/>
                    <a:pt x="3222" y="3860"/>
                  </a:cubicBezTo>
                  <a:cubicBezTo>
                    <a:pt x="3330" y="3860"/>
                    <a:pt x="3384" y="3887"/>
                    <a:pt x="3465" y="3968"/>
                  </a:cubicBezTo>
                  <a:cubicBezTo>
                    <a:pt x="4863" y="3968"/>
                    <a:pt x="6201" y="4485"/>
                    <a:pt x="7569" y="4758"/>
                  </a:cubicBezTo>
                  <a:cubicBezTo>
                    <a:pt x="8626" y="4970"/>
                    <a:pt x="9675" y="5094"/>
                    <a:pt x="10720" y="5094"/>
                  </a:cubicBezTo>
                  <a:cubicBezTo>
                    <a:pt x="11627" y="5094"/>
                    <a:pt x="12531" y="5000"/>
                    <a:pt x="13435" y="4789"/>
                  </a:cubicBezTo>
                  <a:cubicBezTo>
                    <a:pt x="14651" y="4485"/>
                    <a:pt x="15745" y="3968"/>
                    <a:pt x="16961" y="3664"/>
                  </a:cubicBezTo>
                  <a:cubicBezTo>
                    <a:pt x="17630" y="3512"/>
                    <a:pt x="18359" y="3330"/>
                    <a:pt x="19089" y="3117"/>
                  </a:cubicBezTo>
                  <a:cubicBezTo>
                    <a:pt x="19362" y="3056"/>
                    <a:pt x="19575" y="2904"/>
                    <a:pt x="19575" y="2600"/>
                  </a:cubicBezTo>
                  <a:cubicBezTo>
                    <a:pt x="19605" y="2296"/>
                    <a:pt x="19453" y="2114"/>
                    <a:pt x="19241" y="1962"/>
                  </a:cubicBezTo>
                  <a:cubicBezTo>
                    <a:pt x="18967" y="1810"/>
                    <a:pt x="18693" y="1658"/>
                    <a:pt x="18390" y="1567"/>
                  </a:cubicBezTo>
                  <a:cubicBezTo>
                    <a:pt x="16687" y="1111"/>
                    <a:pt x="14985" y="624"/>
                    <a:pt x="13283" y="199"/>
                  </a:cubicBezTo>
                  <a:cubicBezTo>
                    <a:pt x="12738" y="50"/>
                    <a:pt x="12202" y="0"/>
                    <a:pt x="1166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13"/>
            <p:cNvSpPr/>
            <p:nvPr/>
          </p:nvSpPr>
          <p:spPr>
            <a:xfrm>
              <a:off x="3334095" y="3721541"/>
              <a:ext cx="86470" cy="84976"/>
            </a:xfrm>
            <a:custGeom>
              <a:avLst/>
              <a:gdLst/>
              <a:ahLst/>
              <a:cxnLst/>
              <a:rect l="l" t="t" r="r" b="b"/>
              <a:pathLst>
                <a:path w="1795" h="1764" extrusionOk="0">
                  <a:moveTo>
                    <a:pt x="882" y="1"/>
                  </a:moveTo>
                  <a:cubicBezTo>
                    <a:pt x="730" y="396"/>
                    <a:pt x="396" y="700"/>
                    <a:pt x="1" y="852"/>
                  </a:cubicBezTo>
                  <a:lnTo>
                    <a:pt x="1" y="913"/>
                  </a:lnTo>
                  <a:cubicBezTo>
                    <a:pt x="426" y="1065"/>
                    <a:pt x="761" y="1369"/>
                    <a:pt x="882" y="1764"/>
                  </a:cubicBezTo>
                  <a:lnTo>
                    <a:pt x="943" y="1764"/>
                  </a:lnTo>
                  <a:cubicBezTo>
                    <a:pt x="1095" y="1369"/>
                    <a:pt x="1429" y="1065"/>
                    <a:pt x="1794" y="913"/>
                  </a:cubicBezTo>
                  <a:lnTo>
                    <a:pt x="1794" y="852"/>
                  </a:lnTo>
                  <a:cubicBezTo>
                    <a:pt x="1399" y="700"/>
                    <a:pt x="1095" y="396"/>
                    <a:pt x="88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3"/>
            <p:cNvSpPr/>
            <p:nvPr/>
          </p:nvSpPr>
          <p:spPr>
            <a:xfrm>
              <a:off x="3197917" y="3562336"/>
              <a:ext cx="118697" cy="114602"/>
            </a:xfrm>
            <a:custGeom>
              <a:avLst/>
              <a:gdLst/>
              <a:ahLst/>
              <a:cxnLst/>
              <a:rect l="l" t="t" r="r" b="b"/>
              <a:pathLst>
                <a:path w="2464" h="2379" extrusionOk="0">
                  <a:moveTo>
                    <a:pt x="1243" y="0"/>
                  </a:moveTo>
                  <a:cubicBezTo>
                    <a:pt x="1240" y="0"/>
                    <a:pt x="1232" y="8"/>
                    <a:pt x="1217" y="23"/>
                  </a:cubicBezTo>
                  <a:cubicBezTo>
                    <a:pt x="1034" y="570"/>
                    <a:pt x="578" y="1026"/>
                    <a:pt x="31" y="1178"/>
                  </a:cubicBezTo>
                  <a:cubicBezTo>
                    <a:pt x="1" y="1178"/>
                    <a:pt x="1" y="1209"/>
                    <a:pt x="31" y="1209"/>
                  </a:cubicBezTo>
                  <a:cubicBezTo>
                    <a:pt x="578" y="1391"/>
                    <a:pt x="1034" y="1817"/>
                    <a:pt x="1217" y="2333"/>
                  </a:cubicBezTo>
                  <a:cubicBezTo>
                    <a:pt x="1217" y="2364"/>
                    <a:pt x="1224" y="2379"/>
                    <a:pt x="1232" y="2379"/>
                  </a:cubicBezTo>
                  <a:cubicBezTo>
                    <a:pt x="1240" y="2379"/>
                    <a:pt x="1247" y="2364"/>
                    <a:pt x="1247" y="2333"/>
                  </a:cubicBezTo>
                  <a:cubicBezTo>
                    <a:pt x="1430" y="1817"/>
                    <a:pt x="1885" y="1361"/>
                    <a:pt x="2433" y="1209"/>
                  </a:cubicBezTo>
                  <a:cubicBezTo>
                    <a:pt x="2463" y="1209"/>
                    <a:pt x="2463" y="1178"/>
                    <a:pt x="2433" y="1178"/>
                  </a:cubicBezTo>
                  <a:cubicBezTo>
                    <a:pt x="1885" y="966"/>
                    <a:pt x="1430" y="570"/>
                    <a:pt x="1247" y="23"/>
                  </a:cubicBezTo>
                  <a:cubicBezTo>
                    <a:pt x="1247" y="8"/>
                    <a:pt x="1247" y="0"/>
                    <a:pt x="1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4" name="Google Shape;274;p13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275" name="Google Shape;275;p13"/>
          <p:cNvSpPr txBox="1">
            <a:spLocks noGrp="1"/>
          </p:cNvSpPr>
          <p:nvPr>
            <p:ph type="subTitle" idx="1"/>
          </p:nvPr>
        </p:nvSpPr>
        <p:spPr>
          <a:xfrm>
            <a:off x="1411524" y="2170150"/>
            <a:ext cx="2064900" cy="40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i="1">
                <a:solidFill>
                  <a:schemeClr val="dk2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6" name="Google Shape;276;p13"/>
          <p:cNvSpPr txBox="1">
            <a:spLocks noGrp="1"/>
          </p:cNvSpPr>
          <p:nvPr>
            <p:ph type="subTitle" idx="2"/>
          </p:nvPr>
        </p:nvSpPr>
        <p:spPr>
          <a:xfrm>
            <a:off x="1411524" y="3528050"/>
            <a:ext cx="2064900" cy="40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i="1">
                <a:solidFill>
                  <a:schemeClr val="dk2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3"/>
          <p:cNvSpPr txBox="1">
            <a:spLocks noGrp="1"/>
          </p:cNvSpPr>
          <p:nvPr>
            <p:ph type="subTitle" idx="3"/>
          </p:nvPr>
        </p:nvSpPr>
        <p:spPr>
          <a:xfrm>
            <a:off x="5670575" y="1560550"/>
            <a:ext cx="2064900" cy="40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i="1">
                <a:solidFill>
                  <a:schemeClr val="dk2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3"/>
          <p:cNvSpPr txBox="1">
            <a:spLocks noGrp="1"/>
          </p:cNvSpPr>
          <p:nvPr>
            <p:ph type="subTitle" idx="4"/>
          </p:nvPr>
        </p:nvSpPr>
        <p:spPr>
          <a:xfrm>
            <a:off x="5670298" y="2918450"/>
            <a:ext cx="2064600" cy="40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i="1">
                <a:solidFill>
                  <a:schemeClr val="dk2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9" name="Google Shape;279;p13"/>
          <p:cNvSpPr txBox="1">
            <a:spLocks noGrp="1"/>
          </p:cNvSpPr>
          <p:nvPr>
            <p:ph type="subTitle" idx="5"/>
          </p:nvPr>
        </p:nvSpPr>
        <p:spPr>
          <a:xfrm>
            <a:off x="1411524" y="2574225"/>
            <a:ext cx="2064900" cy="82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0" name="Google Shape;280;p13"/>
          <p:cNvSpPr txBox="1">
            <a:spLocks noGrp="1"/>
          </p:cNvSpPr>
          <p:nvPr>
            <p:ph type="subTitle" idx="6"/>
          </p:nvPr>
        </p:nvSpPr>
        <p:spPr>
          <a:xfrm>
            <a:off x="1411524" y="3932125"/>
            <a:ext cx="2064900" cy="82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3"/>
          <p:cNvSpPr txBox="1">
            <a:spLocks noGrp="1"/>
          </p:cNvSpPr>
          <p:nvPr>
            <p:ph type="subTitle" idx="7"/>
          </p:nvPr>
        </p:nvSpPr>
        <p:spPr>
          <a:xfrm>
            <a:off x="5669900" y="1964625"/>
            <a:ext cx="2064600" cy="82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2" name="Google Shape;282;p13"/>
          <p:cNvSpPr txBox="1">
            <a:spLocks noGrp="1"/>
          </p:cNvSpPr>
          <p:nvPr>
            <p:ph type="subTitle" idx="8"/>
          </p:nvPr>
        </p:nvSpPr>
        <p:spPr>
          <a:xfrm>
            <a:off x="5670230" y="3322525"/>
            <a:ext cx="2064900" cy="82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3" name="Google Shape;283;p13"/>
          <p:cNvSpPr txBox="1">
            <a:spLocks noGrp="1"/>
          </p:cNvSpPr>
          <p:nvPr>
            <p:ph type="title" idx="9" hasCustomPrompt="1"/>
          </p:nvPr>
        </p:nvSpPr>
        <p:spPr>
          <a:xfrm>
            <a:off x="3388344" y="2397588"/>
            <a:ext cx="933300" cy="40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84" name="Google Shape;284;p13"/>
          <p:cNvSpPr txBox="1">
            <a:spLocks noGrp="1"/>
          </p:cNvSpPr>
          <p:nvPr>
            <p:ph type="title" idx="13" hasCustomPrompt="1"/>
          </p:nvPr>
        </p:nvSpPr>
        <p:spPr>
          <a:xfrm>
            <a:off x="3388338" y="3716673"/>
            <a:ext cx="933300" cy="40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85" name="Google Shape;285;p13"/>
          <p:cNvSpPr txBox="1">
            <a:spLocks noGrp="1"/>
          </p:cNvSpPr>
          <p:nvPr>
            <p:ph type="title" idx="14" hasCustomPrompt="1"/>
          </p:nvPr>
        </p:nvSpPr>
        <p:spPr>
          <a:xfrm>
            <a:off x="4716350" y="1804541"/>
            <a:ext cx="932700" cy="40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86" name="Google Shape;286;p13"/>
          <p:cNvSpPr txBox="1">
            <a:spLocks noGrp="1"/>
          </p:cNvSpPr>
          <p:nvPr>
            <p:ph type="title" idx="15" hasCustomPrompt="1"/>
          </p:nvPr>
        </p:nvSpPr>
        <p:spPr>
          <a:xfrm>
            <a:off x="4716363" y="3127807"/>
            <a:ext cx="932700" cy="40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2"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4"/>
          <p:cNvSpPr txBox="1">
            <a:spLocks noGrp="1"/>
          </p:cNvSpPr>
          <p:nvPr>
            <p:ph type="title"/>
          </p:nvPr>
        </p:nvSpPr>
        <p:spPr>
          <a:xfrm>
            <a:off x="4572000" y="956100"/>
            <a:ext cx="3858900" cy="7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 sz="6000"/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 sz="6000"/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 sz="6000"/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 sz="6000"/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 sz="6000"/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 sz="6000"/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 sz="6000"/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 sz="6000"/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 sz="6000"/>
            </a:lvl9pPr>
          </a:lstStyle>
          <a:p>
            <a:endParaRPr/>
          </a:p>
        </p:txBody>
      </p:sp>
      <p:sp>
        <p:nvSpPr>
          <p:cNvPr id="289" name="Google Shape;289;p14"/>
          <p:cNvSpPr txBox="1">
            <a:spLocks noGrp="1"/>
          </p:cNvSpPr>
          <p:nvPr>
            <p:ph type="body" idx="1"/>
          </p:nvPr>
        </p:nvSpPr>
        <p:spPr>
          <a:xfrm>
            <a:off x="4572000" y="1912850"/>
            <a:ext cx="3858900" cy="113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17500" algn="ct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3"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1" name="Google Shape;291;p15"/>
          <p:cNvGrpSpPr/>
          <p:nvPr/>
        </p:nvGrpSpPr>
        <p:grpSpPr>
          <a:xfrm>
            <a:off x="502635" y="487880"/>
            <a:ext cx="2100543" cy="4111771"/>
            <a:chOff x="2637175" y="2691575"/>
            <a:chExt cx="1010800" cy="1978525"/>
          </a:xfrm>
        </p:grpSpPr>
        <p:sp>
          <p:nvSpPr>
            <p:cNvPr id="292" name="Google Shape;292;p15"/>
            <p:cNvSpPr/>
            <p:nvPr/>
          </p:nvSpPr>
          <p:spPr>
            <a:xfrm>
              <a:off x="2795500" y="2779425"/>
              <a:ext cx="50050" cy="16375"/>
            </a:xfrm>
            <a:custGeom>
              <a:avLst/>
              <a:gdLst/>
              <a:ahLst/>
              <a:cxnLst/>
              <a:rect l="l" t="t" r="r" b="b"/>
              <a:pathLst>
                <a:path w="2002" h="655" extrusionOk="0">
                  <a:moveTo>
                    <a:pt x="466" y="1"/>
                  </a:moveTo>
                  <a:cubicBezTo>
                    <a:pt x="294" y="1"/>
                    <a:pt x="146" y="41"/>
                    <a:pt x="67" y="154"/>
                  </a:cubicBezTo>
                  <a:cubicBezTo>
                    <a:pt x="1" y="254"/>
                    <a:pt x="34" y="388"/>
                    <a:pt x="134" y="454"/>
                  </a:cubicBezTo>
                  <a:cubicBezTo>
                    <a:pt x="201" y="521"/>
                    <a:pt x="301" y="554"/>
                    <a:pt x="434" y="554"/>
                  </a:cubicBezTo>
                  <a:cubicBezTo>
                    <a:pt x="668" y="588"/>
                    <a:pt x="968" y="588"/>
                    <a:pt x="1201" y="621"/>
                  </a:cubicBezTo>
                  <a:cubicBezTo>
                    <a:pt x="1335" y="621"/>
                    <a:pt x="1468" y="655"/>
                    <a:pt x="1602" y="655"/>
                  </a:cubicBezTo>
                  <a:lnTo>
                    <a:pt x="1835" y="655"/>
                  </a:lnTo>
                  <a:cubicBezTo>
                    <a:pt x="1969" y="655"/>
                    <a:pt x="2002" y="488"/>
                    <a:pt x="1935" y="454"/>
                  </a:cubicBezTo>
                  <a:cubicBezTo>
                    <a:pt x="1869" y="421"/>
                    <a:pt x="1869" y="388"/>
                    <a:pt x="1735" y="321"/>
                  </a:cubicBezTo>
                  <a:cubicBezTo>
                    <a:pt x="1635" y="288"/>
                    <a:pt x="1535" y="254"/>
                    <a:pt x="1402" y="221"/>
                  </a:cubicBezTo>
                  <a:cubicBezTo>
                    <a:pt x="1225" y="155"/>
                    <a:pt x="800" y="1"/>
                    <a:pt x="46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15"/>
            <p:cNvSpPr/>
            <p:nvPr/>
          </p:nvSpPr>
          <p:spPr>
            <a:xfrm>
              <a:off x="2772975" y="2815625"/>
              <a:ext cx="87725" cy="42425"/>
            </a:xfrm>
            <a:custGeom>
              <a:avLst/>
              <a:gdLst/>
              <a:ahLst/>
              <a:cxnLst/>
              <a:rect l="l" t="t" r="r" b="b"/>
              <a:pathLst>
                <a:path w="3509" h="1697" extrusionOk="0">
                  <a:moveTo>
                    <a:pt x="984" y="0"/>
                  </a:moveTo>
                  <a:cubicBezTo>
                    <a:pt x="568" y="0"/>
                    <a:pt x="63" y="112"/>
                    <a:pt x="34" y="574"/>
                  </a:cubicBezTo>
                  <a:cubicBezTo>
                    <a:pt x="1" y="741"/>
                    <a:pt x="34" y="774"/>
                    <a:pt x="101" y="774"/>
                  </a:cubicBezTo>
                  <a:cubicBezTo>
                    <a:pt x="470" y="774"/>
                    <a:pt x="755" y="604"/>
                    <a:pt x="1137" y="604"/>
                  </a:cubicBezTo>
                  <a:cubicBezTo>
                    <a:pt x="1169" y="604"/>
                    <a:pt x="1202" y="605"/>
                    <a:pt x="1235" y="608"/>
                  </a:cubicBezTo>
                  <a:cubicBezTo>
                    <a:pt x="1735" y="641"/>
                    <a:pt x="2236" y="841"/>
                    <a:pt x="2703" y="975"/>
                  </a:cubicBezTo>
                  <a:cubicBezTo>
                    <a:pt x="2703" y="1075"/>
                    <a:pt x="2770" y="1141"/>
                    <a:pt x="2870" y="1241"/>
                  </a:cubicBezTo>
                  <a:cubicBezTo>
                    <a:pt x="3003" y="1341"/>
                    <a:pt x="3103" y="1508"/>
                    <a:pt x="3237" y="1642"/>
                  </a:cubicBezTo>
                  <a:cubicBezTo>
                    <a:pt x="3275" y="1680"/>
                    <a:pt x="3315" y="1696"/>
                    <a:pt x="3352" y="1696"/>
                  </a:cubicBezTo>
                  <a:cubicBezTo>
                    <a:pt x="3443" y="1696"/>
                    <a:pt x="3508" y="1594"/>
                    <a:pt x="3437" y="1475"/>
                  </a:cubicBezTo>
                  <a:cubicBezTo>
                    <a:pt x="3370" y="1308"/>
                    <a:pt x="3237" y="1175"/>
                    <a:pt x="3170" y="1075"/>
                  </a:cubicBezTo>
                  <a:cubicBezTo>
                    <a:pt x="3103" y="1008"/>
                    <a:pt x="3103" y="975"/>
                    <a:pt x="3070" y="941"/>
                  </a:cubicBezTo>
                  <a:cubicBezTo>
                    <a:pt x="3170" y="841"/>
                    <a:pt x="3170" y="708"/>
                    <a:pt x="3036" y="674"/>
                  </a:cubicBezTo>
                  <a:cubicBezTo>
                    <a:pt x="2403" y="441"/>
                    <a:pt x="1836" y="141"/>
                    <a:pt x="1168" y="7"/>
                  </a:cubicBezTo>
                  <a:cubicBezTo>
                    <a:pt x="1110" y="3"/>
                    <a:pt x="1048" y="0"/>
                    <a:pt x="9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15"/>
            <p:cNvSpPr/>
            <p:nvPr/>
          </p:nvSpPr>
          <p:spPr>
            <a:xfrm>
              <a:off x="2770600" y="2839625"/>
              <a:ext cx="38875" cy="19550"/>
            </a:xfrm>
            <a:custGeom>
              <a:avLst/>
              <a:gdLst/>
              <a:ahLst/>
              <a:cxnLst/>
              <a:rect l="l" t="t" r="r" b="b"/>
              <a:pathLst>
                <a:path w="1555" h="782" extrusionOk="0">
                  <a:moveTo>
                    <a:pt x="1182" y="1"/>
                  </a:moveTo>
                  <a:cubicBezTo>
                    <a:pt x="743" y="1"/>
                    <a:pt x="0" y="192"/>
                    <a:pt x="29" y="682"/>
                  </a:cubicBezTo>
                  <a:cubicBezTo>
                    <a:pt x="96" y="715"/>
                    <a:pt x="129" y="782"/>
                    <a:pt x="196" y="782"/>
                  </a:cubicBezTo>
                  <a:cubicBezTo>
                    <a:pt x="429" y="782"/>
                    <a:pt x="496" y="615"/>
                    <a:pt x="663" y="515"/>
                  </a:cubicBezTo>
                  <a:cubicBezTo>
                    <a:pt x="863" y="348"/>
                    <a:pt x="1130" y="348"/>
                    <a:pt x="1330" y="348"/>
                  </a:cubicBezTo>
                  <a:cubicBezTo>
                    <a:pt x="1340" y="350"/>
                    <a:pt x="1349" y="350"/>
                    <a:pt x="1357" y="350"/>
                  </a:cubicBezTo>
                  <a:cubicBezTo>
                    <a:pt x="1533" y="350"/>
                    <a:pt x="1554" y="46"/>
                    <a:pt x="1363" y="15"/>
                  </a:cubicBezTo>
                  <a:cubicBezTo>
                    <a:pt x="1313" y="5"/>
                    <a:pt x="1252" y="1"/>
                    <a:pt x="118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15"/>
            <p:cNvSpPr/>
            <p:nvPr/>
          </p:nvSpPr>
          <p:spPr>
            <a:xfrm>
              <a:off x="2762050" y="2883650"/>
              <a:ext cx="39850" cy="15450"/>
            </a:xfrm>
            <a:custGeom>
              <a:avLst/>
              <a:gdLst/>
              <a:ahLst/>
              <a:cxnLst/>
              <a:rect l="l" t="t" r="r" b="b"/>
              <a:pathLst>
                <a:path w="1594" h="618" extrusionOk="0">
                  <a:moveTo>
                    <a:pt x="743" y="0"/>
                  </a:moveTo>
                  <a:cubicBezTo>
                    <a:pt x="544" y="0"/>
                    <a:pt x="346" y="43"/>
                    <a:pt x="171" y="155"/>
                  </a:cubicBezTo>
                  <a:cubicBezTo>
                    <a:pt x="0" y="325"/>
                    <a:pt x="145" y="617"/>
                    <a:pt x="356" y="617"/>
                  </a:cubicBezTo>
                  <a:cubicBezTo>
                    <a:pt x="393" y="617"/>
                    <a:pt x="432" y="608"/>
                    <a:pt x="471" y="589"/>
                  </a:cubicBezTo>
                  <a:cubicBezTo>
                    <a:pt x="660" y="535"/>
                    <a:pt x="915" y="437"/>
                    <a:pt x="1146" y="437"/>
                  </a:cubicBezTo>
                  <a:cubicBezTo>
                    <a:pt x="1201" y="437"/>
                    <a:pt x="1254" y="442"/>
                    <a:pt x="1305" y="455"/>
                  </a:cubicBezTo>
                  <a:cubicBezTo>
                    <a:pt x="1316" y="457"/>
                    <a:pt x="1326" y="458"/>
                    <a:pt x="1336" y="458"/>
                  </a:cubicBezTo>
                  <a:cubicBezTo>
                    <a:pt x="1515" y="458"/>
                    <a:pt x="1593" y="185"/>
                    <a:pt x="1372" y="122"/>
                  </a:cubicBezTo>
                  <a:cubicBezTo>
                    <a:pt x="1180" y="52"/>
                    <a:pt x="961" y="0"/>
                    <a:pt x="7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15"/>
            <p:cNvSpPr/>
            <p:nvPr/>
          </p:nvSpPr>
          <p:spPr>
            <a:xfrm>
              <a:off x="2784000" y="2897950"/>
              <a:ext cx="46175" cy="37250"/>
            </a:xfrm>
            <a:custGeom>
              <a:avLst/>
              <a:gdLst/>
              <a:ahLst/>
              <a:cxnLst/>
              <a:rect l="l" t="t" r="r" b="b"/>
              <a:pathLst>
                <a:path w="1847" h="1490" extrusionOk="0">
                  <a:moveTo>
                    <a:pt x="1585" y="1"/>
                  </a:moveTo>
                  <a:cubicBezTo>
                    <a:pt x="1545" y="1"/>
                    <a:pt x="1502" y="16"/>
                    <a:pt x="1461" y="50"/>
                  </a:cubicBezTo>
                  <a:cubicBezTo>
                    <a:pt x="1228" y="283"/>
                    <a:pt x="961" y="450"/>
                    <a:pt x="727" y="650"/>
                  </a:cubicBezTo>
                  <a:cubicBezTo>
                    <a:pt x="461" y="817"/>
                    <a:pt x="127" y="984"/>
                    <a:pt x="60" y="1284"/>
                  </a:cubicBezTo>
                  <a:cubicBezTo>
                    <a:pt x="1" y="1373"/>
                    <a:pt x="74" y="1489"/>
                    <a:pt x="186" y="1489"/>
                  </a:cubicBezTo>
                  <a:cubicBezTo>
                    <a:pt x="199" y="1489"/>
                    <a:pt x="213" y="1488"/>
                    <a:pt x="227" y="1484"/>
                  </a:cubicBezTo>
                  <a:cubicBezTo>
                    <a:pt x="461" y="1418"/>
                    <a:pt x="661" y="1184"/>
                    <a:pt x="894" y="1017"/>
                  </a:cubicBezTo>
                  <a:cubicBezTo>
                    <a:pt x="1161" y="817"/>
                    <a:pt x="1428" y="584"/>
                    <a:pt x="1661" y="350"/>
                  </a:cubicBezTo>
                  <a:cubicBezTo>
                    <a:pt x="1847" y="218"/>
                    <a:pt x="1738" y="1"/>
                    <a:pt x="15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15"/>
            <p:cNvSpPr/>
            <p:nvPr/>
          </p:nvSpPr>
          <p:spPr>
            <a:xfrm>
              <a:off x="2818275" y="2924175"/>
              <a:ext cx="51925" cy="90250"/>
            </a:xfrm>
            <a:custGeom>
              <a:avLst/>
              <a:gdLst/>
              <a:ahLst/>
              <a:cxnLst/>
              <a:rect l="l" t="t" r="r" b="b"/>
              <a:pathLst>
                <a:path w="2077" h="3610" extrusionOk="0">
                  <a:moveTo>
                    <a:pt x="1896" y="1"/>
                  </a:moveTo>
                  <a:cubicBezTo>
                    <a:pt x="1818" y="1"/>
                    <a:pt x="1740" y="43"/>
                    <a:pt x="1725" y="135"/>
                  </a:cubicBezTo>
                  <a:cubicBezTo>
                    <a:pt x="1558" y="769"/>
                    <a:pt x="1391" y="1336"/>
                    <a:pt x="1124" y="1936"/>
                  </a:cubicBezTo>
                  <a:cubicBezTo>
                    <a:pt x="891" y="2503"/>
                    <a:pt x="424" y="2870"/>
                    <a:pt x="90" y="3371"/>
                  </a:cubicBezTo>
                  <a:cubicBezTo>
                    <a:pt x="1" y="3490"/>
                    <a:pt x="98" y="3609"/>
                    <a:pt x="215" y="3609"/>
                  </a:cubicBezTo>
                  <a:cubicBezTo>
                    <a:pt x="229" y="3609"/>
                    <a:pt x="243" y="3608"/>
                    <a:pt x="257" y="3604"/>
                  </a:cubicBezTo>
                  <a:cubicBezTo>
                    <a:pt x="724" y="3437"/>
                    <a:pt x="1058" y="2804"/>
                    <a:pt x="1258" y="2370"/>
                  </a:cubicBezTo>
                  <a:cubicBezTo>
                    <a:pt x="1625" y="1703"/>
                    <a:pt x="1858" y="936"/>
                    <a:pt x="2058" y="168"/>
                  </a:cubicBezTo>
                  <a:cubicBezTo>
                    <a:pt x="2076" y="60"/>
                    <a:pt x="1987" y="1"/>
                    <a:pt x="189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15"/>
            <p:cNvSpPr/>
            <p:nvPr/>
          </p:nvSpPr>
          <p:spPr>
            <a:xfrm>
              <a:off x="2862225" y="2932850"/>
              <a:ext cx="26750" cy="70075"/>
            </a:xfrm>
            <a:custGeom>
              <a:avLst/>
              <a:gdLst/>
              <a:ahLst/>
              <a:cxnLst/>
              <a:rect l="l" t="t" r="r" b="b"/>
              <a:pathLst>
                <a:path w="1070" h="2803" extrusionOk="0">
                  <a:moveTo>
                    <a:pt x="929" y="0"/>
                  </a:moveTo>
                  <a:cubicBezTo>
                    <a:pt x="860" y="0"/>
                    <a:pt x="783" y="42"/>
                    <a:pt x="767" y="122"/>
                  </a:cubicBezTo>
                  <a:cubicBezTo>
                    <a:pt x="634" y="589"/>
                    <a:pt x="534" y="1022"/>
                    <a:pt x="367" y="1489"/>
                  </a:cubicBezTo>
                  <a:cubicBezTo>
                    <a:pt x="267" y="1856"/>
                    <a:pt x="0" y="2290"/>
                    <a:pt x="33" y="2690"/>
                  </a:cubicBezTo>
                  <a:cubicBezTo>
                    <a:pt x="83" y="2765"/>
                    <a:pt x="152" y="2803"/>
                    <a:pt x="212" y="2803"/>
                  </a:cubicBezTo>
                  <a:cubicBezTo>
                    <a:pt x="232" y="2803"/>
                    <a:pt x="250" y="2798"/>
                    <a:pt x="267" y="2790"/>
                  </a:cubicBezTo>
                  <a:cubicBezTo>
                    <a:pt x="534" y="2523"/>
                    <a:pt x="601" y="2123"/>
                    <a:pt x="667" y="1756"/>
                  </a:cubicBezTo>
                  <a:cubicBezTo>
                    <a:pt x="801" y="1189"/>
                    <a:pt x="934" y="655"/>
                    <a:pt x="1034" y="155"/>
                  </a:cubicBezTo>
                  <a:cubicBezTo>
                    <a:pt x="1069" y="50"/>
                    <a:pt x="1004" y="0"/>
                    <a:pt x="92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15"/>
            <p:cNvSpPr/>
            <p:nvPr/>
          </p:nvSpPr>
          <p:spPr>
            <a:xfrm>
              <a:off x="2891775" y="2924175"/>
              <a:ext cx="16325" cy="63050"/>
            </a:xfrm>
            <a:custGeom>
              <a:avLst/>
              <a:gdLst/>
              <a:ahLst/>
              <a:cxnLst/>
              <a:rect l="l" t="t" r="r" b="b"/>
              <a:pathLst>
                <a:path w="653" h="2522" extrusionOk="0">
                  <a:moveTo>
                    <a:pt x="163" y="1"/>
                  </a:moveTo>
                  <a:cubicBezTo>
                    <a:pt x="81" y="1"/>
                    <a:pt x="1" y="60"/>
                    <a:pt x="19" y="168"/>
                  </a:cubicBezTo>
                  <a:cubicBezTo>
                    <a:pt x="86" y="602"/>
                    <a:pt x="119" y="969"/>
                    <a:pt x="186" y="1403"/>
                  </a:cubicBezTo>
                  <a:cubicBezTo>
                    <a:pt x="252" y="1736"/>
                    <a:pt x="252" y="2136"/>
                    <a:pt x="419" y="2470"/>
                  </a:cubicBezTo>
                  <a:cubicBezTo>
                    <a:pt x="419" y="2507"/>
                    <a:pt x="433" y="2521"/>
                    <a:pt x="453" y="2521"/>
                  </a:cubicBezTo>
                  <a:cubicBezTo>
                    <a:pt x="488" y="2521"/>
                    <a:pt x="544" y="2479"/>
                    <a:pt x="586" y="2437"/>
                  </a:cubicBezTo>
                  <a:cubicBezTo>
                    <a:pt x="653" y="2103"/>
                    <a:pt x="519" y="1669"/>
                    <a:pt x="486" y="1336"/>
                  </a:cubicBezTo>
                  <a:cubicBezTo>
                    <a:pt x="453" y="936"/>
                    <a:pt x="353" y="569"/>
                    <a:pt x="319" y="135"/>
                  </a:cubicBezTo>
                  <a:cubicBezTo>
                    <a:pt x="304" y="43"/>
                    <a:pt x="232" y="1"/>
                    <a:pt x="16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15"/>
            <p:cNvSpPr/>
            <p:nvPr/>
          </p:nvSpPr>
          <p:spPr>
            <a:xfrm>
              <a:off x="2908075" y="2922850"/>
              <a:ext cx="11700" cy="35900"/>
            </a:xfrm>
            <a:custGeom>
              <a:avLst/>
              <a:gdLst/>
              <a:ahLst/>
              <a:cxnLst/>
              <a:rect l="l" t="t" r="r" b="b"/>
              <a:pathLst>
                <a:path w="468" h="1436" extrusionOk="0">
                  <a:moveTo>
                    <a:pt x="148" y="0"/>
                  </a:moveTo>
                  <a:cubicBezTo>
                    <a:pt x="74" y="0"/>
                    <a:pt x="1" y="50"/>
                    <a:pt x="1" y="155"/>
                  </a:cubicBezTo>
                  <a:cubicBezTo>
                    <a:pt x="34" y="355"/>
                    <a:pt x="34" y="522"/>
                    <a:pt x="101" y="722"/>
                  </a:cubicBezTo>
                  <a:cubicBezTo>
                    <a:pt x="134" y="955"/>
                    <a:pt x="101" y="1189"/>
                    <a:pt x="268" y="1389"/>
                  </a:cubicBezTo>
                  <a:cubicBezTo>
                    <a:pt x="268" y="1419"/>
                    <a:pt x="281" y="1435"/>
                    <a:pt x="299" y="1435"/>
                  </a:cubicBezTo>
                  <a:cubicBezTo>
                    <a:pt x="321" y="1435"/>
                    <a:pt x="349" y="1411"/>
                    <a:pt x="368" y="1356"/>
                  </a:cubicBezTo>
                  <a:cubicBezTo>
                    <a:pt x="468" y="1155"/>
                    <a:pt x="368" y="989"/>
                    <a:pt x="368" y="788"/>
                  </a:cubicBezTo>
                  <a:cubicBezTo>
                    <a:pt x="334" y="555"/>
                    <a:pt x="334" y="321"/>
                    <a:pt x="301" y="121"/>
                  </a:cubicBezTo>
                  <a:cubicBezTo>
                    <a:pt x="285" y="42"/>
                    <a:pt x="216" y="0"/>
                    <a:pt x="1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15"/>
            <p:cNvSpPr/>
            <p:nvPr/>
          </p:nvSpPr>
          <p:spPr>
            <a:xfrm>
              <a:off x="2942275" y="2966325"/>
              <a:ext cx="32550" cy="45800"/>
            </a:xfrm>
            <a:custGeom>
              <a:avLst/>
              <a:gdLst/>
              <a:ahLst/>
              <a:cxnLst/>
              <a:rect l="l" t="t" r="r" b="b"/>
              <a:pathLst>
                <a:path w="1302" h="1832" extrusionOk="0">
                  <a:moveTo>
                    <a:pt x="251" y="0"/>
                  </a:moveTo>
                  <a:cubicBezTo>
                    <a:pt x="159" y="0"/>
                    <a:pt x="67" y="50"/>
                    <a:pt x="67" y="150"/>
                  </a:cubicBezTo>
                  <a:cubicBezTo>
                    <a:pt x="0" y="617"/>
                    <a:pt x="0" y="1218"/>
                    <a:pt x="334" y="1585"/>
                  </a:cubicBezTo>
                  <a:cubicBezTo>
                    <a:pt x="459" y="1741"/>
                    <a:pt x="673" y="1832"/>
                    <a:pt x="868" y="1832"/>
                  </a:cubicBezTo>
                  <a:cubicBezTo>
                    <a:pt x="1088" y="1832"/>
                    <a:pt x="1284" y="1716"/>
                    <a:pt x="1301" y="1451"/>
                  </a:cubicBezTo>
                  <a:cubicBezTo>
                    <a:pt x="1301" y="1418"/>
                    <a:pt x="1301" y="1318"/>
                    <a:pt x="1235" y="1318"/>
                  </a:cubicBezTo>
                  <a:cubicBezTo>
                    <a:pt x="1140" y="1294"/>
                    <a:pt x="1063" y="1271"/>
                    <a:pt x="966" y="1271"/>
                  </a:cubicBezTo>
                  <a:cubicBezTo>
                    <a:pt x="926" y="1271"/>
                    <a:pt x="883" y="1275"/>
                    <a:pt x="834" y="1284"/>
                  </a:cubicBezTo>
                  <a:cubicBezTo>
                    <a:pt x="768" y="1284"/>
                    <a:pt x="734" y="1251"/>
                    <a:pt x="668" y="1184"/>
                  </a:cubicBezTo>
                  <a:cubicBezTo>
                    <a:pt x="434" y="951"/>
                    <a:pt x="434" y="484"/>
                    <a:pt x="434" y="150"/>
                  </a:cubicBezTo>
                  <a:cubicBezTo>
                    <a:pt x="434" y="50"/>
                    <a:pt x="342" y="0"/>
                    <a:pt x="25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15"/>
            <p:cNvSpPr/>
            <p:nvPr/>
          </p:nvSpPr>
          <p:spPr>
            <a:xfrm>
              <a:off x="2966775" y="2964700"/>
              <a:ext cx="40575" cy="39250"/>
            </a:xfrm>
            <a:custGeom>
              <a:avLst/>
              <a:gdLst/>
              <a:ahLst/>
              <a:cxnLst/>
              <a:rect l="l" t="t" r="r" b="b"/>
              <a:pathLst>
                <a:path w="1623" h="1570" extrusionOk="0">
                  <a:moveTo>
                    <a:pt x="324" y="0"/>
                  </a:moveTo>
                  <a:cubicBezTo>
                    <a:pt x="169" y="0"/>
                    <a:pt x="1" y="153"/>
                    <a:pt x="88" y="349"/>
                  </a:cubicBezTo>
                  <a:cubicBezTo>
                    <a:pt x="271" y="777"/>
                    <a:pt x="735" y="1570"/>
                    <a:pt x="1274" y="1570"/>
                  </a:cubicBezTo>
                  <a:cubicBezTo>
                    <a:pt x="1323" y="1570"/>
                    <a:pt x="1372" y="1563"/>
                    <a:pt x="1422" y="1550"/>
                  </a:cubicBezTo>
                  <a:cubicBezTo>
                    <a:pt x="1622" y="1483"/>
                    <a:pt x="1522" y="1216"/>
                    <a:pt x="1422" y="1149"/>
                  </a:cubicBezTo>
                  <a:cubicBezTo>
                    <a:pt x="988" y="949"/>
                    <a:pt x="688" y="616"/>
                    <a:pt x="521" y="149"/>
                  </a:cubicBezTo>
                  <a:cubicBezTo>
                    <a:pt x="487" y="44"/>
                    <a:pt x="407" y="0"/>
                    <a:pt x="32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15"/>
            <p:cNvSpPr/>
            <p:nvPr/>
          </p:nvSpPr>
          <p:spPr>
            <a:xfrm>
              <a:off x="2974500" y="2947300"/>
              <a:ext cx="37850" cy="23250"/>
            </a:xfrm>
            <a:custGeom>
              <a:avLst/>
              <a:gdLst/>
              <a:ahLst/>
              <a:cxnLst/>
              <a:rect l="l" t="t" r="r" b="b"/>
              <a:pathLst>
                <a:path w="1514" h="930" extrusionOk="0">
                  <a:moveTo>
                    <a:pt x="228" y="1"/>
                  </a:moveTo>
                  <a:cubicBezTo>
                    <a:pt x="123" y="1"/>
                    <a:pt x="1" y="98"/>
                    <a:pt x="46" y="211"/>
                  </a:cubicBezTo>
                  <a:cubicBezTo>
                    <a:pt x="179" y="478"/>
                    <a:pt x="379" y="711"/>
                    <a:pt x="646" y="845"/>
                  </a:cubicBezTo>
                  <a:cubicBezTo>
                    <a:pt x="766" y="898"/>
                    <a:pt x="897" y="930"/>
                    <a:pt x="1021" y="930"/>
                  </a:cubicBezTo>
                  <a:cubicBezTo>
                    <a:pt x="1208" y="930"/>
                    <a:pt x="1380" y="858"/>
                    <a:pt x="1480" y="678"/>
                  </a:cubicBezTo>
                  <a:cubicBezTo>
                    <a:pt x="1513" y="578"/>
                    <a:pt x="1447" y="511"/>
                    <a:pt x="1380" y="511"/>
                  </a:cubicBezTo>
                  <a:cubicBezTo>
                    <a:pt x="1297" y="494"/>
                    <a:pt x="1213" y="494"/>
                    <a:pt x="1126" y="494"/>
                  </a:cubicBezTo>
                  <a:cubicBezTo>
                    <a:pt x="1038" y="494"/>
                    <a:pt x="946" y="494"/>
                    <a:pt x="846" y="478"/>
                  </a:cubicBezTo>
                  <a:cubicBezTo>
                    <a:pt x="646" y="411"/>
                    <a:pt x="479" y="244"/>
                    <a:pt x="346" y="77"/>
                  </a:cubicBezTo>
                  <a:cubicBezTo>
                    <a:pt x="324" y="23"/>
                    <a:pt x="278" y="1"/>
                    <a:pt x="2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15"/>
            <p:cNvSpPr/>
            <p:nvPr/>
          </p:nvSpPr>
          <p:spPr>
            <a:xfrm>
              <a:off x="2996525" y="2886775"/>
              <a:ext cx="40850" cy="22200"/>
            </a:xfrm>
            <a:custGeom>
              <a:avLst/>
              <a:gdLst/>
              <a:ahLst/>
              <a:cxnLst/>
              <a:rect l="l" t="t" r="r" b="b"/>
              <a:pathLst>
                <a:path w="1634" h="888" extrusionOk="0">
                  <a:moveTo>
                    <a:pt x="254" y="0"/>
                  </a:moveTo>
                  <a:cubicBezTo>
                    <a:pt x="119" y="0"/>
                    <a:pt x="1" y="141"/>
                    <a:pt x="99" y="263"/>
                  </a:cubicBezTo>
                  <a:cubicBezTo>
                    <a:pt x="299" y="497"/>
                    <a:pt x="566" y="630"/>
                    <a:pt x="833" y="764"/>
                  </a:cubicBezTo>
                  <a:cubicBezTo>
                    <a:pt x="994" y="810"/>
                    <a:pt x="1218" y="888"/>
                    <a:pt x="1397" y="888"/>
                  </a:cubicBezTo>
                  <a:cubicBezTo>
                    <a:pt x="1477" y="888"/>
                    <a:pt x="1548" y="872"/>
                    <a:pt x="1600" y="830"/>
                  </a:cubicBezTo>
                  <a:cubicBezTo>
                    <a:pt x="1633" y="797"/>
                    <a:pt x="1633" y="697"/>
                    <a:pt x="1600" y="664"/>
                  </a:cubicBezTo>
                  <a:cubicBezTo>
                    <a:pt x="1500" y="497"/>
                    <a:pt x="1233" y="497"/>
                    <a:pt x="1066" y="464"/>
                  </a:cubicBezTo>
                  <a:cubicBezTo>
                    <a:pt x="799" y="397"/>
                    <a:pt x="566" y="263"/>
                    <a:pt x="399" y="63"/>
                  </a:cubicBezTo>
                  <a:cubicBezTo>
                    <a:pt x="355" y="19"/>
                    <a:pt x="303" y="0"/>
                    <a:pt x="25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15"/>
            <p:cNvSpPr/>
            <p:nvPr/>
          </p:nvSpPr>
          <p:spPr>
            <a:xfrm>
              <a:off x="3001225" y="2858725"/>
              <a:ext cx="26125" cy="15700"/>
            </a:xfrm>
            <a:custGeom>
              <a:avLst/>
              <a:gdLst/>
              <a:ahLst/>
              <a:cxnLst/>
              <a:rect l="l" t="t" r="r" b="b"/>
              <a:pathLst>
                <a:path w="1045" h="628" extrusionOk="0">
                  <a:moveTo>
                    <a:pt x="958" y="0"/>
                  </a:moveTo>
                  <a:cubicBezTo>
                    <a:pt x="932" y="0"/>
                    <a:pt x="903" y="14"/>
                    <a:pt x="878" y="51"/>
                  </a:cubicBezTo>
                  <a:cubicBezTo>
                    <a:pt x="678" y="251"/>
                    <a:pt x="444" y="285"/>
                    <a:pt x="211" y="351"/>
                  </a:cubicBezTo>
                  <a:cubicBezTo>
                    <a:pt x="1" y="381"/>
                    <a:pt x="34" y="628"/>
                    <a:pt x="189" y="628"/>
                  </a:cubicBezTo>
                  <a:cubicBezTo>
                    <a:pt x="206" y="628"/>
                    <a:pt x="224" y="625"/>
                    <a:pt x="244" y="618"/>
                  </a:cubicBezTo>
                  <a:cubicBezTo>
                    <a:pt x="611" y="585"/>
                    <a:pt x="1045" y="518"/>
                    <a:pt x="1045" y="84"/>
                  </a:cubicBezTo>
                  <a:cubicBezTo>
                    <a:pt x="1045" y="42"/>
                    <a:pt x="1005" y="0"/>
                    <a:pt x="95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15"/>
            <p:cNvSpPr/>
            <p:nvPr/>
          </p:nvSpPr>
          <p:spPr>
            <a:xfrm>
              <a:off x="2996325" y="2818350"/>
              <a:ext cx="29375" cy="27425"/>
            </a:xfrm>
            <a:custGeom>
              <a:avLst/>
              <a:gdLst/>
              <a:ahLst/>
              <a:cxnLst/>
              <a:rect l="l" t="t" r="r" b="b"/>
              <a:pathLst>
                <a:path w="1175" h="1097" extrusionOk="0">
                  <a:moveTo>
                    <a:pt x="913" y="0"/>
                  </a:moveTo>
                  <a:cubicBezTo>
                    <a:pt x="864" y="0"/>
                    <a:pt x="814" y="11"/>
                    <a:pt x="774" y="32"/>
                  </a:cubicBezTo>
                  <a:cubicBezTo>
                    <a:pt x="640" y="132"/>
                    <a:pt x="574" y="232"/>
                    <a:pt x="474" y="365"/>
                  </a:cubicBezTo>
                  <a:cubicBezTo>
                    <a:pt x="407" y="532"/>
                    <a:pt x="273" y="632"/>
                    <a:pt x="140" y="732"/>
                  </a:cubicBezTo>
                  <a:cubicBezTo>
                    <a:pt x="0" y="844"/>
                    <a:pt x="95" y="1097"/>
                    <a:pt x="247" y="1097"/>
                  </a:cubicBezTo>
                  <a:cubicBezTo>
                    <a:pt x="276" y="1097"/>
                    <a:pt x="308" y="1087"/>
                    <a:pt x="340" y="1066"/>
                  </a:cubicBezTo>
                  <a:cubicBezTo>
                    <a:pt x="674" y="899"/>
                    <a:pt x="1174" y="665"/>
                    <a:pt x="1141" y="198"/>
                  </a:cubicBezTo>
                  <a:cubicBezTo>
                    <a:pt x="1141" y="59"/>
                    <a:pt x="1027" y="0"/>
                    <a:pt x="91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15"/>
            <p:cNvSpPr/>
            <p:nvPr/>
          </p:nvSpPr>
          <p:spPr>
            <a:xfrm>
              <a:off x="2979475" y="2787025"/>
              <a:ext cx="28700" cy="30900"/>
            </a:xfrm>
            <a:custGeom>
              <a:avLst/>
              <a:gdLst/>
              <a:ahLst/>
              <a:cxnLst/>
              <a:rect l="l" t="t" r="r" b="b"/>
              <a:pathLst>
                <a:path w="1148" h="1236" extrusionOk="0">
                  <a:moveTo>
                    <a:pt x="877" y="0"/>
                  </a:moveTo>
                  <a:cubicBezTo>
                    <a:pt x="847" y="0"/>
                    <a:pt x="814" y="17"/>
                    <a:pt x="781" y="50"/>
                  </a:cubicBezTo>
                  <a:cubicBezTo>
                    <a:pt x="614" y="117"/>
                    <a:pt x="547" y="284"/>
                    <a:pt x="514" y="451"/>
                  </a:cubicBezTo>
                  <a:cubicBezTo>
                    <a:pt x="480" y="551"/>
                    <a:pt x="480" y="617"/>
                    <a:pt x="447" y="717"/>
                  </a:cubicBezTo>
                  <a:cubicBezTo>
                    <a:pt x="447" y="751"/>
                    <a:pt x="414" y="784"/>
                    <a:pt x="414" y="784"/>
                  </a:cubicBezTo>
                  <a:lnTo>
                    <a:pt x="347" y="784"/>
                  </a:lnTo>
                  <a:cubicBezTo>
                    <a:pt x="329" y="779"/>
                    <a:pt x="312" y="777"/>
                    <a:pt x="296" y="777"/>
                  </a:cubicBezTo>
                  <a:cubicBezTo>
                    <a:pt x="96" y="777"/>
                    <a:pt x="0" y="1125"/>
                    <a:pt x="247" y="1218"/>
                  </a:cubicBezTo>
                  <a:cubicBezTo>
                    <a:pt x="293" y="1229"/>
                    <a:pt x="340" y="1235"/>
                    <a:pt x="386" y="1235"/>
                  </a:cubicBezTo>
                  <a:cubicBezTo>
                    <a:pt x="603" y="1235"/>
                    <a:pt x="804" y="1110"/>
                    <a:pt x="914" y="918"/>
                  </a:cubicBezTo>
                  <a:cubicBezTo>
                    <a:pt x="1014" y="651"/>
                    <a:pt x="1148" y="250"/>
                    <a:pt x="947" y="50"/>
                  </a:cubicBezTo>
                  <a:cubicBezTo>
                    <a:pt x="931" y="17"/>
                    <a:pt x="906" y="0"/>
                    <a:pt x="87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15"/>
            <p:cNvSpPr/>
            <p:nvPr/>
          </p:nvSpPr>
          <p:spPr>
            <a:xfrm>
              <a:off x="2937275" y="2743750"/>
              <a:ext cx="40475" cy="89475"/>
            </a:xfrm>
            <a:custGeom>
              <a:avLst/>
              <a:gdLst/>
              <a:ahLst/>
              <a:cxnLst/>
              <a:rect l="l" t="t" r="r" b="b"/>
              <a:pathLst>
                <a:path w="1619" h="3579" extrusionOk="0">
                  <a:moveTo>
                    <a:pt x="1507" y="1"/>
                  </a:moveTo>
                  <a:cubicBezTo>
                    <a:pt x="1491" y="1"/>
                    <a:pt x="1476" y="5"/>
                    <a:pt x="1468" y="13"/>
                  </a:cubicBezTo>
                  <a:cubicBezTo>
                    <a:pt x="701" y="981"/>
                    <a:pt x="167" y="2215"/>
                    <a:pt x="0" y="3449"/>
                  </a:cubicBezTo>
                  <a:cubicBezTo>
                    <a:pt x="0" y="3537"/>
                    <a:pt x="75" y="3579"/>
                    <a:pt x="145" y="3579"/>
                  </a:cubicBezTo>
                  <a:cubicBezTo>
                    <a:pt x="208" y="3579"/>
                    <a:pt x="267" y="3546"/>
                    <a:pt x="267" y="3483"/>
                  </a:cubicBezTo>
                  <a:cubicBezTo>
                    <a:pt x="434" y="2215"/>
                    <a:pt x="1201" y="1248"/>
                    <a:pt x="1568" y="113"/>
                  </a:cubicBezTo>
                  <a:cubicBezTo>
                    <a:pt x="1618" y="38"/>
                    <a:pt x="1556" y="1"/>
                    <a:pt x="15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15"/>
            <p:cNvSpPr/>
            <p:nvPr/>
          </p:nvSpPr>
          <p:spPr>
            <a:xfrm>
              <a:off x="2924750" y="2731025"/>
              <a:ext cx="25875" cy="91700"/>
            </a:xfrm>
            <a:custGeom>
              <a:avLst/>
              <a:gdLst/>
              <a:ahLst/>
              <a:cxnLst/>
              <a:rect l="l" t="t" r="r" b="b"/>
              <a:pathLst>
                <a:path w="1035" h="3668" extrusionOk="0">
                  <a:moveTo>
                    <a:pt x="899" y="0"/>
                  </a:moveTo>
                  <a:cubicBezTo>
                    <a:pt x="874" y="0"/>
                    <a:pt x="849" y="8"/>
                    <a:pt x="835" y="22"/>
                  </a:cubicBezTo>
                  <a:cubicBezTo>
                    <a:pt x="535" y="356"/>
                    <a:pt x="501" y="889"/>
                    <a:pt x="401" y="1323"/>
                  </a:cubicBezTo>
                  <a:cubicBezTo>
                    <a:pt x="201" y="2023"/>
                    <a:pt x="34" y="2791"/>
                    <a:pt x="1" y="3525"/>
                  </a:cubicBezTo>
                  <a:cubicBezTo>
                    <a:pt x="1" y="3616"/>
                    <a:pt x="81" y="3668"/>
                    <a:pt x="154" y="3668"/>
                  </a:cubicBezTo>
                  <a:cubicBezTo>
                    <a:pt x="214" y="3668"/>
                    <a:pt x="268" y="3633"/>
                    <a:pt x="268" y="3558"/>
                  </a:cubicBezTo>
                  <a:cubicBezTo>
                    <a:pt x="301" y="2824"/>
                    <a:pt x="501" y="2124"/>
                    <a:pt x="668" y="1390"/>
                  </a:cubicBezTo>
                  <a:cubicBezTo>
                    <a:pt x="801" y="1023"/>
                    <a:pt x="1035" y="489"/>
                    <a:pt x="968" y="55"/>
                  </a:cubicBezTo>
                  <a:cubicBezTo>
                    <a:pt x="968" y="16"/>
                    <a:pt x="934" y="0"/>
                    <a:pt x="89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15"/>
            <p:cNvSpPr/>
            <p:nvPr/>
          </p:nvSpPr>
          <p:spPr>
            <a:xfrm>
              <a:off x="2914750" y="27132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15"/>
            <p:cNvSpPr/>
            <p:nvPr/>
          </p:nvSpPr>
          <p:spPr>
            <a:xfrm>
              <a:off x="2908475" y="2710500"/>
              <a:ext cx="17150" cy="61975"/>
            </a:xfrm>
            <a:custGeom>
              <a:avLst/>
              <a:gdLst/>
              <a:ahLst/>
              <a:cxnLst/>
              <a:rect l="l" t="t" r="r" b="b"/>
              <a:pathLst>
                <a:path w="686" h="2479" extrusionOk="0">
                  <a:moveTo>
                    <a:pt x="366" y="0"/>
                  </a:moveTo>
                  <a:cubicBezTo>
                    <a:pt x="286" y="0"/>
                    <a:pt x="218" y="60"/>
                    <a:pt x="218" y="143"/>
                  </a:cubicBezTo>
                  <a:lnTo>
                    <a:pt x="285" y="143"/>
                  </a:lnTo>
                  <a:cubicBezTo>
                    <a:pt x="185" y="176"/>
                    <a:pt x="185" y="276"/>
                    <a:pt x="152" y="343"/>
                  </a:cubicBezTo>
                  <a:cubicBezTo>
                    <a:pt x="118" y="543"/>
                    <a:pt x="118" y="810"/>
                    <a:pt x="118" y="976"/>
                  </a:cubicBezTo>
                  <a:cubicBezTo>
                    <a:pt x="51" y="1443"/>
                    <a:pt x="51" y="1877"/>
                    <a:pt x="18" y="2311"/>
                  </a:cubicBezTo>
                  <a:cubicBezTo>
                    <a:pt x="0" y="2419"/>
                    <a:pt x="90" y="2479"/>
                    <a:pt x="181" y="2479"/>
                  </a:cubicBezTo>
                  <a:cubicBezTo>
                    <a:pt x="258" y="2479"/>
                    <a:pt x="336" y="2436"/>
                    <a:pt x="352" y="2344"/>
                  </a:cubicBezTo>
                  <a:cubicBezTo>
                    <a:pt x="452" y="1810"/>
                    <a:pt x="585" y="1310"/>
                    <a:pt x="619" y="776"/>
                  </a:cubicBezTo>
                  <a:cubicBezTo>
                    <a:pt x="652" y="443"/>
                    <a:pt x="685" y="42"/>
                    <a:pt x="418" y="9"/>
                  </a:cubicBezTo>
                  <a:cubicBezTo>
                    <a:pt x="401" y="3"/>
                    <a:pt x="383" y="0"/>
                    <a:pt x="36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15"/>
            <p:cNvSpPr/>
            <p:nvPr/>
          </p:nvSpPr>
          <p:spPr>
            <a:xfrm>
              <a:off x="2878900" y="2717675"/>
              <a:ext cx="24200" cy="48875"/>
            </a:xfrm>
            <a:custGeom>
              <a:avLst/>
              <a:gdLst/>
              <a:ahLst/>
              <a:cxnLst/>
              <a:rect l="l" t="t" r="r" b="b"/>
              <a:pathLst>
                <a:path w="968" h="1955" extrusionOk="0">
                  <a:moveTo>
                    <a:pt x="266" y="0"/>
                  </a:moveTo>
                  <a:cubicBezTo>
                    <a:pt x="178" y="0"/>
                    <a:pt x="81" y="95"/>
                    <a:pt x="34" y="189"/>
                  </a:cubicBezTo>
                  <a:cubicBezTo>
                    <a:pt x="0" y="489"/>
                    <a:pt x="167" y="756"/>
                    <a:pt x="267" y="1056"/>
                  </a:cubicBezTo>
                  <a:cubicBezTo>
                    <a:pt x="334" y="1357"/>
                    <a:pt x="434" y="1657"/>
                    <a:pt x="601" y="1890"/>
                  </a:cubicBezTo>
                  <a:cubicBezTo>
                    <a:pt x="624" y="1936"/>
                    <a:pt x="663" y="1955"/>
                    <a:pt x="707" y="1955"/>
                  </a:cubicBezTo>
                  <a:cubicBezTo>
                    <a:pt x="790" y="1955"/>
                    <a:pt x="891" y="1889"/>
                    <a:pt x="934" y="1824"/>
                  </a:cubicBezTo>
                  <a:cubicBezTo>
                    <a:pt x="968" y="1523"/>
                    <a:pt x="834" y="1190"/>
                    <a:pt x="767" y="923"/>
                  </a:cubicBezTo>
                  <a:cubicBezTo>
                    <a:pt x="667" y="589"/>
                    <a:pt x="601" y="256"/>
                    <a:pt x="367" y="56"/>
                  </a:cubicBezTo>
                  <a:cubicBezTo>
                    <a:pt x="338" y="17"/>
                    <a:pt x="303" y="0"/>
                    <a:pt x="26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15"/>
            <p:cNvSpPr/>
            <p:nvPr/>
          </p:nvSpPr>
          <p:spPr>
            <a:xfrm>
              <a:off x="2839700" y="2750025"/>
              <a:ext cx="43625" cy="35825"/>
            </a:xfrm>
            <a:custGeom>
              <a:avLst/>
              <a:gdLst/>
              <a:ahLst/>
              <a:cxnLst/>
              <a:rect l="l" t="t" r="r" b="b"/>
              <a:pathLst>
                <a:path w="1745" h="1433" extrusionOk="0">
                  <a:moveTo>
                    <a:pt x="344" y="1"/>
                  </a:moveTo>
                  <a:cubicBezTo>
                    <a:pt x="248" y="1"/>
                    <a:pt x="154" y="19"/>
                    <a:pt x="67" y="63"/>
                  </a:cubicBezTo>
                  <a:cubicBezTo>
                    <a:pt x="0" y="96"/>
                    <a:pt x="0" y="196"/>
                    <a:pt x="34" y="263"/>
                  </a:cubicBezTo>
                  <a:cubicBezTo>
                    <a:pt x="234" y="430"/>
                    <a:pt x="501" y="463"/>
                    <a:pt x="734" y="630"/>
                  </a:cubicBezTo>
                  <a:cubicBezTo>
                    <a:pt x="1001" y="796"/>
                    <a:pt x="1201" y="1063"/>
                    <a:pt x="1335" y="1297"/>
                  </a:cubicBezTo>
                  <a:cubicBezTo>
                    <a:pt x="1370" y="1392"/>
                    <a:pt x="1436" y="1432"/>
                    <a:pt x="1502" y="1432"/>
                  </a:cubicBezTo>
                  <a:cubicBezTo>
                    <a:pt x="1622" y="1432"/>
                    <a:pt x="1745" y="1302"/>
                    <a:pt x="1702" y="1130"/>
                  </a:cubicBezTo>
                  <a:cubicBezTo>
                    <a:pt x="1568" y="796"/>
                    <a:pt x="1368" y="530"/>
                    <a:pt x="1068" y="296"/>
                  </a:cubicBezTo>
                  <a:cubicBezTo>
                    <a:pt x="895" y="148"/>
                    <a:pt x="614" y="1"/>
                    <a:pt x="34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15"/>
            <p:cNvSpPr/>
            <p:nvPr/>
          </p:nvSpPr>
          <p:spPr>
            <a:xfrm>
              <a:off x="2811350" y="2743525"/>
              <a:ext cx="24200" cy="29875"/>
            </a:xfrm>
            <a:custGeom>
              <a:avLst/>
              <a:gdLst/>
              <a:ahLst/>
              <a:cxnLst/>
              <a:rect l="l" t="t" r="r" b="b"/>
              <a:pathLst>
                <a:path w="968" h="1195" extrusionOk="0">
                  <a:moveTo>
                    <a:pt x="301" y="1"/>
                  </a:moveTo>
                  <a:cubicBezTo>
                    <a:pt x="262" y="1"/>
                    <a:pt x="220" y="17"/>
                    <a:pt x="200" y="56"/>
                  </a:cubicBezTo>
                  <a:cubicBezTo>
                    <a:pt x="0" y="389"/>
                    <a:pt x="367" y="856"/>
                    <a:pt x="567" y="1123"/>
                  </a:cubicBezTo>
                  <a:cubicBezTo>
                    <a:pt x="601" y="1173"/>
                    <a:pt x="645" y="1194"/>
                    <a:pt x="689" y="1194"/>
                  </a:cubicBezTo>
                  <a:cubicBezTo>
                    <a:pt x="824" y="1194"/>
                    <a:pt x="968" y="1006"/>
                    <a:pt x="868" y="856"/>
                  </a:cubicBezTo>
                  <a:cubicBezTo>
                    <a:pt x="801" y="690"/>
                    <a:pt x="667" y="556"/>
                    <a:pt x="567" y="389"/>
                  </a:cubicBezTo>
                  <a:cubicBezTo>
                    <a:pt x="501" y="289"/>
                    <a:pt x="501" y="122"/>
                    <a:pt x="367" y="22"/>
                  </a:cubicBezTo>
                  <a:cubicBezTo>
                    <a:pt x="353" y="9"/>
                    <a:pt x="328" y="1"/>
                    <a:pt x="30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15"/>
            <p:cNvSpPr/>
            <p:nvPr/>
          </p:nvSpPr>
          <p:spPr>
            <a:xfrm>
              <a:off x="2798000" y="2930375"/>
              <a:ext cx="51500" cy="35050"/>
            </a:xfrm>
            <a:custGeom>
              <a:avLst/>
              <a:gdLst/>
              <a:ahLst/>
              <a:cxnLst/>
              <a:rect l="l" t="t" r="r" b="b"/>
              <a:pathLst>
                <a:path w="2060" h="1402" extrusionOk="0">
                  <a:moveTo>
                    <a:pt x="1804" y="0"/>
                  </a:moveTo>
                  <a:cubicBezTo>
                    <a:pt x="1782" y="0"/>
                    <a:pt x="1758" y="6"/>
                    <a:pt x="1735" y="20"/>
                  </a:cubicBezTo>
                  <a:cubicBezTo>
                    <a:pt x="1335" y="221"/>
                    <a:pt x="901" y="421"/>
                    <a:pt x="501" y="688"/>
                  </a:cubicBezTo>
                  <a:cubicBezTo>
                    <a:pt x="267" y="821"/>
                    <a:pt x="1" y="1021"/>
                    <a:pt x="167" y="1321"/>
                  </a:cubicBezTo>
                  <a:cubicBezTo>
                    <a:pt x="192" y="1370"/>
                    <a:pt x="234" y="1401"/>
                    <a:pt x="294" y="1401"/>
                  </a:cubicBezTo>
                  <a:cubicBezTo>
                    <a:pt x="316" y="1401"/>
                    <a:pt x="341" y="1397"/>
                    <a:pt x="368" y="1388"/>
                  </a:cubicBezTo>
                  <a:cubicBezTo>
                    <a:pt x="401" y="1371"/>
                    <a:pt x="434" y="1371"/>
                    <a:pt x="468" y="1371"/>
                  </a:cubicBezTo>
                  <a:cubicBezTo>
                    <a:pt x="501" y="1371"/>
                    <a:pt x="534" y="1371"/>
                    <a:pt x="568" y="1355"/>
                  </a:cubicBezTo>
                  <a:cubicBezTo>
                    <a:pt x="701" y="1288"/>
                    <a:pt x="801" y="1155"/>
                    <a:pt x="935" y="1055"/>
                  </a:cubicBezTo>
                  <a:cubicBezTo>
                    <a:pt x="1268" y="754"/>
                    <a:pt x="1602" y="521"/>
                    <a:pt x="2002" y="321"/>
                  </a:cubicBezTo>
                  <a:cubicBezTo>
                    <a:pt x="2059" y="235"/>
                    <a:pt x="1944" y="0"/>
                    <a:pt x="180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15"/>
            <p:cNvSpPr/>
            <p:nvPr/>
          </p:nvSpPr>
          <p:spPr>
            <a:xfrm>
              <a:off x="2828025" y="2945725"/>
              <a:ext cx="25825" cy="21200"/>
            </a:xfrm>
            <a:custGeom>
              <a:avLst/>
              <a:gdLst/>
              <a:ahLst/>
              <a:cxnLst/>
              <a:rect l="l" t="t" r="r" b="b"/>
              <a:pathLst>
                <a:path w="1033" h="848" extrusionOk="0">
                  <a:moveTo>
                    <a:pt x="807" y="0"/>
                  </a:moveTo>
                  <a:cubicBezTo>
                    <a:pt x="772" y="0"/>
                    <a:pt x="736" y="12"/>
                    <a:pt x="701" y="40"/>
                  </a:cubicBezTo>
                  <a:cubicBezTo>
                    <a:pt x="534" y="107"/>
                    <a:pt x="401" y="240"/>
                    <a:pt x="301" y="307"/>
                  </a:cubicBezTo>
                  <a:cubicBezTo>
                    <a:pt x="167" y="441"/>
                    <a:pt x="0" y="474"/>
                    <a:pt x="0" y="674"/>
                  </a:cubicBezTo>
                  <a:cubicBezTo>
                    <a:pt x="0" y="774"/>
                    <a:pt x="34" y="807"/>
                    <a:pt x="134" y="841"/>
                  </a:cubicBezTo>
                  <a:cubicBezTo>
                    <a:pt x="156" y="845"/>
                    <a:pt x="176" y="847"/>
                    <a:pt x="195" y="847"/>
                  </a:cubicBezTo>
                  <a:cubicBezTo>
                    <a:pt x="319" y="847"/>
                    <a:pt x="385" y="757"/>
                    <a:pt x="501" y="641"/>
                  </a:cubicBezTo>
                  <a:cubicBezTo>
                    <a:pt x="634" y="541"/>
                    <a:pt x="801" y="407"/>
                    <a:pt x="901" y="274"/>
                  </a:cubicBezTo>
                  <a:cubicBezTo>
                    <a:pt x="1033" y="168"/>
                    <a:pt x="936" y="0"/>
                    <a:pt x="8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15"/>
            <p:cNvSpPr/>
            <p:nvPr/>
          </p:nvSpPr>
          <p:spPr>
            <a:xfrm>
              <a:off x="3007700" y="2903625"/>
              <a:ext cx="21325" cy="22925"/>
            </a:xfrm>
            <a:custGeom>
              <a:avLst/>
              <a:gdLst/>
              <a:ahLst/>
              <a:cxnLst/>
              <a:rect l="l" t="t" r="r" b="b"/>
              <a:pathLst>
                <a:path w="853" h="917" extrusionOk="0">
                  <a:moveTo>
                    <a:pt x="205" y="0"/>
                  </a:moveTo>
                  <a:cubicBezTo>
                    <a:pt x="103" y="0"/>
                    <a:pt x="0" y="76"/>
                    <a:pt x="19" y="223"/>
                  </a:cubicBezTo>
                  <a:cubicBezTo>
                    <a:pt x="52" y="423"/>
                    <a:pt x="52" y="623"/>
                    <a:pt x="219" y="790"/>
                  </a:cubicBezTo>
                  <a:cubicBezTo>
                    <a:pt x="310" y="863"/>
                    <a:pt x="452" y="917"/>
                    <a:pt x="583" y="917"/>
                  </a:cubicBezTo>
                  <a:cubicBezTo>
                    <a:pt x="691" y="917"/>
                    <a:pt x="792" y="881"/>
                    <a:pt x="853" y="790"/>
                  </a:cubicBezTo>
                  <a:lnTo>
                    <a:pt x="853" y="657"/>
                  </a:lnTo>
                  <a:cubicBezTo>
                    <a:pt x="786" y="523"/>
                    <a:pt x="652" y="623"/>
                    <a:pt x="519" y="523"/>
                  </a:cubicBezTo>
                  <a:cubicBezTo>
                    <a:pt x="452" y="490"/>
                    <a:pt x="452" y="290"/>
                    <a:pt x="386" y="156"/>
                  </a:cubicBezTo>
                  <a:cubicBezTo>
                    <a:pt x="371" y="51"/>
                    <a:pt x="288" y="0"/>
                    <a:pt x="2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15"/>
            <p:cNvSpPr/>
            <p:nvPr/>
          </p:nvSpPr>
          <p:spPr>
            <a:xfrm>
              <a:off x="2866375" y="2814125"/>
              <a:ext cx="42025" cy="31875"/>
            </a:xfrm>
            <a:custGeom>
              <a:avLst/>
              <a:gdLst/>
              <a:ahLst/>
              <a:cxnLst/>
              <a:rect l="l" t="t" r="r" b="b"/>
              <a:pathLst>
                <a:path w="1681" h="1275" extrusionOk="0">
                  <a:moveTo>
                    <a:pt x="134" y="0"/>
                  </a:moveTo>
                  <a:cubicBezTo>
                    <a:pt x="34" y="0"/>
                    <a:pt x="1" y="67"/>
                    <a:pt x="1" y="134"/>
                  </a:cubicBezTo>
                  <a:cubicBezTo>
                    <a:pt x="134" y="367"/>
                    <a:pt x="401" y="534"/>
                    <a:pt x="635" y="668"/>
                  </a:cubicBezTo>
                  <a:cubicBezTo>
                    <a:pt x="935" y="868"/>
                    <a:pt x="1168" y="1035"/>
                    <a:pt x="1435" y="1235"/>
                  </a:cubicBezTo>
                  <a:cubicBezTo>
                    <a:pt x="1457" y="1263"/>
                    <a:pt x="1481" y="1275"/>
                    <a:pt x="1505" y="1275"/>
                  </a:cubicBezTo>
                  <a:cubicBezTo>
                    <a:pt x="1594" y="1275"/>
                    <a:pt x="1681" y="1113"/>
                    <a:pt x="1602" y="1035"/>
                  </a:cubicBezTo>
                  <a:cubicBezTo>
                    <a:pt x="1335" y="834"/>
                    <a:pt x="1102" y="668"/>
                    <a:pt x="835" y="467"/>
                  </a:cubicBezTo>
                  <a:cubicBezTo>
                    <a:pt x="635" y="301"/>
                    <a:pt x="401" y="34"/>
                    <a:pt x="1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15"/>
            <p:cNvSpPr/>
            <p:nvPr/>
          </p:nvSpPr>
          <p:spPr>
            <a:xfrm>
              <a:off x="2888075" y="2810800"/>
              <a:ext cx="19225" cy="24800"/>
            </a:xfrm>
            <a:custGeom>
              <a:avLst/>
              <a:gdLst/>
              <a:ahLst/>
              <a:cxnLst/>
              <a:rect l="l" t="t" r="r" b="b"/>
              <a:pathLst>
                <a:path w="769" h="992" extrusionOk="0">
                  <a:moveTo>
                    <a:pt x="167" y="0"/>
                  </a:moveTo>
                  <a:cubicBezTo>
                    <a:pt x="100" y="0"/>
                    <a:pt x="67" y="33"/>
                    <a:pt x="67" y="133"/>
                  </a:cubicBezTo>
                  <a:cubicBezTo>
                    <a:pt x="0" y="300"/>
                    <a:pt x="134" y="367"/>
                    <a:pt x="167" y="500"/>
                  </a:cubicBezTo>
                  <a:cubicBezTo>
                    <a:pt x="267" y="634"/>
                    <a:pt x="334" y="767"/>
                    <a:pt x="434" y="934"/>
                  </a:cubicBezTo>
                  <a:cubicBezTo>
                    <a:pt x="466" y="974"/>
                    <a:pt x="504" y="991"/>
                    <a:pt x="542" y="991"/>
                  </a:cubicBezTo>
                  <a:cubicBezTo>
                    <a:pt x="659" y="991"/>
                    <a:pt x="768" y="827"/>
                    <a:pt x="667" y="701"/>
                  </a:cubicBezTo>
                  <a:cubicBezTo>
                    <a:pt x="601" y="600"/>
                    <a:pt x="501" y="434"/>
                    <a:pt x="467" y="300"/>
                  </a:cubicBezTo>
                  <a:cubicBezTo>
                    <a:pt x="400" y="133"/>
                    <a:pt x="334" y="0"/>
                    <a:pt x="16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15"/>
            <p:cNvSpPr/>
            <p:nvPr/>
          </p:nvSpPr>
          <p:spPr>
            <a:xfrm>
              <a:off x="2853050" y="2863150"/>
              <a:ext cx="29525" cy="13450"/>
            </a:xfrm>
            <a:custGeom>
              <a:avLst/>
              <a:gdLst/>
              <a:ahLst/>
              <a:cxnLst/>
              <a:rect l="l" t="t" r="r" b="b"/>
              <a:pathLst>
                <a:path w="1181" h="538" extrusionOk="0">
                  <a:moveTo>
                    <a:pt x="958" y="0"/>
                  </a:moveTo>
                  <a:cubicBezTo>
                    <a:pt x="940" y="0"/>
                    <a:pt x="921" y="2"/>
                    <a:pt x="901" y="8"/>
                  </a:cubicBezTo>
                  <a:lnTo>
                    <a:pt x="467" y="8"/>
                  </a:lnTo>
                  <a:cubicBezTo>
                    <a:pt x="267" y="74"/>
                    <a:pt x="167" y="41"/>
                    <a:pt x="34" y="208"/>
                  </a:cubicBezTo>
                  <a:cubicBezTo>
                    <a:pt x="0" y="274"/>
                    <a:pt x="0" y="408"/>
                    <a:pt x="67" y="441"/>
                  </a:cubicBezTo>
                  <a:cubicBezTo>
                    <a:pt x="141" y="515"/>
                    <a:pt x="214" y="538"/>
                    <a:pt x="288" y="538"/>
                  </a:cubicBezTo>
                  <a:cubicBezTo>
                    <a:pt x="348" y="538"/>
                    <a:pt x="407" y="523"/>
                    <a:pt x="467" y="508"/>
                  </a:cubicBezTo>
                  <a:lnTo>
                    <a:pt x="934" y="374"/>
                  </a:lnTo>
                  <a:cubicBezTo>
                    <a:pt x="1181" y="344"/>
                    <a:pt x="1171" y="0"/>
                    <a:pt x="95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15"/>
            <p:cNvSpPr/>
            <p:nvPr/>
          </p:nvSpPr>
          <p:spPr>
            <a:xfrm>
              <a:off x="2838325" y="2884125"/>
              <a:ext cx="24500" cy="12075"/>
            </a:xfrm>
            <a:custGeom>
              <a:avLst/>
              <a:gdLst/>
              <a:ahLst/>
              <a:cxnLst/>
              <a:rect l="l" t="t" r="r" b="b"/>
              <a:pathLst>
                <a:path w="980" h="483" extrusionOk="0">
                  <a:moveTo>
                    <a:pt x="308" y="0"/>
                  </a:moveTo>
                  <a:cubicBezTo>
                    <a:pt x="107" y="0"/>
                    <a:pt x="0" y="346"/>
                    <a:pt x="256" y="403"/>
                  </a:cubicBezTo>
                  <a:cubicBezTo>
                    <a:pt x="347" y="458"/>
                    <a:pt x="439" y="483"/>
                    <a:pt x="531" y="483"/>
                  </a:cubicBezTo>
                  <a:cubicBezTo>
                    <a:pt x="606" y="483"/>
                    <a:pt x="681" y="466"/>
                    <a:pt x="756" y="436"/>
                  </a:cubicBezTo>
                  <a:cubicBezTo>
                    <a:pt x="979" y="404"/>
                    <a:pt x="958" y="67"/>
                    <a:pt x="723" y="67"/>
                  </a:cubicBezTo>
                  <a:cubicBezTo>
                    <a:pt x="712" y="67"/>
                    <a:pt x="701" y="68"/>
                    <a:pt x="689" y="69"/>
                  </a:cubicBezTo>
                  <a:cubicBezTo>
                    <a:pt x="589" y="69"/>
                    <a:pt x="489" y="69"/>
                    <a:pt x="422" y="36"/>
                  </a:cubicBezTo>
                  <a:cubicBezTo>
                    <a:pt x="382" y="11"/>
                    <a:pt x="344" y="0"/>
                    <a:pt x="3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15"/>
            <p:cNvSpPr/>
            <p:nvPr/>
          </p:nvSpPr>
          <p:spPr>
            <a:xfrm>
              <a:off x="2896350" y="2864100"/>
              <a:ext cx="26075" cy="22525"/>
            </a:xfrm>
            <a:custGeom>
              <a:avLst/>
              <a:gdLst/>
              <a:ahLst/>
              <a:cxnLst/>
              <a:rect l="l" t="t" r="r" b="b"/>
              <a:pathLst>
                <a:path w="1043" h="901" extrusionOk="0">
                  <a:moveTo>
                    <a:pt x="333" y="0"/>
                  </a:moveTo>
                  <a:cubicBezTo>
                    <a:pt x="174" y="0"/>
                    <a:pt x="1" y="207"/>
                    <a:pt x="136" y="370"/>
                  </a:cubicBezTo>
                  <a:cubicBezTo>
                    <a:pt x="303" y="537"/>
                    <a:pt x="503" y="737"/>
                    <a:pt x="670" y="870"/>
                  </a:cubicBezTo>
                  <a:cubicBezTo>
                    <a:pt x="705" y="891"/>
                    <a:pt x="743" y="900"/>
                    <a:pt x="779" y="900"/>
                  </a:cubicBezTo>
                  <a:cubicBezTo>
                    <a:pt x="918" y="900"/>
                    <a:pt x="1042" y="769"/>
                    <a:pt x="937" y="637"/>
                  </a:cubicBezTo>
                  <a:cubicBezTo>
                    <a:pt x="770" y="470"/>
                    <a:pt x="637" y="203"/>
                    <a:pt x="436" y="36"/>
                  </a:cubicBezTo>
                  <a:cubicBezTo>
                    <a:pt x="405" y="11"/>
                    <a:pt x="369" y="0"/>
                    <a:pt x="3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15"/>
            <p:cNvSpPr/>
            <p:nvPr/>
          </p:nvSpPr>
          <p:spPr>
            <a:xfrm>
              <a:off x="2891400" y="2897525"/>
              <a:ext cx="49600" cy="23175"/>
            </a:xfrm>
            <a:custGeom>
              <a:avLst/>
              <a:gdLst/>
              <a:ahLst/>
              <a:cxnLst/>
              <a:rect l="l" t="t" r="r" b="b"/>
              <a:pathLst>
                <a:path w="1984" h="927" extrusionOk="0">
                  <a:moveTo>
                    <a:pt x="1746" y="1"/>
                  </a:moveTo>
                  <a:cubicBezTo>
                    <a:pt x="1592" y="1"/>
                    <a:pt x="1427" y="114"/>
                    <a:pt x="1502" y="300"/>
                  </a:cubicBezTo>
                  <a:lnTo>
                    <a:pt x="1502" y="334"/>
                  </a:lnTo>
                  <a:cubicBezTo>
                    <a:pt x="1479" y="334"/>
                    <a:pt x="1457" y="319"/>
                    <a:pt x="1425" y="319"/>
                  </a:cubicBezTo>
                  <a:cubicBezTo>
                    <a:pt x="1409" y="319"/>
                    <a:pt x="1390" y="323"/>
                    <a:pt x="1368" y="334"/>
                  </a:cubicBezTo>
                  <a:cubicBezTo>
                    <a:pt x="1168" y="400"/>
                    <a:pt x="968" y="501"/>
                    <a:pt x="768" y="501"/>
                  </a:cubicBezTo>
                  <a:cubicBezTo>
                    <a:pt x="697" y="529"/>
                    <a:pt x="609" y="539"/>
                    <a:pt x="515" y="539"/>
                  </a:cubicBezTo>
                  <a:cubicBezTo>
                    <a:pt x="387" y="539"/>
                    <a:pt x="250" y="520"/>
                    <a:pt x="134" y="501"/>
                  </a:cubicBezTo>
                  <a:cubicBezTo>
                    <a:pt x="34" y="501"/>
                    <a:pt x="1" y="634"/>
                    <a:pt x="34" y="667"/>
                  </a:cubicBezTo>
                  <a:cubicBezTo>
                    <a:pt x="239" y="857"/>
                    <a:pt x="489" y="926"/>
                    <a:pt x="741" y="926"/>
                  </a:cubicBezTo>
                  <a:cubicBezTo>
                    <a:pt x="1022" y="926"/>
                    <a:pt x="1306" y="840"/>
                    <a:pt x="1535" y="734"/>
                  </a:cubicBezTo>
                  <a:cubicBezTo>
                    <a:pt x="1635" y="701"/>
                    <a:pt x="1668" y="601"/>
                    <a:pt x="1635" y="534"/>
                  </a:cubicBezTo>
                  <a:lnTo>
                    <a:pt x="1635" y="534"/>
                  </a:lnTo>
                  <a:cubicBezTo>
                    <a:pt x="1668" y="551"/>
                    <a:pt x="1706" y="559"/>
                    <a:pt x="1744" y="559"/>
                  </a:cubicBezTo>
                  <a:cubicBezTo>
                    <a:pt x="1856" y="559"/>
                    <a:pt x="1969" y="484"/>
                    <a:pt x="1969" y="334"/>
                  </a:cubicBezTo>
                  <a:lnTo>
                    <a:pt x="1969" y="234"/>
                  </a:lnTo>
                  <a:cubicBezTo>
                    <a:pt x="1983" y="72"/>
                    <a:pt x="1868" y="1"/>
                    <a:pt x="174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15"/>
            <p:cNvSpPr/>
            <p:nvPr/>
          </p:nvSpPr>
          <p:spPr>
            <a:xfrm>
              <a:off x="2873325" y="2909525"/>
              <a:ext cx="18250" cy="13925"/>
            </a:xfrm>
            <a:custGeom>
              <a:avLst/>
              <a:gdLst/>
              <a:ahLst/>
              <a:cxnLst/>
              <a:rect l="l" t="t" r="r" b="b"/>
              <a:pathLst>
                <a:path w="730" h="557" extrusionOk="0">
                  <a:moveTo>
                    <a:pt x="470" y="0"/>
                  </a:moveTo>
                  <a:cubicBezTo>
                    <a:pt x="445" y="0"/>
                    <a:pt x="418" y="7"/>
                    <a:pt x="390" y="21"/>
                  </a:cubicBezTo>
                  <a:cubicBezTo>
                    <a:pt x="357" y="54"/>
                    <a:pt x="257" y="187"/>
                    <a:pt x="223" y="187"/>
                  </a:cubicBezTo>
                  <a:cubicBezTo>
                    <a:pt x="1" y="251"/>
                    <a:pt x="51" y="557"/>
                    <a:pt x="258" y="557"/>
                  </a:cubicBezTo>
                  <a:cubicBezTo>
                    <a:pt x="268" y="557"/>
                    <a:pt x="279" y="556"/>
                    <a:pt x="290" y="554"/>
                  </a:cubicBezTo>
                  <a:cubicBezTo>
                    <a:pt x="423" y="521"/>
                    <a:pt x="490" y="421"/>
                    <a:pt x="557" y="354"/>
                  </a:cubicBezTo>
                  <a:cubicBezTo>
                    <a:pt x="729" y="239"/>
                    <a:pt x="629" y="0"/>
                    <a:pt x="47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15"/>
            <p:cNvSpPr/>
            <p:nvPr/>
          </p:nvSpPr>
          <p:spPr>
            <a:xfrm>
              <a:off x="2935850" y="2924050"/>
              <a:ext cx="16000" cy="10250"/>
            </a:xfrm>
            <a:custGeom>
              <a:avLst/>
              <a:gdLst/>
              <a:ahLst/>
              <a:cxnLst/>
              <a:rect l="l" t="t" r="r" b="b"/>
              <a:pathLst>
                <a:path w="640" h="410" extrusionOk="0">
                  <a:moveTo>
                    <a:pt x="402" y="0"/>
                  </a:moveTo>
                  <a:cubicBezTo>
                    <a:pt x="388" y="0"/>
                    <a:pt x="373" y="2"/>
                    <a:pt x="357" y="7"/>
                  </a:cubicBezTo>
                  <a:cubicBezTo>
                    <a:pt x="324" y="7"/>
                    <a:pt x="257" y="7"/>
                    <a:pt x="224" y="73"/>
                  </a:cubicBezTo>
                  <a:cubicBezTo>
                    <a:pt x="1" y="73"/>
                    <a:pt x="21" y="409"/>
                    <a:pt x="228" y="409"/>
                  </a:cubicBezTo>
                  <a:cubicBezTo>
                    <a:pt x="237" y="409"/>
                    <a:pt x="247" y="408"/>
                    <a:pt x="257" y="407"/>
                  </a:cubicBezTo>
                  <a:lnTo>
                    <a:pt x="391" y="407"/>
                  </a:lnTo>
                  <a:cubicBezTo>
                    <a:pt x="640" y="407"/>
                    <a:pt x="598" y="0"/>
                    <a:pt x="4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15"/>
            <p:cNvSpPr/>
            <p:nvPr/>
          </p:nvSpPr>
          <p:spPr>
            <a:xfrm>
              <a:off x="2911425" y="2990925"/>
              <a:ext cx="20875" cy="22650"/>
            </a:xfrm>
            <a:custGeom>
              <a:avLst/>
              <a:gdLst/>
              <a:ahLst/>
              <a:cxnLst/>
              <a:rect l="l" t="t" r="r" b="b"/>
              <a:pathLst>
                <a:path w="835" h="906" extrusionOk="0">
                  <a:moveTo>
                    <a:pt x="501" y="0"/>
                  </a:moveTo>
                  <a:cubicBezTo>
                    <a:pt x="400" y="0"/>
                    <a:pt x="334" y="67"/>
                    <a:pt x="234" y="67"/>
                  </a:cubicBezTo>
                  <a:cubicBezTo>
                    <a:pt x="0" y="100"/>
                    <a:pt x="34" y="434"/>
                    <a:pt x="234" y="467"/>
                  </a:cubicBezTo>
                  <a:cubicBezTo>
                    <a:pt x="200" y="501"/>
                    <a:pt x="200" y="567"/>
                    <a:pt x="200" y="601"/>
                  </a:cubicBezTo>
                  <a:cubicBezTo>
                    <a:pt x="200" y="601"/>
                    <a:pt x="200" y="634"/>
                    <a:pt x="167" y="634"/>
                  </a:cubicBezTo>
                  <a:cubicBezTo>
                    <a:pt x="45" y="756"/>
                    <a:pt x="173" y="905"/>
                    <a:pt x="298" y="905"/>
                  </a:cubicBezTo>
                  <a:cubicBezTo>
                    <a:pt x="310" y="905"/>
                    <a:pt x="322" y="904"/>
                    <a:pt x="334" y="901"/>
                  </a:cubicBezTo>
                  <a:cubicBezTo>
                    <a:pt x="467" y="834"/>
                    <a:pt x="534" y="734"/>
                    <a:pt x="534" y="567"/>
                  </a:cubicBezTo>
                  <a:cubicBezTo>
                    <a:pt x="534" y="501"/>
                    <a:pt x="534" y="467"/>
                    <a:pt x="501" y="467"/>
                  </a:cubicBezTo>
                  <a:cubicBezTo>
                    <a:pt x="834" y="434"/>
                    <a:pt x="734" y="0"/>
                    <a:pt x="5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15"/>
            <p:cNvSpPr/>
            <p:nvPr/>
          </p:nvSpPr>
          <p:spPr>
            <a:xfrm>
              <a:off x="2957275" y="2884800"/>
              <a:ext cx="17550" cy="27725"/>
            </a:xfrm>
            <a:custGeom>
              <a:avLst/>
              <a:gdLst/>
              <a:ahLst/>
              <a:cxnLst/>
              <a:rect l="l" t="t" r="r" b="b"/>
              <a:pathLst>
                <a:path w="702" h="1109" extrusionOk="0">
                  <a:moveTo>
                    <a:pt x="118" y="0"/>
                  </a:moveTo>
                  <a:cubicBezTo>
                    <a:pt x="46" y="0"/>
                    <a:pt x="1" y="60"/>
                    <a:pt x="1" y="142"/>
                  </a:cubicBezTo>
                  <a:cubicBezTo>
                    <a:pt x="1" y="342"/>
                    <a:pt x="201" y="543"/>
                    <a:pt x="168" y="743"/>
                  </a:cubicBezTo>
                  <a:cubicBezTo>
                    <a:pt x="80" y="961"/>
                    <a:pt x="251" y="1108"/>
                    <a:pt x="398" y="1108"/>
                  </a:cubicBezTo>
                  <a:cubicBezTo>
                    <a:pt x="475" y="1108"/>
                    <a:pt x="545" y="1068"/>
                    <a:pt x="568" y="976"/>
                  </a:cubicBezTo>
                  <a:cubicBezTo>
                    <a:pt x="701" y="543"/>
                    <a:pt x="535" y="209"/>
                    <a:pt x="168" y="9"/>
                  </a:cubicBezTo>
                  <a:cubicBezTo>
                    <a:pt x="150" y="3"/>
                    <a:pt x="133" y="0"/>
                    <a:pt x="11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15"/>
            <p:cNvSpPr/>
            <p:nvPr/>
          </p:nvSpPr>
          <p:spPr>
            <a:xfrm>
              <a:off x="2924050" y="2872200"/>
              <a:ext cx="29925" cy="16325"/>
            </a:xfrm>
            <a:custGeom>
              <a:avLst/>
              <a:gdLst/>
              <a:ahLst/>
              <a:cxnLst/>
              <a:rect l="l" t="t" r="r" b="b"/>
              <a:pathLst>
                <a:path w="1197" h="653" extrusionOk="0">
                  <a:moveTo>
                    <a:pt x="317" y="1"/>
                  </a:moveTo>
                  <a:cubicBezTo>
                    <a:pt x="123" y="1"/>
                    <a:pt x="0" y="250"/>
                    <a:pt x="162" y="413"/>
                  </a:cubicBezTo>
                  <a:cubicBezTo>
                    <a:pt x="337" y="558"/>
                    <a:pt x="587" y="653"/>
                    <a:pt x="803" y="653"/>
                  </a:cubicBezTo>
                  <a:cubicBezTo>
                    <a:pt x="835" y="653"/>
                    <a:pt x="866" y="651"/>
                    <a:pt x="896" y="646"/>
                  </a:cubicBezTo>
                  <a:cubicBezTo>
                    <a:pt x="1163" y="546"/>
                    <a:pt x="1196" y="213"/>
                    <a:pt x="963" y="213"/>
                  </a:cubicBezTo>
                  <a:cubicBezTo>
                    <a:pt x="729" y="213"/>
                    <a:pt x="629" y="146"/>
                    <a:pt x="463" y="46"/>
                  </a:cubicBezTo>
                  <a:cubicBezTo>
                    <a:pt x="412" y="14"/>
                    <a:pt x="363" y="1"/>
                    <a:pt x="31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15"/>
            <p:cNvSpPr/>
            <p:nvPr/>
          </p:nvSpPr>
          <p:spPr>
            <a:xfrm>
              <a:off x="2963250" y="2851025"/>
              <a:ext cx="31575" cy="21175"/>
            </a:xfrm>
            <a:custGeom>
              <a:avLst/>
              <a:gdLst/>
              <a:ahLst/>
              <a:cxnLst/>
              <a:rect l="l" t="t" r="r" b="b"/>
              <a:pathLst>
                <a:path w="1263" h="847" extrusionOk="0">
                  <a:moveTo>
                    <a:pt x="879" y="0"/>
                  </a:moveTo>
                  <a:cubicBezTo>
                    <a:pt x="846" y="0"/>
                    <a:pt x="813" y="9"/>
                    <a:pt x="796" y="26"/>
                  </a:cubicBezTo>
                  <a:cubicBezTo>
                    <a:pt x="729" y="92"/>
                    <a:pt x="662" y="226"/>
                    <a:pt x="629" y="359"/>
                  </a:cubicBezTo>
                  <a:cubicBezTo>
                    <a:pt x="615" y="415"/>
                    <a:pt x="601" y="436"/>
                    <a:pt x="579" y="436"/>
                  </a:cubicBezTo>
                  <a:cubicBezTo>
                    <a:pt x="550" y="436"/>
                    <a:pt x="506" y="398"/>
                    <a:pt x="429" y="359"/>
                  </a:cubicBezTo>
                  <a:cubicBezTo>
                    <a:pt x="391" y="327"/>
                    <a:pt x="350" y="314"/>
                    <a:pt x="311" y="314"/>
                  </a:cubicBezTo>
                  <a:cubicBezTo>
                    <a:pt x="144" y="314"/>
                    <a:pt x="0" y="558"/>
                    <a:pt x="162" y="693"/>
                  </a:cubicBezTo>
                  <a:cubicBezTo>
                    <a:pt x="329" y="776"/>
                    <a:pt x="510" y="847"/>
                    <a:pt x="670" y="847"/>
                  </a:cubicBezTo>
                  <a:cubicBezTo>
                    <a:pt x="766" y="847"/>
                    <a:pt x="855" y="822"/>
                    <a:pt x="929" y="759"/>
                  </a:cubicBezTo>
                  <a:cubicBezTo>
                    <a:pt x="1129" y="593"/>
                    <a:pt x="1263" y="192"/>
                    <a:pt x="963" y="26"/>
                  </a:cubicBezTo>
                  <a:cubicBezTo>
                    <a:pt x="946" y="9"/>
                    <a:pt x="913" y="0"/>
                    <a:pt x="87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15"/>
            <p:cNvSpPr/>
            <p:nvPr/>
          </p:nvSpPr>
          <p:spPr>
            <a:xfrm>
              <a:off x="2942275" y="2819125"/>
              <a:ext cx="26700" cy="25350"/>
            </a:xfrm>
            <a:custGeom>
              <a:avLst/>
              <a:gdLst/>
              <a:ahLst/>
              <a:cxnLst/>
              <a:rect l="l" t="t" r="r" b="b"/>
              <a:pathLst>
                <a:path w="1068" h="1014" extrusionOk="0">
                  <a:moveTo>
                    <a:pt x="768" y="1"/>
                  </a:moveTo>
                  <a:cubicBezTo>
                    <a:pt x="634" y="1"/>
                    <a:pt x="634" y="134"/>
                    <a:pt x="501" y="134"/>
                  </a:cubicBezTo>
                  <a:lnTo>
                    <a:pt x="467" y="101"/>
                  </a:lnTo>
                  <a:cubicBezTo>
                    <a:pt x="437" y="71"/>
                    <a:pt x="407" y="54"/>
                    <a:pt x="377" y="54"/>
                  </a:cubicBezTo>
                  <a:cubicBezTo>
                    <a:pt x="341" y="54"/>
                    <a:pt x="304" y="79"/>
                    <a:pt x="267" y="134"/>
                  </a:cubicBezTo>
                  <a:cubicBezTo>
                    <a:pt x="0" y="434"/>
                    <a:pt x="401" y="801"/>
                    <a:pt x="634" y="968"/>
                  </a:cubicBezTo>
                  <a:cubicBezTo>
                    <a:pt x="672" y="1000"/>
                    <a:pt x="713" y="1013"/>
                    <a:pt x="752" y="1013"/>
                  </a:cubicBezTo>
                  <a:cubicBezTo>
                    <a:pt x="919" y="1013"/>
                    <a:pt x="1063" y="769"/>
                    <a:pt x="901" y="634"/>
                  </a:cubicBezTo>
                  <a:lnTo>
                    <a:pt x="768" y="501"/>
                  </a:lnTo>
                  <a:cubicBezTo>
                    <a:pt x="934" y="434"/>
                    <a:pt x="1068" y="301"/>
                    <a:pt x="968" y="134"/>
                  </a:cubicBezTo>
                  <a:cubicBezTo>
                    <a:pt x="934" y="34"/>
                    <a:pt x="834" y="1"/>
                    <a:pt x="76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15"/>
            <p:cNvSpPr/>
            <p:nvPr/>
          </p:nvSpPr>
          <p:spPr>
            <a:xfrm>
              <a:off x="2774650" y="3149550"/>
              <a:ext cx="46125" cy="74100"/>
            </a:xfrm>
            <a:custGeom>
              <a:avLst/>
              <a:gdLst/>
              <a:ahLst/>
              <a:cxnLst/>
              <a:rect l="l" t="t" r="r" b="b"/>
              <a:pathLst>
                <a:path w="1845" h="2964" extrusionOk="0">
                  <a:moveTo>
                    <a:pt x="210" y="0"/>
                  </a:moveTo>
                  <a:cubicBezTo>
                    <a:pt x="123" y="0"/>
                    <a:pt x="34" y="62"/>
                    <a:pt x="34" y="160"/>
                  </a:cubicBezTo>
                  <a:cubicBezTo>
                    <a:pt x="1" y="460"/>
                    <a:pt x="134" y="727"/>
                    <a:pt x="267" y="994"/>
                  </a:cubicBezTo>
                  <a:lnTo>
                    <a:pt x="167" y="994"/>
                  </a:lnTo>
                  <a:cubicBezTo>
                    <a:pt x="34" y="994"/>
                    <a:pt x="34" y="1127"/>
                    <a:pt x="101" y="1227"/>
                  </a:cubicBezTo>
                  <a:cubicBezTo>
                    <a:pt x="201" y="1394"/>
                    <a:pt x="368" y="1494"/>
                    <a:pt x="534" y="1628"/>
                  </a:cubicBezTo>
                  <a:cubicBezTo>
                    <a:pt x="668" y="1961"/>
                    <a:pt x="835" y="2295"/>
                    <a:pt x="968" y="2595"/>
                  </a:cubicBezTo>
                  <a:cubicBezTo>
                    <a:pt x="997" y="2667"/>
                    <a:pt x="1063" y="2702"/>
                    <a:pt x="1129" y="2702"/>
                  </a:cubicBezTo>
                  <a:cubicBezTo>
                    <a:pt x="1216" y="2702"/>
                    <a:pt x="1302" y="2642"/>
                    <a:pt x="1302" y="2528"/>
                  </a:cubicBezTo>
                  <a:cubicBezTo>
                    <a:pt x="1335" y="2628"/>
                    <a:pt x="1368" y="2762"/>
                    <a:pt x="1435" y="2828"/>
                  </a:cubicBezTo>
                  <a:cubicBezTo>
                    <a:pt x="1459" y="2924"/>
                    <a:pt x="1521" y="2964"/>
                    <a:pt x="1588" y="2964"/>
                  </a:cubicBezTo>
                  <a:cubicBezTo>
                    <a:pt x="1708" y="2964"/>
                    <a:pt x="1845" y="2833"/>
                    <a:pt x="1802" y="2662"/>
                  </a:cubicBezTo>
                  <a:cubicBezTo>
                    <a:pt x="1668" y="2261"/>
                    <a:pt x="1468" y="1894"/>
                    <a:pt x="1168" y="1561"/>
                  </a:cubicBezTo>
                  <a:cubicBezTo>
                    <a:pt x="1101" y="1427"/>
                    <a:pt x="968" y="1294"/>
                    <a:pt x="835" y="1227"/>
                  </a:cubicBezTo>
                  <a:lnTo>
                    <a:pt x="835" y="1161"/>
                  </a:lnTo>
                  <a:cubicBezTo>
                    <a:pt x="701" y="794"/>
                    <a:pt x="601" y="293"/>
                    <a:pt x="301" y="26"/>
                  </a:cubicBezTo>
                  <a:cubicBezTo>
                    <a:pt x="274" y="9"/>
                    <a:pt x="242" y="0"/>
                    <a:pt x="21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15"/>
            <p:cNvSpPr/>
            <p:nvPr/>
          </p:nvSpPr>
          <p:spPr>
            <a:xfrm>
              <a:off x="2732125" y="3198475"/>
              <a:ext cx="42025" cy="19600"/>
            </a:xfrm>
            <a:custGeom>
              <a:avLst/>
              <a:gdLst/>
              <a:ahLst/>
              <a:cxnLst/>
              <a:rect l="l" t="t" r="r" b="b"/>
              <a:pathLst>
                <a:path w="1681" h="784" extrusionOk="0">
                  <a:moveTo>
                    <a:pt x="229" y="0"/>
                  </a:moveTo>
                  <a:cubicBezTo>
                    <a:pt x="128" y="0"/>
                    <a:pt x="48" y="44"/>
                    <a:pt x="34" y="171"/>
                  </a:cubicBezTo>
                  <a:cubicBezTo>
                    <a:pt x="0" y="471"/>
                    <a:pt x="401" y="571"/>
                    <a:pt x="634" y="671"/>
                  </a:cubicBezTo>
                  <a:cubicBezTo>
                    <a:pt x="834" y="746"/>
                    <a:pt x="1034" y="784"/>
                    <a:pt x="1249" y="784"/>
                  </a:cubicBezTo>
                  <a:cubicBezTo>
                    <a:pt x="1320" y="784"/>
                    <a:pt x="1393" y="780"/>
                    <a:pt x="1468" y="771"/>
                  </a:cubicBezTo>
                  <a:cubicBezTo>
                    <a:pt x="1681" y="711"/>
                    <a:pt x="1644" y="429"/>
                    <a:pt x="1460" y="429"/>
                  </a:cubicBezTo>
                  <a:cubicBezTo>
                    <a:pt x="1442" y="429"/>
                    <a:pt x="1422" y="432"/>
                    <a:pt x="1401" y="438"/>
                  </a:cubicBezTo>
                  <a:cubicBezTo>
                    <a:pt x="1335" y="438"/>
                    <a:pt x="1168" y="338"/>
                    <a:pt x="1068" y="338"/>
                  </a:cubicBezTo>
                  <a:cubicBezTo>
                    <a:pt x="901" y="304"/>
                    <a:pt x="734" y="204"/>
                    <a:pt x="634" y="138"/>
                  </a:cubicBezTo>
                  <a:cubicBezTo>
                    <a:pt x="538" y="80"/>
                    <a:pt x="365" y="0"/>
                    <a:pt x="22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15"/>
            <p:cNvSpPr/>
            <p:nvPr/>
          </p:nvSpPr>
          <p:spPr>
            <a:xfrm>
              <a:off x="2717100" y="3231375"/>
              <a:ext cx="49375" cy="17750"/>
            </a:xfrm>
            <a:custGeom>
              <a:avLst/>
              <a:gdLst/>
              <a:ahLst/>
              <a:cxnLst/>
              <a:rect l="l" t="t" r="r" b="b"/>
              <a:pathLst>
                <a:path w="1975" h="710" extrusionOk="0">
                  <a:moveTo>
                    <a:pt x="631" y="0"/>
                  </a:moveTo>
                  <a:cubicBezTo>
                    <a:pt x="423" y="0"/>
                    <a:pt x="234" y="45"/>
                    <a:pt x="101" y="156"/>
                  </a:cubicBezTo>
                  <a:cubicBezTo>
                    <a:pt x="1" y="223"/>
                    <a:pt x="68" y="356"/>
                    <a:pt x="134" y="389"/>
                  </a:cubicBezTo>
                  <a:cubicBezTo>
                    <a:pt x="268" y="478"/>
                    <a:pt x="446" y="493"/>
                    <a:pt x="609" y="493"/>
                  </a:cubicBezTo>
                  <a:cubicBezTo>
                    <a:pt x="690" y="493"/>
                    <a:pt x="768" y="489"/>
                    <a:pt x="835" y="489"/>
                  </a:cubicBezTo>
                  <a:cubicBezTo>
                    <a:pt x="1135" y="489"/>
                    <a:pt x="1435" y="623"/>
                    <a:pt x="1669" y="690"/>
                  </a:cubicBezTo>
                  <a:cubicBezTo>
                    <a:pt x="1701" y="703"/>
                    <a:pt x="1731" y="710"/>
                    <a:pt x="1758" y="710"/>
                  </a:cubicBezTo>
                  <a:cubicBezTo>
                    <a:pt x="1924" y="710"/>
                    <a:pt x="1975" y="471"/>
                    <a:pt x="1802" y="356"/>
                  </a:cubicBezTo>
                  <a:cubicBezTo>
                    <a:pt x="1535" y="178"/>
                    <a:pt x="1046" y="0"/>
                    <a:pt x="63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15"/>
            <p:cNvSpPr/>
            <p:nvPr/>
          </p:nvSpPr>
          <p:spPr>
            <a:xfrm>
              <a:off x="2692925" y="3264450"/>
              <a:ext cx="51100" cy="18375"/>
            </a:xfrm>
            <a:custGeom>
              <a:avLst/>
              <a:gdLst/>
              <a:ahLst/>
              <a:cxnLst/>
              <a:rect l="l" t="t" r="r" b="b"/>
              <a:pathLst>
                <a:path w="2044" h="735" extrusionOk="0">
                  <a:moveTo>
                    <a:pt x="1101" y="0"/>
                  </a:moveTo>
                  <a:cubicBezTo>
                    <a:pt x="734" y="0"/>
                    <a:pt x="234" y="234"/>
                    <a:pt x="67" y="567"/>
                  </a:cubicBezTo>
                  <a:cubicBezTo>
                    <a:pt x="1" y="667"/>
                    <a:pt x="101" y="734"/>
                    <a:pt x="201" y="734"/>
                  </a:cubicBezTo>
                  <a:cubicBezTo>
                    <a:pt x="468" y="701"/>
                    <a:pt x="668" y="501"/>
                    <a:pt x="935" y="367"/>
                  </a:cubicBezTo>
                  <a:cubicBezTo>
                    <a:pt x="1008" y="334"/>
                    <a:pt x="1082" y="320"/>
                    <a:pt x="1154" y="320"/>
                  </a:cubicBezTo>
                  <a:cubicBezTo>
                    <a:pt x="1376" y="320"/>
                    <a:pt x="1584" y="458"/>
                    <a:pt x="1735" y="634"/>
                  </a:cubicBezTo>
                  <a:cubicBezTo>
                    <a:pt x="1769" y="676"/>
                    <a:pt x="1806" y="692"/>
                    <a:pt x="1842" y="692"/>
                  </a:cubicBezTo>
                  <a:cubicBezTo>
                    <a:pt x="1950" y="692"/>
                    <a:pt x="2044" y="542"/>
                    <a:pt x="1969" y="467"/>
                  </a:cubicBezTo>
                  <a:cubicBezTo>
                    <a:pt x="1769" y="134"/>
                    <a:pt x="1468" y="0"/>
                    <a:pt x="11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15"/>
            <p:cNvSpPr/>
            <p:nvPr/>
          </p:nvSpPr>
          <p:spPr>
            <a:xfrm>
              <a:off x="2731300" y="3331350"/>
              <a:ext cx="59200" cy="54050"/>
            </a:xfrm>
            <a:custGeom>
              <a:avLst/>
              <a:gdLst/>
              <a:ahLst/>
              <a:cxnLst/>
              <a:rect l="l" t="t" r="r" b="b"/>
              <a:pathLst>
                <a:path w="2368" h="2162" extrusionOk="0">
                  <a:moveTo>
                    <a:pt x="1304" y="0"/>
                  </a:moveTo>
                  <a:cubicBezTo>
                    <a:pt x="1277" y="0"/>
                    <a:pt x="1252" y="8"/>
                    <a:pt x="1234" y="26"/>
                  </a:cubicBezTo>
                  <a:cubicBezTo>
                    <a:pt x="1101" y="193"/>
                    <a:pt x="1034" y="393"/>
                    <a:pt x="901" y="560"/>
                  </a:cubicBezTo>
                  <a:cubicBezTo>
                    <a:pt x="701" y="627"/>
                    <a:pt x="467" y="627"/>
                    <a:pt x="267" y="727"/>
                  </a:cubicBezTo>
                  <a:cubicBezTo>
                    <a:pt x="200" y="793"/>
                    <a:pt x="133" y="894"/>
                    <a:pt x="234" y="994"/>
                  </a:cubicBezTo>
                  <a:cubicBezTo>
                    <a:pt x="300" y="1027"/>
                    <a:pt x="434" y="1060"/>
                    <a:pt x="534" y="1127"/>
                  </a:cubicBezTo>
                  <a:cubicBezTo>
                    <a:pt x="467" y="1194"/>
                    <a:pt x="400" y="1294"/>
                    <a:pt x="367" y="1361"/>
                  </a:cubicBezTo>
                  <a:cubicBezTo>
                    <a:pt x="334" y="1494"/>
                    <a:pt x="0" y="1861"/>
                    <a:pt x="133" y="2128"/>
                  </a:cubicBezTo>
                  <a:cubicBezTo>
                    <a:pt x="133" y="2161"/>
                    <a:pt x="200" y="2161"/>
                    <a:pt x="234" y="2161"/>
                  </a:cubicBezTo>
                  <a:cubicBezTo>
                    <a:pt x="467" y="2128"/>
                    <a:pt x="600" y="1661"/>
                    <a:pt x="701" y="1494"/>
                  </a:cubicBezTo>
                  <a:cubicBezTo>
                    <a:pt x="767" y="1361"/>
                    <a:pt x="867" y="1194"/>
                    <a:pt x="901" y="1060"/>
                  </a:cubicBezTo>
                  <a:cubicBezTo>
                    <a:pt x="1401" y="1027"/>
                    <a:pt x="1868" y="727"/>
                    <a:pt x="2235" y="460"/>
                  </a:cubicBezTo>
                  <a:cubicBezTo>
                    <a:pt x="2367" y="327"/>
                    <a:pt x="2268" y="111"/>
                    <a:pt x="2105" y="111"/>
                  </a:cubicBezTo>
                  <a:cubicBezTo>
                    <a:pt x="2063" y="111"/>
                    <a:pt x="2016" y="125"/>
                    <a:pt x="1968" y="160"/>
                  </a:cubicBezTo>
                  <a:cubicBezTo>
                    <a:pt x="1768" y="326"/>
                    <a:pt x="1468" y="460"/>
                    <a:pt x="1234" y="493"/>
                  </a:cubicBezTo>
                  <a:cubicBezTo>
                    <a:pt x="1301" y="360"/>
                    <a:pt x="1368" y="226"/>
                    <a:pt x="1434" y="160"/>
                  </a:cubicBezTo>
                  <a:cubicBezTo>
                    <a:pt x="1459" y="62"/>
                    <a:pt x="1376" y="0"/>
                    <a:pt x="130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15"/>
            <p:cNvSpPr/>
            <p:nvPr/>
          </p:nvSpPr>
          <p:spPr>
            <a:xfrm>
              <a:off x="2748800" y="3368525"/>
              <a:ext cx="38000" cy="53875"/>
            </a:xfrm>
            <a:custGeom>
              <a:avLst/>
              <a:gdLst/>
              <a:ahLst/>
              <a:cxnLst/>
              <a:rect l="l" t="t" r="r" b="b"/>
              <a:pathLst>
                <a:path w="1520" h="2155" extrusionOk="0">
                  <a:moveTo>
                    <a:pt x="1324" y="1"/>
                  </a:moveTo>
                  <a:cubicBezTo>
                    <a:pt x="1239" y="1"/>
                    <a:pt x="1146" y="53"/>
                    <a:pt x="1101" y="174"/>
                  </a:cubicBezTo>
                  <a:cubicBezTo>
                    <a:pt x="1068" y="341"/>
                    <a:pt x="1001" y="441"/>
                    <a:pt x="935" y="641"/>
                  </a:cubicBezTo>
                  <a:cubicBezTo>
                    <a:pt x="734" y="841"/>
                    <a:pt x="534" y="1041"/>
                    <a:pt x="401" y="1308"/>
                  </a:cubicBezTo>
                  <a:cubicBezTo>
                    <a:pt x="267" y="1475"/>
                    <a:pt x="1" y="1875"/>
                    <a:pt x="101" y="2075"/>
                  </a:cubicBezTo>
                  <a:cubicBezTo>
                    <a:pt x="149" y="2124"/>
                    <a:pt x="163" y="2155"/>
                    <a:pt x="179" y="2155"/>
                  </a:cubicBezTo>
                  <a:cubicBezTo>
                    <a:pt x="185" y="2155"/>
                    <a:pt x="192" y="2151"/>
                    <a:pt x="201" y="2142"/>
                  </a:cubicBezTo>
                  <a:cubicBezTo>
                    <a:pt x="434" y="2075"/>
                    <a:pt x="501" y="1742"/>
                    <a:pt x="568" y="1575"/>
                  </a:cubicBezTo>
                  <a:cubicBezTo>
                    <a:pt x="601" y="1475"/>
                    <a:pt x="701" y="1341"/>
                    <a:pt x="768" y="1241"/>
                  </a:cubicBezTo>
                  <a:cubicBezTo>
                    <a:pt x="801" y="1275"/>
                    <a:pt x="834" y="1375"/>
                    <a:pt x="834" y="1475"/>
                  </a:cubicBezTo>
                  <a:cubicBezTo>
                    <a:pt x="851" y="1558"/>
                    <a:pt x="935" y="1600"/>
                    <a:pt x="1018" y="1600"/>
                  </a:cubicBezTo>
                  <a:cubicBezTo>
                    <a:pt x="1101" y="1600"/>
                    <a:pt x="1185" y="1558"/>
                    <a:pt x="1201" y="1475"/>
                  </a:cubicBezTo>
                  <a:cubicBezTo>
                    <a:pt x="1368" y="1041"/>
                    <a:pt x="1402" y="641"/>
                    <a:pt x="1502" y="207"/>
                  </a:cubicBezTo>
                  <a:cubicBezTo>
                    <a:pt x="1520" y="79"/>
                    <a:pt x="1428" y="1"/>
                    <a:pt x="13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15"/>
            <p:cNvSpPr/>
            <p:nvPr/>
          </p:nvSpPr>
          <p:spPr>
            <a:xfrm>
              <a:off x="2785500" y="3377925"/>
              <a:ext cx="23375" cy="61925"/>
            </a:xfrm>
            <a:custGeom>
              <a:avLst/>
              <a:gdLst/>
              <a:ahLst/>
              <a:cxnLst/>
              <a:rect l="l" t="t" r="r" b="b"/>
              <a:pathLst>
                <a:path w="935" h="2477" extrusionOk="0">
                  <a:moveTo>
                    <a:pt x="551" y="0"/>
                  </a:moveTo>
                  <a:cubicBezTo>
                    <a:pt x="429" y="0"/>
                    <a:pt x="300" y="86"/>
                    <a:pt x="300" y="231"/>
                  </a:cubicBezTo>
                  <a:cubicBezTo>
                    <a:pt x="300" y="465"/>
                    <a:pt x="267" y="632"/>
                    <a:pt x="134" y="832"/>
                  </a:cubicBezTo>
                  <a:cubicBezTo>
                    <a:pt x="34" y="999"/>
                    <a:pt x="134" y="1165"/>
                    <a:pt x="267" y="1199"/>
                  </a:cubicBezTo>
                  <a:cubicBezTo>
                    <a:pt x="167" y="1699"/>
                    <a:pt x="0" y="2166"/>
                    <a:pt x="234" y="2433"/>
                  </a:cubicBezTo>
                  <a:cubicBezTo>
                    <a:pt x="261" y="2461"/>
                    <a:pt x="300" y="2477"/>
                    <a:pt x="339" y="2477"/>
                  </a:cubicBezTo>
                  <a:cubicBezTo>
                    <a:pt x="394" y="2477"/>
                    <a:pt x="448" y="2444"/>
                    <a:pt x="467" y="2366"/>
                  </a:cubicBezTo>
                  <a:cubicBezTo>
                    <a:pt x="601" y="2166"/>
                    <a:pt x="534" y="1866"/>
                    <a:pt x="567" y="1632"/>
                  </a:cubicBezTo>
                  <a:cubicBezTo>
                    <a:pt x="601" y="1332"/>
                    <a:pt x="767" y="1032"/>
                    <a:pt x="901" y="732"/>
                  </a:cubicBezTo>
                  <a:cubicBezTo>
                    <a:pt x="934" y="632"/>
                    <a:pt x="868" y="532"/>
                    <a:pt x="767" y="532"/>
                  </a:cubicBezTo>
                  <a:lnTo>
                    <a:pt x="767" y="198"/>
                  </a:lnTo>
                  <a:cubicBezTo>
                    <a:pt x="752" y="61"/>
                    <a:pt x="654" y="0"/>
                    <a:pt x="55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15"/>
            <p:cNvSpPr/>
            <p:nvPr/>
          </p:nvSpPr>
          <p:spPr>
            <a:xfrm>
              <a:off x="2821625" y="3368400"/>
              <a:ext cx="15600" cy="70900"/>
            </a:xfrm>
            <a:custGeom>
              <a:avLst/>
              <a:gdLst/>
              <a:ahLst/>
              <a:cxnLst/>
              <a:rect l="l" t="t" r="r" b="b"/>
              <a:pathLst>
                <a:path w="624" h="2836" extrusionOk="0">
                  <a:moveTo>
                    <a:pt x="262" y="1"/>
                  </a:moveTo>
                  <a:cubicBezTo>
                    <a:pt x="130" y="1"/>
                    <a:pt x="1" y="98"/>
                    <a:pt x="56" y="245"/>
                  </a:cubicBezTo>
                  <a:cubicBezTo>
                    <a:pt x="90" y="379"/>
                    <a:pt x="90" y="512"/>
                    <a:pt x="256" y="579"/>
                  </a:cubicBezTo>
                  <a:cubicBezTo>
                    <a:pt x="223" y="646"/>
                    <a:pt x="223" y="679"/>
                    <a:pt x="223" y="712"/>
                  </a:cubicBezTo>
                  <a:cubicBezTo>
                    <a:pt x="256" y="1079"/>
                    <a:pt x="256" y="1480"/>
                    <a:pt x="223" y="1880"/>
                  </a:cubicBezTo>
                  <a:cubicBezTo>
                    <a:pt x="156" y="2180"/>
                    <a:pt x="90" y="2480"/>
                    <a:pt x="156" y="2747"/>
                  </a:cubicBezTo>
                  <a:cubicBezTo>
                    <a:pt x="187" y="2809"/>
                    <a:pt x="240" y="2835"/>
                    <a:pt x="291" y="2835"/>
                  </a:cubicBezTo>
                  <a:cubicBezTo>
                    <a:pt x="349" y="2835"/>
                    <a:pt x="405" y="2801"/>
                    <a:pt x="423" y="2747"/>
                  </a:cubicBezTo>
                  <a:cubicBezTo>
                    <a:pt x="590" y="2480"/>
                    <a:pt x="557" y="2080"/>
                    <a:pt x="557" y="1813"/>
                  </a:cubicBezTo>
                  <a:cubicBezTo>
                    <a:pt x="557" y="1413"/>
                    <a:pt x="557" y="1046"/>
                    <a:pt x="490" y="712"/>
                  </a:cubicBezTo>
                  <a:cubicBezTo>
                    <a:pt x="490" y="679"/>
                    <a:pt x="457" y="646"/>
                    <a:pt x="457" y="646"/>
                  </a:cubicBezTo>
                  <a:lnTo>
                    <a:pt x="490" y="646"/>
                  </a:lnTo>
                  <a:cubicBezTo>
                    <a:pt x="623" y="446"/>
                    <a:pt x="623" y="312"/>
                    <a:pt x="490" y="212"/>
                  </a:cubicBezTo>
                  <a:cubicBezTo>
                    <a:pt x="475" y="63"/>
                    <a:pt x="367" y="1"/>
                    <a:pt x="2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15"/>
            <p:cNvSpPr/>
            <p:nvPr/>
          </p:nvSpPr>
          <p:spPr>
            <a:xfrm>
              <a:off x="2843025" y="3398675"/>
              <a:ext cx="14200" cy="40700"/>
            </a:xfrm>
            <a:custGeom>
              <a:avLst/>
              <a:gdLst/>
              <a:ahLst/>
              <a:cxnLst/>
              <a:rect l="l" t="t" r="r" b="b"/>
              <a:pathLst>
                <a:path w="568" h="1628" extrusionOk="0">
                  <a:moveTo>
                    <a:pt x="175" y="1"/>
                  </a:moveTo>
                  <a:cubicBezTo>
                    <a:pt x="89" y="1"/>
                    <a:pt x="1" y="60"/>
                    <a:pt x="1" y="169"/>
                  </a:cubicBezTo>
                  <a:cubicBezTo>
                    <a:pt x="68" y="469"/>
                    <a:pt x="68" y="702"/>
                    <a:pt x="101" y="1003"/>
                  </a:cubicBezTo>
                  <a:cubicBezTo>
                    <a:pt x="101" y="1203"/>
                    <a:pt x="101" y="1470"/>
                    <a:pt x="268" y="1603"/>
                  </a:cubicBezTo>
                  <a:cubicBezTo>
                    <a:pt x="318" y="1620"/>
                    <a:pt x="351" y="1628"/>
                    <a:pt x="376" y="1628"/>
                  </a:cubicBezTo>
                  <a:cubicBezTo>
                    <a:pt x="401" y="1628"/>
                    <a:pt x="418" y="1620"/>
                    <a:pt x="435" y="1603"/>
                  </a:cubicBezTo>
                  <a:cubicBezTo>
                    <a:pt x="568" y="1436"/>
                    <a:pt x="501" y="1169"/>
                    <a:pt x="468" y="969"/>
                  </a:cubicBezTo>
                  <a:cubicBezTo>
                    <a:pt x="435" y="669"/>
                    <a:pt x="401" y="435"/>
                    <a:pt x="334" y="135"/>
                  </a:cubicBezTo>
                  <a:cubicBezTo>
                    <a:pt x="319" y="43"/>
                    <a:pt x="248" y="1"/>
                    <a:pt x="17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15"/>
            <p:cNvSpPr/>
            <p:nvPr/>
          </p:nvSpPr>
          <p:spPr>
            <a:xfrm>
              <a:off x="2862225" y="3361800"/>
              <a:ext cx="29825" cy="77075"/>
            </a:xfrm>
            <a:custGeom>
              <a:avLst/>
              <a:gdLst/>
              <a:ahLst/>
              <a:cxnLst/>
              <a:rect l="l" t="t" r="r" b="b"/>
              <a:pathLst>
                <a:path w="1193" h="3083" extrusionOk="0">
                  <a:moveTo>
                    <a:pt x="293" y="0"/>
                  </a:moveTo>
                  <a:cubicBezTo>
                    <a:pt x="221" y="0"/>
                    <a:pt x="156" y="41"/>
                    <a:pt x="134" y="143"/>
                  </a:cubicBezTo>
                  <a:cubicBezTo>
                    <a:pt x="33" y="343"/>
                    <a:pt x="33" y="509"/>
                    <a:pt x="33" y="743"/>
                  </a:cubicBezTo>
                  <a:cubicBezTo>
                    <a:pt x="33" y="943"/>
                    <a:pt x="0" y="1177"/>
                    <a:pt x="100" y="1410"/>
                  </a:cubicBezTo>
                  <a:cubicBezTo>
                    <a:pt x="100" y="1443"/>
                    <a:pt x="134" y="1443"/>
                    <a:pt x="134" y="1443"/>
                  </a:cubicBezTo>
                  <a:cubicBezTo>
                    <a:pt x="33" y="1443"/>
                    <a:pt x="0" y="1510"/>
                    <a:pt x="0" y="1644"/>
                  </a:cubicBezTo>
                  <a:cubicBezTo>
                    <a:pt x="0" y="2144"/>
                    <a:pt x="200" y="2945"/>
                    <a:pt x="701" y="3078"/>
                  </a:cubicBezTo>
                  <a:cubicBezTo>
                    <a:pt x="720" y="3081"/>
                    <a:pt x="741" y="3082"/>
                    <a:pt x="761" y="3082"/>
                  </a:cubicBezTo>
                  <a:cubicBezTo>
                    <a:pt x="977" y="3082"/>
                    <a:pt x="1192" y="2922"/>
                    <a:pt x="1101" y="2678"/>
                  </a:cubicBezTo>
                  <a:cubicBezTo>
                    <a:pt x="1001" y="2511"/>
                    <a:pt x="834" y="2411"/>
                    <a:pt x="701" y="2244"/>
                  </a:cubicBezTo>
                  <a:cubicBezTo>
                    <a:pt x="567" y="2077"/>
                    <a:pt x="467" y="1844"/>
                    <a:pt x="434" y="1644"/>
                  </a:cubicBezTo>
                  <a:cubicBezTo>
                    <a:pt x="434" y="1610"/>
                    <a:pt x="434" y="1610"/>
                    <a:pt x="367" y="1577"/>
                  </a:cubicBezTo>
                  <a:cubicBezTo>
                    <a:pt x="467" y="1577"/>
                    <a:pt x="534" y="1477"/>
                    <a:pt x="601" y="1343"/>
                  </a:cubicBezTo>
                  <a:cubicBezTo>
                    <a:pt x="634" y="1177"/>
                    <a:pt x="601" y="1077"/>
                    <a:pt x="534" y="910"/>
                  </a:cubicBezTo>
                  <a:cubicBezTo>
                    <a:pt x="500" y="676"/>
                    <a:pt x="500" y="509"/>
                    <a:pt x="534" y="309"/>
                  </a:cubicBezTo>
                  <a:cubicBezTo>
                    <a:pt x="600" y="155"/>
                    <a:pt x="433" y="0"/>
                    <a:pt x="29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15"/>
            <p:cNvSpPr/>
            <p:nvPr/>
          </p:nvSpPr>
          <p:spPr>
            <a:xfrm>
              <a:off x="2887600" y="3381350"/>
              <a:ext cx="24675" cy="34950"/>
            </a:xfrm>
            <a:custGeom>
              <a:avLst/>
              <a:gdLst/>
              <a:ahLst/>
              <a:cxnLst/>
              <a:rect l="l" t="t" r="r" b="b"/>
              <a:pathLst>
                <a:path w="987" h="1398" extrusionOk="0">
                  <a:moveTo>
                    <a:pt x="289" y="0"/>
                  </a:moveTo>
                  <a:cubicBezTo>
                    <a:pt x="142" y="0"/>
                    <a:pt x="1" y="110"/>
                    <a:pt x="19" y="328"/>
                  </a:cubicBezTo>
                  <a:cubicBezTo>
                    <a:pt x="79" y="596"/>
                    <a:pt x="218" y="1398"/>
                    <a:pt x="629" y="1398"/>
                  </a:cubicBezTo>
                  <a:cubicBezTo>
                    <a:pt x="677" y="1398"/>
                    <a:pt x="730" y="1387"/>
                    <a:pt x="786" y="1362"/>
                  </a:cubicBezTo>
                  <a:cubicBezTo>
                    <a:pt x="953" y="1295"/>
                    <a:pt x="987" y="1128"/>
                    <a:pt x="920" y="962"/>
                  </a:cubicBezTo>
                  <a:cubicBezTo>
                    <a:pt x="853" y="862"/>
                    <a:pt x="786" y="795"/>
                    <a:pt x="753" y="695"/>
                  </a:cubicBezTo>
                  <a:cubicBezTo>
                    <a:pt x="653" y="528"/>
                    <a:pt x="620" y="395"/>
                    <a:pt x="586" y="228"/>
                  </a:cubicBezTo>
                  <a:cubicBezTo>
                    <a:pt x="541" y="76"/>
                    <a:pt x="413" y="0"/>
                    <a:pt x="2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15"/>
            <p:cNvSpPr/>
            <p:nvPr/>
          </p:nvSpPr>
          <p:spPr>
            <a:xfrm>
              <a:off x="2925025" y="3356925"/>
              <a:ext cx="32800" cy="28225"/>
            </a:xfrm>
            <a:custGeom>
              <a:avLst/>
              <a:gdLst/>
              <a:ahLst/>
              <a:cxnLst/>
              <a:rect l="l" t="t" r="r" b="b"/>
              <a:pathLst>
                <a:path w="1312" h="1129" extrusionOk="0">
                  <a:moveTo>
                    <a:pt x="225" y="1"/>
                  </a:moveTo>
                  <a:cubicBezTo>
                    <a:pt x="78" y="1"/>
                    <a:pt x="1" y="211"/>
                    <a:pt x="157" y="304"/>
                  </a:cubicBezTo>
                  <a:cubicBezTo>
                    <a:pt x="490" y="438"/>
                    <a:pt x="690" y="805"/>
                    <a:pt x="924" y="1038"/>
                  </a:cubicBezTo>
                  <a:cubicBezTo>
                    <a:pt x="970" y="1103"/>
                    <a:pt x="1024" y="1129"/>
                    <a:pt x="1074" y="1129"/>
                  </a:cubicBezTo>
                  <a:cubicBezTo>
                    <a:pt x="1205" y="1129"/>
                    <a:pt x="1311" y="949"/>
                    <a:pt x="1191" y="805"/>
                  </a:cubicBezTo>
                  <a:cubicBezTo>
                    <a:pt x="991" y="471"/>
                    <a:pt x="657" y="137"/>
                    <a:pt x="257" y="4"/>
                  </a:cubicBezTo>
                  <a:cubicBezTo>
                    <a:pt x="246" y="2"/>
                    <a:pt x="235" y="1"/>
                    <a:pt x="2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15"/>
            <p:cNvSpPr/>
            <p:nvPr/>
          </p:nvSpPr>
          <p:spPr>
            <a:xfrm>
              <a:off x="2865550" y="3305600"/>
              <a:ext cx="14475" cy="17025"/>
            </a:xfrm>
            <a:custGeom>
              <a:avLst/>
              <a:gdLst/>
              <a:ahLst/>
              <a:cxnLst/>
              <a:rect l="l" t="t" r="r" b="b"/>
              <a:pathLst>
                <a:path w="579" h="681" extrusionOk="0">
                  <a:moveTo>
                    <a:pt x="158" y="0"/>
                  </a:moveTo>
                  <a:cubicBezTo>
                    <a:pt x="113" y="0"/>
                    <a:pt x="67" y="16"/>
                    <a:pt x="67" y="56"/>
                  </a:cubicBezTo>
                  <a:cubicBezTo>
                    <a:pt x="1" y="322"/>
                    <a:pt x="134" y="489"/>
                    <a:pt x="301" y="656"/>
                  </a:cubicBezTo>
                  <a:cubicBezTo>
                    <a:pt x="318" y="673"/>
                    <a:pt x="337" y="680"/>
                    <a:pt x="358" y="680"/>
                  </a:cubicBezTo>
                  <a:cubicBezTo>
                    <a:pt x="459" y="680"/>
                    <a:pt x="578" y="500"/>
                    <a:pt x="468" y="389"/>
                  </a:cubicBezTo>
                  <a:cubicBezTo>
                    <a:pt x="334" y="322"/>
                    <a:pt x="301" y="122"/>
                    <a:pt x="234" y="22"/>
                  </a:cubicBezTo>
                  <a:cubicBezTo>
                    <a:pt x="220" y="8"/>
                    <a:pt x="189" y="0"/>
                    <a:pt x="15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15"/>
            <p:cNvSpPr/>
            <p:nvPr/>
          </p:nvSpPr>
          <p:spPr>
            <a:xfrm>
              <a:off x="2842200" y="3323500"/>
              <a:ext cx="15875" cy="17400"/>
            </a:xfrm>
            <a:custGeom>
              <a:avLst/>
              <a:gdLst/>
              <a:ahLst/>
              <a:cxnLst/>
              <a:rect l="l" t="t" r="r" b="b"/>
              <a:pathLst>
                <a:path w="635" h="696" extrusionOk="0">
                  <a:moveTo>
                    <a:pt x="478" y="1"/>
                  </a:moveTo>
                  <a:cubicBezTo>
                    <a:pt x="378" y="1"/>
                    <a:pt x="267" y="79"/>
                    <a:pt x="267" y="207"/>
                  </a:cubicBezTo>
                  <a:cubicBezTo>
                    <a:pt x="267" y="340"/>
                    <a:pt x="101" y="340"/>
                    <a:pt x="67" y="440"/>
                  </a:cubicBezTo>
                  <a:cubicBezTo>
                    <a:pt x="1" y="507"/>
                    <a:pt x="67" y="540"/>
                    <a:pt x="101" y="640"/>
                  </a:cubicBezTo>
                  <a:cubicBezTo>
                    <a:pt x="120" y="680"/>
                    <a:pt x="174" y="696"/>
                    <a:pt x="222" y="696"/>
                  </a:cubicBezTo>
                  <a:cubicBezTo>
                    <a:pt x="256" y="696"/>
                    <a:pt x="287" y="688"/>
                    <a:pt x="301" y="674"/>
                  </a:cubicBezTo>
                  <a:cubicBezTo>
                    <a:pt x="501" y="640"/>
                    <a:pt x="634" y="374"/>
                    <a:pt x="634" y="173"/>
                  </a:cubicBezTo>
                  <a:cubicBezTo>
                    <a:pt x="634" y="53"/>
                    <a:pt x="560" y="1"/>
                    <a:pt x="47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15"/>
            <p:cNvSpPr/>
            <p:nvPr/>
          </p:nvSpPr>
          <p:spPr>
            <a:xfrm>
              <a:off x="2787150" y="3352800"/>
              <a:ext cx="15625" cy="16550"/>
            </a:xfrm>
            <a:custGeom>
              <a:avLst/>
              <a:gdLst/>
              <a:ahLst/>
              <a:cxnLst/>
              <a:rect l="l" t="t" r="r" b="b"/>
              <a:pathLst>
                <a:path w="625" h="662" extrusionOk="0">
                  <a:moveTo>
                    <a:pt x="190" y="1"/>
                  </a:moveTo>
                  <a:cubicBezTo>
                    <a:pt x="143" y="1"/>
                    <a:pt x="101" y="38"/>
                    <a:pt x="101" y="102"/>
                  </a:cubicBezTo>
                  <a:cubicBezTo>
                    <a:pt x="34" y="202"/>
                    <a:pt x="1" y="336"/>
                    <a:pt x="1" y="469"/>
                  </a:cubicBezTo>
                  <a:cubicBezTo>
                    <a:pt x="1" y="593"/>
                    <a:pt x="111" y="662"/>
                    <a:pt x="222" y="662"/>
                  </a:cubicBezTo>
                  <a:cubicBezTo>
                    <a:pt x="261" y="662"/>
                    <a:pt x="300" y="653"/>
                    <a:pt x="335" y="636"/>
                  </a:cubicBezTo>
                  <a:cubicBezTo>
                    <a:pt x="468" y="569"/>
                    <a:pt x="501" y="469"/>
                    <a:pt x="535" y="336"/>
                  </a:cubicBezTo>
                  <a:cubicBezTo>
                    <a:pt x="624" y="156"/>
                    <a:pt x="446" y="30"/>
                    <a:pt x="312" y="30"/>
                  </a:cubicBezTo>
                  <a:cubicBezTo>
                    <a:pt x="296" y="30"/>
                    <a:pt x="282" y="32"/>
                    <a:pt x="268" y="36"/>
                  </a:cubicBezTo>
                  <a:cubicBezTo>
                    <a:pt x="244" y="12"/>
                    <a:pt x="216" y="1"/>
                    <a:pt x="19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15"/>
            <p:cNvSpPr/>
            <p:nvPr/>
          </p:nvSpPr>
          <p:spPr>
            <a:xfrm>
              <a:off x="2737125" y="3286750"/>
              <a:ext cx="44600" cy="18900"/>
            </a:xfrm>
            <a:custGeom>
              <a:avLst/>
              <a:gdLst/>
              <a:ahLst/>
              <a:cxnLst/>
              <a:rect l="l" t="t" r="r" b="b"/>
              <a:pathLst>
                <a:path w="1784" h="756" extrusionOk="0">
                  <a:moveTo>
                    <a:pt x="1495" y="0"/>
                  </a:moveTo>
                  <a:cubicBezTo>
                    <a:pt x="1476" y="0"/>
                    <a:pt x="1456" y="3"/>
                    <a:pt x="1435" y="9"/>
                  </a:cubicBezTo>
                  <a:cubicBezTo>
                    <a:pt x="1168" y="142"/>
                    <a:pt x="868" y="176"/>
                    <a:pt x="634" y="242"/>
                  </a:cubicBezTo>
                  <a:cubicBezTo>
                    <a:pt x="434" y="276"/>
                    <a:pt x="201" y="242"/>
                    <a:pt x="34" y="409"/>
                  </a:cubicBezTo>
                  <a:cubicBezTo>
                    <a:pt x="1" y="443"/>
                    <a:pt x="1" y="576"/>
                    <a:pt x="101" y="609"/>
                  </a:cubicBezTo>
                  <a:cubicBezTo>
                    <a:pt x="211" y="720"/>
                    <a:pt x="314" y="756"/>
                    <a:pt x="420" y="756"/>
                  </a:cubicBezTo>
                  <a:cubicBezTo>
                    <a:pt x="538" y="756"/>
                    <a:pt x="660" y="711"/>
                    <a:pt x="801" y="676"/>
                  </a:cubicBezTo>
                  <a:cubicBezTo>
                    <a:pt x="1101" y="643"/>
                    <a:pt x="1335" y="509"/>
                    <a:pt x="1602" y="409"/>
                  </a:cubicBezTo>
                  <a:cubicBezTo>
                    <a:pt x="1784" y="288"/>
                    <a:pt x="1690" y="0"/>
                    <a:pt x="14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15"/>
            <p:cNvSpPr/>
            <p:nvPr/>
          </p:nvSpPr>
          <p:spPr>
            <a:xfrm>
              <a:off x="2766325" y="3252100"/>
              <a:ext cx="20150" cy="14075"/>
            </a:xfrm>
            <a:custGeom>
              <a:avLst/>
              <a:gdLst/>
              <a:ahLst/>
              <a:cxnLst/>
              <a:rect l="l" t="t" r="r" b="b"/>
              <a:pathLst>
                <a:path w="806" h="563" extrusionOk="0">
                  <a:moveTo>
                    <a:pt x="496" y="0"/>
                  </a:moveTo>
                  <a:cubicBezTo>
                    <a:pt x="466" y="0"/>
                    <a:pt x="433" y="8"/>
                    <a:pt x="400" y="27"/>
                  </a:cubicBezTo>
                  <a:cubicBezTo>
                    <a:pt x="367" y="27"/>
                    <a:pt x="334" y="61"/>
                    <a:pt x="300" y="61"/>
                  </a:cubicBezTo>
                  <a:cubicBezTo>
                    <a:pt x="167" y="61"/>
                    <a:pt x="67" y="61"/>
                    <a:pt x="33" y="194"/>
                  </a:cubicBezTo>
                  <a:cubicBezTo>
                    <a:pt x="0" y="361"/>
                    <a:pt x="33" y="494"/>
                    <a:pt x="167" y="528"/>
                  </a:cubicBezTo>
                  <a:cubicBezTo>
                    <a:pt x="208" y="552"/>
                    <a:pt x="248" y="563"/>
                    <a:pt x="288" y="563"/>
                  </a:cubicBezTo>
                  <a:cubicBezTo>
                    <a:pt x="413" y="563"/>
                    <a:pt x="533" y="462"/>
                    <a:pt x="634" y="361"/>
                  </a:cubicBezTo>
                  <a:cubicBezTo>
                    <a:pt x="806" y="304"/>
                    <a:pt x="682" y="0"/>
                    <a:pt x="49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15"/>
            <p:cNvSpPr/>
            <p:nvPr/>
          </p:nvSpPr>
          <p:spPr>
            <a:xfrm>
              <a:off x="2802500" y="3329075"/>
              <a:ext cx="15550" cy="14725"/>
            </a:xfrm>
            <a:custGeom>
              <a:avLst/>
              <a:gdLst/>
              <a:ahLst/>
              <a:cxnLst/>
              <a:rect l="l" t="t" r="r" b="b"/>
              <a:pathLst>
                <a:path w="622" h="589" extrusionOk="0">
                  <a:moveTo>
                    <a:pt x="245" y="1"/>
                  </a:moveTo>
                  <a:cubicBezTo>
                    <a:pt x="127" y="1"/>
                    <a:pt x="1" y="89"/>
                    <a:pt x="21" y="251"/>
                  </a:cubicBezTo>
                  <a:cubicBezTo>
                    <a:pt x="21" y="434"/>
                    <a:pt x="132" y="589"/>
                    <a:pt x="329" y="589"/>
                  </a:cubicBezTo>
                  <a:cubicBezTo>
                    <a:pt x="348" y="589"/>
                    <a:pt x="367" y="587"/>
                    <a:pt x="388" y="584"/>
                  </a:cubicBezTo>
                  <a:cubicBezTo>
                    <a:pt x="588" y="551"/>
                    <a:pt x="621" y="217"/>
                    <a:pt x="421" y="117"/>
                  </a:cubicBezTo>
                  <a:cubicBezTo>
                    <a:pt x="395" y="38"/>
                    <a:pt x="322" y="1"/>
                    <a:pt x="24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15"/>
            <p:cNvSpPr/>
            <p:nvPr/>
          </p:nvSpPr>
          <p:spPr>
            <a:xfrm>
              <a:off x="2841500" y="3384225"/>
              <a:ext cx="19775" cy="14800"/>
            </a:xfrm>
            <a:custGeom>
              <a:avLst/>
              <a:gdLst/>
              <a:ahLst/>
              <a:cxnLst/>
              <a:rect l="l" t="t" r="r" b="b"/>
              <a:pathLst>
                <a:path w="791" h="592" extrusionOk="0">
                  <a:moveTo>
                    <a:pt x="298" y="1"/>
                  </a:moveTo>
                  <a:cubicBezTo>
                    <a:pt x="122" y="1"/>
                    <a:pt x="0" y="245"/>
                    <a:pt x="162" y="380"/>
                  </a:cubicBezTo>
                  <a:cubicBezTo>
                    <a:pt x="262" y="413"/>
                    <a:pt x="295" y="513"/>
                    <a:pt x="362" y="546"/>
                  </a:cubicBezTo>
                  <a:cubicBezTo>
                    <a:pt x="407" y="578"/>
                    <a:pt x="451" y="592"/>
                    <a:pt x="493" y="592"/>
                  </a:cubicBezTo>
                  <a:cubicBezTo>
                    <a:pt x="669" y="592"/>
                    <a:pt x="791" y="348"/>
                    <a:pt x="629" y="213"/>
                  </a:cubicBezTo>
                  <a:cubicBezTo>
                    <a:pt x="529" y="180"/>
                    <a:pt x="496" y="79"/>
                    <a:pt x="429" y="46"/>
                  </a:cubicBezTo>
                  <a:cubicBezTo>
                    <a:pt x="384" y="14"/>
                    <a:pt x="340" y="1"/>
                    <a:pt x="2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15"/>
            <p:cNvSpPr/>
            <p:nvPr/>
          </p:nvSpPr>
          <p:spPr>
            <a:xfrm>
              <a:off x="2797175" y="3245375"/>
              <a:ext cx="21700" cy="23700"/>
            </a:xfrm>
            <a:custGeom>
              <a:avLst/>
              <a:gdLst/>
              <a:ahLst/>
              <a:cxnLst/>
              <a:rect l="l" t="t" r="r" b="b"/>
              <a:pathLst>
                <a:path w="868" h="948" extrusionOk="0">
                  <a:moveTo>
                    <a:pt x="540" y="0"/>
                  </a:moveTo>
                  <a:cubicBezTo>
                    <a:pt x="494" y="0"/>
                    <a:pt x="445" y="18"/>
                    <a:pt x="401" y="63"/>
                  </a:cubicBezTo>
                  <a:lnTo>
                    <a:pt x="134" y="296"/>
                  </a:lnTo>
                  <a:cubicBezTo>
                    <a:pt x="67" y="330"/>
                    <a:pt x="67" y="463"/>
                    <a:pt x="67" y="563"/>
                  </a:cubicBezTo>
                  <a:cubicBezTo>
                    <a:pt x="100" y="597"/>
                    <a:pt x="0" y="663"/>
                    <a:pt x="67" y="730"/>
                  </a:cubicBezTo>
                  <a:cubicBezTo>
                    <a:pt x="121" y="839"/>
                    <a:pt x="332" y="948"/>
                    <a:pt x="498" y="948"/>
                  </a:cubicBezTo>
                  <a:cubicBezTo>
                    <a:pt x="535" y="948"/>
                    <a:pt x="570" y="942"/>
                    <a:pt x="601" y="930"/>
                  </a:cubicBezTo>
                  <a:cubicBezTo>
                    <a:pt x="801" y="830"/>
                    <a:pt x="868" y="630"/>
                    <a:pt x="801" y="430"/>
                  </a:cubicBezTo>
                  <a:cubicBezTo>
                    <a:pt x="801" y="330"/>
                    <a:pt x="767" y="296"/>
                    <a:pt x="701" y="263"/>
                  </a:cubicBezTo>
                  <a:cubicBezTo>
                    <a:pt x="774" y="141"/>
                    <a:pt x="668" y="0"/>
                    <a:pt x="54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15"/>
            <p:cNvSpPr/>
            <p:nvPr/>
          </p:nvSpPr>
          <p:spPr>
            <a:xfrm>
              <a:off x="2766325" y="3221500"/>
              <a:ext cx="14750" cy="11075"/>
            </a:xfrm>
            <a:custGeom>
              <a:avLst/>
              <a:gdLst/>
              <a:ahLst/>
              <a:cxnLst/>
              <a:rect l="l" t="t" r="r" b="b"/>
              <a:pathLst>
                <a:path w="590" h="443" extrusionOk="0">
                  <a:moveTo>
                    <a:pt x="138" y="0"/>
                  </a:moveTo>
                  <a:cubicBezTo>
                    <a:pt x="117" y="0"/>
                    <a:pt x="100" y="17"/>
                    <a:pt x="100" y="50"/>
                  </a:cubicBezTo>
                  <a:cubicBezTo>
                    <a:pt x="33" y="84"/>
                    <a:pt x="33" y="117"/>
                    <a:pt x="33" y="151"/>
                  </a:cubicBezTo>
                  <a:cubicBezTo>
                    <a:pt x="0" y="251"/>
                    <a:pt x="33" y="384"/>
                    <a:pt x="133" y="417"/>
                  </a:cubicBezTo>
                  <a:cubicBezTo>
                    <a:pt x="167" y="434"/>
                    <a:pt x="209" y="442"/>
                    <a:pt x="250" y="442"/>
                  </a:cubicBezTo>
                  <a:cubicBezTo>
                    <a:pt x="292" y="442"/>
                    <a:pt x="334" y="434"/>
                    <a:pt x="367" y="417"/>
                  </a:cubicBezTo>
                  <a:cubicBezTo>
                    <a:pt x="589" y="386"/>
                    <a:pt x="539" y="81"/>
                    <a:pt x="304" y="81"/>
                  </a:cubicBezTo>
                  <a:cubicBezTo>
                    <a:pt x="292" y="81"/>
                    <a:pt x="280" y="82"/>
                    <a:pt x="267" y="84"/>
                  </a:cubicBezTo>
                  <a:lnTo>
                    <a:pt x="200" y="84"/>
                  </a:lnTo>
                  <a:cubicBezTo>
                    <a:pt x="300" y="84"/>
                    <a:pt x="267" y="84"/>
                    <a:pt x="200" y="50"/>
                  </a:cubicBezTo>
                  <a:cubicBezTo>
                    <a:pt x="183" y="17"/>
                    <a:pt x="158" y="0"/>
                    <a:pt x="13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15"/>
            <p:cNvSpPr/>
            <p:nvPr/>
          </p:nvSpPr>
          <p:spPr>
            <a:xfrm>
              <a:off x="2818850" y="3160200"/>
              <a:ext cx="14200" cy="43325"/>
            </a:xfrm>
            <a:custGeom>
              <a:avLst/>
              <a:gdLst/>
              <a:ahLst/>
              <a:cxnLst/>
              <a:rect l="l" t="t" r="r" b="b"/>
              <a:pathLst>
                <a:path w="568" h="1733" extrusionOk="0">
                  <a:moveTo>
                    <a:pt x="267" y="1"/>
                  </a:moveTo>
                  <a:cubicBezTo>
                    <a:pt x="1" y="67"/>
                    <a:pt x="67" y="668"/>
                    <a:pt x="67" y="868"/>
                  </a:cubicBezTo>
                  <a:cubicBezTo>
                    <a:pt x="67" y="1135"/>
                    <a:pt x="101" y="1535"/>
                    <a:pt x="334" y="1702"/>
                  </a:cubicBezTo>
                  <a:cubicBezTo>
                    <a:pt x="349" y="1724"/>
                    <a:pt x="368" y="1733"/>
                    <a:pt x="388" y="1733"/>
                  </a:cubicBezTo>
                  <a:cubicBezTo>
                    <a:pt x="462" y="1733"/>
                    <a:pt x="553" y="1613"/>
                    <a:pt x="501" y="1535"/>
                  </a:cubicBezTo>
                  <a:cubicBezTo>
                    <a:pt x="367" y="1402"/>
                    <a:pt x="401" y="968"/>
                    <a:pt x="434" y="801"/>
                  </a:cubicBezTo>
                  <a:cubicBezTo>
                    <a:pt x="434" y="634"/>
                    <a:pt x="568" y="301"/>
                    <a:pt x="434" y="67"/>
                  </a:cubicBezTo>
                  <a:cubicBezTo>
                    <a:pt x="401" y="1"/>
                    <a:pt x="334" y="1"/>
                    <a:pt x="26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15"/>
            <p:cNvSpPr/>
            <p:nvPr/>
          </p:nvSpPr>
          <p:spPr>
            <a:xfrm>
              <a:off x="2846375" y="3189325"/>
              <a:ext cx="18375" cy="47500"/>
            </a:xfrm>
            <a:custGeom>
              <a:avLst/>
              <a:gdLst/>
              <a:ahLst/>
              <a:cxnLst/>
              <a:rect l="l" t="t" r="r" b="b"/>
              <a:pathLst>
                <a:path w="735" h="1900" extrusionOk="0">
                  <a:moveTo>
                    <a:pt x="329" y="0"/>
                  </a:moveTo>
                  <a:cubicBezTo>
                    <a:pt x="262" y="0"/>
                    <a:pt x="208" y="29"/>
                    <a:pt x="167" y="70"/>
                  </a:cubicBezTo>
                  <a:cubicBezTo>
                    <a:pt x="0" y="303"/>
                    <a:pt x="100" y="537"/>
                    <a:pt x="134" y="804"/>
                  </a:cubicBezTo>
                  <a:cubicBezTo>
                    <a:pt x="134" y="1137"/>
                    <a:pt x="134" y="1404"/>
                    <a:pt x="234" y="1738"/>
                  </a:cubicBezTo>
                  <a:cubicBezTo>
                    <a:pt x="248" y="1853"/>
                    <a:pt x="318" y="1900"/>
                    <a:pt x="394" y="1900"/>
                  </a:cubicBezTo>
                  <a:cubicBezTo>
                    <a:pt x="493" y="1900"/>
                    <a:pt x="601" y="1818"/>
                    <a:pt x="601" y="1704"/>
                  </a:cubicBezTo>
                  <a:cubicBezTo>
                    <a:pt x="601" y="1404"/>
                    <a:pt x="634" y="1071"/>
                    <a:pt x="634" y="804"/>
                  </a:cubicBezTo>
                  <a:cubicBezTo>
                    <a:pt x="634" y="537"/>
                    <a:pt x="734" y="237"/>
                    <a:pt x="467" y="37"/>
                  </a:cubicBezTo>
                  <a:cubicBezTo>
                    <a:pt x="416" y="11"/>
                    <a:pt x="370" y="0"/>
                    <a:pt x="32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15"/>
            <p:cNvSpPr/>
            <p:nvPr/>
          </p:nvSpPr>
          <p:spPr>
            <a:xfrm>
              <a:off x="2916425" y="3235050"/>
              <a:ext cx="16700" cy="19825"/>
            </a:xfrm>
            <a:custGeom>
              <a:avLst/>
              <a:gdLst/>
              <a:ahLst/>
              <a:cxnLst/>
              <a:rect l="l" t="t" r="r" b="b"/>
              <a:pathLst>
                <a:path w="668" h="793" extrusionOk="0">
                  <a:moveTo>
                    <a:pt x="417" y="0"/>
                  </a:moveTo>
                  <a:cubicBezTo>
                    <a:pt x="402" y="0"/>
                    <a:pt x="385" y="3"/>
                    <a:pt x="367" y="9"/>
                  </a:cubicBezTo>
                  <a:cubicBezTo>
                    <a:pt x="100" y="42"/>
                    <a:pt x="0" y="376"/>
                    <a:pt x="100" y="643"/>
                  </a:cubicBezTo>
                  <a:cubicBezTo>
                    <a:pt x="117" y="743"/>
                    <a:pt x="209" y="793"/>
                    <a:pt x="296" y="793"/>
                  </a:cubicBezTo>
                  <a:cubicBezTo>
                    <a:pt x="384" y="793"/>
                    <a:pt x="467" y="743"/>
                    <a:pt x="467" y="643"/>
                  </a:cubicBezTo>
                  <a:lnTo>
                    <a:pt x="467" y="509"/>
                  </a:lnTo>
                  <a:cubicBezTo>
                    <a:pt x="467" y="452"/>
                    <a:pt x="489" y="428"/>
                    <a:pt x="489" y="423"/>
                  </a:cubicBezTo>
                  <a:lnTo>
                    <a:pt x="489" y="423"/>
                  </a:lnTo>
                  <a:cubicBezTo>
                    <a:pt x="504" y="416"/>
                    <a:pt x="519" y="409"/>
                    <a:pt x="534" y="409"/>
                  </a:cubicBezTo>
                  <a:cubicBezTo>
                    <a:pt x="601" y="376"/>
                    <a:pt x="634" y="342"/>
                    <a:pt x="634" y="309"/>
                  </a:cubicBezTo>
                  <a:cubicBezTo>
                    <a:pt x="667" y="242"/>
                    <a:pt x="634" y="176"/>
                    <a:pt x="601" y="142"/>
                  </a:cubicBezTo>
                  <a:cubicBezTo>
                    <a:pt x="546" y="60"/>
                    <a:pt x="491" y="0"/>
                    <a:pt x="4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15"/>
            <p:cNvSpPr/>
            <p:nvPr/>
          </p:nvSpPr>
          <p:spPr>
            <a:xfrm>
              <a:off x="2859525" y="3173750"/>
              <a:ext cx="40025" cy="53450"/>
            </a:xfrm>
            <a:custGeom>
              <a:avLst/>
              <a:gdLst/>
              <a:ahLst/>
              <a:cxnLst/>
              <a:rect l="l" t="t" r="r" b="b"/>
              <a:pathLst>
                <a:path w="1601" h="2138" extrusionOk="0">
                  <a:moveTo>
                    <a:pt x="1387" y="0"/>
                  </a:moveTo>
                  <a:cubicBezTo>
                    <a:pt x="1349" y="0"/>
                    <a:pt x="1310" y="9"/>
                    <a:pt x="1276" y="26"/>
                  </a:cubicBezTo>
                  <a:cubicBezTo>
                    <a:pt x="975" y="193"/>
                    <a:pt x="809" y="693"/>
                    <a:pt x="642" y="993"/>
                  </a:cubicBezTo>
                  <a:cubicBezTo>
                    <a:pt x="575" y="1160"/>
                    <a:pt x="442" y="1360"/>
                    <a:pt x="375" y="1527"/>
                  </a:cubicBezTo>
                  <a:cubicBezTo>
                    <a:pt x="308" y="1594"/>
                    <a:pt x="242" y="1827"/>
                    <a:pt x="208" y="1827"/>
                  </a:cubicBezTo>
                  <a:cubicBezTo>
                    <a:pt x="0" y="1916"/>
                    <a:pt x="83" y="2138"/>
                    <a:pt x="246" y="2138"/>
                  </a:cubicBezTo>
                  <a:cubicBezTo>
                    <a:pt x="265" y="2138"/>
                    <a:pt x="286" y="2135"/>
                    <a:pt x="308" y="2127"/>
                  </a:cubicBezTo>
                  <a:cubicBezTo>
                    <a:pt x="575" y="2027"/>
                    <a:pt x="775" y="1627"/>
                    <a:pt x="909" y="1427"/>
                  </a:cubicBezTo>
                  <a:cubicBezTo>
                    <a:pt x="1042" y="1193"/>
                    <a:pt x="1142" y="993"/>
                    <a:pt x="1276" y="760"/>
                  </a:cubicBezTo>
                  <a:cubicBezTo>
                    <a:pt x="1376" y="593"/>
                    <a:pt x="1542" y="426"/>
                    <a:pt x="1576" y="193"/>
                  </a:cubicBezTo>
                  <a:cubicBezTo>
                    <a:pt x="1601" y="69"/>
                    <a:pt x="1497" y="0"/>
                    <a:pt x="138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15"/>
            <p:cNvSpPr/>
            <p:nvPr/>
          </p:nvSpPr>
          <p:spPr>
            <a:xfrm>
              <a:off x="2898900" y="3176575"/>
              <a:ext cx="34225" cy="95425"/>
            </a:xfrm>
            <a:custGeom>
              <a:avLst/>
              <a:gdLst/>
              <a:ahLst/>
              <a:cxnLst/>
              <a:rect l="l" t="t" r="r" b="b"/>
              <a:pathLst>
                <a:path w="1369" h="3817" extrusionOk="0">
                  <a:moveTo>
                    <a:pt x="1191" y="1"/>
                  </a:moveTo>
                  <a:cubicBezTo>
                    <a:pt x="1170" y="1"/>
                    <a:pt x="1151" y="5"/>
                    <a:pt x="1135" y="13"/>
                  </a:cubicBezTo>
                  <a:cubicBezTo>
                    <a:pt x="635" y="346"/>
                    <a:pt x="468" y="1047"/>
                    <a:pt x="334" y="1581"/>
                  </a:cubicBezTo>
                  <a:cubicBezTo>
                    <a:pt x="301" y="1814"/>
                    <a:pt x="201" y="2014"/>
                    <a:pt x="168" y="2214"/>
                  </a:cubicBezTo>
                  <a:cubicBezTo>
                    <a:pt x="68" y="2415"/>
                    <a:pt x="34" y="2648"/>
                    <a:pt x="34" y="2848"/>
                  </a:cubicBezTo>
                  <a:cubicBezTo>
                    <a:pt x="34" y="2882"/>
                    <a:pt x="34" y="2915"/>
                    <a:pt x="68" y="2982"/>
                  </a:cubicBezTo>
                  <a:cubicBezTo>
                    <a:pt x="34" y="3182"/>
                    <a:pt x="34" y="3415"/>
                    <a:pt x="1" y="3649"/>
                  </a:cubicBezTo>
                  <a:cubicBezTo>
                    <a:pt x="1" y="3757"/>
                    <a:pt x="79" y="3817"/>
                    <a:pt x="151" y="3817"/>
                  </a:cubicBezTo>
                  <a:cubicBezTo>
                    <a:pt x="212" y="3817"/>
                    <a:pt x="268" y="3774"/>
                    <a:pt x="268" y="3682"/>
                  </a:cubicBezTo>
                  <a:cubicBezTo>
                    <a:pt x="368" y="3182"/>
                    <a:pt x="434" y="2715"/>
                    <a:pt x="568" y="2248"/>
                  </a:cubicBezTo>
                  <a:cubicBezTo>
                    <a:pt x="668" y="2181"/>
                    <a:pt x="668" y="2081"/>
                    <a:pt x="735" y="2048"/>
                  </a:cubicBezTo>
                  <a:cubicBezTo>
                    <a:pt x="901" y="1814"/>
                    <a:pt x="1202" y="1681"/>
                    <a:pt x="1335" y="1481"/>
                  </a:cubicBezTo>
                  <a:cubicBezTo>
                    <a:pt x="1368" y="1380"/>
                    <a:pt x="1335" y="1314"/>
                    <a:pt x="1235" y="1247"/>
                  </a:cubicBezTo>
                  <a:cubicBezTo>
                    <a:pt x="1135" y="1247"/>
                    <a:pt x="1035" y="1247"/>
                    <a:pt x="901" y="1314"/>
                  </a:cubicBezTo>
                  <a:cubicBezTo>
                    <a:pt x="1068" y="913"/>
                    <a:pt x="1302" y="547"/>
                    <a:pt x="1335" y="146"/>
                  </a:cubicBezTo>
                  <a:cubicBezTo>
                    <a:pt x="1335" y="44"/>
                    <a:pt x="1257" y="1"/>
                    <a:pt x="119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15"/>
            <p:cNvSpPr/>
            <p:nvPr/>
          </p:nvSpPr>
          <p:spPr>
            <a:xfrm>
              <a:off x="2935850" y="3280300"/>
              <a:ext cx="30625" cy="21750"/>
            </a:xfrm>
            <a:custGeom>
              <a:avLst/>
              <a:gdLst/>
              <a:ahLst/>
              <a:cxnLst/>
              <a:rect l="l" t="t" r="r" b="b"/>
              <a:pathLst>
                <a:path w="1225" h="870" extrusionOk="0">
                  <a:moveTo>
                    <a:pt x="1058" y="0"/>
                  </a:moveTo>
                  <a:cubicBezTo>
                    <a:pt x="925" y="0"/>
                    <a:pt x="891" y="67"/>
                    <a:pt x="824" y="100"/>
                  </a:cubicBezTo>
                  <a:lnTo>
                    <a:pt x="658" y="100"/>
                  </a:lnTo>
                  <a:cubicBezTo>
                    <a:pt x="634" y="40"/>
                    <a:pt x="575" y="14"/>
                    <a:pt x="512" y="14"/>
                  </a:cubicBezTo>
                  <a:cubicBezTo>
                    <a:pt x="402" y="14"/>
                    <a:pt x="282" y="94"/>
                    <a:pt x="324" y="200"/>
                  </a:cubicBezTo>
                  <a:cubicBezTo>
                    <a:pt x="324" y="267"/>
                    <a:pt x="391" y="334"/>
                    <a:pt x="424" y="400"/>
                  </a:cubicBezTo>
                  <a:cubicBezTo>
                    <a:pt x="357" y="434"/>
                    <a:pt x="324" y="500"/>
                    <a:pt x="224" y="500"/>
                  </a:cubicBezTo>
                  <a:cubicBezTo>
                    <a:pt x="1" y="532"/>
                    <a:pt x="21" y="870"/>
                    <a:pt x="228" y="870"/>
                  </a:cubicBezTo>
                  <a:cubicBezTo>
                    <a:pt x="237" y="870"/>
                    <a:pt x="247" y="869"/>
                    <a:pt x="257" y="867"/>
                  </a:cubicBezTo>
                  <a:cubicBezTo>
                    <a:pt x="491" y="801"/>
                    <a:pt x="658" y="767"/>
                    <a:pt x="858" y="634"/>
                  </a:cubicBezTo>
                  <a:cubicBezTo>
                    <a:pt x="991" y="567"/>
                    <a:pt x="1225" y="334"/>
                    <a:pt x="1191" y="100"/>
                  </a:cubicBezTo>
                  <a:cubicBezTo>
                    <a:pt x="1191" y="33"/>
                    <a:pt x="1091" y="0"/>
                    <a:pt x="105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15"/>
            <p:cNvSpPr/>
            <p:nvPr/>
          </p:nvSpPr>
          <p:spPr>
            <a:xfrm>
              <a:off x="2825525" y="3262900"/>
              <a:ext cx="53475" cy="16200"/>
            </a:xfrm>
            <a:custGeom>
              <a:avLst/>
              <a:gdLst/>
              <a:ahLst/>
              <a:cxnLst/>
              <a:rect l="l" t="t" r="r" b="b"/>
              <a:pathLst>
                <a:path w="2139" h="648" extrusionOk="0">
                  <a:moveTo>
                    <a:pt x="1836" y="0"/>
                  </a:moveTo>
                  <a:cubicBezTo>
                    <a:pt x="1804" y="0"/>
                    <a:pt x="1770" y="9"/>
                    <a:pt x="1735" y="29"/>
                  </a:cubicBezTo>
                  <a:lnTo>
                    <a:pt x="1468" y="129"/>
                  </a:lnTo>
                  <a:cubicBezTo>
                    <a:pt x="1435" y="129"/>
                    <a:pt x="1435" y="196"/>
                    <a:pt x="1401" y="196"/>
                  </a:cubicBezTo>
                  <a:cubicBezTo>
                    <a:pt x="1335" y="129"/>
                    <a:pt x="1301" y="96"/>
                    <a:pt x="1235" y="96"/>
                  </a:cubicBezTo>
                  <a:lnTo>
                    <a:pt x="601" y="96"/>
                  </a:lnTo>
                  <a:cubicBezTo>
                    <a:pt x="517" y="96"/>
                    <a:pt x="426" y="87"/>
                    <a:pt x="338" y="87"/>
                  </a:cubicBezTo>
                  <a:cubicBezTo>
                    <a:pt x="251" y="87"/>
                    <a:pt x="167" y="96"/>
                    <a:pt x="100" y="129"/>
                  </a:cubicBezTo>
                  <a:cubicBezTo>
                    <a:pt x="0" y="229"/>
                    <a:pt x="0" y="363"/>
                    <a:pt x="100" y="429"/>
                  </a:cubicBezTo>
                  <a:cubicBezTo>
                    <a:pt x="184" y="463"/>
                    <a:pt x="276" y="471"/>
                    <a:pt x="367" y="471"/>
                  </a:cubicBezTo>
                  <a:cubicBezTo>
                    <a:pt x="459" y="471"/>
                    <a:pt x="551" y="463"/>
                    <a:pt x="634" y="463"/>
                  </a:cubicBezTo>
                  <a:lnTo>
                    <a:pt x="1101" y="463"/>
                  </a:lnTo>
                  <a:cubicBezTo>
                    <a:pt x="1101" y="563"/>
                    <a:pt x="1168" y="629"/>
                    <a:pt x="1301" y="629"/>
                  </a:cubicBezTo>
                  <a:cubicBezTo>
                    <a:pt x="1350" y="642"/>
                    <a:pt x="1397" y="647"/>
                    <a:pt x="1442" y="647"/>
                  </a:cubicBezTo>
                  <a:cubicBezTo>
                    <a:pt x="1642" y="647"/>
                    <a:pt x="1805" y="538"/>
                    <a:pt x="1968" y="429"/>
                  </a:cubicBezTo>
                  <a:cubicBezTo>
                    <a:pt x="2139" y="287"/>
                    <a:pt x="2019" y="0"/>
                    <a:pt x="18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15"/>
            <p:cNvSpPr/>
            <p:nvPr/>
          </p:nvSpPr>
          <p:spPr>
            <a:xfrm>
              <a:off x="2885900" y="3312075"/>
              <a:ext cx="15350" cy="15950"/>
            </a:xfrm>
            <a:custGeom>
              <a:avLst/>
              <a:gdLst/>
              <a:ahLst/>
              <a:cxnLst/>
              <a:rect l="l" t="t" r="r" b="b"/>
              <a:pathLst>
                <a:path w="614" h="638" extrusionOk="0">
                  <a:moveTo>
                    <a:pt x="211" y="0"/>
                  </a:moveTo>
                  <a:cubicBezTo>
                    <a:pt x="111" y="0"/>
                    <a:pt x="1" y="64"/>
                    <a:pt x="20" y="163"/>
                  </a:cubicBezTo>
                  <a:cubicBezTo>
                    <a:pt x="20" y="230"/>
                    <a:pt x="54" y="297"/>
                    <a:pt x="87" y="330"/>
                  </a:cubicBezTo>
                  <a:cubicBezTo>
                    <a:pt x="87" y="397"/>
                    <a:pt x="154" y="430"/>
                    <a:pt x="187" y="464"/>
                  </a:cubicBezTo>
                  <a:cubicBezTo>
                    <a:pt x="201" y="587"/>
                    <a:pt x="282" y="637"/>
                    <a:pt x="366" y="637"/>
                  </a:cubicBezTo>
                  <a:cubicBezTo>
                    <a:pt x="487" y="637"/>
                    <a:pt x="613" y="534"/>
                    <a:pt x="554" y="397"/>
                  </a:cubicBezTo>
                  <a:cubicBezTo>
                    <a:pt x="521" y="264"/>
                    <a:pt x="387" y="230"/>
                    <a:pt x="354" y="97"/>
                  </a:cubicBezTo>
                  <a:cubicBezTo>
                    <a:pt x="341" y="29"/>
                    <a:pt x="278" y="0"/>
                    <a:pt x="21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15"/>
            <p:cNvSpPr/>
            <p:nvPr/>
          </p:nvSpPr>
          <p:spPr>
            <a:xfrm>
              <a:off x="2879250" y="3337950"/>
              <a:ext cx="21925" cy="13075"/>
            </a:xfrm>
            <a:custGeom>
              <a:avLst/>
              <a:gdLst/>
              <a:ahLst/>
              <a:cxnLst/>
              <a:rect l="l" t="t" r="r" b="b"/>
              <a:pathLst>
                <a:path w="877" h="523" extrusionOk="0">
                  <a:moveTo>
                    <a:pt x="573" y="0"/>
                  </a:moveTo>
                  <a:cubicBezTo>
                    <a:pt x="518" y="0"/>
                    <a:pt x="463" y="19"/>
                    <a:pt x="420" y="62"/>
                  </a:cubicBezTo>
                  <a:lnTo>
                    <a:pt x="420" y="96"/>
                  </a:lnTo>
                  <a:cubicBezTo>
                    <a:pt x="385" y="68"/>
                    <a:pt x="346" y="56"/>
                    <a:pt x="307" y="56"/>
                  </a:cubicBezTo>
                  <a:cubicBezTo>
                    <a:pt x="157" y="56"/>
                    <a:pt x="0" y="230"/>
                    <a:pt x="53" y="363"/>
                  </a:cubicBezTo>
                  <a:cubicBezTo>
                    <a:pt x="137" y="475"/>
                    <a:pt x="244" y="522"/>
                    <a:pt x="353" y="522"/>
                  </a:cubicBezTo>
                  <a:cubicBezTo>
                    <a:pt x="504" y="522"/>
                    <a:pt x="657" y="431"/>
                    <a:pt x="753" y="296"/>
                  </a:cubicBezTo>
                  <a:cubicBezTo>
                    <a:pt x="877" y="148"/>
                    <a:pt x="727" y="0"/>
                    <a:pt x="57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15"/>
            <p:cNvSpPr/>
            <p:nvPr/>
          </p:nvSpPr>
          <p:spPr>
            <a:xfrm>
              <a:off x="2836450" y="3354900"/>
              <a:ext cx="18275" cy="25625"/>
            </a:xfrm>
            <a:custGeom>
              <a:avLst/>
              <a:gdLst/>
              <a:ahLst/>
              <a:cxnLst/>
              <a:rect l="l" t="t" r="r" b="b"/>
              <a:pathLst>
                <a:path w="731" h="1025" extrusionOk="0">
                  <a:moveTo>
                    <a:pt x="551" y="1"/>
                  </a:moveTo>
                  <a:cubicBezTo>
                    <a:pt x="458" y="1"/>
                    <a:pt x="364" y="77"/>
                    <a:pt x="364" y="218"/>
                  </a:cubicBezTo>
                  <a:cubicBezTo>
                    <a:pt x="364" y="519"/>
                    <a:pt x="97" y="519"/>
                    <a:pt x="30" y="752"/>
                  </a:cubicBezTo>
                  <a:cubicBezTo>
                    <a:pt x="1" y="902"/>
                    <a:pt x="51" y="1024"/>
                    <a:pt x="182" y="1024"/>
                  </a:cubicBezTo>
                  <a:cubicBezTo>
                    <a:pt x="197" y="1024"/>
                    <a:pt x="213" y="1022"/>
                    <a:pt x="231" y="1019"/>
                  </a:cubicBezTo>
                  <a:cubicBezTo>
                    <a:pt x="631" y="1019"/>
                    <a:pt x="731" y="452"/>
                    <a:pt x="731" y="185"/>
                  </a:cubicBezTo>
                  <a:cubicBezTo>
                    <a:pt x="715" y="60"/>
                    <a:pt x="634" y="1"/>
                    <a:pt x="5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15"/>
            <p:cNvSpPr/>
            <p:nvPr/>
          </p:nvSpPr>
          <p:spPr>
            <a:xfrm>
              <a:off x="2908075" y="3320625"/>
              <a:ext cx="12550" cy="12225"/>
            </a:xfrm>
            <a:custGeom>
              <a:avLst/>
              <a:gdLst/>
              <a:ahLst/>
              <a:cxnLst/>
              <a:rect l="l" t="t" r="r" b="b"/>
              <a:pathLst>
                <a:path w="502" h="489" extrusionOk="0">
                  <a:moveTo>
                    <a:pt x="240" y="0"/>
                  </a:moveTo>
                  <a:cubicBezTo>
                    <a:pt x="165" y="0"/>
                    <a:pt x="101" y="50"/>
                    <a:pt x="101" y="155"/>
                  </a:cubicBezTo>
                  <a:cubicBezTo>
                    <a:pt x="1" y="322"/>
                    <a:pt x="134" y="489"/>
                    <a:pt x="301" y="489"/>
                  </a:cubicBezTo>
                  <a:cubicBezTo>
                    <a:pt x="468" y="455"/>
                    <a:pt x="501" y="288"/>
                    <a:pt x="434" y="155"/>
                  </a:cubicBezTo>
                  <a:lnTo>
                    <a:pt x="434" y="122"/>
                  </a:lnTo>
                  <a:cubicBezTo>
                    <a:pt x="387" y="42"/>
                    <a:pt x="308" y="0"/>
                    <a:pt x="24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15"/>
            <p:cNvSpPr/>
            <p:nvPr/>
          </p:nvSpPr>
          <p:spPr>
            <a:xfrm>
              <a:off x="2933450" y="3342800"/>
              <a:ext cx="29700" cy="14325"/>
            </a:xfrm>
            <a:custGeom>
              <a:avLst/>
              <a:gdLst/>
              <a:ahLst/>
              <a:cxnLst/>
              <a:rect l="l" t="t" r="r" b="b"/>
              <a:pathLst>
                <a:path w="1188" h="573" extrusionOk="0">
                  <a:moveTo>
                    <a:pt x="260" y="0"/>
                  </a:moveTo>
                  <a:cubicBezTo>
                    <a:pt x="194" y="0"/>
                    <a:pt x="135" y="29"/>
                    <a:pt x="120" y="102"/>
                  </a:cubicBezTo>
                  <a:cubicBezTo>
                    <a:pt x="1" y="479"/>
                    <a:pt x="224" y="573"/>
                    <a:pt x="495" y="573"/>
                  </a:cubicBezTo>
                  <a:cubicBezTo>
                    <a:pt x="679" y="573"/>
                    <a:pt x="885" y="529"/>
                    <a:pt x="1021" y="502"/>
                  </a:cubicBezTo>
                  <a:cubicBezTo>
                    <a:pt x="1121" y="502"/>
                    <a:pt x="1187" y="402"/>
                    <a:pt x="1187" y="269"/>
                  </a:cubicBezTo>
                  <a:lnTo>
                    <a:pt x="1187" y="169"/>
                  </a:lnTo>
                  <a:cubicBezTo>
                    <a:pt x="1154" y="69"/>
                    <a:pt x="1021" y="2"/>
                    <a:pt x="954" y="2"/>
                  </a:cubicBezTo>
                  <a:cubicBezTo>
                    <a:pt x="820" y="2"/>
                    <a:pt x="687" y="35"/>
                    <a:pt x="520" y="69"/>
                  </a:cubicBezTo>
                  <a:cubicBezTo>
                    <a:pt x="487" y="69"/>
                    <a:pt x="453" y="69"/>
                    <a:pt x="453" y="102"/>
                  </a:cubicBezTo>
                  <a:cubicBezTo>
                    <a:pt x="435" y="46"/>
                    <a:pt x="343" y="0"/>
                    <a:pt x="2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15"/>
            <p:cNvSpPr/>
            <p:nvPr/>
          </p:nvSpPr>
          <p:spPr>
            <a:xfrm>
              <a:off x="2922150" y="3309825"/>
              <a:ext cx="23475" cy="20350"/>
            </a:xfrm>
            <a:custGeom>
              <a:avLst/>
              <a:gdLst/>
              <a:ahLst/>
              <a:cxnLst/>
              <a:rect l="l" t="t" r="r" b="b"/>
              <a:pathLst>
                <a:path w="939" h="814" extrusionOk="0">
                  <a:moveTo>
                    <a:pt x="239" y="0"/>
                  </a:moveTo>
                  <a:cubicBezTo>
                    <a:pt x="121" y="0"/>
                    <a:pt x="1" y="89"/>
                    <a:pt x="38" y="220"/>
                  </a:cubicBezTo>
                  <a:cubicBezTo>
                    <a:pt x="72" y="420"/>
                    <a:pt x="105" y="654"/>
                    <a:pt x="305" y="720"/>
                  </a:cubicBezTo>
                  <a:cubicBezTo>
                    <a:pt x="380" y="780"/>
                    <a:pt x="482" y="813"/>
                    <a:pt x="584" y="813"/>
                  </a:cubicBezTo>
                  <a:cubicBezTo>
                    <a:pt x="708" y="813"/>
                    <a:pt x="832" y="764"/>
                    <a:pt x="905" y="654"/>
                  </a:cubicBezTo>
                  <a:cubicBezTo>
                    <a:pt x="939" y="587"/>
                    <a:pt x="905" y="520"/>
                    <a:pt x="905" y="487"/>
                  </a:cubicBezTo>
                  <a:cubicBezTo>
                    <a:pt x="739" y="287"/>
                    <a:pt x="539" y="420"/>
                    <a:pt x="438" y="187"/>
                  </a:cubicBezTo>
                  <a:cubicBezTo>
                    <a:pt x="424" y="55"/>
                    <a:pt x="332" y="0"/>
                    <a:pt x="23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15"/>
            <p:cNvSpPr/>
            <p:nvPr/>
          </p:nvSpPr>
          <p:spPr>
            <a:xfrm>
              <a:off x="2928375" y="3218875"/>
              <a:ext cx="41300" cy="43500"/>
            </a:xfrm>
            <a:custGeom>
              <a:avLst/>
              <a:gdLst/>
              <a:ahLst/>
              <a:cxnLst/>
              <a:rect l="l" t="t" r="r" b="b"/>
              <a:pathLst>
                <a:path w="1652" h="1740" extrusionOk="0">
                  <a:moveTo>
                    <a:pt x="1144" y="0"/>
                  </a:moveTo>
                  <a:cubicBezTo>
                    <a:pt x="931" y="0"/>
                    <a:pt x="699" y="129"/>
                    <a:pt x="523" y="322"/>
                  </a:cubicBezTo>
                  <a:cubicBezTo>
                    <a:pt x="223" y="689"/>
                    <a:pt x="123" y="1156"/>
                    <a:pt x="23" y="1623"/>
                  </a:cubicBezTo>
                  <a:cubicBezTo>
                    <a:pt x="1" y="1688"/>
                    <a:pt x="78" y="1739"/>
                    <a:pt x="163" y="1739"/>
                  </a:cubicBezTo>
                  <a:cubicBezTo>
                    <a:pt x="208" y="1739"/>
                    <a:pt x="255" y="1725"/>
                    <a:pt x="290" y="1690"/>
                  </a:cubicBezTo>
                  <a:cubicBezTo>
                    <a:pt x="390" y="1423"/>
                    <a:pt x="523" y="1156"/>
                    <a:pt x="690" y="856"/>
                  </a:cubicBezTo>
                  <a:cubicBezTo>
                    <a:pt x="790" y="689"/>
                    <a:pt x="890" y="522"/>
                    <a:pt x="1023" y="456"/>
                  </a:cubicBezTo>
                  <a:cubicBezTo>
                    <a:pt x="1090" y="402"/>
                    <a:pt x="1157" y="381"/>
                    <a:pt x="1221" y="381"/>
                  </a:cubicBezTo>
                  <a:cubicBezTo>
                    <a:pt x="1318" y="381"/>
                    <a:pt x="1410" y="429"/>
                    <a:pt x="1490" y="489"/>
                  </a:cubicBezTo>
                  <a:cubicBezTo>
                    <a:pt x="1502" y="495"/>
                    <a:pt x="1515" y="498"/>
                    <a:pt x="1528" y="498"/>
                  </a:cubicBezTo>
                  <a:cubicBezTo>
                    <a:pt x="1588" y="498"/>
                    <a:pt x="1651" y="438"/>
                    <a:pt x="1624" y="356"/>
                  </a:cubicBezTo>
                  <a:cubicBezTo>
                    <a:pt x="1513" y="103"/>
                    <a:pt x="1336" y="0"/>
                    <a:pt x="114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15"/>
            <p:cNvSpPr/>
            <p:nvPr/>
          </p:nvSpPr>
          <p:spPr>
            <a:xfrm>
              <a:off x="2792175" y="3566325"/>
              <a:ext cx="315850" cy="245050"/>
            </a:xfrm>
            <a:custGeom>
              <a:avLst/>
              <a:gdLst/>
              <a:ahLst/>
              <a:cxnLst/>
              <a:rect l="l" t="t" r="r" b="b"/>
              <a:pathLst>
                <a:path w="12634" h="9802" extrusionOk="0">
                  <a:moveTo>
                    <a:pt x="200" y="1"/>
                  </a:moveTo>
                  <a:cubicBezTo>
                    <a:pt x="100" y="1"/>
                    <a:pt x="0" y="134"/>
                    <a:pt x="100" y="234"/>
                  </a:cubicBezTo>
                  <a:cubicBezTo>
                    <a:pt x="3703" y="4104"/>
                    <a:pt x="9173" y="5471"/>
                    <a:pt x="12476" y="9774"/>
                  </a:cubicBezTo>
                  <a:cubicBezTo>
                    <a:pt x="12485" y="9793"/>
                    <a:pt x="12502" y="9801"/>
                    <a:pt x="12521" y="9801"/>
                  </a:cubicBezTo>
                  <a:cubicBezTo>
                    <a:pt x="12571" y="9801"/>
                    <a:pt x="12633" y="9746"/>
                    <a:pt x="12609" y="9674"/>
                  </a:cubicBezTo>
                  <a:cubicBezTo>
                    <a:pt x="10975" y="7273"/>
                    <a:pt x="8506" y="5771"/>
                    <a:pt x="6104" y="4304"/>
                  </a:cubicBezTo>
                  <a:cubicBezTo>
                    <a:pt x="4670" y="3470"/>
                    <a:pt x="3302" y="2636"/>
                    <a:pt x="2002" y="1635"/>
                  </a:cubicBezTo>
                  <a:cubicBezTo>
                    <a:pt x="1421" y="1183"/>
                    <a:pt x="1020" y="662"/>
                    <a:pt x="1310" y="662"/>
                  </a:cubicBezTo>
                  <a:cubicBezTo>
                    <a:pt x="1470" y="662"/>
                    <a:pt x="1839" y="820"/>
                    <a:pt x="2502" y="1235"/>
                  </a:cubicBezTo>
                  <a:cubicBezTo>
                    <a:pt x="3269" y="1668"/>
                    <a:pt x="3903" y="2336"/>
                    <a:pt x="4637" y="2836"/>
                  </a:cubicBezTo>
                  <a:cubicBezTo>
                    <a:pt x="4652" y="2852"/>
                    <a:pt x="4670" y="2858"/>
                    <a:pt x="4687" y="2858"/>
                  </a:cubicBezTo>
                  <a:cubicBezTo>
                    <a:pt x="4743" y="2858"/>
                    <a:pt x="4796" y="2787"/>
                    <a:pt x="4770" y="2736"/>
                  </a:cubicBezTo>
                  <a:cubicBezTo>
                    <a:pt x="3603" y="1335"/>
                    <a:pt x="2068" y="267"/>
                    <a:pt x="20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15"/>
            <p:cNvSpPr/>
            <p:nvPr/>
          </p:nvSpPr>
          <p:spPr>
            <a:xfrm>
              <a:off x="3254900" y="3133800"/>
              <a:ext cx="45975" cy="70950"/>
            </a:xfrm>
            <a:custGeom>
              <a:avLst/>
              <a:gdLst/>
              <a:ahLst/>
              <a:cxnLst/>
              <a:rect l="l" t="t" r="r" b="b"/>
              <a:pathLst>
                <a:path w="1839" h="2838" extrusionOk="0">
                  <a:moveTo>
                    <a:pt x="141" y="1"/>
                  </a:moveTo>
                  <a:cubicBezTo>
                    <a:pt x="63" y="1"/>
                    <a:pt x="0" y="95"/>
                    <a:pt x="71" y="189"/>
                  </a:cubicBezTo>
                  <a:cubicBezTo>
                    <a:pt x="671" y="1023"/>
                    <a:pt x="1005" y="2057"/>
                    <a:pt x="1672" y="2791"/>
                  </a:cubicBezTo>
                  <a:cubicBezTo>
                    <a:pt x="1702" y="2821"/>
                    <a:pt x="1739" y="2838"/>
                    <a:pt x="1770" y="2838"/>
                  </a:cubicBezTo>
                  <a:cubicBezTo>
                    <a:pt x="1809" y="2838"/>
                    <a:pt x="1839" y="2813"/>
                    <a:pt x="1839" y="2758"/>
                  </a:cubicBezTo>
                  <a:cubicBezTo>
                    <a:pt x="1605" y="1757"/>
                    <a:pt x="905" y="790"/>
                    <a:pt x="238" y="56"/>
                  </a:cubicBezTo>
                  <a:cubicBezTo>
                    <a:pt x="209" y="17"/>
                    <a:pt x="173" y="1"/>
                    <a:pt x="14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15"/>
            <p:cNvSpPr/>
            <p:nvPr/>
          </p:nvSpPr>
          <p:spPr>
            <a:xfrm>
              <a:off x="2637175" y="2691575"/>
              <a:ext cx="875525" cy="1978525"/>
            </a:xfrm>
            <a:custGeom>
              <a:avLst/>
              <a:gdLst/>
              <a:ahLst/>
              <a:cxnLst/>
              <a:rect l="l" t="t" r="r" b="b"/>
              <a:pathLst>
                <a:path w="35021" h="79141" extrusionOk="0">
                  <a:moveTo>
                    <a:pt x="29034" y="6995"/>
                  </a:moveTo>
                  <a:cubicBezTo>
                    <a:pt x="29156" y="6995"/>
                    <a:pt x="29257" y="7117"/>
                    <a:pt x="29317" y="7438"/>
                  </a:cubicBezTo>
                  <a:cubicBezTo>
                    <a:pt x="29450" y="8238"/>
                    <a:pt x="29450" y="9072"/>
                    <a:pt x="29383" y="9873"/>
                  </a:cubicBezTo>
                  <a:cubicBezTo>
                    <a:pt x="29317" y="11040"/>
                    <a:pt x="28950" y="11974"/>
                    <a:pt x="28416" y="12908"/>
                  </a:cubicBezTo>
                  <a:cubicBezTo>
                    <a:pt x="28516" y="12074"/>
                    <a:pt x="28549" y="11240"/>
                    <a:pt x="28516" y="10406"/>
                  </a:cubicBezTo>
                  <a:cubicBezTo>
                    <a:pt x="28516" y="10331"/>
                    <a:pt x="28462" y="10297"/>
                    <a:pt x="28402" y="10297"/>
                  </a:cubicBezTo>
                  <a:cubicBezTo>
                    <a:pt x="28330" y="10297"/>
                    <a:pt x="28249" y="10348"/>
                    <a:pt x="28249" y="10440"/>
                  </a:cubicBezTo>
                  <a:cubicBezTo>
                    <a:pt x="28316" y="11541"/>
                    <a:pt x="28016" y="12641"/>
                    <a:pt x="27916" y="13775"/>
                  </a:cubicBezTo>
                  <a:lnTo>
                    <a:pt x="27916" y="13809"/>
                  </a:lnTo>
                  <a:cubicBezTo>
                    <a:pt x="27899" y="13792"/>
                    <a:pt x="27882" y="13784"/>
                    <a:pt x="27870" y="13784"/>
                  </a:cubicBezTo>
                  <a:cubicBezTo>
                    <a:pt x="27857" y="13784"/>
                    <a:pt x="27849" y="13792"/>
                    <a:pt x="27849" y="13809"/>
                  </a:cubicBezTo>
                  <a:cubicBezTo>
                    <a:pt x="27315" y="11807"/>
                    <a:pt x="27215" y="9539"/>
                    <a:pt x="28316" y="7738"/>
                  </a:cubicBezTo>
                  <a:cubicBezTo>
                    <a:pt x="28531" y="7394"/>
                    <a:pt x="28815" y="6995"/>
                    <a:pt x="29034" y="6995"/>
                  </a:cubicBezTo>
                  <a:close/>
                  <a:moveTo>
                    <a:pt x="12171" y="15443"/>
                  </a:moveTo>
                  <a:lnTo>
                    <a:pt x="12171" y="15443"/>
                  </a:lnTo>
                  <a:cubicBezTo>
                    <a:pt x="12538" y="15610"/>
                    <a:pt x="12805" y="15944"/>
                    <a:pt x="13005" y="16277"/>
                  </a:cubicBezTo>
                  <a:cubicBezTo>
                    <a:pt x="12972" y="16311"/>
                    <a:pt x="12972" y="16311"/>
                    <a:pt x="12972" y="16377"/>
                  </a:cubicBezTo>
                  <a:cubicBezTo>
                    <a:pt x="12972" y="16344"/>
                    <a:pt x="12972" y="16344"/>
                    <a:pt x="12967" y="16344"/>
                  </a:cubicBezTo>
                  <a:cubicBezTo>
                    <a:pt x="12963" y="16344"/>
                    <a:pt x="12955" y="16344"/>
                    <a:pt x="12938" y="16311"/>
                  </a:cubicBezTo>
                  <a:cubicBezTo>
                    <a:pt x="12771" y="16244"/>
                    <a:pt x="12638" y="16077"/>
                    <a:pt x="12538" y="15944"/>
                  </a:cubicBezTo>
                  <a:lnTo>
                    <a:pt x="12171" y="15443"/>
                  </a:lnTo>
                  <a:close/>
                  <a:moveTo>
                    <a:pt x="14606" y="16978"/>
                  </a:moveTo>
                  <a:cubicBezTo>
                    <a:pt x="14840" y="17745"/>
                    <a:pt x="14673" y="18479"/>
                    <a:pt x="14639" y="19246"/>
                  </a:cubicBezTo>
                  <a:cubicBezTo>
                    <a:pt x="14606" y="19179"/>
                    <a:pt x="14539" y="19079"/>
                    <a:pt x="14506" y="18946"/>
                  </a:cubicBezTo>
                  <a:cubicBezTo>
                    <a:pt x="14473" y="18312"/>
                    <a:pt x="14439" y="17612"/>
                    <a:pt x="14606" y="16978"/>
                  </a:cubicBezTo>
                  <a:close/>
                  <a:moveTo>
                    <a:pt x="30851" y="16477"/>
                  </a:moveTo>
                  <a:lnTo>
                    <a:pt x="30851" y="16477"/>
                  </a:lnTo>
                  <a:cubicBezTo>
                    <a:pt x="30551" y="17245"/>
                    <a:pt x="30117" y="17878"/>
                    <a:pt x="29517" y="18412"/>
                  </a:cubicBezTo>
                  <a:cubicBezTo>
                    <a:pt x="29350" y="18546"/>
                    <a:pt x="29183" y="18646"/>
                    <a:pt x="29050" y="18779"/>
                  </a:cubicBezTo>
                  <a:cubicBezTo>
                    <a:pt x="29317" y="18445"/>
                    <a:pt x="29517" y="18012"/>
                    <a:pt x="29617" y="17645"/>
                  </a:cubicBezTo>
                  <a:cubicBezTo>
                    <a:pt x="29634" y="17557"/>
                    <a:pt x="29568" y="17515"/>
                    <a:pt x="29497" y="17515"/>
                  </a:cubicBezTo>
                  <a:cubicBezTo>
                    <a:pt x="29434" y="17515"/>
                    <a:pt x="29366" y="17549"/>
                    <a:pt x="29350" y="17612"/>
                  </a:cubicBezTo>
                  <a:cubicBezTo>
                    <a:pt x="29283" y="17978"/>
                    <a:pt x="29050" y="18279"/>
                    <a:pt x="28816" y="18579"/>
                  </a:cubicBezTo>
                  <a:cubicBezTo>
                    <a:pt x="28549" y="18812"/>
                    <a:pt x="28216" y="18979"/>
                    <a:pt x="27982" y="19246"/>
                  </a:cubicBezTo>
                  <a:cubicBezTo>
                    <a:pt x="27949" y="19279"/>
                    <a:pt x="27949" y="19313"/>
                    <a:pt x="27982" y="19313"/>
                  </a:cubicBezTo>
                  <a:cubicBezTo>
                    <a:pt x="27849" y="19379"/>
                    <a:pt x="27715" y="19446"/>
                    <a:pt x="27615" y="19480"/>
                  </a:cubicBezTo>
                  <a:cubicBezTo>
                    <a:pt x="27615" y="19413"/>
                    <a:pt x="27549" y="19346"/>
                    <a:pt x="27549" y="19279"/>
                  </a:cubicBezTo>
                  <a:cubicBezTo>
                    <a:pt x="27549" y="19146"/>
                    <a:pt x="27549" y="18979"/>
                    <a:pt x="27615" y="18812"/>
                  </a:cubicBezTo>
                  <a:cubicBezTo>
                    <a:pt x="28116" y="17511"/>
                    <a:pt x="29550" y="16911"/>
                    <a:pt x="30851" y="16477"/>
                  </a:cubicBezTo>
                  <a:close/>
                  <a:moveTo>
                    <a:pt x="23512" y="14676"/>
                  </a:moveTo>
                  <a:cubicBezTo>
                    <a:pt x="25514" y="15443"/>
                    <a:pt x="26715" y="17645"/>
                    <a:pt x="27048" y="19780"/>
                  </a:cubicBezTo>
                  <a:cubicBezTo>
                    <a:pt x="26982" y="19846"/>
                    <a:pt x="26982" y="19980"/>
                    <a:pt x="27115" y="20013"/>
                  </a:cubicBezTo>
                  <a:cubicBezTo>
                    <a:pt x="27115" y="20080"/>
                    <a:pt x="27115" y="20147"/>
                    <a:pt x="27148" y="20180"/>
                  </a:cubicBezTo>
                  <a:cubicBezTo>
                    <a:pt x="27115" y="20447"/>
                    <a:pt x="27048" y="20747"/>
                    <a:pt x="27048" y="20981"/>
                  </a:cubicBezTo>
                  <a:cubicBezTo>
                    <a:pt x="25714" y="20447"/>
                    <a:pt x="24980" y="19413"/>
                    <a:pt x="24446" y="18145"/>
                  </a:cubicBezTo>
                  <a:cubicBezTo>
                    <a:pt x="24113" y="17478"/>
                    <a:pt x="23879" y="16778"/>
                    <a:pt x="23713" y="16010"/>
                  </a:cubicBezTo>
                  <a:cubicBezTo>
                    <a:pt x="23679" y="15910"/>
                    <a:pt x="23512" y="14676"/>
                    <a:pt x="23512" y="14676"/>
                  </a:cubicBezTo>
                  <a:close/>
                  <a:moveTo>
                    <a:pt x="30050" y="22982"/>
                  </a:moveTo>
                  <a:lnTo>
                    <a:pt x="30050" y="22982"/>
                  </a:lnTo>
                  <a:cubicBezTo>
                    <a:pt x="29784" y="24450"/>
                    <a:pt x="29183" y="25751"/>
                    <a:pt x="28216" y="26685"/>
                  </a:cubicBezTo>
                  <a:cubicBezTo>
                    <a:pt x="28549" y="26251"/>
                    <a:pt x="28816" y="25717"/>
                    <a:pt x="28850" y="25117"/>
                  </a:cubicBezTo>
                  <a:cubicBezTo>
                    <a:pt x="28850" y="25025"/>
                    <a:pt x="28789" y="24974"/>
                    <a:pt x="28729" y="24974"/>
                  </a:cubicBezTo>
                  <a:cubicBezTo>
                    <a:pt x="28680" y="24974"/>
                    <a:pt x="28631" y="25008"/>
                    <a:pt x="28616" y="25084"/>
                  </a:cubicBezTo>
                  <a:cubicBezTo>
                    <a:pt x="28516" y="25651"/>
                    <a:pt x="28283" y="26118"/>
                    <a:pt x="27882" y="26518"/>
                  </a:cubicBezTo>
                  <a:cubicBezTo>
                    <a:pt x="27549" y="26952"/>
                    <a:pt x="27048" y="27252"/>
                    <a:pt x="26781" y="27652"/>
                  </a:cubicBezTo>
                  <a:lnTo>
                    <a:pt x="26781" y="27752"/>
                  </a:lnTo>
                  <a:cubicBezTo>
                    <a:pt x="26648" y="27785"/>
                    <a:pt x="26548" y="27852"/>
                    <a:pt x="26448" y="27919"/>
                  </a:cubicBezTo>
                  <a:cubicBezTo>
                    <a:pt x="26481" y="27585"/>
                    <a:pt x="26515" y="27218"/>
                    <a:pt x="26615" y="26818"/>
                  </a:cubicBezTo>
                  <a:cubicBezTo>
                    <a:pt x="27349" y="25150"/>
                    <a:pt x="28483" y="23949"/>
                    <a:pt x="30050" y="22982"/>
                  </a:cubicBezTo>
                  <a:close/>
                  <a:moveTo>
                    <a:pt x="20392" y="967"/>
                  </a:moveTo>
                  <a:cubicBezTo>
                    <a:pt x="20448" y="967"/>
                    <a:pt x="20506" y="1169"/>
                    <a:pt x="20610" y="1633"/>
                  </a:cubicBezTo>
                  <a:cubicBezTo>
                    <a:pt x="21644" y="7237"/>
                    <a:pt x="20444" y="13108"/>
                    <a:pt x="19610" y="18646"/>
                  </a:cubicBezTo>
                  <a:cubicBezTo>
                    <a:pt x="19143" y="21614"/>
                    <a:pt x="18476" y="24550"/>
                    <a:pt x="18109" y="27485"/>
                  </a:cubicBezTo>
                  <a:cubicBezTo>
                    <a:pt x="18009" y="27886"/>
                    <a:pt x="18009" y="28319"/>
                    <a:pt x="17975" y="28786"/>
                  </a:cubicBezTo>
                  <a:cubicBezTo>
                    <a:pt x="17708" y="25084"/>
                    <a:pt x="18042" y="21481"/>
                    <a:pt x="18542" y="17812"/>
                  </a:cubicBezTo>
                  <a:cubicBezTo>
                    <a:pt x="19043" y="14142"/>
                    <a:pt x="20043" y="10740"/>
                    <a:pt x="19710" y="6971"/>
                  </a:cubicBezTo>
                  <a:cubicBezTo>
                    <a:pt x="19710" y="6879"/>
                    <a:pt x="19629" y="6828"/>
                    <a:pt x="19545" y="6828"/>
                  </a:cubicBezTo>
                  <a:cubicBezTo>
                    <a:pt x="19477" y="6828"/>
                    <a:pt x="19406" y="6862"/>
                    <a:pt x="19376" y="6937"/>
                  </a:cubicBezTo>
                  <a:cubicBezTo>
                    <a:pt x="18709" y="8538"/>
                    <a:pt x="18876" y="10140"/>
                    <a:pt x="18842" y="11807"/>
                  </a:cubicBezTo>
                  <a:cubicBezTo>
                    <a:pt x="18842" y="11901"/>
                    <a:pt x="18906" y="11942"/>
                    <a:pt x="18961" y="11942"/>
                  </a:cubicBezTo>
                  <a:cubicBezTo>
                    <a:pt x="19004" y="11942"/>
                    <a:pt x="19043" y="11918"/>
                    <a:pt x="19043" y="11874"/>
                  </a:cubicBezTo>
                  <a:cubicBezTo>
                    <a:pt x="19209" y="10940"/>
                    <a:pt x="19276" y="10039"/>
                    <a:pt x="19276" y="9072"/>
                  </a:cubicBezTo>
                  <a:cubicBezTo>
                    <a:pt x="19276" y="8605"/>
                    <a:pt x="19343" y="8205"/>
                    <a:pt x="19476" y="7771"/>
                  </a:cubicBezTo>
                  <a:cubicBezTo>
                    <a:pt x="19543" y="8538"/>
                    <a:pt x="19543" y="9272"/>
                    <a:pt x="19510" y="10039"/>
                  </a:cubicBezTo>
                  <a:cubicBezTo>
                    <a:pt x="19443" y="12408"/>
                    <a:pt x="18809" y="14743"/>
                    <a:pt x="18375" y="17078"/>
                  </a:cubicBezTo>
                  <a:cubicBezTo>
                    <a:pt x="17842" y="20080"/>
                    <a:pt x="17475" y="23216"/>
                    <a:pt x="17542" y="26284"/>
                  </a:cubicBezTo>
                  <a:cubicBezTo>
                    <a:pt x="17508" y="26151"/>
                    <a:pt x="17508" y="25984"/>
                    <a:pt x="17475" y="25884"/>
                  </a:cubicBezTo>
                  <a:cubicBezTo>
                    <a:pt x="16974" y="22749"/>
                    <a:pt x="17175" y="19580"/>
                    <a:pt x="17275" y="16411"/>
                  </a:cubicBezTo>
                  <a:cubicBezTo>
                    <a:pt x="17341" y="13742"/>
                    <a:pt x="17708" y="11107"/>
                    <a:pt x="18209" y="8538"/>
                  </a:cubicBezTo>
                  <a:cubicBezTo>
                    <a:pt x="18509" y="6971"/>
                    <a:pt x="18943" y="5470"/>
                    <a:pt x="19376" y="4035"/>
                  </a:cubicBezTo>
                  <a:cubicBezTo>
                    <a:pt x="19610" y="3268"/>
                    <a:pt x="19843" y="2534"/>
                    <a:pt x="20110" y="1767"/>
                  </a:cubicBezTo>
                  <a:cubicBezTo>
                    <a:pt x="20257" y="1271"/>
                    <a:pt x="20323" y="967"/>
                    <a:pt x="20392" y="967"/>
                  </a:cubicBezTo>
                  <a:close/>
                  <a:moveTo>
                    <a:pt x="22478" y="22080"/>
                  </a:moveTo>
                  <a:cubicBezTo>
                    <a:pt x="22634" y="22080"/>
                    <a:pt x="22842" y="22170"/>
                    <a:pt x="23112" y="22382"/>
                  </a:cubicBezTo>
                  <a:cubicBezTo>
                    <a:pt x="24980" y="23783"/>
                    <a:pt x="25147" y="26618"/>
                    <a:pt x="25681" y="28786"/>
                  </a:cubicBezTo>
                  <a:cubicBezTo>
                    <a:pt x="25547" y="28753"/>
                    <a:pt x="25514" y="28753"/>
                    <a:pt x="25481" y="28719"/>
                  </a:cubicBezTo>
                  <a:lnTo>
                    <a:pt x="25481" y="28619"/>
                  </a:lnTo>
                  <a:cubicBezTo>
                    <a:pt x="25214" y="27652"/>
                    <a:pt x="24547" y="26685"/>
                    <a:pt x="24113" y="25817"/>
                  </a:cubicBezTo>
                  <a:cubicBezTo>
                    <a:pt x="24080" y="25784"/>
                    <a:pt x="24035" y="25769"/>
                    <a:pt x="23993" y="25769"/>
                  </a:cubicBezTo>
                  <a:cubicBezTo>
                    <a:pt x="23909" y="25769"/>
                    <a:pt x="23835" y="25829"/>
                    <a:pt x="23879" y="25917"/>
                  </a:cubicBezTo>
                  <a:cubicBezTo>
                    <a:pt x="24213" y="26685"/>
                    <a:pt x="24547" y="27652"/>
                    <a:pt x="25114" y="28419"/>
                  </a:cubicBezTo>
                  <a:cubicBezTo>
                    <a:pt x="24146" y="27719"/>
                    <a:pt x="23512" y="26618"/>
                    <a:pt x="23012" y="25584"/>
                  </a:cubicBezTo>
                  <a:cubicBezTo>
                    <a:pt x="22645" y="24817"/>
                    <a:pt x="22378" y="23983"/>
                    <a:pt x="22178" y="23216"/>
                  </a:cubicBezTo>
                  <a:cubicBezTo>
                    <a:pt x="22036" y="22623"/>
                    <a:pt x="22096" y="22080"/>
                    <a:pt x="22478" y="22080"/>
                  </a:cubicBezTo>
                  <a:close/>
                  <a:moveTo>
                    <a:pt x="28950" y="31421"/>
                  </a:moveTo>
                  <a:cubicBezTo>
                    <a:pt x="28883" y="32722"/>
                    <a:pt x="28483" y="33990"/>
                    <a:pt x="27816" y="35124"/>
                  </a:cubicBezTo>
                  <a:cubicBezTo>
                    <a:pt x="27449" y="35791"/>
                    <a:pt x="26948" y="36292"/>
                    <a:pt x="26348" y="36658"/>
                  </a:cubicBezTo>
                  <a:cubicBezTo>
                    <a:pt x="26815" y="35991"/>
                    <a:pt x="27115" y="35091"/>
                    <a:pt x="27349" y="34424"/>
                  </a:cubicBezTo>
                  <a:cubicBezTo>
                    <a:pt x="27412" y="34317"/>
                    <a:pt x="27327" y="34238"/>
                    <a:pt x="27239" y="34238"/>
                  </a:cubicBezTo>
                  <a:cubicBezTo>
                    <a:pt x="27189" y="34238"/>
                    <a:pt x="27139" y="34263"/>
                    <a:pt x="27115" y="34323"/>
                  </a:cubicBezTo>
                  <a:cubicBezTo>
                    <a:pt x="26882" y="34824"/>
                    <a:pt x="26681" y="35324"/>
                    <a:pt x="26448" y="35791"/>
                  </a:cubicBezTo>
                  <a:cubicBezTo>
                    <a:pt x="26181" y="36258"/>
                    <a:pt x="25847" y="36625"/>
                    <a:pt x="25614" y="37092"/>
                  </a:cubicBezTo>
                  <a:cubicBezTo>
                    <a:pt x="25547" y="37092"/>
                    <a:pt x="25547" y="37125"/>
                    <a:pt x="25514" y="37125"/>
                  </a:cubicBezTo>
                  <a:cubicBezTo>
                    <a:pt x="25547" y="36892"/>
                    <a:pt x="25514" y="36592"/>
                    <a:pt x="25481" y="36292"/>
                  </a:cubicBezTo>
                  <a:cubicBezTo>
                    <a:pt x="25481" y="36158"/>
                    <a:pt x="25514" y="36091"/>
                    <a:pt x="25514" y="35958"/>
                  </a:cubicBezTo>
                  <a:cubicBezTo>
                    <a:pt x="26281" y="34157"/>
                    <a:pt x="27449" y="32656"/>
                    <a:pt x="28950" y="31421"/>
                  </a:cubicBezTo>
                  <a:close/>
                  <a:moveTo>
                    <a:pt x="20747" y="30327"/>
                  </a:moveTo>
                  <a:cubicBezTo>
                    <a:pt x="21124" y="30327"/>
                    <a:pt x="21842" y="30941"/>
                    <a:pt x="22111" y="31088"/>
                  </a:cubicBezTo>
                  <a:cubicBezTo>
                    <a:pt x="22879" y="31655"/>
                    <a:pt x="23412" y="32489"/>
                    <a:pt x="23946" y="33323"/>
                  </a:cubicBezTo>
                  <a:cubicBezTo>
                    <a:pt x="24513" y="34390"/>
                    <a:pt x="24813" y="35491"/>
                    <a:pt x="25014" y="36625"/>
                  </a:cubicBezTo>
                  <a:cubicBezTo>
                    <a:pt x="24980" y="36892"/>
                    <a:pt x="24980" y="37159"/>
                    <a:pt x="24947" y="37426"/>
                  </a:cubicBezTo>
                  <a:cubicBezTo>
                    <a:pt x="24880" y="37426"/>
                    <a:pt x="24847" y="37459"/>
                    <a:pt x="24780" y="37492"/>
                  </a:cubicBezTo>
                  <a:cubicBezTo>
                    <a:pt x="24346" y="36425"/>
                    <a:pt x="23546" y="35291"/>
                    <a:pt x="22845" y="34390"/>
                  </a:cubicBezTo>
                  <a:cubicBezTo>
                    <a:pt x="22825" y="34350"/>
                    <a:pt x="22796" y="34334"/>
                    <a:pt x="22767" y="34334"/>
                  </a:cubicBezTo>
                  <a:cubicBezTo>
                    <a:pt x="22699" y="34334"/>
                    <a:pt x="22632" y="34420"/>
                    <a:pt x="22679" y="34490"/>
                  </a:cubicBezTo>
                  <a:cubicBezTo>
                    <a:pt x="23346" y="35458"/>
                    <a:pt x="23779" y="36792"/>
                    <a:pt x="24613" y="37592"/>
                  </a:cubicBezTo>
                  <a:lnTo>
                    <a:pt x="24647" y="37626"/>
                  </a:lnTo>
                  <a:cubicBezTo>
                    <a:pt x="24647" y="37654"/>
                    <a:pt x="24647" y="37707"/>
                    <a:pt x="24667" y="37722"/>
                  </a:cubicBezTo>
                  <a:lnTo>
                    <a:pt x="24667" y="37722"/>
                  </a:lnTo>
                  <a:cubicBezTo>
                    <a:pt x="22039" y="36880"/>
                    <a:pt x="20310" y="33119"/>
                    <a:pt x="20510" y="30621"/>
                  </a:cubicBezTo>
                  <a:cubicBezTo>
                    <a:pt x="20519" y="30408"/>
                    <a:pt x="20611" y="30327"/>
                    <a:pt x="20747" y="30327"/>
                  </a:cubicBezTo>
                  <a:close/>
                  <a:moveTo>
                    <a:pt x="20310" y="40161"/>
                  </a:moveTo>
                  <a:cubicBezTo>
                    <a:pt x="20477" y="40828"/>
                    <a:pt x="20644" y="41462"/>
                    <a:pt x="20811" y="42129"/>
                  </a:cubicBezTo>
                  <a:cubicBezTo>
                    <a:pt x="20544" y="41762"/>
                    <a:pt x="20310" y="41295"/>
                    <a:pt x="20177" y="40895"/>
                  </a:cubicBezTo>
                  <a:cubicBezTo>
                    <a:pt x="20010" y="40395"/>
                    <a:pt x="20110" y="40194"/>
                    <a:pt x="20310" y="40161"/>
                  </a:cubicBezTo>
                  <a:close/>
                  <a:moveTo>
                    <a:pt x="20610" y="40228"/>
                  </a:moveTo>
                  <a:lnTo>
                    <a:pt x="20610" y="40228"/>
                  </a:lnTo>
                  <a:cubicBezTo>
                    <a:pt x="20811" y="40261"/>
                    <a:pt x="21044" y="40395"/>
                    <a:pt x="21278" y="40461"/>
                  </a:cubicBezTo>
                  <a:cubicBezTo>
                    <a:pt x="22011" y="40795"/>
                    <a:pt x="22645" y="41395"/>
                    <a:pt x="23146" y="41996"/>
                  </a:cubicBezTo>
                  <a:cubicBezTo>
                    <a:pt x="23779" y="42730"/>
                    <a:pt x="24180" y="43497"/>
                    <a:pt x="24513" y="44331"/>
                  </a:cubicBezTo>
                  <a:lnTo>
                    <a:pt x="24513" y="44497"/>
                  </a:lnTo>
                  <a:cubicBezTo>
                    <a:pt x="24113" y="43964"/>
                    <a:pt x="23613" y="43497"/>
                    <a:pt x="23212" y="43063"/>
                  </a:cubicBezTo>
                  <a:cubicBezTo>
                    <a:pt x="23186" y="43028"/>
                    <a:pt x="23156" y="43014"/>
                    <a:pt x="23126" y="43014"/>
                  </a:cubicBezTo>
                  <a:cubicBezTo>
                    <a:pt x="23041" y="43014"/>
                    <a:pt x="22963" y="43131"/>
                    <a:pt x="23012" y="43230"/>
                  </a:cubicBezTo>
                  <a:cubicBezTo>
                    <a:pt x="23346" y="43664"/>
                    <a:pt x="23646" y="44131"/>
                    <a:pt x="23979" y="44564"/>
                  </a:cubicBezTo>
                  <a:cubicBezTo>
                    <a:pt x="24146" y="44764"/>
                    <a:pt x="24313" y="44998"/>
                    <a:pt x="24480" y="45265"/>
                  </a:cubicBezTo>
                  <a:lnTo>
                    <a:pt x="24480" y="45298"/>
                  </a:lnTo>
                  <a:cubicBezTo>
                    <a:pt x="23312" y="44831"/>
                    <a:pt x="22145" y="43930"/>
                    <a:pt x="21311" y="42896"/>
                  </a:cubicBezTo>
                  <a:cubicBezTo>
                    <a:pt x="21044" y="41996"/>
                    <a:pt x="20844" y="41095"/>
                    <a:pt x="20610" y="40228"/>
                  </a:cubicBezTo>
                  <a:close/>
                  <a:moveTo>
                    <a:pt x="29517" y="41562"/>
                  </a:moveTo>
                  <a:lnTo>
                    <a:pt x="29517" y="41562"/>
                  </a:lnTo>
                  <a:cubicBezTo>
                    <a:pt x="29183" y="43297"/>
                    <a:pt x="28149" y="44297"/>
                    <a:pt x="26781" y="44964"/>
                  </a:cubicBezTo>
                  <a:cubicBezTo>
                    <a:pt x="27115" y="44731"/>
                    <a:pt x="27382" y="44431"/>
                    <a:pt x="27649" y="44131"/>
                  </a:cubicBezTo>
                  <a:cubicBezTo>
                    <a:pt x="27698" y="44032"/>
                    <a:pt x="27620" y="43915"/>
                    <a:pt x="27548" y="43915"/>
                  </a:cubicBezTo>
                  <a:cubicBezTo>
                    <a:pt x="27523" y="43915"/>
                    <a:pt x="27499" y="43929"/>
                    <a:pt x="27482" y="43964"/>
                  </a:cubicBezTo>
                  <a:cubicBezTo>
                    <a:pt x="26848" y="44564"/>
                    <a:pt x="26081" y="44964"/>
                    <a:pt x="25347" y="45431"/>
                  </a:cubicBezTo>
                  <a:cubicBezTo>
                    <a:pt x="25347" y="45098"/>
                    <a:pt x="25280" y="44798"/>
                    <a:pt x="25180" y="44464"/>
                  </a:cubicBezTo>
                  <a:cubicBezTo>
                    <a:pt x="25981" y="42896"/>
                    <a:pt x="27849" y="42129"/>
                    <a:pt x="29517" y="41562"/>
                  </a:cubicBezTo>
                  <a:close/>
                  <a:moveTo>
                    <a:pt x="1040" y="30110"/>
                  </a:moveTo>
                  <a:cubicBezTo>
                    <a:pt x="1172" y="30110"/>
                    <a:pt x="1364" y="30154"/>
                    <a:pt x="1630" y="30254"/>
                  </a:cubicBezTo>
                  <a:cubicBezTo>
                    <a:pt x="2698" y="30654"/>
                    <a:pt x="3732" y="31155"/>
                    <a:pt x="4799" y="31722"/>
                  </a:cubicBezTo>
                  <a:cubicBezTo>
                    <a:pt x="7201" y="32956"/>
                    <a:pt x="9402" y="34490"/>
                    <a:pt x="11504" y="36225"/>
                  </a:cubicBezTo>
                  <a:cubicBezTo>
                    <a:pt x="15073" y="39094"/>
                    <a:pt x="17842" y="42463"/>
                    <a:pt x="20377" y="46165"/>
                  </a:cubicBezTo>
                  <a:cubicBezTo>
                    <a:pt x="20510" y="46466"/>
                    <a:pt x="20677" y="46766"/>
                    <a:pt x="20844" y="47066"/>
                  </a:cubicBezTo>
                  <a:cubicBezTo>
                    <a:pt x="17975" y="44464"/>
                    <a:pt x="15540" y="41429"/>
                    <a:pt x="12038" y="39594"/>
                  </a:cubicBezTo>
                  <a:cubicBezTo>
                    <a:pt x="8268" y="37626"/>
                    <a:pt x="4265" y="35257"/>
                    <a:pt x="1664" y="31788"/>
                  </a:cubicBezTo>
                  <a:cubicBezTo>
                    <a:pt x="1219" y="31204"/>
                    <a:pt x="380" y="30110"/>
                    <a:pt x="1040" y="30110"/>
                  </a:cubicBezTo>
                  <a:close/>
                  <a:moveTo>
                    <a:pt x="21544" y="43764"/>
                  </a:moveTo>
                  <a:cubicBezTo>
                    <a:pt x="22312" y="44598"/>
                    <a:pt x="23379" y="45565"/>
                    <a:pt x="24480" y="45665"/>
                  </a:cubicBezTo>
                  <a:lnTo>
                    <a:pt x="24480" y="45765"/>
                  </a:lnTo>
                  <a:cubicBezTo>
                    <a:pt x="24446" y="45765"/>
                    <a:pt x="24346" y="45798"/>
                    <a:pt x="24313" y="45798"/>
                  </a:cubicBezTo>
                  <a:cubicBezTo>
                    <a:pt x="24146" y="45832"/>
                    <a:pt x="24113" y="46132"/>
                    <a:pt x="24313" y="46132"/>
                  </a:cubicBezTo>
                  <a:lnTo>
                    <a:pt x="24480" y="46132"/>
                  </a:lnTo>
                  <a:cubicBezTo>
                    <a:pt x="24480" y="46332"/>
                    <a:pt x="24446" y="46566"/>
                    <a:pt x="24446" y="46799"/>
                  </a:cubicBezTo>
                  <a:cubicBezTo>
                    <a:pt x="24346" y="48467"/>
                    <a:pt x="24346" y="50101"/>
                    <a:pt x="24346" y="51769"/>
                  </a:cubicBezTo>
                  <a:cubicBezTo>
                    <a:pt x="24346" y="51736"/>
                    <a:pt x="24313" y="51736"/>
                    <a:pt x="24313" y="51669"/>
                  </a:cubicBezTo>
                  <a:cubicBezTo>
                    <a:pt x="23379" y="49268"/>
                    <a:pt x="22512" y="46832"/>
                    <a:pt x="21778" y="44464"/>
                  </a:cubicBezTo>
                  <a:cubicBezTo>
                    <a:pt x="21678" y="44231"/>
                    <a:pt x="21644" y="43964"/>
                    <a:pt x="21544" y="43764"/>
                  </a:cubicBezTo>
                  <a:close/>
                  <a:moveTo>
                    <a:pt x="30084" y="49735"/>
                  </a:moveTo>
                  <a:cubicBezTo>
                    <a:pt x="30217" y="49735"/>
                    <a:pt x="29517" y="51236"/>
                    <a:pt x="29417" y="51302"/>
                  </a:cubicBezTo>
                  <a:cubicBezTo>
                    <a:pt x="29050" y="51869"/>
                    <a:pt x="28483" y="52336"/>
                    <a:pt x="27949" y="52770"/>
                  </a:cubicBezTo>
                  <a:cubicBezTo>
                    <a:pt x="27315" y="53270"/>
                    <a:pt x="26548" y="53637"/>
                    <a:pt x="25814" y="53904"/>
                  </a:cubicBezTo>
                  <a:cubicBezTo>
                    <a:pt x="25781" y="53804"/>
                    <a:pt x="25681" y="53671"/>
                    <a:pt x="25614" y="53571"/>
                  </a:cubicBezTo>
                  <a:cubicBezTo>
                    <a:pt x="25948" y="53337"/>
                    <a:pt x="26214" y="53104"/>
                    <a:pt x="26481" y="52903"/>
                  </a:cubicBezTo>
                  <a:cubicBezTo>
                    <a:pt x="26982" y="52470"/>
                    <a:pt x="27349" y="51969"/>
                    <a:pt x="27549" y="51336"/>
                  </a:cubicBezTo>
                  <a:cubicBezTo>
                    <a:pt x="27612" y="51230"/>
                    <a:pt x="27528" y="51165"/>
                    <a:pt x="27441" y="51165"/>
                  </a:cubicBezTo>
                  <a:cubicBezTo>
                    <a:pt x="27391" y="51165"/>
                    <a:pt x="27340" y="51187"/>
                    <a:pt x="27315" y="51236"/>
                  </a:cubicBezTo>
                  <a:cubicBezTo>
                    <a:pt x="27015" y="51803"/>
                    <a:pt x="26615" y="52270"/>
                    <a:pt x="26081" y="52670"/>
                  </a:cubicBezTo>
                  <a:cubicBezTo>
                    <a:pt x="25847" y="52903"/>
                    <a:pt x="25614" y="53004"/>
                    <a:pt x="25347" y="53170"/>
                  </a:cubicBezTo>
                  <a:cubicBezTo>
                    <a:pt x="25180" y="52970"/>
                    <a:pt x="25047" y="52703"/>
                    <a:pt x="24880" y="52503"/>
                  </a:cubicBezTo>
                  <a:cubicBezTo>
                    <a:pt x="25814" y="50902"/>
                    <a:pt x="28483" y="49868"/>
                    <a:pt x="30084" y="49735"/>
                  </a:cubicBezTo>
                  <a:close/>
                  <a:moveTo>
                    <a:pt x="19439" y="51454"/>
                  </a:moveTo>
                  <a:cubicBezTo>
                    <a:pt x="21263" y="51454"/>
                    <a:pt x="23199" y="52258"/>
                    <a:pt x="24213" y="53737"/>
                  </a:cubicBezTo>
                  <a:cubicBezTo>
                    <a:pt x="23946" y="53604"/>
                    <a:pt x="23613" y="53504"/>
                    <a:pt x="23312" y="53437"/>
                  </a:cubicBezTo>
                  <a:cubicBezTo>
                    <a:pt x="22812" y="53304"/>
                    <a:pt x="22312" y="53170"/>
                    <a:pt x="21811" y="53104"/>
                  </a:cubicBezTo>
                  <a:cubicBezTo>
                    <a:pt x="21802" y="53101"/>
                    <a:pt x="21794" y="53100"/>
                    <a:pt x="21786" y="53100"/>
                  </a:cubicBezTo>
                  <a:cubicBezTo>
                    <a:pt x="21670" y="53100"/>
                    <a:pt x="21618" y="53306"/>
                    <a:pt x="21711" y="53337"/>
                  </a:cubicBezTo>
                  <a:cubicBezTo>
                    <a:pt x="22145" y="53471"/>
                    <a:pt x="22612" y="53637"/>
                    <a:pt x="23012" y="53771"/>
                  </a:cubicBezTo>
                  <a:cubicBezTo>
                    <a:pt x="23446" y="53904"/>
                    <a:pt x="23879" y="54104"/>
                    <a:pt x="24346" y="54138"/>
                  </a:cubicBezTo>
                  <a:lnTo>
                    <a:pt x="24346" y="54271"/>
                  </a:lnTo>
                  <a:cubicBezTo>
                    <a:pt x="22111" y="54271"/>
                    <a:pt x="19710" y="53437"/>
                    <a:pt x="18275" y="51569"/>
                  </a:cubicBezTo>
                  <a:cubicBezTo>
                    <a:pt x="18651" y="51492"/>
                    <a:pt x="19042" y="51454"/>
                    <a:pt x="19439" y="51454"/>
                  </a:cubicBezTo>
                  <a:close/>
                  <a:moveTo>
                    <a:pt x="27415" y="59508"/>
                  </a:moveTo>
                  <a:cubicBezTo>
                    <a:pt x="27615" y="59508"/>
                    <a:pt x="27715" y="59575"/>
                    <a:pt x="27882" y="59608"/>
                  </a:cubicBezTo>
                  <a:cubicBezTo>
                    <a:pt x="27749" y="59675"/>
                    <a:pt x="27682" y="59775"/>
                    <a:pt x="27549" y="59842"/>
                  </a:cubicBezTo>
                  <a:cubicBezTo>
                    <a:pt x="27515" y="59742"/>
                    <a:pt x="27482" y="59642"/>
                    <a:pt x="27415" y="59508"/>
                  </a:cubicBezTo>
                  <a:close/>
                  <a:moveTo>
                    <a:pt x="24947" y="54605"/>
                  </a:moveTo>
                  <a:cubicBezTo>
                    <a:pt x="25481" y="55972"/>
                    <a:pt x="26014" y="57340"/>
                    <a:pt x="26548" y="58774"/>
                  </a:cubicBezTo>
                  <a:cubicBezTo>
                    <a:pt x="26615" y="58908"/>
                    <a:pt x="26681" y="59075"/>
                    <a:pt x="26715" y="59241"/>
                  </a:cubicBezTo>
                  <a:cubicBezTo>
                    <a:pt x="26114" y="59441"/>
                    <a:pt x="25514" y="59808"/>
                    <a:pt x="25147" y="60309"/>
                  </a:cubicBezTo>
                  <a:cubicBezTo>
                    <a:pt x="25147" y="60275"/>
                    <a:pt x="25147" y="60175"/>
                    <a:pt x="25114" y="60142"/>
                  </a:cubicBezTo>
                  <a:cubicBezTo>
                    <a:pt x="24980" y="58307"/>
                    <a:pt x="24880" y="56439"/>
                    <a:pt x="24847" y="54605"/>
                  </a:cubicBezTo>
                  <a:close/>
                  <a:moveTo>
                    <a:pt x="26882" y="59642"/>
                  </a:moveTo>
                  <a:cubicBezTo>
                    <a:pt x="26982" y="59808"/>
                    <a:pt x="27015" y="59942"/>
                    <a:pt x="27115" y="60109"/>
                  </a:cubicBezTo>
                  <a:cubicBezTo>
                    <a:pt x="26781" y="60275"/>
                    <a:pt x="26448" y="60409"/>
                    <a:pt x="26048" y="60509"/>
                  </a:cubicBezTo>
                  <a:cubicBezTo>
                    <a:pt x="26148" y="60442"/>
                    <a:pt x="26214" y="60342"/>
                    <a:pt x="26281" y="60275"/>
                  </a:cubicBezTo>
                  <a:cubicBezTo>
                    <a:pt x="26306" y="60200"/>
                    <a:pt x="26256" y="60163"/>
                    <a:pt x="26201" y="60163"/>
                  </a:cubicBezTo>
                  <a:cubicBezTo>
                    <a:pt x="26183" y="60163"/>
                    <a:pt x="26164" y="60167"/>
                    <a:pt x="26148" y="60175"/>
                  </a:cubicBezTo>
                  <a:lnTo>
                    <a:pt x="25781" y="60442"/>
                  </a:lnTo>
                  <a:cubicBezTo>
                    <a:pt x="25681" y="60476"/>
                    <a:pt x="25614" y="60509"/>
                    <a:pt x="25481" y="60509"/>
                  </a:cubicBezTo>
                  <a:cubicBezTo>
                    <a:pt x="25847" y="60142"/>
                    <a:pt x="26381" y="59808"/>
                    <a:pt x="26882" y="59642"/>
                  </a:cubicBezTo>
                  <a:close/>
                  <a:moveTo>
                    <a:pt x="18190" y="56713"/>
                  </a:moveTo>
                  <a:cubicBezTo>
                    <a:pt x="18332" y="56713"/>
                    <a:pt x="18507" y="56725"/>
                    <a:pt x="18709" y="56740"/>
                  </a:cubicBezTo>
                  <a:cubicBezTo>
                    <a:pt x="20977" y="56840"/>
                    <a:pt x="24113" y="58307"/>
                    <a:pt x="24813" y="60609"/>
                  </a:cubicBezTo>
                  <a:cubicBezTo>
                    <a:pt x="24780" y="60676"/>
                    <a:pt x="24813" y="60776"/>
                    <a:pt x="24813" y="60842"/>
                  </a:cubicBezTo>
                  <a:cubicBezTo>
                    <a:pt x="24780" y="60809"/>
                    <a:pt x="24713" y="60776"/>
                    <a:pt x="24680" y="60776"/>
                  </a:cubicBezTo>
                  <a:lnTo>
                    <a:pt x="24446" y="60776"/>
                  </a:lnTo>
                  <a:cubicBezTo>
                    <a:pt x="23846" y="60009"/>
                    <a:pt x="22779" y="59575"/>
                    <a:pt x="21945" y="59275"/>
                  </a:cubicBezTo>
                  <a:cubicBezTo>
                    <a:pt x="21932" y="59272"/>
                    <a:pt x="21920" y="59271"/>
                    <a:pt x="21908" y="59271"/>
                  </a:cubicBezTo>
                  <a:cubicBezTo>
                    <a:pt x="21764" y="59271"/>
                    <a:pt x="21690" y="59447"/>
                    <a:pt x="21845" y="59508"/>
                  </a:cubicBezTo>
                  <a:cubicBezTo>
                    <a:pt x="22345" y="59742"/>
                    <a:pt x="22812" y="59975"/>
                    <a:pt x="23212" y="60275"/>
                  </a:cubicBezTo>
                  <a:cubicBezTo>
                    <a:pt x="23479" y="60442"/>
                    <a:pt x="23713" y="60642"/>
                    <a:pt x="23979" y="60809"/>
                  </a:cubicBezTo>
                  <a:cubicBezTo>
                    <a:pt x="22378" y="60776"/>
                    <a:pt x="21044" y="60142"/>
                    <a:pt x="19776" y="59141"/>
                  </a:cubicBezTo>
                  <a:cubicBezTo>
                    <a:pt x="19143" y="58641"/>
                    <a:pt x="18609" y="58074"/>
                    <a:pt x="18109" y="57473"/>
                  </a:cubicBezTo>
                  <a:cubicBezTo>
                    <a:pt x="17591" y="56852"/>
                    <a:pt x="17696" y="56713"/>
                    <a:pt x="18190" y="56713"/>
                  </a:cubicBezTo>
                  <a:close/>
                  <a:moveTo>
                    <a:pt x="21262" y="62951"/>
                  </a:moveTo>
                  <a:cubicBezTo>
                    <a:pt x="22779" y="62951"/>
                    <a:pt x="23968" y="63857"/>
                    <a:pt x="24880" y="65012"/>
                  </a:cubicBezTo>
                  <a:cubicBezTo>
                    <a:pt x="23312" y="64745"/>
                    <a:pt x="21644" y="64478"/>
                    <a:pt x="20811" y="62977"/>
                  </a:cubicBezTo>
                  <a:cubicBezTo>
                    <a:pt x="20964" y="62960"/>
                    <a:pt x="21115" y="62951"/>
                    <a:pt x="21262" y="62951"/>
                  </a:cubicBezTo>
                  <a:close/>
                  <a:moveTo>
                    <a:pt x="27622" y="63574"/>
                  </a:moveTo>
                  <a:cubicBezTo>
                    <a:pt x="27653" y="63574"/>
                    <a:pt x="27684" y="63575"/>
                    <a:pt x="27715" y="63578"/>
                  </a:cubicBezTo>
                  <a:cubicBezTo>
                    <a:pt x="27515" y="63978"/>
                    <a:pt x="27215" y="64312"/>
                    <a:pt x="26882" y="64645"/>
                  </a:cubicBezTo>
                  <a:cubicBezTo>
                    <a:pt x="26615" y="64912"/>
                    <a:pt x="26314" y="64979"/>
                    <a:pt x="25981" y="65079"/>
                  </a:cubicBezTo>
                  <a:cubicBezTo>
                    <a:pt x="26206" y="64373"/>
                    <a:pt x="26832" y="63574"/>
                    <a:pt x="27622" y="63574"/>
                  </a:cubicBezTo>
                  <a:close/>
                  <a:moveTo>
                    <a:pt x="20252" y="0"/>
                  </a:moveTo>
                  <a:cubicBezTo>
                    <a:pt x="20201" y="0"/>
                    <a:pt x="20157" y="29"/>
                    <a:pt x="20143" y="99"/>
                  </a:cubicBezTo>
                  <a:cubicBezTo>
                    <a:pt x="18042" y="5603"/>
                    <a:pt x="16841" y="11274"/>
                    <a:pt x="16674" y="17145"/>
                  </a:cubicBezTo>
                  <a:cubicBezTo>
                    <a:pt x="16608" y="19913"/>
                    <a:pt x="16341" y="22982"/>
                    <a:pt x="16741" y="25851"/>
                  </a:cubicBezTo>
                  <a:cubicBezTo>
                    <a:pt x="16074" y="23849"/>
                    <a:pt x="15373" y="21915"/>
                    <a:pt x="14639" y="19947"/>
                  </a:cubicBezTo>
                  <a:cubicBezTo>
                    <a:pt x="14639" y="19947"/>
                    <a:pt x="14673" y="19947"/>
                    <a:pt x="14673" y="19913"/>
                  </a:cubicBezTo>
                  <a:cubicBezTo>
                    <a:pt x="15006" y="18912"/>
                    <a:pt x="15006" y="17511"/>
                    <a:pt x="14473" y="16611"/>
                  </a:cubicBezTo>
                  <a:cubicBezTo>
                    <a:pt x="14437" y="16557"/>
                    <a:pt x="14373" y="16523"/>
                    <a:pt x="14315" y="16523"/>
                  </a:cubicBezTo>
                  <a:cubicBezTo>
                    <a:pt x="14266" y="16523"/>
                    <a:pt x="14221" y="16549"/>
                    <a:pt x="14206" y="16611"/>
                  </a:cubicBezTo>
                  <a:cubicBezTo>
                    <a:pt x="14039" y="17111"/>
                    <a:pt x="14006" y="17645"/>
                    <a:pt x="14006" y="18179"/>
                  </a:cubicBezTo>
                  <a:cubicBezTo>
                    <a:pt x="13405" y="16511"/>
                    <a:pt x="12938" y="14843"/>
                    <a:pt x="12538" y="13142"/>
                  </a:cubicBezTo>
                  <a:cubicBezTo>
                    <a:pt x="12523" y="13112"/>
                    <a:pt x="12488" y="13095"/>
                    <a:pt x="12454" y="13095"/>
                  </a:cubicBezTo>
                  <a:cubicBezTo>
                    <a:pt x="12412" y="13095"/>
                    <a:pt x="12371" y="13120"/>
                    <a:pt x="12371" y="13175"/>
                  </a:cubicBezTo>
                  <a:cubicBezTo>
                    <a:pt x="12471" y="14109"/>
                    <a:pt x="12671" y="15010"/>
                    <a:pt x="12872" y="15944"/>
                  </a:cubicBezTo>
                  <a:cubicBezTo>
                    <a:pt x="12638" y="15443"/>
                    <a:pt x="12038" y="15110"/>
                    <a:pt x="11504" y="15076"/>
                  </a:cubicBezTo>
                  <a:cubicBezTo>
                    <a:pt x="11337" y="15076"/>
                    <a:pt x="11237" y="15243"/>
                    <a:pt x="11337" y="15343"/>
                  </a:cubicBezTo>
                  <a:cubicBezTo>
                    <a:pt x="11637" y="15777"/>
                    <a:pt x="11904" y="16177"/>
                    <a:pt x="12338" y="16511"/>
                  </a:cubicBezTo>
                  <a:cubicBezTo>
                    <a:pt x="12433" y="16606"/>
                    <a:pt x="12563" y="16685"/>
                    <a:pt x="12691" y="16685"/>
                  </a:cubicBezTo>
                  <a:cubicBezTo>
                    <a:pt x="12741" y="16685"/>
                    <a:pt x="12791" y="16673"/>
                    <a:pt x="12838" y="16644"/>
                  </a:cubicBezTo>
                  <a:cubicBezTo>
                    <a:pt x="12905" y="16611"/>
                    <a:pt x="12972" y="16577"/>
                    <a:pt x="12972" y="16477"/>
                  </a:cubicBezTo>
                  <a:cubicBezTo>
                    <a:pt x="12972" y="16477"/>
                    <a:pt x="13005" y="16444"/>
                    <a:pt x="13005" y="16411"/>
                  </a:cubicBezTo>
                  <a:lnTo>
                    <a:pt x="13005" y="16344"/>
                  </a:lnTo>
                  <a:cubicBezTo>
                    <a:pt x="13906" y="19580"/>
                    <a:pt x="15473" y="22749"/>
                    <a:pt x="16407" y="25817"/>
                  </a:cubicBezTo>
                  <a:cubicBezTo>
                    <a:pt x="16874" y="27419"/>
                    <a:pt x="17341" y="28953"/>
                    <a:pt x="17708" y="30521"/>
                  </a:cubicBezTo>
                  <a:cubicBezTo>
                    <a:pt x="17742" y="32189"/>
                    <a:pt x="17975" y="33923"/>
                    <a:pt x="18042" y="35524"/>
                  </a:cubicBezTo>
                  <a:cubicBezTo>
                    <a:pt x="18042" y="35608"/>
                    <a:pt x="18109" y="35649"/>
                    <a:pt x="18179" y="35649"/>
                  </a:cubicBezTo>
                  <a:cubicBezTo>
                    <a:pt x="18250" y="35649"/>
                    <a:pt x="18325" y="35608"/>
                    <a:pt x="18342" y="35524"/>
                  </a:cubicBezTo>
                  <a:cubicBezTo>
                    <a:pt x="18375" y="34657"/>
                    <a:pt x="18342" y="33790"/>
                    <a:pt x="18342" y="32856"/>
                  </a:cubicBezTo>
                  <a:lnTo>
                    <a:pt x="18342" y="32856"/>
                  </a:lnTo>
                  <a:cubicBezTo>
                    <a:pt x="18876" y="35124"/>
                    <a:pt x="19376" y="37359"/>
                    <a:pt x="19977" y="39627"/>
                  </a:cubicBezTo>
                  <a:cubicBezTo>
                    <a:pt x="19910" y="39627"/>
                    <a:pt x="19843" y="39594"/>
                    <a:pt x="19810" y="39594"/>
                  </a:cubicBezTo>
                  <a:cubicBezTo>
                    <a:pt x="19710" y="39594"/>
                    <a:pt x="19576" y="39627"/>
                    <a:pt x="19543" y="39694"/>
                  </a:cubicBezTo>
                  <a:cubicBezTo>
                    <a:pt x="19176" y="40928"/>
                    <a:pt x="20077" y="42162"/>
                    <a:pt x="20877" y="43096"/>
                  </a:cubicBezTo>
                  <a:cubicBezTo>
                    <a:pt x="21511" y="45331"/>
                    <a:pt x="22212" y="47533"/>
                    <a:pt x="23012" y="49768"/>
                  </a:cubicBezTo>
                  <a:lnTo>
                    <a:pt x="22979" y="49701"/>
                  </a:lnTo>
                  <a:cubicBezTo>
                    <a:pt x="20710" y="45865"/>
                    <a:pt x="18909" y="41829"/>
                    <a:pt x="16741" y="37959"/>
                  </a:cubicBezTo>
                  <a:cubicBezTo>
                    <a:pt x="16541" y="37626"/>
                    <a:pt x="16374" y="37292"/>
                    <a:pt x="16174" y="36925"/>
                  </a:cubicBezTo>
                  <a:cubicBezTo>
                    <a:pt x="16207" y="36925"/>
                    <a:pt x="16241" y="36859"/>
                    <a:pt x="16307" y="36792"/>
                  </a:cubicBezTo>
                  <a:cubicBezTo>
                    <a:pt x="16541" y="35758"/>
                    <a:pt x="16341" y="34424"/>
                    <a:pt x="16007" y="33423"/>
                  </a:cubicBezTo>
                  <a:cubicBezTo>
                    <a:pt x="15965" y="33325"/>
                    <a:pt x="15899" y="33285"/>
                    <a:pt x="15835" y="33285"/>
                  </a:cubicBezTo>
                  <a:cubicBezTo>
                    <a:pt x="15746" y="33285"/>
                    <a:pt x="15659" y="33360"/>
                    <a:pt x="15640" y="33456"/>
                  </a:cubicBezTo>
                  <a:cubicBezTo>
                    <a:pt x="15507" y="33957"/>
                    <a:pt x="15507" y="34490"/>
                    <a:pt x="15573" y="34991"/>
                  </a:cubicBezTo>
                  <a:cubicBezTo>
                    <a:pt x="15640" y="35358"/>
                    <a:pt x="15707" y="35691"/>
                    <a:pt x="15740" y="36091"/>
                  </a:cubicBezTo>
                  <a:cubicBezTo>
                    <a:pt x="14172" y="32989"/>
                    <a:pt x="12872" y="29820"/>
                    <a:pt x="10903" y="26952"/>
                  </a:cubicBezTo>
                  <a:cubicBezTo>
                    <a:pt x="10884" y="26912"/>
                    <a:pt x="10856" y="26896"/>
                    <a:pt x="10827" y="26896"/>
                  </a:cubicBezTo>
                  <a:cubicBezTo>
                    <a:pt x="10759" y="26896"/>
                    <a:pt x="10689" y="26991"/>
                    <a:pt x="10737" y="27085"/>
                  </a:cubicBezTo>
                  <a:cubicBezTo>
                    <a:pt x="12004" y="28986"/>
                    <a:pt x="13005" y="31021"/>
                    <a:pt x="14006" y="33123"/>
                  </a:cubicBezTo>
                  <a:cubicBezTo>
                    <a:pt x="13669" y="32762"/>
                    <a:pt x="13211" y="32488"/>
                    <a:pt x="12744" y="32488"/>
                  </a:cubicBezTo>
                  <a:cubicBezTo>
                    <a:pt x="12564" y="32488"/>
                    <a:pt x="12381" y="32529"/>
                    <a:pt x="12204" y="32622"/>
                  </a:cubicBezTo>
                  <a:cubicBezTo>
                    <a:pt x="12071" y="32656"/>
                    <a:pt x="12071" y="32789"/>
                    <a:pt x="12138" y="32922"/>
                  </a:cubicBezTo>
                  <a:cubicBezTo>
                    <a:pt x="12332" y="33256"/>
                    <a:pt x="13012" y="34143"/>
                    <a:pt x="13561" y="34143"/>
                  </a:cubicBezTo>
                  <a:cubicBezTo>
                    <a:pt x="13672" y="34143"/>
                    <a:pt x="13777" y="34107"/>
                    <a:pt x="13872" y="34023"/>
                  </a:cubicBezTo>
                  <a:cubicBezTo>
                    <a:pt x="13956" y="33967"/>
                    <a:pt x="13899" y="33841"/>
                    <a:pt x="13839" y="33841"/>
                  </a:cubicBezTo>
                  <a:cubicBezTo>
                    <a:pt x="13828" y="33841"/>
                    <a:pt x="13816" y="33846"/>
                    <a:pt x="13806" y="33856"/>
                  </a:cubicBezTo>
                  <a:cubicBezTo>
                    <a:pt x="13784" y="33869"/>
                    <a:pt x="13760" y="33875"/>
                    <a:pt x="13734" y="33875"/>
                  </a:cubicBezTo>
                  <a:cubicBezTo>
                    <a:pt x="13557" y="33875"/>
                    <a:pt x="13288" y="33610"/>
                    <a:pt x="13172" y="33523"/>
                  </a:cubicBezTo>
                  <a:cubicBezTo>
                    <a:pt x="12972" y="33323"/>
                    <a:pt x="12738" y="33123"/>
                    <a:pt x="12571" y="32922"/>
                  </a:cubicBezTo>
                  <a:cubicBezTo>
                    <a:pt x="12635" y="32909"/>
                    <a:pt x="12697" y="32902"/>
                    <a:pt x="12758" y="32902"/>
                  </a:cubicBezTo>
                  <a:cubicBezTo>
                    <a:pt x="13431" y="32902"/>
                    <a:pt x="13941" y="33700"/>
                    <a:pt x="14339" y="34190"/>
                  </a:cubicBezTo>
                  <a:cubicBezTo>
                    <a:pt x="14356" y="34223"/>
                    <a:pt x="14389" y="34240"/>
                    <a:pt x="14418" y="34240"/>
                  </a:cubicBezTo>
                  <a:cubicBezTo>
                    <a:pt x="14448" y="34240"/>
                    <a:pt x="14473" y="34223"/>
                    <a:pt x="14473" y="34190"/>
                  </a:cubicBezTo>
                  <a:cubicBezTo>
                    <a:pt x="15073" y="35491"/>
                    <a:pt x="15707" y="36825"/>
                    <a:pt x="16407" y="38093"/>
                  </a:cubicBezTo>
                  <a:cubicBezTo>
                    <a:pt x="17308" y="39661"/>
                    <a:pt x="18042" y="41362"/>
                    <a:pt x="18809" y="43096"/>
                  </a:cubicBezTo>
                  <a:cubicBezTo>
                    <a:pt x="17141" y="40962"/>
                    <a:pt x="15173" y="38994"/>
                    <a:pt x="13238" y="37259"/>
                  </a:cubicBezTo>
                  <a:cubicBezTo>
                    <a:pt x="9502" y="33823"/>
                    <a:pt x="5133" y="30988"/>
                    <a:pt x="296" y="29353"/>
                  </a:cubicBezTo>
                  <a:cubicBezTo>
                    <a:pt x="278" y="29349"/>
                    <a:pt x="260" y="29347"/>
                    <a:pt x="241" y="29347"/>
                  </a:cubicBezTo>
                  <a:cubicBezTo>
                    <a:pt x="121" y="29347"/>
                    <a:pt x="0" y="29433"/>
                    <a:pt x="29" y="29520"/>
                  </a:cubicBezTo>
                  <a:cubicBezTo>
                    <a:pt x="1130" y="33590"/>
                    <a:pt x="5366" y="36191"/>
                    <a:pt x="8702" y="38193"/>
                  </a:cubicBezTo>
                  <a:cubicBezTo>
                    <a:pt x="10837" y="39494"/>
                    <a:pt x="13038" y="40495"/>
                    <a:pt x="14973" y="42096"/>
                  </a:cubicBezTo>
                  <a:cubicBezTo>
                    <a:pt x="17041" y="43797"/>
                    <a:pt x="18809" y="45798"/>
                    <a:pt x="20877" y="47500"/>
                  </a:cubicBezTo>
                  <a:cubicBezTo>
                    <a:pt x="21211" y="48133"/>
                    <a:pt x="21544" y="48700"/>
                    <a:pt x="21911" y="49301"/>
                  </a:cubicBezTo>
                  <a:cubicBezTo>
                    <a:pt x="22512" y="50168"/>
                    <a:pt x="23079" y="51102"/>
                    <a:pt x="23713" y="51969"/>
                  </a:cubicBezTo>
                  <a:cubicBezTo>
                    <a:pt x="23846" y="52303"/>
                    <a:pt x="23979" y="52637"/>
                    <a:pt x="24080" y="52937"/>
                  </a:cubicBezTo>
                  <a:cubicBezTo>
                    <a:pt x="22982" y="51583"/>
                    <a:pt x="21004" y="50914"/>
                    <a:pt x="19209" y="50914"/>
                  </a:cubicBezTo>
                  <a:cubicBezTo>
                    <a:pt x="18659" y="50914"/>
                    <a:pt x="18127" y="50977"/>
                    <a:pt x="17642" y="51102"/>
                  </a:cubicBezTo>
                  <a:cubicBezTo>
                    <a:pt x="17475" y="51136"/>
                    <a:pt x="17375" y="51302"/>
                    <a:pt x="17508" y="51436"/>
                  </a:cubicBezTo>
                  <a:cubicBezTo>
                    <a:pt x="18613" y="53021"/>
                    <a:pt x="20967" y="54559"/>
                    <a:pt x="23081" y="54559"/>
                  </a:cubicBezTo>
                  <a:cubicBezTo>
                    <a:pt x="23458" y="54559"/>
                    <a:pt x="23827" y="54510"/>
                    <a:pt x="24180" y="54405"/>
                  </a:cubicBezTo>
                  <a:cubicBezTo>
                    <a:pt x="24213" y="55972"/>
                    <a:pt x="24346" y="57607"/>
                    <a:pt x="24413" y="59175"/>
                  </a:cubicBezTo>
                  <a:cubicBezTo>
                    <a:pt x="23846" y="58441"/>
                    <a:pt x="22912" y="57840"/>
                    <a:pt x="22212" y="57440"/>
                  </a:cubicBezTo>
                  <a:cubicBezTo>
                    <a:pt x="21092" y="56793"/>
                    <a:pt x="19619" y="56220"/>
                    <a:pt x="18237" y="56220"/>
                  </a:cubicBezTo>
                  <a:cubicBezTo>
                    <a:pt x="17767" y="56220"/>
                    <a:pt x="17307" y="56287"/>
                    <a:pt x="16874" y="56439"/>
                  </a:cubicBezTo>
                  <a:cubicBezTo>
                    <a:pt x="16741" y="56473"/>
                    <a:pt x="16741" y="56639"/>
                    <a:pt x="16808" y="56740"/>
                  </a:cubicBezTo>
                  <a:cubicBezTo>
                    <a:pt x="18210" y="58709"/>
                    <a:pt x="20520" y="61079"/>
                    <a:pt x="23141" y="61079"/>
                  </a:cubicBezTo>
                  <a:cubicBezTo>
                    <a:pt x="23450" y="61079"/>
                    <a:pt x="23763" y="61046"/>
                    <a:pt x="24080" y="60976"/>
                  </a:cubicBezTo>
                  <a:cubicBezTo>
                    <a:pt x="24146" y="60976"/>
                    <a:pt x="24146" y="61009"/>
                    <a:pt x="24180" y="61009"/>
                  </a:cubicBezTo>
                  <a:cubicBezTo>
                    <a:pt x="24196" y="61025"/>
                    <a:pt x="24212" y="61032"/>
                    <a:pt x="24227" y="61032"/>
                  </a:cubicBezTo>
                  <a:cubicBezTo>
                    <a:pt x="24275" y="61032"/>
                    <a:pt x="24313" y="60968"/>
                    <a:pt x="24313" y="60943"/>
                  </a:cubicBezTo>
                  <a:cubicBezTo>
                    <a:pt x="24346" y="60943"/>
                    <a:pt x="24413" y="60909"/>
                    <a:pt x="24480" y="60909"/>
                  </a:cubicBezTo>
                  <a:lnTo>
                    <a:pt x="24513" y="60842"/>
                  </a:lnTo>
                  <a:lnTo>
                    <a:pt x="24513" y="60842"/>
                  </a:lnTo>
                  <a:cubicBezTo>
                    <a:pt x="24480" y="60943"/>
                    <a:pt x="24480" y="61009"/>
                    <a:pt x="24480" y="61076"/>
                  </a:cubicBezTo>
                  <a:cubicBezTo>
                    <a:pt x="24480" y="61176"/>
                    <a:pt x="24547" y="61243"/>
                    <a:pt x="24647" y="61243"/>
                  </a:cubicBezTo>
                  <a:cubicBezTo>
                    <a:pt x="24713" y="62277"/>
                    <a:pt x="24847" y="63311"/>
                    <a:pt x="24913" y="64345"/>
                  </a:cubicBezTo>
                  <a:cubicBezTo>
                    <a:pt x="24009" y="63186"/>
                    <a:pt x="22435" y="62435"/>
                    <a:pt x="20961" y="62435"/>
                  </a:cubicBezTo>
                  <a:cubicBezTo>
                    <a:pt x="20695" y="62435"/>
                    <a:pt x="20432" y="62459"/>
                    <a:pt x="20177" y="62510"/>
                  </a:cubicBezTo>
                  <a:cubicBezTo>
                    <a:pt x="20043" y="62577"/>
                    <a:pt x="19910" y="62677"/>
                    <a:pt x="20010" y="62811"/>
                  </a:cubicBezTo>
                  <a:cubicBezTo>
                    <a:pt x="20877" y="64645"/>
                    <a:pt x="22879" y="65179"/>
                    <a:pt x="24747" y="65312"/>
                  </a:cubicBezTo>
                  <a:cubicBezTo>
                    <a:pt x="24747" y="65412"/>
                    <a:pt x="24747" y="65446"/>
                    <a:pt x="24847" y="65479"/>
                  </a:cubicBezTo>
                  <a:cubicBezTo>
                    <a:pt x="24880" y="65512"/>
                    <a:pt x="24980" y="65512"/>
                    <a:pt x="25014" y="65579"/>
                  </a:cubicBezTo>
                  <a:cubicBezTo>
                    <a:pt x="25547" y="70082"/>
                    <a:pt x="26314" y="74586"/>
                    <a:pt x="27182" y="79056"/>
                  </a:cubicBezTo>
                  <a:cubicBezTo>
                    <a:pt x="27196" y="79114"/>
                    <a:pt x="27230" y="79140"/>
                    <a:pt x="27264" y="79140"/>
                  </a:cubicBezTo>
                  <a:cubicBezTo>
                    <a:pt x="27306" y="79140"/>
                    <a:pt x="27349" y="79097"/>
                    <a:pt x="27349" y="79022"/>
                  </a:cubicBezTo>
                  <a:cubicBezTo>
                    <a:pt x="27015" y="74652"/>
                    <a:pt x="26081" y="70316"/>
                    <a:pt x="25481" y="65979"/>
                  </a:cubicBezTo>
                  <a:cubicBezTo>
                    <a:pt x="25547" y="65946"/>
                    <a:pt x="25581" y="65879"/>
                    <a:pt x="25581" y="65813"/>
                  </a:cubicBezTo>
                  <a:cubicBezTo>
                    <a:pt x="25581" y="65713"/>
                    <a:pt x="25547" y="65679"/>
                    <a:pt x="25514" y="65613"/>
                  </a:cubicBezTo>
                  <a:cubicBezTo>
                    <a:pt x="26581" y="65512"/>
                    <a:pt x="27582" y="64345"/>
                    <a:pt x="27882" y="63444"/>
                  </a:cubicBezTo>
                  <a:cubicBezTo>
                    <a:pt x="27916" y="63311"/>
                    <a:pt x="27849" y="63177"/>
                    <a:pt x="27715" y="63144"/>
                  </a:cubicBezTo>
                  <a:cubicBezTo>
                    <a:pt x="27582" y="63110"/>
                    <a:pt x="27452" y="63094"/>
                    <a:pt x="27325" y="63094"/>
                  </a:cubicBezTo>
                  <a:cubicBezTo>
                    <a:pt x="26337" y="63094"/>
                    <a:pt x="25554" y="64063"/>
                    <a:pt x="25347" y="64979"/>
                  </a:cubicBezTo>
                  <a:lnTo>
                    <a:pt x="25347" y="65012"/>
                  </a:lnTo>
                  <a:lnTo>
                    <a:pt x="25247" y="65012"/>
                  </a:lnTo>
                  <a:cubicBezTo>
                    <a:pt x="25180" y="64445"/>
                    <a:pt x="25080" y="63911"/>
                    <a:pt x="25047" y="63311"/>
                  </a:cubicBezTo>
                  <a:cubicBezTo>
                    <a:pt x="24980" y="62510"/>
                    <a:pt x="24880" y="61776"/>
                    <a:pt x="24847" y="60976"/>
                  </a:cubicBezTo>
                  <a:lnTo>
                    <a:pt x="24847" y="60976"/>
                  </a:lnTo>
                  <a:cubicBezTo>
                    <a:pt x="24880" y="61009"/>
                    <a:pt x="24913" y="61009"/>
                    <a:pt x="24980" y="61009"/>
                  </a:cubicBezTo>
                  <a:cubicBezTo>
                    <a:pt x="25081" y="61033"/>
                    <a:pt x="25190" y="61044"/>
                    <a:pt x="25304" y="61044"/>
                  </a:cubicBezTo>
                  <a:cubicBezTo>
                    <a:pt x="25828" y="61044"/>
                    <a:pt x="26461" y="60810"/>
                    <a:pt x="26982" y="60509"/>
                  </a:cubicBezTo>
                  <a:cubicBezTo>
                    <a:pt x="28883" y="65579"/>
                    <a:pt x="30317" y="70649"/>
                    <a:pt x="31318" y="75953"/>
                  </a:cubicBezTo>
                  <a:cubicBezTo>
                    <a:pt x="31331" y="75993"/>
                    <a:pt x="31360" y="76011"/>
                    <a:pt x="31390" y="76011"/>
                  </a:cubicBezTo>
                  <a:cubicBezTo>
                    <a:pt x="31436" y="76011"/>
                    <a:pt x="31485" y="75967"/>
                    <a:pt x="31485" y="75887"/>
                  </a:cubicBezTo>
                  <a:cubicBezTo>
                    <a:pt x="30984" y="70483"/>
                    <a:pt x="29317" y="65312"/>
                    <a:pt x="27382" y="60209"/>
                  </a:cubicBezTo>
                  <a:cubicBezTo>
                    <a:pt x="27682" y="60009"/>
                    <a:pt x="27982" y="59775"/>
                    <a:pt x="28149" y="59542"/>
                  </a:cubicBezTo>
                  <a:cubicBezTo>
                    <a:pt x="28216" y="59441"/>
                    <a:pt x="28182" y="59275"/>
                    <a:pt x="28082" y="59175"/>
                  </a:cubicBezTo>
                  <a:cubicBezTo>
                    <a:pt x="27813" y="58933"/>
                    <a:pt x="27501" y="58864"/>
                    <a:pt x="27145" y="58864"/>
                  </a:cubicBezTo>
                  <a:cubicBezTo>
                    <a:pt x="27060" y="58864"/>
                    <a:pt x="26972" y="58868"/>
                    <a:pt x="26882" y="58874"/>
                  </a:cubicBezTo>
                  <a:cubicBezTo>
                    <a:pt x="26314" y="57340"/>
                    <a:pt x="25681" y="55839"/>
                    <a:pt x="25047" y="54304"/>
                  </a:cubicBezTo>
                  <a:cubicBezTo>
                    <a:pt x="25147" y="54304"/>
                    <a:pt x="25214" y="54271"/>
                    <a:pt x="25347" y="54271"/>
                  </a:cubicBezTo>
                  <a:cubicBezTo>
                    <a:pt x="29050" y="59341"/>
                    <a:pt x="32886" y="64345"/>
                    <a:pt x="34887" y="70449"/>
                  </a:cubicBezTo>
                  <a:cubicBezTo>
                    <a:pt x="34899" y="70473"/>
                    <a:pt x="34919" y="70484"/>
                    <a:pt x="34940" y="70484"/>
                  </a:cubicBezTo>
                  <a:cubicBezTo>
                    <a:pt x="34979" y="70484"/>
                    <a:pt x="35021" y="70447"/>
                    <a:pt x="35021" y="70383"/>
                  </a:cubicBezTo>
                  <a:cubicBezTo>
                    <a:pt x="33520" y="64312"/>
                    <a:pt x="29417" y="59275"/>
                    <a:pt x="25747" y="54138"/>
                  </a:cubicBezTo>
                  <a:cubicBezTo>
                    <a:pt x="28316" y="53671"/>
                    <a:pt x="30618" y="51603"/>
                    <a:pt x="30517" y="49501"/>
                  </a:cubicBezTo>
                  <a:cubicBezTo>
                    <a:pt x="30517" y="49401"/>
                    <a:pt x="30384" y="49334"/>
                    <a:pt x="30284" y="49334"/>
                  </a:cubicBezTo>
                  <a:cubicBezTo>
                    <a:pt x="28516" y="49434"/>
                    <a:pt x="25847" y="50435"/>
                    <a:pt x="24780" y="52136"/>
                  </a:cubicBezTo>
                  <a:cubicBezTo>
                    <a:pt x="24780" y="50135"/>
                    <a:pt x="24813" y="48133"/>
                    <a:pt x="24847" y="46132"/>
                  </a:cubicBezTo>
                  <a:cubicBezTo>
                    <a:pt x="27449" y="45932"/>
                    <a:pt x="29617" y="43897"/>
                    <a:pt x="29950" y="41262"/>
                  </a:cubicBezTo>
                  <a:cubicBezTo>
                    <a:pt x="29976" y="41135"/>
                    <a:pt x="29885" y="41027"/>
                    <a:pt x="29767" y="41027"/>
                  </a:cubicBezTo>
                  <a:cubicBezTo>
                    <a:pt x="29730" y="41027"/>
                    <a:pt x="29690" y="41038"/>
                    <a:pt x="29650" y="41062"/>
                  </a:cubicBezTo>
                  <a:cubicBezTo>
                    <a:pt x="27949" y="41662"/>
                    <a:pt x="25847" y="42429"/>
                    <a:pt x="24980" y="44064"/>
                  </a:cubicBezTo>
                  <a:cubicBezTo>
                    <a:pt x="24980" y="43997"/>
                    <a:pt x="24947" y="43964"/>
                    <a:pt x="24947" y="43930"/>
                  </a:cubicBezTo>
                  <a:cubicBezTo>
                    <a:pt x="25014" y="42062"/>
                    <a:pt x="25147" y="40128"/>
                    <a:pt x="25280" y="38260"/>
                  </a:cubicBezTo>
                  <a:cubicBezTo>
                    <a:pt x="25347" y="38260"/>
                    <a:pt x="25447" y="38226"/>
                    <a:pt x="25447" y="38126"/>
                  </a:cubicBezTo>
                  <a:lnTo>
                    <a:pt x="25447" y="38093"/>
                  </a:lnTo>
                  <a:cubicBezTo>
                    <a:pt x="25514" y="38026"/>
                    <a:pt x="25514" y="37959"/>
                    <a:pt x="25447" y="37893"/>
                  </a:cubicBezTo>
                  <a:lnTo>
                    <a:pt x="25447" y="37659"/>
                  </a:lnTo>
                  <a:cubicBezTo>
                    <a:pt x="27982" y="37159"/>
                    <a:pt x="29383" y="33223"/>
                    <a:pt x="29217" y="30988"/>
                  </a:cubicBezTo>
                  <a:cubicBezTo>
                    <a:pt x="29217" y="30890"/>
                    <a:pt x="29127" y="30828"/>
                    <a:pt x="29040" y="30828"/>
                  </a:cubicBezTo>
                  <a:cubicBezTo>
                    <a:pt x="29008" y="30828"/>
                    <a:pt x="28976" y="30836"/>
                    <a:pt x="28950" y="30854"/>
                  </a:cubicBezTo>
                  <a:cubicBezTo>
                    <a:pt x="27482" y="31988"/>
                    <a:pt x="26314" y="33323"/>
                    <a:pt x="25514" y="34957"/>
                  </a:cubicBezTo>
                  <a:cubicBezTo>
                    <a:pt x="25681" y="33356"/>
                    <a:pt x="25814" y="31788"/>
                    <a:pt x="26014" y="30221"/>
                  </a:cubicBezTo>
                  <a:lnTo>
                    <a:pt x="26281" y="28453"/>
                  </a:lnTo>
                  <a:cubicBezTo>
                    <a:pt x="28716" y="27986"/>
                    <a:pt x="30217" y="24883"/>
                    <a:pt x="30451" y="22615"/>
                  </a:cubicBezTo>
                  <a:cubicBezTo>
                    <a:pt x="30451" y="22496"/>
                    <a:pt x="30366" y="22394"/>
                    <a:pt x="30256" y="22394"/>
                  </a:cubicBezTo>
                  <a:cubicBezTo>
                    <a:pt x="30212" y="22394"/>
                    <a:pt x="30165" y="22410"/>
                    <a:pt x="30117" y="22448"/>
                  </a:cubicBezTo>
                  <a:cubicBezTo>
                    <a:pt x="28549" y="23416"/>
                    <a:pt x="27449" y="24450"/>
                    <a:pt x="26615" y="25917"/>
                  </a:cubicBezTo>
                  <a:cubicBezTo>
                    <a:pt x="26781" y="24583"/>
                    <a:pt x="26982" y="23216"/>
                    <a:pt x="27148" y="21881"/>
                  </a:cubicBezTo>
                  <a:cubicBezTo>
                    <a:pt x="27182" y="21881"/>
                    <a:pt x="27215" y="21815"/>
                    <a:pt x="27215" y="21781"/>
                  </a:cubicBezTo>
                  <a:cubicBezTo>
                    <a:pt x="27482" y="21247"/>
                    <a:pt x="27549" y="20614"/>
                    <a:pt x="27515" y="19980"/>
                  </a:cubicBezTo>
                  <a:cubicBezTo>
                    <a:pt x="29283" y="19646"/>
                    <a:pt x="30851" y="17745"/>
                    <a:pt x="31285" y="16144"/>
                  </a:cubicBezTo>
                  <a:cubicBezTo>
                    <a:pt x="31312" y="16005"/>
                    <a:pt x="31178" y="15935"/>
                    <a:pt x="31055" y="15935"/>
                  </a:cubicBezTo>
                  <a:cubicBezTo>
                    <a:pt x="31031" y="15935"/>
                    <a:pt x="31007" y="15938"/>
                    <a:pt x="30984" y="15944"/>
                  </a:cubicBezTo>
                  <a:cubicBezTo>
                    <a:pt x="29684" y="16311"/>
                    <a:pt x="28216" y="16911"/>
                    <a:pt x="27515" y="18045"/>
                  </a:cubicBezTo>
                  <a:cubicBezTo>
                    <a:pt x="27649" y="16878"/>
                    <a:pt x="27715" y="15710"/>
                    <a:pt x="27782" y="14543"/>
                  </a:cubicBezTo>
                  <a:cubicBezTo>
                    <a:pt x="27782" y="14643"/>
                    <a:pt x="27782" y="14743"/>
                    <a:pt x="27816" y="14876"/>
                  </a:cubicBezTo>
                  <a:cubicBezTo>
                    <a:pt x="27816" y="14926"/>
                    <a:pt x="27857" y="14951"/>
                    <a:pt x="27903" y="14951"/>
                  </a:cubicBezTo>
                  <a:cubicBezTo>
                    <a:pt x="27949" y="14951"/>
                    <a:pt x="27999" y="14926"/>
                    <a:pt x="28016" y="14876"/>
                  </a:cubicBezTo>
                  <a:cubicBezTo>
                    <a:pt x="28049" y="14576"/>
                    <a:pt x="28116" y="14276"/>
                    <a:pt x="28182" y="13976"/>
                  </a:cubicBezTo>
                  <a:cubicBezTo>
                    <a:pt x="29850" y="12074"/>
                    <a:pt x="29950" y="8972"/>
                    <a:pt x="29483" y="6604"/>
                  </a:cubicBezTo>
                  <a:cubicBezTo>
                    <a:pt x="29456" y="6493"/>
                    <a:pt x="29359" y="6428"/>
                    <a:pt x="29251" y="6428"/>
                  </a:cubicBezTo>
                  <a:cubicBezTo>
                    <a:pt x="29229" y="6428"/>
                    <a:pt x="29206" y="6431"/>
                    <a:pt x="29183" y="6437"/>
                  </a:cubicBezTo>
                  <a:cubicBezTo>
                    <a:pt x="26681" y="7438"/>
                    <a:pt x="26381" y="12041"/>
                    <a:pt x="27515" y="14242"/>
                  </a:cubicBezTo>
                  <a:cubicBezTo>
                    <a:pt x="27482" y="14276"/>
                    <a:pt x="27449" y="14309"/>
                    <a:pt x="27449" y="14409"/>
                  </a:cubicBezTo>
                  <a:cubicBezTo>
                    <a:pt x="27349" y="14476"/>
                    <a:pt x="27482" y="14609"/>
                    <a:pt x="27549" y="14609"/>
                  </a:cubicBezTo>
                  <a:cubicBezTo>
                    <a:pt x="27449" y="15910"/>
                    <a:pt x="27315" y="17245"/>
                    <a:pt x="27182" y="18546"/>
                  </a:cubicBezTo>
                  <a:cubicBezTo>
                    <a:pt x="26448" y="16644"/>
                    <a:pt x="24780" y="14876"/>
                    <a:pt x="23212" y="14309"/>
                  </a:cubicBezTo>
                  <a:cubicBezTo>
                    <a:pt x="23199" y="14305"/>
                    <a:pt x="23185" y="14303"/>
                    <a:pt x="23171" y="14303"/>
                  </a:cubicBezTo>
                  <a:cubicBezTo>
                    <a:pt x="23079" y="14303"/>
                    <a:pt x="22979" y="14389"/>
                    <a:pt x="22979" y="14476"/>
                  </a:cubicBezTo>
                  <a:cubicBezTo>
                    <a:pt x="23179" y="16878"/>
                    <a:pt x="24146" y="20614"/>
                    <a:pt x="26815" y="21314"/>
                  </a:cubicBezTo>
                  <a:cubicBezTo>
                    <a:pt x="26548" y="23249"/>
                    <a:pt x="26314" y="25217"/>
                    <a:pt x="26014" y="27118"/>
                  </a:cubicBezTo>
                  <a:cubicBezTo>
                    <a:pt x="26014" y="27152"/>
                    <a:pt x="25981" y="27185"/>
                    <a:pt x="25981" y="27252"/>
                  </a:cubicBezTo>
                  <a:lnTo>
                    <a:pt x="25981" y="27385"/>
                  </a:lnTo>
                  <a:cubicBezTo>
                    <a:pt x="25948" y="27619"/>
                    <a:pt x="25881" y="27886"/>
                    <a:pt x="25847" y="28152"/>
                  </a:cubicBezTo>
                  <a:lnTo>
                    <a:pt x="25814" y="28152"/>
                  </a:lnTo>
                  <a:cubicBezTo>
                    <a:pt x="25614" y="26785"/>
                    <a:pt x="25014" y="25317"/>
                    <a:pt x="24513" y="24150"/>
                  </a:cubicBezTo>
                  <a:cubicBezTo>
                    <a:pt x="24002" y="23032"/>
                    <a:pt x="23186" y="21639"/>
                    <a:pt x="21829" y="21639"/>
                  </a:cubicBezTo>
                  <a:cubicBezTo>
                    <a:pt x="21769" y="21639"/>
                    <a:pt x="21707" y="21642"/>
                    <a:pt x="21644" y="21648"/>
                  </a:cubicBezTo>
                  <a:cubicBezTo>
                    <a:pt x="21544" y="21648"/>
                    <a:pt x="21511" y="21748"/>
                    <a:pt x="21511" y="21781"/>
                  </a:cubicBezTo>
                  <a:cubicBezTo>
                    <a:pt x="21344" y="24183"/>
                    <a:pt x="22945" y="28486"/>
                    <a:pt x="25547" y="29153"/>
                  </a:cubicBezTo>
                  <a:cubicBezTo>
                    <a:pt x="25547" y="29253"/>
                    <a:pt x="25614" y="29287"/>
                    <a:pt x="25614" y="29353"/>
                  </a:cubicBezTo>
                  <a:cubicBezTo>
                    <a:pt x="25614" y="29420"/>
                    <a:pt x="25647" y="29420"/>
                    <a:pt x="25647" y="29453"/>
                  </a:cubicBezTo>
                  <a:lnTo>
                    <a:pt x="25514" y="30187"/>
                  </a:lnTo>
                  <a:cubicBezTo>
                    <a:pt x="25314" y="31788"/>
                    <a:pt x="25147" y="33356"/>
                    <a:pt x="24980" y="34957"/>
                  </a:cubicBezTo>
                  <a:cubicBezTo>
                    <a:pt x="24213" y="32622"/>
                    <a:pt x="22478" y="30454"/>
                    <a:pt x="20344" y="29820"/>
                  </a:cubicBezTo>
                  <a:cubicBezTo>
                    <a:pt x="20321" y="29815"/>
                    <a:pt x="20298" y="29812"/>
                    <a:pt x="20275" y="29812"/>
                  </a:cubicBezTo>
                  <a:cubicBezTo>
                    <a:pt x="20167" y="29812"/>
                    <a:pt x="20071" y="29877"/>
                    <a:pt x="20043" y="29987"/>
                  </a:cubicBezTo>
                  <a:cubicBezTo>
                    <a:pt x="19309" y="32789"/>
                    <a:pt x="21544" y="37592"/>
                    <a:pt x="24680" y="38093"/>
                  </a:cubicBezTo>
                  <a:cubicBezTo>
                    <a:pt x="24547" y="39761"/>
                    <a:pt x="24480" y="41429"/>
                    <a:pt x="24346" y="43096"/>
                  </a:cubicBezTo>
                  <a:cubicBezTo>
                    <a:pt x="23479" y="41462"/>
                    <a:pt x="21878" y="40094"/>
                    <a:pt x="20210" y="39761"/>
                  </a:cubicBezTo>
                  <a:cubicBezTo>
                    <a:pt x="20077" y="39160"/>
                    <a:pt x="19910" y="38593"/>
                    <a:pt x="19810" y="38026"/>
                  </a:cubicBezTo>
                  <a:cubicBezTo>
                    <a:pt x="19843" y="38026"/>
                    <a:pt x="19877" y="37993"/>
                    <a:pt x="19877" y="37959"/>
                  </a:cubicBezTo>
                  <a:cubicBezTo>
                    <a:pt x="19977" y="37292"/>
                    <a:pt x="20010" y="36625"/>
                    <a:pt x="20210" y="35958"/>
                  </a:cubicBezTo>
                  <a:lnTo>
                    <a:pt x="20210" y="35958"/>
                  </a:lnTo>
                  <a:cubicBezTo>
                    <a:pt x="20577" y="36759"/>
                    <a:pt x="20210" y="37659"/>
                    <a:pt x="20010" y="38460"/>
                  </a:cubicBezTo>
                  <a:cubicBezTo>
                    <a:pt x="20010" y="38507"/>
                    <a:pt x="20043" y="38554"/>
                    <a:pt x="20086" y="38554"/>
                  </a:cubicBezTo>
                  <a:cubicBezTo>
                    <a:pt x="20104" y="38554"/>
                    <a:pt x="20124" y="38546"/>
                    <a:pt x="20143" y="38527"/>
                  </a:cubicBezTo>
                  <a:cubicBezTo>
                    <a:pt x="20877" y="37826"/>
                    <a:pt x="20877" y="36292"/>
                    <a:pt x="20243" y="35491"/>
                  </a:cubicBezTo>
                  <a:cubicBezTo>
                    <a:pt x="20213" y="35461"/>
                    <a:pt x="20170" y="35444"/>
                    <a:pt x="20128" y="35444"/>
                  </a:cubicBezTo>
                  <a:cubicBezTo>
                    <a:pt x="20077" y="35444"/>
                    <a:pt x="20028" y="35469"/>
                    <a:pt x="20010" y="35524"/>
                  </a:cubicBezTo>
                  <a:cubicBezTo>
                    <a:pt x="19843" y="36125"/>
                    <a:pt x="19676" y="36692"/>
                    <a:pt x="19676" y="37326"/>
                  </a:cubicBezTo>
                  <a:cubicBezTo>
                    <a:pt x="19209" y="35324"/>
                    <a:pt x="18776" y="33356"/>
                    <a:pt x="18242" y="31355"/>
                  </a:cubicBezTo>
                  <a:cubicBezTo>
                    <a:pt x="18209" y="29820"/>
                    <a:pt x="18175" y="28252"/>
                    <a:pt x="18375" y="26685"/>
                  </a:cubicBezTo>
                  <a:cubicBezTo>
                    <a:pt x="18809" y="23516"/>
                    <a:pt x="19510" y="20347"/>
                    <a:pt x="20010" y="17178"/>
                  </a:cubicBezTo>
                  <a:cubicBezTo>
                    <a:pt x="20877" y="11607"/>
                    <a:pt x="21811" y="5736"/>
                    <a:pt x="20444" y="132"/>
                  </a:cubicBezTo>
                  <a:cubicBezTo>
                    <a:pt x="20405" y="55"/>
                    <a:pt x="20321" y="0"/>
                    <a:pt x="202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15"/>
            <p:cNvSpPr/>
            <p:nvPr/>
          </p:nvSpPr>
          <p:spPr>
            <a:xfrm>
              <a:off x="3265000" y="3859375"/>
              <a:ext cx="27225" cy="78525"/>
            </a:xfrm>
            <a:custGeom>
              <a:avLst/>
              <a:gdLst/>
              <a:ahLst/>
              <a:cxnLst/>
              <a:rect l="l" t="t" r="r" b="b"/>
              <a:pathLst>
                <a:path w="1089" h="3141" extrusionOk="0">
                  <a:moveTo>
                    <a:pt x="1033" y="1"/>
                  </a:moveTo>
                  <a:cubicBezTo>
                    <a:pt x="1017" y="1"/>
                    <a:pt x="1001" y="14"/>
                    <a:pt x="1001" y="54"/>
                  </a:cubicBezTo>
                  <a:cubicBezTo>
                    <a:pt x="768" y="1088"/>
                    <a:pt x="167" y="2022"/>
                    <a:pt x="1" y="3056"/>
                  </a:cubicBezTo>
                  <a:cubicBezTo>
                    <a:pt x="1" y="3098"/>
                    <a:pt x="27" y="3140"/>
                    <a:pt x="55" y="3140"/>
                  </a:cubicBezTo>
                  <a:cubicBezTo>
                    <a:pt x="72" y="3140"/>
                    <a:pt x="88" y="3126"/>
                    <a:pt x="101" y="3089"/>
                  </a:cubicBezTo>
                  <a:cubicBezTo>
                    <a:pt x="568" y="2122"/>
                    <a:pt x="868" y="1088"/>
                    <a:pt x="1068" y="54"/>
                  </a:cubicBezTo>
                  <a:cubicBezTo>
                    <a:pt x="1088" y="33"/>
                    <a:pt x="1059" y="1"/>
                    <a:pt x="103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15"/>
            <p:cNvSpPr/>
            <p:nvPr/>
          </p:nvSpPr>
          <p:spPr>
            <a:xfrm>
              <a:off x="3330800" y="3151200"/>
              <a:ext cx="317175" cy="566675"/>
            </a:xfrm>
            <a:custGeom>
              <a:avLst/>
              <a:gdLst/>
              <a:ahLst/>
              <a:cxnLst/>
              <a:rect l="l" t="t" r="r" b="b"/>
              <a:pathLst>
                <a:path w="12687" h="22667" extrusionOk="0">
                  <a:moveTo>
                    <a:pt x="9377" y="8867"/>
                  </a:moveTo>
                  <a:cubicBezTo>
                    <a:pt x="8877" y="9067"/>
                    <a:pt x="8276" y="9200"/>
                    <a:pt x="7709" y="9334"/>
                  </a:cubicBezTo>
                  <a:lnTo>
                    <a:pt x="7609" y="9334"/>
                  </a:lnTo>
                  <a:cubicBezTo>
                    <a:pt x="7609" y="9267"/>
                    <a:pt x="7609" y="9234"/>
                    <a:pt x="7576" y="9234"/>
                  </a:cubicBezTo>
                  <a:cubicBezTo>
                    <a:pt x="7442" y="9134"/>
                    <a:pt x="7709" y="9134"/>
                    <a:pt x="7776" y="9100"/>
                  </a:cubicBezTo>
                  <a:cubicBezTo>
                    <a:pt x="8043" y="9034"/>
                    <a:pt x="8310" y="9000"/>
                    <a:pt x="8577" y="8933"/>
                  </a:cubicBezTo>
                  <a:cubicBezTo>
                    <a:pt x="8810" y="8900"/>
                    <a:pt x="9110" y="8867"/>
                    <a:pt x="9377" y="8867"/>
                  </a:cubicBezTo>
                  <a:close/>
                  <a:moveTo>
                    <a:pt x="7409" y="11902"/>
                  </a:moveTo>
                  <a:lnTo>
                    <a:pt x="7409" y="11902"/>
                  </a:lnTo>
                  <a:cubicBezTo>
                    <a:pt x="6809" y="12403"/>
                    <a:pt x="6041" y="12469"/>
                    <a:pt x="5308" y="12669"/>
                  </a:cubicBezTo>
                  <a:cubicBezTo>
                    <a:pt x="5374" y="12569"/>
                    <a:pt x="5408" y="12536"/>
                    <a:pt x="5441" y="12436"/>
                  </a:cubicBezTo>
                  <a:cubicBezTo>
                    <a:pt x="5456" y="12466"/>
                    <a:pt x="5485" y="12482"/>
                    <a:pt x="5514" y="12482"/>
                  </a:cubicBezTo>
                  <a:cubicBezTo>
                    <a:pt x="5551" y="12482"/>
                    <a:pt x="5589" y="12458"/>
                    <a:pt x="5608" y="12403"/>
                  </a:cubicBezTo>
                  <a:cubicBezTo>
                    <a:pt x="5975" y="12036"/>
                    <a:pt x="6775" y="12002"/>
                    <a:pt x="7409" y="11902"/>
                  </a:cubicBezTo>
                  <a:close/>
                  <a:moveTo>
                    <a:pt x="5308" y="15905"/>
                  </a:moveTo>
                  <a:cubicBezTo>
                    <a:pt x="4941" y="16005"/>
                    <a:pt x="4540" y="16072"/>
                    <a:pt x="4140" y="16105"/>
                  </a:cubicBezTo>
                  <a:cubicBezTo>
                    <a:pt x="4140" y="16072"/>
                    <a:pt x="4140" y="16039"/>
                    <a:pt x="4107" y="16005"/>
                  </a:cubicBezTo>
                  <a:cubicBezTo>
                    <a:pt x="4073" y="16005"/>
                    <a:pt x="4874" y="15905"/>
                    <a:pt x="4941" y="15905"/>
                  </a:cubicBezTo>
                  <a:close/>
                  <a:moveTo>
                    <a:pt x="12521" y="1"/>
                  </a:moveTo>
                  <a:cubicBezTo>
                    <a:pt x="12487" y="1"/>
                    <a:pt x="12448" y="9"/>
                    <a:pt x="12413" y="27"/>
                  </a:cubicBezTo>
                  <a:cubicBezTo>
                    <a:pt x="11746" y="494"/>
                    <a:pt x="11212" y="1228"/>
                    <a:pt x="10745" y="1895"/>
                  </a:cubicBezTo>
                  <a:cubicBezTo>
                    <a:pt x="10714" y="1926"/>
                    <a:pt x="10234" y="2716"/>
                    <a:pt x="10491" y="2716"/>
                  </a:cubicBezTo>
                  <a:cubicBezTo>
                    <a:pt x="10514" y="2716"/>
                    <a:pt x="10543" y="2709"/>
                    <a:pt x="10578" y="2696"/>
                  </a:cubicBezTo>
                  <a:cubicBezTo>
                    <a:pt x="10611" y="2629"/>
                    <a:pt x="10611" y="2596"/>
                    <a:pt x="10611" y="2562"/>
                  </a:cubicBezTo>
                  <a:cubicBezTo>
                    <a:pt x="10611" y="2562"/>
                    <a:pt x="10645" y="2562"/>
                    <a:pt x="10645" y="2462"/>
                  </a:cubicBezTo>
                  <a:cubicBezTo>
                    <a:pt x="10678" y="2395"/>
                    <a:pt x="10778" y="2329"/>
                    <a:pt x="10845" y="2229"/>
                  </a:cubicBezTo>
                  <a:cubicBezTo>
                    <a:pt x="11045" y="1962"/>
                    <a:pt x="11245" y="1762"/>
                    <a:pt x="11412" y="1528"/>
                  </a:cubicBezTo>
                  <a:cubicBezTo>
                    <a:pt x="11645" y="1195"/>
                    <a:pt x="11912" y="894"/>
                    <a:pt x="12246" y="594"/>
                  </a:cubicBezTo>
                  <a:lnTo>
                    <a:pt x="12246" y="594"/>
                  </a:lnTo>
                  <a:cubicBezTo>
                    <a:pt x="12146" y="794"/>
                    <a:pt x="12046" y="1028"/>
                    <a:pt x="11912" y="1228"/>
                  </a:cubicBezTo>
                  <a:cubicBezTo>
                    <a:pt x="11879" y="1295"/>
                    <a:pt x="11779" y="1395"/>
                    <a:pt x="11746" y="1495"/>
                  </a:cubicBezTo>
                  <a:cubicBezTo>
                    <a:pt x="11279" y="2062"/>
                    <a:pt x="10778" y="2662"/>
                    <a:pt x="10278" y="3196"/>
                  </a:cubicBezTo>
                  <a:cubicBezTo>
                    <a:pt x="10211" y="3263"/>
                    <a:pt x="10244" y="3396"/>
                    <a:pt x="10345" y="3430"/>
                  </a:cubicBezTo>
                  <a:cubicBezTo>
                    <a:pt x="9978" y="3997"/>
                    <a:pt x="9611" y="4564"/>
                    <a:pt x="9244" y="5164"/>
                  </a:cubicBezTo>
                  <a:cubicBezTo>
                    <a:pt x="9277" y="4864"/>
                    <a:pt x="9277" y="4564"/>
                    <a:pt x="9244" y="4230"/>
                  </a:cubicBezTo>
                  <a:cubicBezTo>
                    <a:pt x="9244" y="3696"/>
                    <a:pt x="9144" y="3096"/>
                    <a:pt x="9010" y="2562"/>
                  </a:cubicBezTo>
                  <a:cubicBezTo>
                    <a:pt x="9010" y="2529"/>
                    <a:pt x="8977" y="2529"/>
                    <a:pt x="8977" y="2529"/>
                  </a:cubicBezTo>
                  <a:cubicBezTo>
                    <a:pt x="8977" y="2496"/>
                    <a:pt x="8977" y="2395"/>
                    <a:pt x="8944" y="2362"/>
                  </a:cubicBezTo>
                  <a:cubicBezTo>
                    <a:pt x="8927" y="2279"/>
                    <a:pt x="8868" y="2237"/>
                    <a:pt x="8806" y="2237"/>
                  </a:cubicBezTo>
                  <a:cubicBezTo>
                    <a:pt x="8743" y="2237"/>
                    <a:pt x="8677" y="2279"/>
                    <a:pt x="8643" y="2362"/>
                  </a:cubicBezTo>
                  <a:cubicBezTo>
                    <a:pt x="8410" y="3396"/>
                    <a:pt x="8710" y="4497"/>
                    <a:pt x="8810" y="5498"/>
                  </a:cubicBezTo>
                  <a:cubicBezTo>
                    <a:pt x="8810" y="5531"/>
                    <a:pt x="8877" y="5564"/>
                    <a:pt x="8910" y="5598"/>
                  </a:cubicBezTo>
                  <a:lnTo>
                    <a:pt x="8910" y="5664"/>
                  </a:lnTo>
                  <a:cubicBezTo>
                    <a:pt x="8343" y="6532"/>
                    <a:pt x="7809" y="7399"/>
                    <a:pt x="7309" y="8333"/>
                  </a:cubicBezTo>
                  <a:cubicBezTo>
                    <a:pt x="7276" y="7766"/>
                    <a:pt x="7142" y="7232"/>
                    <a:pt x="6975" y="6699"/>
                  </a:cubicBezTo>
                  <a:cubicBezTo>
                    <a:pt x="6942" y="6165"/>
                    <a:pt x="6809" y="5598"/>
                    <a:pt x="6508" y="5064"/>
                  </a:cubicBezTo>
                  <a:cubicBezTo>
                    <a:pt x="6477" y="5001"/>
                    <a:pt x="6423" y="4968"/>
                    <a:pt x="6372" y="4968"/>
                  </a:cubicBezTo>
                  <a:cubicBezTo>
                    <a:pt x="6314" y="4968"/>
                    <a:pt x="6259" y="5009"/>
                    <a:pt x="6242" y="5097"/>
                  </a:cubicBezTo>
                  <a:cubicBezTo>
                    <a:pt x="6075" y="5898"/>
                    <a:pt x="6041" y="7032"/>
                    <a:pt x="6442" y="7766"/>
                  </a:cubicBezTo>
                  <a:cubicBezTo>
                    <a:pt x="6442" y="7866"/>
                    <a:pt x="6475" y="7999"/>
                    <a:pt x="6475" y="8066"/>
                  </a:cubicBezTo>
                  <a:cubicBezTo>
                    <a:pt x="6503" y="8149"/>
                    <a:pt x="6598" y="8208"/>
                    <a:pt x="6686" y="8208"/>
                  </a:cubicBezTo>
                  <a:cubicBezTo>
                    <a:pt x="6705" y="8208"/>
                    <a:pt x="6724" y="8206"/>
                    <a:pt x="6742" y="8200"/>
                  </a:cubicBezTo>
                  <a:cubicBezTo>
                    <a:pt x="6809" y="8266"/>
                    <a:pt x="6909" y="8366"/>
                    <a:pt x="7009" y="8433"/>
                  </a:cubicBezTo>
                  <a:cubicBezTo>
                    <a:pt x="7009" y="8533"/>
                    <a:pt x="7076" y="8600"/>
                    <a:pt x="7109" y="8700"/>
                  </a:cubicBezTo>
                  <a:cubicBezTo>
                    <a:pt x="6942" y="9034"/>
                    <a:pt x="6742" y="9367"/>
                    <a:pt x="6575" y="9701"/>
                  </a:cubicBezTo>
                  <a:cubicBezTo>
                    <a:pt x="6475" y="9734"/>
                    <a:pt x="6408" y="9834"/>
                    <a:pt x="6308" y="9901"/>
                  </a:cubicBezTo>
                  <a:cubicBezTo>
                    <a:pt x="6279" y="9931"/>
                    <a:pt x="6275" y="10040"/>
                    <a:pt x="6322" y="10040"/>
                  </a:cubicBezTo>
                  <a:cubicBezTo>
                    <a:pt x="6328" y="10040"/>
                    <a:pt x="6334" y="10038"/>
                    <a:pt x="6342" y="10034"/>
                  </a:cubicBezTo>
                  <a:lnTo>
                    <a:pt x="6342" y="10034"/>
                  </a:lnTo>
                  <a:cubicBezTo>
                    <a:pt x="6008" y="10668"/>
                    <a:pt x="5741" y="11235"/>
                    <a:pt x="5408" y="11869"/>
                  </a:cubicBezTo>
                  <a:cubicBezTo>
                    <a:pt x="4774" y="13103"/>
                    <a:pt x="4173" y="14337"/>
                    <a:pt x="3573" y="15572"/>
                  </a:cubicBezTo>
                  <a:cubicBezTo>
                    <a:pt x="3573" y="15405"/>
                    <a:pt x="3506" y="15238"/>
                    <a:pt x="3506" y="15071"/>
                  </a:cubicBezTo>
                  <a:cubicBezTo>
                    <a:pt x="3573" y="15038"/>
                    <a:pt x="3573" y="15038"/>
                    <a:pt x="3573" y="14938"/>
                  </a:cubicBezTo>
                  <a:cubicBezTo>
                    <a:pt x="3640" y="13770"/>
                    <a:pt x="3473" y="12669"/>
                    <a:pt x="3106" y="11569"/>
                  </a:cubicBezTo>
                  <a:cubicBezTo>
                    <a:pt x="3090" y="11506"/>
                    <a:pt x="3022" y="11472"/>
                    <a:pt x="2955" y="11472"/>
                  </a:cubicBezTo>
                  <a:cubicBezTo>
                    <a:pt x="2880" y="11472"/>
                    <a:pt x="2806" y="11514"/>
                    <a:pt x="2806" y="11602"/>
                  </a:cubicBezTo>
                  <a:lnTo>
                    <a:pt x="2806" y="12436"/>
                  </a:lnTo>
                  <a:cubicBezTo>
                    <a:pt x="2806" y="12503"/>
                    <a:pt x="2772" y="12503"/>
                    <a:pt x="2772" y="12536"/>
                  </a:cubicBezTo>
                  <a:lnTo>
                    <a:pt x="2772" y="12569"/>
                  </a:lnTo>
                  <a:cubicBezTo>
                    <a:pt x="2772" y="13237"/>
                    <a:pt x="2772" y="13870"/>
                    <a:pt x="2973" y="14504"/>
                  </a:cubicBezTo>
                  <a:cubicBezTo>
                    <a:pt x="3006" y="14871"/>
                    <a:pt x="3073" y="15271"/>
                    <a:pt x="3106" y="15672"/>
                  </a:cubicBezTo>
                  <a:cubicBezTo>
                    <a:pt x="3106" y="15739"/>
                    <a:pt x="3139" y="15768"/>
                    <a:pt x="3178" y="15768"/>
                  </a:cubicBezTo>
                  <a:cubicBezTo>
                    <a:pt x="3235" y="15768"/>
                    <a:pt x="3306" y="15704"/>
                    <a:pt x="3306" y="15605"/>
                  </a:cubicBezTo>
                  <a:lnTo>
                    <a:pt x="3306" y="15438"/>
                  </a:lnTo>
                  <a:cubicBezTo>
                    <a:pt x="3306" y="15505"/>
                    <a:pt x="3340" y="15572"/>
                    <a:pt x="3340" y="15605"/>
                  </a:cubicBezTo>
                  <a:cubicBezTo>
                    <a:pt x="3340" y="15654"/>
                    <a:pt x="3375" y="15685"/>
                    <a:pt x="3408" y="15685"/>
                  </a:cubicBezTo>
                  <a:cubicBezTo>
                    <a:pt x="3419" y="15685"/>
                    <a:pt x="3431" y="15681"/>
                    <a:pt x="3440" y="15672"/>
                  </a:cubicBezTo>
                  <a:lnTo>
                    <a:pt x="3440" y="15672"/>
                  </a:lnTo>
                  <a:cubicBezTo>
                    <a:pt x="3306" y="15905"/>
                    <a:pt x="3173" y="16105"/>
                    <a:pt x="3106" y="16372"/>
                  </a:cubicBezTo>
                  <a:cubicBezTo>
                    <a:pt x="3073" y="16405"/>
                    <a:pt x="3006" y="16439"/>
                    <a:pt x="3006" y="16539"/>
                  </a:cubicBezTo>
                  <a:lnTo>
                    <a:pt x="2506" y="17540"/>
                  </a:lnTo>
                  <a:cubicBezTo>
                    <a:pt x="2139" y="18340"/>
                    <a:pt x="1805" y="19207"/>
                    <a:pt x="1438" y="20075"/>
                  </a:cubicBezTo>
                  <a:cubicBezTo>
                    <a:pt x="1338" y="20108"/>
                    <a:pt x="1305" y="20108"/>
                    <a:pt x="1238" y="20175"/>
                  </a:cubicBezTo>
                  <a:lnTo>
                    <a:pt x="1238" y="20108"/>
                  </a:lnTo>
                  <a:cubicBezTo>
                    <a:pt x="1138" y="19508"/>
                    <a:pt x="971" y="18874"/>
                    <a:pt x="671" y="18273"/>
                  </a:cubicBezTo>
                  <a:cubicBezTo>
                    <a:pt x="656" y="18230"/>
                    <a:pt x="604" y="18205"/>
                    <a:pt x="549" y="18205"/>
                  </a:cubicBezTo>
                  <a:cubicBezTo>
                    <a:pt x="478" y="18205"/>
                    <a:pt x="404" y="18246"/>
                    <a:pt x="404" y="18340"/>
                  </a:cubicBezTo>
                  <a:cubicBezTo>
                    <a:pt x="404" y="18607"/>
                    <a:pt x="404" y="18874"/>
                    <a:pt x="437" y="19174"/>
                  </a:cubicBezTo>
                  <a:cubicBezTo>
                    <a:pt x="437" y="19374"/>
                    <a:pt x="471" y="19574"/>
                    <a:pt x="571" y="19775"/>
                  </a:cubicBezTo>
                  <a:cubicBezTo>
                    <a:pt x="604" y="19941"/>
                    <a:pt x="638" y="20175"/>
                    <a:pt x="671" y="20342"/>
                  </a:cubicBezTo>
                  <a:cubicBezTo>
                    <a:pt x="671" y="20375"/>
                    <a:pt x="738" y="20408"/>
                    <a:pt x="771" y="20408"/>
                  </a:cubicBezTo>
                  <a:cubicBezTo>
                    <a:pt x="804" y="20442"/>
                    <a:pt x="804" y="20508"/>
                    <a:pt x="838" y="20575"/>
                  </a:cubicBezTo>
                  <a:cubicBezTo>
                    <a:pt x="809" y="20662"/>
                    <a:pt x="880" y="20748"/>
                    <a:pt x="943" y="20748"/>
                  </a:cubicBezTo>
                  <a:cubicBezTo>
                    <a:pt x="953" y="20748"/>
                    <a:pt x="962" y="20746"/>
                    <a:pt x="971" y="20742"/>
                  </a:cubicBezTo>
                  <a:cubicBezTo>
                    <a:pt x="988" y="20759"/>
                    <a:pt x="1013" y="20767"/>
                    <a:pt x="1038" y="20767"/>
                  </a:cubicBezTo>
                  <a:cubicBezTo>
                    <a:pt x="1063" y="20767"/>
                    <a:pt x="1088" y="20759"/>
                    <a:pt x="1105" y="20742"/>
                  </a:cubicBezTo>
                  <a:lnTo>
                    <a:pt x="1105" y="20742"/>
                  </a:lnTo>
                  <a:cubicBezTo>
                    <a:pt x="804" y="21376"/>
                    <a:pt x="471" y="22010"/>
                    <a:pt x="71" y="22510"/>
                  </a:cubicBezTo>
                  <a:cubicBezTo>
                    <a:pt x="1" y="22580"/>
                    <a:pt x="61" y="22666"/>
                    <a:pt x="138" y="22666"/>
                  </a:cubicBezTo>
                  <a:cubicBezTo>
                    <a:pt x="171" y="22666"/>
                    <a:pt x="207" y="22650"/>
                    <a:pt x="237" y="22610"/>
                  </a:cubicBezTo>
                  <a:cubicBezTo>
                    <a:pt x="738" y="22076"/>
                    <a:pt x="1071" y="21342"/>
                    <a:pt x="1338" y="20609"/>
                  </a:cubicBezTo>
                  <a:cubicBezTo>
                    <a:pt x="1572" y="20542"/>
                    <a:pt x="1805" y="20408"/>
                    <a:pt x="2005" y="20342"/>
                  </a:cubicBezTo>
                  <a:cubicBezTo>
                    <a:pt x="2472" y="20208"/>
                    <a:pt x="2839" y="20075"/>
                    <a:pt x="3173" y="19741"/>
                  </a:cubicBezTo>
                  <a:cubicBezTo>
                    <a:pt x="3298" y="19678"/>
                    <a:pt x="3247" y="19438"/>
                    <a:pt x="3101" y="19438"/>
                  </a:cubicBezTo>
                  <a:cubicBezTo>
                    <a:pt x="3092" y="19438"/>
                    <a:pt x="3082" y="19439"/>
                    <a:pt x="3073" y="19441"/>
                  </a:cubicBezTo>
                  <a:cubicBezTo>
                    <a:pt x="2672" y="19541"/>
                    <a:pt x="2239" y="19675"/>
                    <a:pt x="1939" y="19908"/>
                  </a:cubicBezTo>
                  <a:cubicBezTo>
                    <a:pt x="1872" y="19908"/>
                    <a:pt x="1772" y="19941"/>
                    <a:pt x="1738" y="19941"/>
                  </a:cubicBezTo>
                  <a:cubicBezTo>
                    <a:pt x="1672" y="19941"/>
                    <a:pt x="1638" y="20008"/>
                    <a:pt x="1605" y="20008"/>
                  </a:cubicBezTo>
                  <a:cubicBezTo>
                    <a:pt x="1672" y="19775"/>
                    <a:pt x="1738" y="19608"/>
                    <a:pt x="1805" y="19408"/>
                  </a:cubicBezTo>
                  <a:cubicBezTo>
                    <a:pt x="2172" y="18507"/>
                    <a:pt x="2639" y="17573"/>
                    <a:pt x="3106" y="16672"/>
                  </a:cubicBezTo>
                  <a:lnTo>
                    <a:pt x="3173" y="16672"/>
                  </a:lnTo>
                  <a:cubicBezTo>
                    <a:pt x="3343" y="16628"/>
                    <a:pt x="3503" y="16612"/>
                    <a:pt x="3659" y="16612"/>
                  </a:cubicBezTo>
                  <a:cubicBezTo>
                    <a:pt x="4045" y="16612"/>
                    <a:pt x="4403" y="16709"/>
                    <a:pt x="4813" y="16709"/>
                  </a:cubicBezTo>
                  <a:cubicBezTo>
                    <a:pt x="4855" y="16709"/>
                    <a:pt x="4897" y="16708"/>
                    <a:pt x="4941" y="16706"/>
                  </a:cubicBezTo>
                  <a:cubicBezTo>
                    <a:pt x="5074" y="16706"/>
                    <a:pt x="5107" y="16539"/>
                    <a:pt x="5007" y="16439"/>
                  </a:cubicBezTo>
                  <a:cubicBezTo>
                    <a:pt x="4907" y="16372"/>
                    <a:pt x="4807" y="16339"/>
                    <a:pt x="4674" y="16272"/>
                  </a:cubicBezTo>
                  <a:cubicBezTo>
                    <a:pt x="5141" y="16205"/>
                    <a:pt x="5608" y="16105"/>
                    <a:pt x="6075" y="15872"/>
                  </a:cubicBezTo>
                  <a:cubicBezTo>
                    <a:pt x="6242" y="15772"/>
                    <a:pt x="6175" y="15572"/>
                    <a:pt x="6008" y="15538"/>
                  </a:cubicBezTo>
                  <a:cubicBezTo>
                    <a:pt x="5725" y="15471"/>
                    <a:pt x="5416" y="15438"/>
                    <a:pt x="5103" y="15438"/>
                  </a:cubicBezTo>
                  <a:cubicBezTo>
                    <a:pt x="4791" y="15438"/>
                    <a:pt x="4474" y="15471"/>
                    <a:pt x="4173" y="15538"/>
                  </a:cubicBezTo>
                  <a:cubicBezTo>
                    <a:pt x="3940" y="15572"/>
                    <a:pt x="3606" y="15772"/>
                    <a:pt x="3840" y="16039"/>
                  </a:cubicBezTo>
                  <a:lnTo>
                    <a:pt x="3340" y="16172"/>
                  </a:lnTo>
                  <a:cubicBezTo>
                    <a:pt x="3840" y="15171"/>
                    <a:pt x="4340" y="14204"/>
                    <a:pt x="4841" y="13237"/>
                  </a:cubicBezTo>
                  <a:cubicBezTo>
                    <a:pt x="4941" y="13103"/>
                    <a:pt x="4974" y="13003"/>
                    <a:pt x="5074" y="12870"/>
                  </a:cubicBezTo>
                  <a:cubicBezTo>
                    <a:pt x="5107" y="12870"/>
                    <a:pt x="5107" y="12903"/>
                    <a:pt x="5141" y="12903"/>
                  </a:cubicBezTo>
                  <a:cubicBezTo>
                    <a:pt x="6108" y="12870"/>
                    <a:pt x="7309" y="12503"/>
                    <a:pt x="7843" y="11702"/>
                  </a:cubicBezTo>
                  <a:cubicBezTo>
                    <a:pt x="7934" y="11580"/>
                    <a:pt x="7859" y="11431"/>
                    <a:pt x="7718" y="11431"/>
                  </a:cubicBezTo>
                  <a:cubicBezTo>
                    <a:pt x="7705" y="11431"/>
                    <a:pt x="7691" y="11432"/>
                    <a:pt x="7676" y="11435"/>
                  </a:cubicBezTo>
                  <a:cubicBezTo>
                    <a:pt x="7076" y="11535"/>
                    <a:pt x="6108" y="11569"/>
                    <a:pt x="5508" y="12002"/>
                  </a:cubicBezTo>
                  <a:cubicBezTo>
                    <a:pt x="5908" y="11268"/>
                    <a:pt x="6308" y="10568"/>
                    <a:pt x="6742" y="9867"/>
                  </a:cubicBezTo>
                  <a:cubicBezTo>
                    <a:pt x="7309" y="9734"/>
                    <a:pt x="7843" y="9534"/>
                    <a:pt x="8410" y="9400"/>
                  </a:cubicBezTo>
                  <a:cubicBezTo>
                    <a:pt x="8977" y="9267"/>
                    <a:pt x="9577" y="9034"/>
                    <a:pt x="10078" y="8700"/>
                  </a:cubicBezTo>
                  <a:cubicBezTo>
                    <a:pt x="10178" y="8600"/>
                    <a:pt x="10144" y="8400"/>
                    <a:pt x="9978" y="8400"/>
                  </a:cubicBezTo>
                  <a:cubicBezTo>
                    <a:pt x="9244" y="8400"/>
                    <a:pt x="8410" y="8533"/>
                    <a:pt x="7676" y="8733"/>
                  </a:cubicBezTo>
                  <a:cubicBezTo>
                    <a:pt x="7576" y="8767"/>
                    <a:pt x="7409" y="8867"/>
                    <a:pt x="7276" y="8933"/>
                  </a:cubicBezTo>
                  <a:cubicBezTo>
                    <a:pt x="7943" y="7866"/>
                    <a:pt x="8610" y="6765"/>
                    <a:pt x="9244" y="5698"/>
                  </a:cubicBezTo>
                  <a:lnTo>
                    <a:pt x="9244" y="5831"/>
                  </a:lnTo>
                  <a:cubicBezTo>
                    <a:pt x="9255" y="5866"/>
                    <a:pt x="9283" y="5881"/>
                    <a:pt x="9315" y="5881"/>
                  </a:cubicBezTo>
                  <a:cubicBezTo>
                    <a:pt x="9373" y="5881"/>
                    <a:pt x="9444" y="5830"/>
                    <a:pt x="9444" y="5765"/>
                  </a:cubicBezTo>
                  <a:cubicBezTo>
                    <a:pt x="9411" y="5598"/>
                    <a:pt x="9777" y="5498"/>
                    <a:pt x="10244" y="5364"/>
                  </a:cubicBezTo>
                  <a:lnTo>
                    <a:pt x="10244" y="5364"/>
                  </a:lnTo>
                  <a:cubicBezTo>
                    <a:pt x="9844" y="5598"/>
                    <a:pt x="9477" y="5898"/>
                    <a:pt x="9110" y="6098"/>
                  </a:cubicBezTo>
                  <a:cubicBezTo>
                    <a:pt x="8943" y="6210"/>
                    <a:pt x="8986" y="6463"/>
                    <a:pt x="9161" y="6463"/>
                  </a:cubicBezTo>
                  <a:cubicBezTo>
                    <a:pt x="9195" y="6463"/>
                    <a:pt x="9234" y="6453"/>
                    <a:pt x="9277" y="6432"/>
                  </a:cubicBezTo>
                  <a:cubicBezTo>
                    <a:pt x="9944" y="6098"/>
                    <a:pt x="10578" y="5731"/>
                    <a:pt x="11178" y="5364"/>
                  </a:cubicBezTo>
                  <a:lnTo>
                    <a:pt x="11178" y="5364"/>
                  </a:lnTo>
                  <a:cubicBezTo>
                    <a:pt x="10745" y="5898"/>
                    <a:pt x="10144" y="6265"/>
                    <a:pt x="9577" y="6732"/>
                  </a:cubicBezTo>
                  <a:cubicBezTo>
                    <a:pt x="9477" y="6765"/>
                    <a:pt x="9511" y="6899"/>
                    <a:pt x="9644" y="6899"/>
                  </a:cubicBezTo>
                  <a:cubicBezTo>
                    <a:pt x="10611" y="6765"/>
                    <a:pt x="11345" y="5898"/>
                    <a:pt x="11846" y="5164"/>
                  </a:cubicBezTo>
                  <a:cubicBezTo>
                    <a:pt x="11946" y="5031"/>
                    <a:pt x="11846" y="4864"/>
                    <a:pt x="11746" y="4864"/>
                  </a:cubicBezTo>
                  <a:cubicBezTo>
                    <a:pt x="11679" y="4831"/>
                    <a:pt x="11645" y="4764"/>
                    <a:pt x="11579" y="4764"/>
                  </a:cubicBezTo>
                  <a:cubicBezTo>
                    <a:pt x="11245" y="4831"/>
                    <a:pt x="9978" y="5031"/>
                    <a:pt x="9477" y="5431"/>
                  </a:cubicBezTo>
                  <a:cubicBezTo>
                    <a:pt x="10011" y="4564"/>
                    <a:pt x="10511" y="3730"/>
                    <a:pt x="11012" y="2862"/>
                  </a:cubicBezTo>
                  <a:cubicBezTo>
                    <a:pt x="11612" y="2229"/>
                    <a:pt x="12112" y="1562"/>
                    <a:pt x="12513" y="828"/>
                  </a:cubicBezTo>
                  <a:cubicBezTo>
                    <a:pt x="12513" y="828"/>
                    <a:pt x="12513" y="761"/>
                    <a:pt x="12579" y="761"/>
                  </a:cubicBezTo>
                  <a:cubicBezTo>
                    <a:pt x="12613" y="694"/>
                    <a:pt x="12579" y="594"/>
                    <a:pt x="12479" y="561"/>
                  </a:cubicBezTo>
                  <a:cubicBezTo>
                    <a:pt x="12513" y="427"/>
                    <a:pt x="12579" y="327"/>
                    <a:pt x="12613" y="161"/>
                  </a:cubicBezTo>
                  <a:cubicBezTo>
                    <a:pt x="12686" y="63"/>
                    <a:pt x="12616" y="1"/>
                    <a:pt x="1252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15"/>
            <p:cNvSpPr/>
            <p:nvPr/>
          </p:nvSpPr>
          <p:spPr>
            <a:xfrm>
              <a:off x="3436800" y="3382125"/>
              <a:ext cx="29575" cy="67525"/>
            </a:xfrm>
            <a:custGeom>
              <a:avLst/>
              <a:gdLst/>
              <a:ahLst/>
              <a:cxnLst/>
              <a:rect l="l" t="t" r="r" b="b"/>
              <a:pathLst>
                <a:path w="1183" h="2701" extrusionOk="0">
                  <a:moveTo>
                    <a:pt x="321" y="0"/>
                  </a:moveTo>
                  <a:cubicBezTo>
                    <a:pt x="234" y="0"/>
                    <a:pt x="147" y="64"/>
                    <a:pt x="167" y="163"/>
                  </a:cubicBezTo>
                  <a:cubicBezTo>
                    <a:pt x="200" y="264"/>
                    <a:pt x="200" y="330"/>
                    <a:pt x="200" y="464"/>
                  </a:cubicBezTo>
                  <a:cubicBezTo>
                    <a:pt x="134" y="464"/>
                    <a:pt x="67" y="497"/>
                    <a:pt x="34" y="597"/>
                  </a:cubicBezTo>
                  <a:cubicBezTo>
                    <a:pt x="0" y="1264"/>
                    <a:pt x="0" y="1965"/>
                    <a:pt x="300" y="2599"/>
                  </a:cubicBezTo>
                  <a:cubicBezTo>
                    <a:pt x="319" y="2655"/>
                    <a:pt x="390" y="2700"/>
                    <a:pt x="466" y="2700"/>
                  </a:cubicBezTo>
                  <a:cubicBezTo>
                    <a:pt x="526" y="2700"/>
                    <a:pt x="590" y="2672"/>
                    <a:pt x="634" y="2599"/>
                  </a:cubicBezTo>
                  <a:cubicBezTo>
                    <a:pt x="667" y="2498"/>
                    <a:pt x="667" y="2432"/>
                    <a:pt x="667" y="2332"/>
                  </a:cubicBezTo>
                  <a:cubicBezTo>
                    <a:pt x="734" y="2398"/>
                    <a:pt x="867" y="2498"/>
                    <a:pt x="1001" y="2532"/>
                  </a:cubicBezTo>
                  <a:cubicBezTo>
                    <a:pt x="1020" y="2541"/>
                    <a:pt x="1037" y="2545"/>
                    <a:pt x="1053" y="2545"/>
                  </a:cubicBezTo>
                  <a:cubicBezTo>
                    <a:pt x="1149" y="2545"/>
                    <a:pt x="1182" y="2394"/>
                    <a:pt x="1068" y="2365"/>
                  </a:cubicBezTo>
                  <a:cubicBezTo>
                    <a:pt x="968" y="2332"/>
                    <a:pt x="867" y="2198"/>
                    <a:pt x="834" y="2098"/>
                  </a:cubicBezTo>
                  <a:cubicBezTo>
                    <a:pt x="834" y="2098"/>
                    <a:pt x="867" y="2031"/>
                    <a:pt x="867" y="1998"/>
                  </a:cubicBezTo>
                  <a:cubicBezTo>
                    <a:pt x="834" y="1765"/>
                    <a:pt x="801" y="1531"/>
                    <a:pt x="734" y="1331"/>
                  </a:cubicBezTo>
                  <a:cubicBezTo>
                    <a:pt x="701" y="931"/>
                    <a:pt x="567" y="497"/>
                    <a:pt x="467" y="97"/>
                  </a:cubicBezTo>
                  <a:cubicBezTo>
                    <a:pt x="440" y="29"/>
                    <a:pt x="381" y="0"/>
                    <a:pt x="32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15"/>
            <p:cNvSpPr/>
            <p:nvPr/>
          </p:nvSpPr>
          <p:spPr>
            <a:xfrm>
              <a:off x="2854350" y="3736625"/>
              <a:ext cx="357900" cy="245200"/>
            </a:xfrm>
            <a:custGeom>
              <a:avLst/>
              <a:gdLst/>
              <a:ahLst/>
              <a:cxnLst/>
              <a:rect l="l" t="t" r="r" b="b"/>
              <a:pathLst>
                <a:path w="14316" h="9808" extrusionOk="0">
                  <a:moveTo>
                    <a:pt x="224" y="0"/>
                  </a:moveTo>
                  <a:cubicBezTo>
                    <a:pt x="96" y="0"/>
                    <a:pt x="0" y="158"/>
                    <a:pt x="82" y="294"/>
                  </a:cubicBezTo>
                  <a:cubicBezTo>
                    <a:pt x="234" y="507"/>
                    <a:pt x="1030" y="1728"/>
                    <a:pt x="1522" y="1728"/>
                  </a:cubicBezTo>
                  <a:cubicBezTo>
                    <a:pt x="1567" y="1728"/>
                    <a:pt x="1610" y="1717"/>
                    <a:pt x="1649" y="1695"/>
                  </a:cubicBezTo>
                  <a:cubicBezTo>
                    <a:pt x="2150" y="2195"/>
                    <a:pt x="2683" y="2662"/>
                    <a:pt x="3317" y="2996"/>
                  </a:cubicBezTo>
                  <a:cubicBezTo>
                    <a:pt x="3317" y="2996"/>
                    <a:pt x="3351" y="2996"/>
                    <a:pt x="3351" y="3029"/>
                  </a:cubicBezTo>
                  <a:cubicBezTo>
                    <a:pt x="3386" y="3050"/>
                    <a:pt x="3420" y="3060"/>
                    <a:pt x="3451" y="3060"/>
                  </a:cubicBezTo>
                  <a:cubicBezTo>
                    <a:pt x="3567" y="3060"/>
                    <a:pt x="3644" y="2934"/>
                    <a:pt x="3617" y="2829"/>
                  </a:cubicBezTo>
                  <a:lnTo>
                    <a:pt x="3617" y="2829"/>
                  </a:lnTo>
                  <a:cubicBezTo>
                    <a:pt x="3684" y="2862"/>
                    <a:pt x="3784" y="2929"/>
                    <a:pt x="3918" y="2929"/>
                  </a:cubicBezTo>
                  <a:cubicBezTo>
                    <a:pt x="3984" y="2929"/>
                    <a:pt x="4018" y="2829"/>
                    <a:pt x="3984" y="2796"/>
                  </a:cubicBezTo>
                  <a:lnTo>
                    <a:pt x="3851" y="2662"/>
                  </a:lnTo>
                  <a:lnTo>
                    <a:pt x="3851" y="2662"/>
                  </a:lnTo>
                  <a:cubicBezTo>
                    <a:pt x="4618" y="3162"/>
                    <a:pt x="5352" y="3663"/>
                    <a:pt x="6153" y="4130"/>
                  </a:cubicBezTo>
                  <a:lnTo>
                    <a:pt x="6119" y="4130"/>
                  </a:lnTo>
                  <a:cubicBezTo>
                    <a:pt x="5650" y="4013"/>
                    <a:pt x="5181" y="3964"/>
                    <a:pt x="4719" y="3964"/>
                  </a:cubicBezTo>
                  <a:cubicBezTo>
                    <a:pt x="4392" y="3964"/>
                    <a:pt x="4069" y="3988"/>
                    <a:pt x="3751" y="4030"/>
                  </a:cubicBezTo>
                  <a:cubicBezTo>
                    <a:pt x="3484" y="4096"/>
                    <a:pt x="3517" y="4363"/>
                    <a:pt x="3751" y="4463"/>
                  </a:cubicBezTo>
                  <a:cubicBezTo>
                    <a:pt x="3918" y="4497"/>
                    <a:pt x="4084" y="4530"/>
                    <a:pt x="4251" y="4530"/>
                  </a:cubicBezTo>
                  <a:cubicBezTo>
                    <a:pt x="3751" y="4630"/>
                    <a:pt x="3251" y="4697"/>
                    <a:pt x="2750" y="4864"/>
                  </a:cubicBezTo>
                  <a:cubicBezTo>
                    <a:pt x="2528" y="4959"/>
                    <a:pt x="2608" y="5266"/>
                    <a:pt x="2789" y="5266"/>
                  </a:cubicBezTo>
                  <a:cubicBezTo>
                    <a:pt x="2798" y="5266"/>
                    <a:pt x="2807" y="5266"/>
                    <a:pt x="2817" y="5264"/>
                  </a:cubicBezTo>
                  <a:cubicBezTo>
                    <a:pt x="3584" y="5131"/>
                    <a:pt x="4318" y="5030"/>
                    <a:pt x="5018" y="4830"/>
                  </a:cubicBezTo>
                  <a:cubicBezTo>
                    <a:pt x="5285" y="4797"/>
                    <a:pt x="5519" y="4797"/>
                    <a:pt x="5752" y="4764"/>
                  </a:cubicBezTo>
                  <a:cubicBezTo>
                    <a:pt x="5852" y="4764"/>
                    <a:pt x="5919" y="4630"/>
                    <a:pt x="5919" y="4530"/>
                  </a:cubicBezTo>
                  <a:cubicBezTo>
                    <a:pt x="6019" y="4497"/>
                    <a:pt x="6153" y="4430"/>
                    <a:pt x="6286" y="4363"/>
                  </a:cubicBezTo>
                  <a:cubicBezTo>
                    <a:pt x="6319" y="4363"/>
                    <a:pt x="6319" y="4330"/>
                    <a:pt x="6353" y="4297"/>
                  </a:cubicBezTo>
                  <a:cubicBezTo>
                    <a:pt x="7087" y="4764"/>
                    <a:pt x="7787" y="5164"/>
                    <a:pt x="8488" y="5631"/>
                  </a:cubicBezTo>
                  <a:cubicBezTo>
                    <a:pt x="8097" y="5484"/>
                    <a:pt x="7653" y="5391"/>
                    <a:pt x="7220" y="5391"/>
                  </a:cubicBezTo>
                  <a:cubicBezTo>
                    <a:pt x="7062" y="5391"/>
                    <a:pt x="6905" y="5404"/>
                    <a:pt x="6753" y="5431"/>
                  </a:cubicBezTo>
                  <a:cubicBezTo>
                    <a:pt x="6620" y="5431"/>
                    <a:pt x="6586" y="5598"/>
                    <a:pt x="6653" y="5664"/>
                  </a:cubicBezTo>
                  <a:cubicBezTo>
                    <a:pt x="7487" y="6431"/>
                    <a:pt x="8621" y="6465"/>
                    <a:pt x="9622" y="6765"/>
                  </a:cubicBezTo>
                  <a:cubicBezTo>
                    <a:pt x="9628" y="6768"/>
                    <a:pt x="9634" y="6769"/>
                    <a:pt x="9640" y="6769"/>
                  </a:cubicBezTo>
                  <a:cubicBezTo>
                    <a:pt x="9705" y="6769"/>
                    <a:pt x="9777" y="6629"/>
                    <a:pt x="9655" y="6598"/>
                  </a:cubicBezTo>
                  <a:cubicBezTo>
                    <a:pt x="9622" y="6598"/>
                    <a:pt x="9522" y="6532"/>
                    <a:pt x="9488" y="6532"/>
                  </a:cubicBezTo>
                  <a:cubicBezTo>
                    <a:pt x="9588" y="6532"/>
                    <a:pt x="9622" y="6465"/>
                    <a:pt x="9655" y="6365"/>
                  </a:cubicBezTo>
                  <a:lnTo>
                    <a:pt x="9688" y="6365"/>
                  </a:lnTo>
                  <a:cubicBezTo>
                    <a:pt x="9755" y="6431"/>
                    <a:pt x="9822" y="6465"/>
                    <a:pt x="9855" y="6498"/>
                  </a:cubicBezTo>
                  <a:cubicBezTo>
                    <a:pt x="9955" y="6598"/>
                    <a:pt x="10022" y="6698"/>
                    <a:pt x="10155" y="6798"/>
                  </a:cubicBezTo>
                  <a:cubicBezTo>
                    <a:pt x="10172" y="6815"/>
                    <a:pt x="10197" y="6823"/>
                    <a:pt x="10222" y="6823"/>
                  </a:cubicBezTo>
                  <a:cubicBezTo>
                    <a:pt x="10247" y="6823"/>
                    <a:pt x="10272" y="6815"/>
                    <a:pt x="10289" y="6798"/>
                  </a:cubicBezTo>
                  <a:cubicBezTo>
                    <a:pt x="11623" y="7699"/>
                    <a:pt x="12924" y="8666"/>
                    <a:pt x="14158" y="9801"/>
                  </a:cubicBezTo>
                  <a:cubicBezTo>
                    <a:pt x="14163" y="9805"/>
                    <a:pt x="14170" y="9807"/>
                    <a:pt x="14177" y="9807"/>
                  </a:cubicBezTo>
                  <a:cubicBezTo>
                    <a:pt x="14225" y="9807"/>
                    <a:pt x="14316" y="9729"/>
                    <a:pt x="14258" y="9700"/>
                  </a:cubicBezTo>
                  <a:cubicBezTo>
                    <a:pt x="13091" y="8266"/>
                    <a:pt x="11657" y="7132"/>
                    <a:pt x="10089" y="6131"/>
                  </a:cubicBezTo>
                  <a:cubicBezTo>
                    <a:pt x="10022" y="6065"/>
                    <a:pt x="10022" y="6031"/>
                    <a:pt x="9989" y="5964"/>
                  </a:cubicBezTo>
                  <a:cubicBezTo>
                    <a:pt x="9989" y="5898"/>
                    <a:pt x="9989" y="5864"/>
                    <a:pt x="9955" y="5864"/>
                  </a:cubicBezTo>
                  <a:cubicBezTo>
                    <a:pt x="9655" y="5264"/>
                    <a:pt x="9322" y="4664"/>
                    <a:pt x="8988" y="4096"/>
                  </a:cubicBezTo>
                  <a:cubicBezTo>
                    <a:pt x="8938" y="4009"/>
                    <a:pt x="8869" y="3973"/>
                    <a:pt x="8806" y="3973"/>
                  </a:cubicBezTo>
                  <a:cubicBezTo>
                    <a:pt x="8701" y="3973"/>
                    <a:pt x="8613" y="4072"/>
                    <a:pt x="8654" y="4197"/>
                  </a:cubicBezTo>
                  <a:cubicBezTo>
                    <a:pt x="8788" y="4630"/>
                    <a:pt x="8921" y="5097"/>
                    <a:pt x="9121" y="5497"/>
                  </a:cubicBezTo>
                  <a:cubicBezTo>
                    <a:pt x="8354" y="5030"/>
                    <a:pt x="7587" y="4630"/>
                    <a:pt x="6820" y="4163"/>
                  </a:cubicBezTo>
                  <a:cubicBezTo>
                    <a:pt x="6853" y="4130"/>
                    <a:pt x="6853" y="4096"/>
                    <a:pt x="6853" y="4030"/>
                  </a:cubicBezTo>
                  <a:cubicBezTo>
                    <a:pt x="6853" y="3996"/>
                    <a:pt x="6853" y="3963"/>
                    <a:pt x="6820" y="3930"/>
                  </a:cubicBezTo>
                  <a:lnTo>
                    <a:pt x="6820" y="3930"/>
                  </a:lnTo>
                  <a:lnTo>
                    <a:pt x="6920" y="3996"/>
                  </a:lnTo>
                  <a:cubicBezTo>
                    <a:pt x="6943" y="4027"/>
                    <a:pt x="6970" y="4040"/>
                    <a:pt x="6996" y="4040"/>
                  </a:cubicBezTo>
                  <a:cubicBezTo>
                    <a:pt x="7083" y="4040"/>
                    <a:pt x="7163" y="3899"/>
                    <a:pt x="7087" y="3796"/>
                  </a:cubicBezTo>
                  <a:lnTo>
                    <a:pt x="7087" y="3763"/>
                  </a:lnTo>
                  <a:cubicBezTo>
                    <a:pt x="6920" y="3463"/>
                    <a:pt x="6753" y="3196"/>
                    <a:pt x="6520" y="2962"/>
                  </a:cubicBezTo>
                  <a:cubicBezTo>
                    <a:pt x="6386" y="2662"/>
                    <a:pt x="6286" y="2429"/>
                    <a:pt x="6119" y="2128"/>
                  </a:cubicBezTo>
                  <a:cubicBezTo>
                    <a:pt x="6079" y="2061"/>
                    <a:pt x="6022" y="2032"/>
                    <a:pt x="5971" y="2032"/>
                  </a:cubicBezTo>
                  <a:cubicBezTo>
                    <a:pt x="5896" y="2032"/>
                    <a:pt x="5832" y="2096"/>
                    <a:pt x="5852" y="2195"/>
                  </a:cubicBezTo>
                  <a:lnTo>
                    <a:pt x="5852" y="2262"/>
                  </a:lnTo>
                  <a:cubicBezTo>
                    <a:pt x="5818" y="2248"/>
                    <a:pt x="5781" y="2241"/>
                    <a:pt x="5747" y="2241"/>
                  </a:cubicBezTo>
                  <a:cubicBezTo>
                    <a:pt x="5617" y="2241"/>
                    <a:pt x="5513" y="2337"/>
                    <a:pt x="5619" y="2495"/>
                  </a:cubicBezTo>
                  <a:cubicBezTo>
                    <a:pt x="5852" y="2962"/>
                    <a:pt x="6119" y="3429"/>
                    <a:pt x="6419" y="3863"/>
                  </a:cubicBezTo>
                  <a:cubicBezTo>
                    <a:pt x="5152" y="3162"/>
                    <a:pt x="3918" y="2495"/>
                    <a:pt x="2784" y="1761"/>
                  </a:cubicBezTo>
                  <a:cubicBezTo>
                    <a:pt x="2350" y="1428"/>
                    <a:pt x="1950" y="1094"/>
                    <a:pt x="1449" y="861"/>
                  </a:cubicBezTo>
                  <a:cubicBezTo>
                    <a:pt x="1082" y="594"/>
                    <a:pt x="749" y="294"/>
                    <a:pt x="315" y="27"/>
                  </a:cubicBezTo>
                  <a:cubicBezTo>
                    <a:pt x="284" y="8"/>
                    <a:pt x="253" y="0"/>
                    <a:pt x="22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15"/>
            <p:cNvSpPr/>
            <p:nvPr/>
          </p:nvSpPr>
          <p:spPr>
            <a:xfrm>
              <a:off x="3075700" y="3939925"/>
              <a:ext cx="72575" cy="20775"/>
            </a:xfrm>
            <a:custGeom>
              <a:avLst/>
              <a:gdLst/>
              <a:ahLst/>
              <a:cxnLst/>
              <a:rect l="l" t="t" r="r" b="b"/>
              <a:pathLst>
                <a:path w="2903" h="831" extrusionOk="0">
                  <a:moveTo>
                    <a:pt x="1235" y="368"/>
                  </a:moveTo>
                  <a:cubicBezTo>
                    <a:pt x="1235" y="450"/>
                    <a:pt x="1280" y="510"/>
                    <a:pt x="1370" y="510"/>
                  </a:cubicBezTo>
                  <a:cubicBezTo>
                    <a:pt x="1390" y="510"/>
                    <a:pt x="1411" y="507"/>
                    <a:pt x="1435" y="501"/>
                  </a:cubicBezTo>
                  <a:cubicBezTo>
                    <a:pt x="1668" y="468"/>
                    <a:pt x="1869" y="468"/>
                    <a:pt x="2135" y="401"/>
                  </a:cubicBezTo>
                  <a:lnTo>
                    <a:pt x="2135" y="401"/>
                  </a:lnTo>
                  <a:cubicBezTo>
                    <a:pt x="1921" y="508"/>
                    <a:pt x="1714" y="552"/>
                    <a:pt x="1507" y="552"/>
                  </a:cubicBezTo>
                  <a:cubicBezTo>
                    <a:pt x="1263" y="552"/>
                    <a:pt x="1020" y="491"/>
                    <a:pt x="768" y="401"/>
                  </a:cubicBezTo>
                  <a:cubicBezTo>
                    <a:pt x="935" y="368"/>
                    <a:pt x="1035" y="368"/>
                    <a:pt x="1235" y="368"/>
                  </a:cubicBezTo>
                  <a:close/>
                  <a:moveTo>
                    <a:pt x="2602" y="1"/>
                  </a:moveTo>
                  <a:cubicBezTo>
                    <a:pt x="1802" y="1"/>
                    <a:pt x="1001" y="1"/>
                    <a:pt x="234" y="201"/>
                  </a:cubicBezTo>
                  <a:cubicBezTo>
                    <a:pt x="67" y="234"/>
                    <a:pt x="1" y="468"/>
                    <a:pt x="167" y="501"/>
                  </a:cubicBezTo>
                  <a:cubicBezTo>
                    <a:pt x="578" y="698"/>
                    <a:pt x="1013" y="831"/>
                    <a:pt x="1432" y="831"/>
                  </a:cubicBezTo>
                  <a:cubicBezTo>
                    <a:pt x="1864" y="831"/>
                    <a:pt x="2280" y="690"/>
                    <a:pt x="2636" y="334"/>
                  </a:cubicBezTo>
                  <a:lnTo>
                    <a:pt x="2669" y="334"/>
                  </a:lnTo>
                  <a:cubicBezTo>
                    <a:pt x="2736" y="334"/>
                    <a:pt x="2769" y="301"/>
                    <a:pt x="2803" y="234"/>
                  </a:cubicBezTo>
                  <a:cubicBezTo>
                    <a:pt x="2903" y="201"/>
                    <a:pt x="2903" y="67"/>
                    <a:pt x="2803" y="67"/>
                  </a:cubicBezTo>
                  <a:cubicBezTo>
                    <a:pt x="2736" y="1"/>
                    <a:pt x="2669" y="1"/>
                    <a:pt x="26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4" name="Google Shape;374;p15"/>
          <p:cNvSpPr/>
          <p:nvPr/>
        </p:nvSpPr>
        <p:spPr>
          <a:xfrm rot="-965772">
            <a:off x="6519364" y="813473"/>
            <a:ext cx="2757767" cy="3568185"/>
          </a:xfrm>
          <a:custGeom>
            <a:avLst/>
            <a:gdLst/>
            <a:ahLst/>
            <a:cxnLst/>
            <a:rect l="l" t="t" r="r" b="b"/>
            <a:pathLst>
              <a:path w="49273" h="63750" extrusionOk="0">
                <a:moveTo>
                  <a:pt x="48605" y="152"/>
                </a:moveTo>
                <a:cubicBezTo>
                  <a:pt x="48972" y="152"/>
                  <a:pt x="48706" y="385"/>
                  <a:pt x="48472" y="552"/>
                </a:cubicBezTo>
                <a:cubicBezTo>
                  <a:pt x="48272" y="752"/>
                  <a:pt x="48038" y="919"/>
                  <a:pt x="47805" y="1086"/>
                </a:cubicBezTo>
                <a:cubicBezTo>
                  <a:pt x="47612" y="1247"/>
                  <a:pt x="47107" y="1688"/>
                  <a:pt x="46772" y="1688"/>
                </a:cubicBezTo>
                <a:cubicBezTo>
                  <a:pt x="46761" y="1688"/>
                  <a:pt x="46749" y="1688"/>
                  <a:pt x="46737" y="1686"/>
                </a:cubicBezTo>
                <a:cubicBezTo>
                  <a:pt x="46871" y="1586"/>
                  <a:pt x="46938" y="1520"/>
                  <a:pt x="47071" y="1420"/>
                </a:cubicBezTo>
                <a:cubicBezTo>
                  <a:pt x="47138" y="1353"/>
                  <a:pt x="47104" y="1219"/>
                  <a:pt x="47038" y="1219"/>
                </a:cubicBezTo>
                <a:cubicBezTo>
                  <a:pt x="47471" y="719"/>
                  <a:pt x="47972" y="152"/>
                  <a:pt x="48605" y="152"/>
                </a:cubicBezTo>
                <a:close/>
                <a:moveTo>
                  <a:pt x="44736" y="1586"/>
                </a:moveTo>
                <a:lnTo>
                  <a:pt x="44736" y="1586"/>
                </a:lnTo>
                <a:cubicBezTo>
                  <a:pt x="44569" y="1953"/>
                  <a:pt x="44302" y="2287"/>
                  <a:pt x="44069" y="2620"/>
                </a:cubicBezTo>
                <a:cubicBezTo>
                  <a:pt x="44269" y="2253"/>
                  <a:pt x="44436" y="1887"/>
                  <a:pt x="44736" y="1586"/>
                </a:cubicBezTo>
                <a:close/>
                <a:moveTo>
                  <a:pt x="45439" y="3300"/>
                </a:moveTo>
                <a:cubicBezTo>
                  <a:pt x="45637" y="3300"/>
                  <a:pt x="45836" y="3345"/>
                  <a:pt x="46037" y="3454"/>
                </a:cubicBezTo>
                <a:cubicBezTo>
                  <a:pt x="45703" y="3688"/>
                  <a:pt x="45270" y="3855"/>
                  <a:pt x="44903" y="3921"/>
                </a:cubicBezTo>
                <a:cubicBezTo>
                  <a:pt x="44628" y="4004"/>
                  <a:pt x="44286" y="4063"/>
                  <a:pt x="43950" y="4063"/>
                </a:cubicBezTo>
                <a:cubicBezTo>
                  <a:pt x="43878" y="4063"/>
                  <a:pt x="43806" y="4061"/>
                  <a:pt x="43735" y="4055"/>
                </a:cubicBezTo>
                <a:cubicBezTo>
                  <a:pt x="44285" y="3705"/>
                  <a:pt x="44853" y="3300"/>
                  <a:pt x="45439" y="3300"/>
                </a:cubicBezTo>
                <a:close/>
                <a:moveTo>
                  <a:pt x="41867" y="3021"/>
                </a:moveTo>
                <a:cubicBezTo>
                  <a:pt x="41801" y="3621"/>
                  <a:pt x="41434" y="4422"/>
                  <a:pt x="40967" y="5089"/>
                </a:cubicBezTo>
                <a:cubicBezTo>
                  <a:pt x="40933" y="5089"/>
                  <a:pt x="40933" y="5122"/>
                  <a:pt x="40900" y="5122"/>
                </a:cubicBezTo>
                <a:lnTo>
                  <a:pt x="40900" y="5055"/>
                </a:lnTo>
                <a:cubicBezTo>
                  <a:pt x="41133" y="4689"/>
                  <a:pt x="41400" y="4288"/>
                  <a:pt x="41600" y="3921"/>
                </a:cubicBezTo>
                <a:cubicBezTo>
                  <a:pt x="41649" y="3824"/>
                  <a:pt x="41591" y="3762"/>
                  <a:pt x="41517" y="3762"/>
                </a:cubicBezTo>
                <a:cubicBezTo>
                  <a:pt x="41490" y="3762"/>
                  <a:pt x="41461" y="3770"/>
                  <a:pt x="41434" y="3788"/>
                </a:cubicBezTo>
                <a:cubicBezTo>
                  <a:pt x="41167" y="4055"/>
                  <a:pt x="40967" y="4355"/>
                  <a:pt x="40767" y="4622"/>
                </a:cubicBezTo>
                <a:cubicBezTo>
                  <a:pt x="40800" y="4555"/>
                  <a:pt x="40833" y="4422"/>
                  <a:pt x="40900" y="4355"/>
                </a:cubicBezTo>
                <a:cubicBezTo>
                  <a:pt x="40922" y="4290"/>
                  <a:pt x="40874" y="4254"/>
                  <a:pt x="40837" y="4254"/>
                </a:cubicBezTo>
                <a:cubicBezTo>
                  <a:pt x="40817" y="4254"/>
                  <a:pt x="40800" y="4265"/>
                  <a:pt x="40800" y="4288"/>
                </a:cubicBezTo>
                <a:cubicBezTo>
                  <a:pt x="40733" y="4522"/>
                  <a:pt x="40633" y="4689"/>
                  <a:pt x="40533" y="4889"/>
                </a:cubicBezTo>
                <a:cubicBezTo>
                  <a:pt x="40533" y="4922"/>
                  <a:pt x="40533" y="4955"/>
                  <a:pt x="40566" y="4955"/>
                </a:cubicBezTo>
                <a:cubicBezTo>
                  <a:pt x="40433" y="5122"/>
                  <a:pt x="40300" y="5322"/>
                  <a:pt x="40233" y="5522"/>
                </a:cubicBezTo>
                <a:cubicBezTo>
                  <a:pt x="40199" y="5589"/>
                  <a:pt x="40199" y="5623"/>
                  <a:pt x="40233" y="5723"/>
                </a:cubicBezTo>
                <a:lnTo>
                  <a:pt x="40133" y="5789"/>
                </a:lnTo>
                <a:cubicBezTo>
                  <a:pt x="39866" y="5089"/>
                  <a:pt x="41133" y="3554"/>
                  <a:pt x="41867" y="3021"/>
                </a:cubicBezTo>
                <a:close/>
                <a:moveTo>
                  <a:pt x="42751" y="5531"/>
                </a:moveTo>
                <a:cubicBezTo>
                  <a:pt x="42868" y="5531"/>
                  <a:pt x="42985" y="5539"/>
                  <a:pt x="43102" y="5556"/>
                </a:cubicBezTo>
                <a:cubicBezTo>
                  <a:pt x="42835" y="5689"/>
                  <a:pt x="42601" y="5756"/>
                  <a:pt x="42368" y="5856"/>
                </a:cubicBezTo>
                <a:cubicBezTo>
                  <a:pt x="42401" y="5789"/>
                  <a:pt x="42434" y="5756"/>
                  <a:pt x="42468" y="5756"/>
                </a:cubicBezTo>
                <a:cubicBezTo>
                  <a:pt x="42568" y="5689"/>
                  <a:pt x="42468" y="5556"/>
                  <a:pt x="42401" y="5556"/>
                </a:cubicBezTo>
                <a:cubicBezTo>
                  <a:pt x="42518" y="5539"/>
                  <a:pt x="42635" y="5531"/>
                  <a:pt x="42751" y="5531"/>
                </a:cubicBezTo>
                <a:close/>
                <a:moveTo>
                  <a:pt x="14581" y="5522"/>
                </a:moveTo>
                <a:lnTo>
                  <a:pt x="14581" y="5522"/>
                </a:lnTo>
                <a:cubicBezTo>
                  <a:pt x="14681" y="5689"/>
                  <a:pt x="14748" y="5889"/>
                  <a:pt x="14781" y="6056"/>
                </a:cubicBezTo>
                <a:cubicBezTo>
                  <a:pt x="14748" y="6056"/>
                  <a:pt x="14715" y="6090"/>
                  <a:pt x="14715" y="6190"/>
                </a:cubicBezTo>
                <a:cubicBezTo>
                  <a:pt x="14681" y="5956"/>
                  <a:pt x="14615" y="5723"/>
                  <a:pt x="14581" y="5522"/>
                </a:cubicBezTo>
                <a:close/>
                <a:moveTo>
                  <a:pt x="17050" y="5456"/>
                </a:moveTo>
                <a:cubicBezTo>
                  <a:pt x="16916" y="6056"/>
                  <a:pt x="16683" y="6857"/>
                  <a:pt x="16249" y="7124"/>
                </a:cubicBezTo>
                <a:cubicBezTo>
                  <a:pt x="16282" y="6957"/>
                  <a:pt x="16349" y="6857"/>
                  <a:pt x="16416" y="6690"/>
                </a:cubicBezTo>
                <a:cubicBezTo>
                  <a:pt x="16583" y="6256"/>
                  <a:pt x="16749" y="5856"/>
                  <a:pt x="17050" y="5456"/>
                </a:cubicBezTo>
                <a:close/>
                <a:moveTo>
                  <a:pt x="40373" y="8077"/>
                </a:moveTo>
                <a:cubicBezTo>
                  <a:pt x="40570" y="8077"/>
                  <a:pt x="40768" y="8101"/>
                  <a:pt x="40933" y="8124"/>
                </a:cubicBezTo>
                <a:cubicBezTo>
                  <a:pt x="40566" y="8291"/>
                  <a:pt x="40199" y="8425"/>
                  <a:pt x="39799" y="8458"/>
                </a:cubicBezTo>
                <a:cubicBezTo>
                  <a:pt x="39933" y="8358"/>
                  <a:pt x="40066" y="8224"/>
                  <a:pt x="40133" y="8091"/>
                </a:cubicBezTo>
                <a:cubicBezTo>
                  <a:pt x="40211" y="8081"/>
                  <a:pt x="40292" y="8077"/>
                  <a:pt x="40373" y="8077"/>
                </a:cubicBezTo>
                <a:close/>
                <a:moveTo>
                  <a:pt x="34095" y="9258"/>
                </a:moveTo>
                <a:lnTo>
                  <a:pt x="34095" y="9258"/>
                </a:lnTo>
                <a:cubicBezTo>
                  <a:pt x="34028" y="9425"/>
                  <a:pt x="33895" y="9625"/>
                  <a:pt x="33795" y="9792"/>
                </a:cubicBezTo>
                <a:cubicBezTo>
                  <a:pt x="33595" y="10226"/>
                  <a:pt x="33395" y="10626"/>
                  <a:pt x="33194" y="10993"/>
                </a:cubicBezTo>
                <a:cubicBezTo>
                  <a:pt x="33395" y="10393"/>
                  <a:pt x="33695" y="9792"/>
                  <a:pt x="34095" y="9258"/>
                </a:cubicBezTo>
                <a:close/>
                <a:moveTo>
                  <a:pt x="16849" y="9859"/>
                </a:moveTo>
                <a:lnTo>
                  <a:pt x="16849" y="9859"/>
                </a:lnTo>
                <a:cubicBezTo>
                  <a:pt x="16449" y="10459"/>
                  <a:pt x="15915" y="11293"/>
                  <a:pt x="15582" y="11460"/>
                </a:cubicBezTo>
                <a:cubicBezTo>
                  <a:pt x="15782" y="11193"/>
                  <a:pt x="16149" y="10693"/>
                  <a:pt x="16249" y="10559"/>
                </a:cubicBezTo>
                <a:cubicBezTo>
                  <a:pt x="16416" y="10293"/>
                  <a:pt x="16616" y="10059"/>
                  <a:pt x="16849" y="9859"/>
                </a:cubicBezTo>
                <a:close/>
                <a:moveTo>
                  <a:pt x="37097" y="10960"/>
                </a:moveTo>
                <a:lnTo>
                  <a:pt x="37097" y="10960"/>
                </a:lnTo>
                <a:cubicBezTo>
                  <a:pt x="36709" y="11348"/>
                  <a:pt x="36136" y="11552"/>
                  <a:pt x="35570" y="11552"/>
                </a:cubicBezTo>
                <a:cubicBezTo>
                  <a:pt x="35456" y="11552"/>
                  <a:pt x="35342" y="11544"/>
                  <a:pt x="35229" y="11527"/>
                </a:cubicBezTo>
                <a:cubicBezTo>
                  <a:pt x="35863" y="11360"/>
                  <a:pt x="36430" y="11060"/>
                  <a:pt x="37097" y="10960"/>
                </a:cubicBezTo>
                <a:close/>
                <a:moveTo>
                  <a:pt x="34474" y="11575"/>
                </a:moveTo>
                <a:cubicBezTo>
                  <a:pt x="34443" y="11659"/>
                  <a:pt x="34473" y="11749"/>
                  <a:pt x="34562" y="11794"/>
                </a:cubicBezTo>
                <a:cubicBezTo>
                  <a:pt x="34586" y="11794"/>
                  <a:pt x="34593" y="11826"/>
                  <a:pt x="34606" y="11846"/>
                </a:cubicBezTo>
                <a:lnTo>
                  <a:pt x="34606" y="11846"/>
                </a:lnTo>
                <a:cubicBezTo>
                  <a:pt x="34509" y="11789"/>
                  <a:pt x="34388" y="11758"/>
                  <a:pt x="34295" y="11727"/>
                </a:cubicBezTo>
                <a:cubicBezTo>
                  <a:pt x="34355" y="11676"/>
                  <a:pt x="34414" y="11625"/>
                  <a:pt x="34474" y="11575"/>
                </a:cubicBezTo>
                <a:close/>
                <a:moveTo>
                  <a:pt x="30593" y="12127"/>
                </a:moveTo>
                <a:cubicBezTo>
                  <a:pt x="30593" y="12728"/>
                  <a:pt x="30459" y="13295"/>
                  <a:pt x="30226" y="13862"/>
                </a:cubicBezTo>
                <a:cubicBezTo>
                  <a:pt x="30392" y="13295"/>
                  <a:pt x="30526" y="12728"/>
                  <a:pt x="30593" y="12127"/>
                </a:cubicBezTo>
                <a:close/>
                <a:moveTo>
                  <a:pt x="33395" y="14195"/>
                </a:moveTo>
                <a:lnTo>
                  <a:pt x="33395" y="14195"/>
                </a:lnTo>
                <a:cubicBezTo>
                  <a:pt x="33128" y="14395"/>
                  <a:pt x="32794" y="14596"/>
                  <a:pt x="32461" y="14729"/>
                </a:cubicBezTo>
                <a:cubicBezTo>
                  <a:pt x="32427" y="14729"/>
                  <a:pt x="32394" y="14729"/>
                  <a:pt x="32361" y="14762"/>
                </a:cubicBezTo>
                <a:cubicBezTo>
                  <a:pt x="32060" y="14896"/>
                  <a:pt x="31727" y="14929"/>
                  <a:pt x="31427" y="14929"/>
                </a:cubicBezTo>
                <a:cubicBezTo>
                  <a:pt x="32094" y="14629"/>
                  <a:pt x="32727" y="14229"/>
                  <a:pt x="33395" y="14195"/>
                </a:cubicBezTo>
                <a:close/>
                <a:moveTo>
                  <a:pt x="29925" y="13428"/>
                </a:moveTo>
                <a:lnTo>
                  <a:pt x="29925" y="13428"/>
                </a:lnTo>
                <a:cubicBezTo>
                  <a:pt x="29792" y="13962"/>
                  <a:pt x="29592" y="14462"/>
                  <a:pt x="29358" y="14963"/>
                </a:cubicBezTo>
                <a:cubicBezTo>
                  <a:pt x="29559" y="14429"/>
                  <a:pt x="29725" y="13928"/>
                  <a:pt x="29925" y="13428"/>
                </a:cubicBezTo>
                <a:close/>
                <a:moveTo>
                  <a:pt x="13681" y="13495"/>
                </a:moveTo>
                <a:cubicBezTo>
                  <a:pt x="13747" y="13628"/>
                  <a:pt x="13847" y="13795"/>
                  <a:pt x="13881" y="13962"/>
                </a:cubicBezTo>
                <a:cubicBezTo>
                  <a:pt x="13847" y="13962"/>
                  <a:pt x="13781" y="14029"/>
                  <a:pt x="13781" y="14095"/>
                </a:cubicBezTo>
                <a:cubicBezTo>
                  <a:pt x="13747" y="14429"/>
                  <a:pt x="13781" y="14796"/>
                  <a:pt x="13781" y="15163"/>
                </a:cubicBezTo>
                <a:cubicBezTo>
                  <a:pt x="13681" y="14629"/>
                  <a:pt x="13580" y="14062"/>
                  <a:pt x="13681" y="13495"/>
                </a:cubicBezTo>
                <a:close/>
                <a:moveTo>
                  <a:pt x="17216" y="13428"/>
                </a:moveTo>
                <a:cubicBezTo>
                  <a:pt x="16783" y="14295"/>
                  <a:pt x="15882" y="15897"/>
                  <a:pt x="15015" y="16130"/>
                </a:cubicBezTo>
                <a:cubicBezTo>
                  <a:pt x="15715" y="15163"/>
                  <a:pt x="16082" y="13962"/>
                  <a:pt x="17216" y="13428"/>
                </a:cubicBezTo>
                <a:close/>
                <a:moveTo>
                  <a:pt x="26423" y="15463"/>
                </a:moveTo>
                <a:lnTo>
                  <a:pt x="26423" y="15463"/>
                </a:lnTo>
                <a:cubicBezTo>
                  <a:pt x="26556" y="16163"/>
                  <a:pt x="26390" y="16931"/>
                  <a:pt x="26123" y="17564"/>
                </a:cubicBezTo>
                <a:cubicBezTo>
                  <a:pt x="26123" y="17598"/>
                  <a:pt x="26123" y="17631"/>
                  <a:pt x="26089" y="17698"/>
                </a:cubicBezTo>
                <a:cubicBezTo>
                  <a:pt x="26223" y="17097"/>
                  <a:pt x="26256" y="16464"/>
                  <a:pt x="26290" y="15897"/>
                </a:cubicBezTo>
                <a:cubicBezTo>
                  <a:pt x="26290" y="15763"/>
                  <a:pt x="26256" y="15730"/>
                  <a:pt x="26189" y="15696"/>
                </a:cubicBezTo>
                <a:cubicBezTo>
                  <a:pt x="26256" y="15596"/>
                  <a:pt x="26356" y="15563"/>
                  <a:pt x="26423" y="15463"/>
                </a:cubicBezTo>
                <a:close/>
                <a:moveTo>
                  <a:pt x="30793" y="17831"/>
                </a:moveTo>
                <a:cubicBezTo>
                  <a:pt x="30926" y="17898"/>
                  <a:pt x="31026" y="17931"/>
                  <a:pt x="31126" y="17998"/>
                </a:cubicBezTo>
                <a:cubicBezTo>
                  <a:pt x="30793" y="18232"/>
                  <a:pt x="30392" y="18398"/>
                  <a:pt x="30026" y="18532"/>
                </a:cubicBezTo>
                <a:cubicBezTo>
                  <a:pt x="30292" y="18298"/>
                  <a:pt x="30593" y="18098"/>
                  <a:pt x="30793" y="17831"/>
                </a:cubicBezTo>
                <a:close/>
                <a:moveTo>
                  <a:pt x="30092" y="17965"/>
                </a:moveTo>
                <a:cubicBezTo>
                  <a:pt x="29425" y="18465"/>
                  <a:pt x="28558" y="18865"/>
                  <a:pt x="27724" y="18932"/>
                </a:cubicBezTo>
                <a:lnTo>
                  <a:pt x="27357" y="18932"/>
                </a:lnTo>
                <a:cubicBezTo>
                  <a:pt x="28258" y="18565"/>
                  <a:pt x="29125" y="18132"/>
                  <a:pt x="30092" y="17965"/>
                </a:cubicBezTo>
                <a:close/>
                <a:moveTo>
                  <a:pt x="25789" y="16864"/>
                </a:moveTo>
                <a:lnTo>
                  <a:pt x="25789" y="16864"/>
                </a:lnTo>
                <a:cubicBezTo>
                  <a:pt x="25722" y="17631"/>
                  <a:pt x="25556" y="18465"/>
                  <a:pt x="25089" y="19099"/>
                </a:cubicBezTo>
                <a:cubicBezTo>
                  <a:pt x="25356" y="18365"/>
                  <a:pt x="25522" y="17564"/>
                  <a:pt x="25789" y="16864"/>
                </a:cubicBezTo>
                <a:close/>
                <a:moveTo>
                  <a:pt x="12280" y="17564"/>
                </a:moveTo>
                <a:lnTo>
                  <a:pt x="12280" y="17564"/>
                </a:lnTo>
                <a:cubicBezTo>
                  <a:pt x="12446" y="17765"/>
                  <a:pt x="12613" y="18031"/>
                  <a:pt x="12747" y="18265"/>
                </a:cubicBezTo>
                <a:cubicBezTo>
                  <a:pt x="12713" y="18265"/>
                  <a:pt x="12713" y="18298"/>
                  <a:pt x="12713" y="18365"/>
                </a:cubicBezTo>
                <a:cubicBezTo>
                  <a:pt x="12780" y="19099"/>
                  <a:pt x="13113" y="19766"/>
                  <a:pt x="13080" y="20467"/>
                </a:cubicBezTo>
                <a:cubicBezTo>
                  <a:pt x="12580" y="19633"/>
                  <a:pt x="11979" y="18432"/>
                  <a:pt x="12280" y="17564"/>
                </a:cubicBezTo>
                <a:close/>
                <a:moveTo>
                  <a:pt x="26533" y="21421"/>
                </a:moveTo>
                <a:cubicBezTo>
                  <a:pt x="26771" y="21421"/>
                  <a:pt x="26990" y="21459"/>
                  <a:pt x="27190" y="21534"/>
                </a:cubicBezTo>
                <a:lnTo>
                  <a:pt x="26556" y="21901"/>
                </a:lnTo>
                <a:cubicBezTo>
                  <a:pt x="26590" y="21834"/>
                  <a:pt x="26623" y="21801"/>
                  <a:pt x="26690" y="21734"/>
                </a:cubicBezTo>
                <a:cubicBezTo>
                  <a:pt x="26757" y="21601"/>
                  <a:pt x="26690" y="21434"/>
                  <a:pt x="26556" y="21434"/>
                </a:cubicBezTo>
                <a:cubicBezTo>
                  <a:pt x="26506" y="21451"/>
                  <a:pt x="26465" y="21459"/>
                  <a:pt x="26423" y="21459"/>
                </a:cubicBezTo>
                <a:cubicBezTo>
                  <a:pt x="26381" y="21459"/>
                  <a:pt x="26340" y="21451"/>
                  <a:pt x="26290" y="21434"/>
                </a:cubicBezTo>
                <a:cubicBezTo>
                  <a:pt x="26373" y="21426"/>
                  <a:pt x="26454" y="21421"/>
                  <a:pt x="26533" y="21421"/>
                </a:cubicBezTo>
                <a:close/>
                <a:moveTo>
                  <a:pt x="26089" y="21868"/>
                </a:moveTo>
                <a:cubicBezTo>
                  <a:pt x="25583" y="22267"/>
                  <a:pt x="24822" y="22518"/>
                  <a:pt x="24129" y="22518"/>
                </a:cubicBezTo>
                <a:cubicBezTo>
                  <a:pt x="23953" y="22518"/>
                  <a:pt x="23782" y="22502"/>
                  <a:pt x="23621" y="22468"/>
                </a:cubicBezTo>
                <a:cubicBezTo>
                  <a:pt x="24455" y="22468"/>
                  <a:pt x="25255" y="21868"/>
                  <a:pt x="26089" y="21868"/>
                </a:cubicBezTo>
                <a:close/>
                <a:moveTo>
                  <a:pt x="21853" y="21434"/>
                </a:moveTo>
                <a:lnTo>
                  <a:pt x="21853" y="21434"/>
                </a:lnTo>
                <a:cubicBezTo>
                  <a:pt x="21720" y="22068"/>
                  <a:pt x="21553" y="22701"/>
                  <a:pt x="21286" y="23235"/>
                </a:cubicBezTo>
                <a:lnTo>
                  <a:pt x="21253" y="23235"/>
                </a:lnTo>
                <a:cubicBezTo>
                  <a:pt x="21253" y="23135"/>
                  <a:pt x="21253" y="23102"/>
                  <a:pt x="21286" y="23035"/>
                </a:cubicBezTo>
                <a:cubicBezTo>
                  <a:pt x="21453" y="22468"/>
                  <a:pt x="21620" y="21934"/>
                  <a:pt x="21853" y="21434"/>
                </a:cubicBezTo>
                <a:close/>
                <a:moveTo>
                  <a:pt x="15382" y="22435"/>
                </a:moveTo>
                <a:cubicBezTo>
                  <a:pt x="14948" y="22968"/>
                  <a:pt x="14448" y="23569"/>
                  <a:pt x="13947" y="23869"/>
                </a:cubicBezTo>
                <a:cubicBezTo>
                  <a:pt x="14014" y="23702"/>
                  <a:pt x="14114" y="23535"/>
                  <a:pt x="14248" y="23369"/>
                </a:cubicBezTo>
                <a:lnTo>
                  <a:pt x="14548" y="23068"/>
                </a:lnTo>
                <a:cubicBezTo>
                  <a:pt x="14681" y="22935"/>
                  <a:pt x="14781" y="22802"/>
                  <a:pt x="14881" y="22768"/>
                </a:cubicBezTo>
                <a:cubicBezTo>
                  <a:pt x="15048" y="22635"/>
                  <a:pt x="15215" y="22535"/>
                  <a:pt x="15382" y="22435"/>
                </a:cubicBezTo>
                <a:close/>
                <a:moveTo>
                  <a:pt x="12113" y="22701"/>
                </a:moveTo>
                <a:lnTo>
                  <a:pt x="12113" y="22701"/>
                </a:lnTo>
                <a:cubicBezTo>
                  <a:pt x="12280" y="22968"/>
                  <a:pt x="12380" y="23302"/>
                  <a:pt x="12413" y="23669"/>
                </a:cubicBezTo>
                <a:cubicBezTo>
                  <a:pt x="12280" y="24036"/>
                  <a:pt x="12246" y="24369"/>
                  <a:pt x="12280" y="24703"/>
                </a:cubicBezTo>
                <a:cubicBezTo>
                  <a:pt x="12246" y="24536"/>
                  <a:pt x="12213" y="24403"/>
                  <a:pt x="12179" y="24236"/>
                </a:cubicBezTo>
                <a:cubicBezTo>
                  <a:pt x="12079" y="23736"/>
                  <a:pt x="12046" y="23202"/>
                  <a:pt x="12113" y="22701"/>
                </a:cubicBezTo>
                <a:close/>
                <a:moveTo>
                  <a:pt x="15415" y="26471"/>
                </a:moveTo>
                <a:lnTo>
                  <a:pt x="15415" y="26471"/>
                </a:lnTo>
                <a:cubicBezTo>
                  <a:pt x="15282" y="26704"/>
                  <a:pt x="15048" y="26904"/>
                  <a:pt x="14781" y="27138"/>
                </a:cubicBezTo>
                <a:cubicBezTo>
                  <a:pt x="14915" y="26971"/>
                  <a:pt x="15015" y="26871"/>
                  <a:pt x="15082" y="26704"/>
                </a:cubicBezTo>
                <a:cubicBezTo>
                  <a:pt x="15215" y="26604"/>
                  <a:pt x="15348" y="26571"/>
                  <a:pt x="15415" y="26471"/>
                </a:cubicBezTo>
                <a:close/>
                <a:moveTo>
                  <a:pt x="14548" y="26604"/>
                </a:moveTo>
                <a:cubicBezTo>
                  <a:pt x="13914" y="27038"/>
                  <a:pt x="13347" y="27538"/>
                  <a:pt x="12913" y="28139"/>
                </a:cubicBezTo>
                <a:cubicBezTo>
                  <a:pt x="12880" y="28239"/>
                  <a:pt x="12880" y="28372"/>
                  <a:pt x="12947" y="28406"/>
                </a:cubicBezTo>
                <a:cubicBezTo>
                  <a:pt x="12829" y="28429"/>
                  <a:pt x="12711" y="28453"/>
                  <a:pt x="12628" y="28453"/>
                </a:cubicBezTo>
                <a:cubicBezTo>
                  <a:pt x="12594" y="28453"/>
                  <a:pt x="12566" y="28449"/>
                  <a:pt x="12546" y="28439"/>
                </a:cubicBezTo>
                <a:cubicBezTo>
                  <a:pt x="13180" y="27872"/>
                  <a:pt x="13714" y="26938"/>
                  <a:pt x="14548" y="26604"/>
                </a:cubicBezTo>
                <a:close/>
                <a:moveTo>
                  <a:pt x="11112" y="27538"/>
                </a:moveTo>
                <a:cubicBezTo>
                  <a:pt x="11379" y="28072"/>
                  <a:pt x="11612" y="28606"/>
                  <a:pt x="11679" y="28939"/>
                </a:cubicBezTo>
                <a:cubicBezTo>
                  <a:pt x="11679" y="28973"/>
                  <a:pt x="11612" y="29039"/>
                  <a:pt x="11612" y="29073"/>
                </a:cubicBezTo>
                <a:cubicBezTo>
                  <a:pt x="11512" y="28572"/>
                  <a:pt x="11346" y="28039"/>
                  <a:pt x="11112" y="27538"/>
                </a:cubicBezTo>
                <a:close/>
                <a:moveTo>
                  <a:pt x="24922" y="31608"/>
                </a:moveTo>
                <a:lnTo>
                  <a:pt x="24922" y="31608"/>
                </a:lnTo>
                <a:cubicBezTo>
                  <a:pt x="24522" y="31875"/>
                  <a:pt x="24021" y="32041"/>
                  <a:pt x="23521" y="32075"/>
                </a:cubicBezTo>
                <a:cubicBezTo>
                  <a:pt x="23754" y="31975"/>
                  <a:pt x="23955" y="31908"/>
                  <a:pt x="24221" y="31775"/>
                </a:cubicBezTo>
                <a:cubicBezTo>
                  <a:pt x="24255" y="31775"/>
                  <a:pt x="24255" y="31741"/>
                  <a:pt x="24255" y="31741"/>
                </a:cubicBezTo>
                <a:cubicBezTo>
                  <a:pt x="24522" y="31708"/>
                  <a:pt x="24722" y="31641"/>
                  <a:pt x="24922" y="31608"/>
                </a:cubicBezTo>
                <a:close/>
                <a:moveTo>
                  <a:pt x="25522" y="31574"/>
                </a:moveTo>
                <a:cubicBezTo>
                  <a:pt x="25689" y="31574"/>
                  <a:pt x="25889" y="31574"/>
                  <a:pt x="26056" y="31608"/>
                </a:cubicBezTo>
                <a:cubicBezTo>
                  <a:pt x="25426" y="32087"/>
                  <a:pt x="24453" y="32527"/>
                  <a:pt x="23584" y="32527"/>
                </a:cubicBezTo>
                <a:cubicBezTo>
                  <a:pt x="23303" y="32527"/>
                  <a:pt x="23032" y="32481"/>
                  <a:pt x="22787" y="32375"/>
                </a:cubicBezTo>
                <a:lnTo>
                  <a:pt x="22854" y="32375"/>
                </a:lnTo>
                <a:cubicBezTo>
                  <a:pt x="23015" y="32412"/>
                  <a:pt x="23183" y="32430"/>
                  <a:pt x="23354" y="32430"/>
                </a:cubicBezTo>
                <a:cubicBezTo>
                  <a:pt x="24106" y="32430"/>
                  <a:pt x="24925" y="32091"/>
                  <a:pt x="25522" y="31574"/>
                </a:cubicBezTo>
                <a:close/>
                <a:moveTo>
                  <a:pt x="20252" y="32142"/>
                </a:moveTo>
                <a:lnTo>
                  <a:pt x="20252" y="32142"/>
                </a:lnTo>
                <a:cubicBezTo>
                  <a:pt x="19885" y="32475"/>
                  <a:pt x="19518" y="32775"/>
                  <a:pt x="19084" y="33042"/>
                </a:cubicBezTo>
                <a:cubicBezTo>
                  <a:pt x="19451" y="32742"/>
                  <a:pt x="19852" y="32408"/>
                  <a:pt x="20252" y="32142"/>
                </a:cubicBezTo>
                <a:close/>
                <a:moveTo>
                  <a:pt x="21019" y="31875"/>
                </a:moveTo>
                <a:lnTo>
                  <a:pt x="21019" y="31875"/>
                </a:lnTo>
                <a:cubicBezTo>
                  <a:pt x="20452" y="32742"/>
                  <a:pt x="19418" y="33476"/>
                  <a:pt x="18451" y="33776"/>
                </a:cubicBezTo>
                <a:cubicBezTo>
                  <a:pt x="19418" y="33309"/>
                  <a:pt x="20252" y="32609"/>
                  <a:pt x="21019" y="31875"/>
                </a:cubicBezTo>
                <a:close/>
                <a:moveTo>
                  <a:pt x="20752" y="33776"/>
                </a:moveTo>
                <a:cubicBezTo>
                  <a:pt x="21119" y="33776"/>
                  <a:pt x="21453" y="33809"/>
                  <a:pt x="21786" y="33909"/>
                </a:cubicBezTo>
                <a:cubicBezTo>
                  <a:pt x="21457" y="34038"/>
                  <a:pt x="21066" y="34116"/>
                  <a:pt x="20677" y="34116"/>
                </a:cubicBezTo>
                <a:cubicBezTo>
                  <a:pt x="20357" y="34116"/>
                  <a:pt x="20037" y="34063"/>
                  <a:pt x="19752" y="33943"/>
                </a:cubicBezTo>
                <a:cubicBezTo>
                  <a:pt x="20052" y="33876"/>
                  <a:pt x="20385" y="33809"/>
                  <a:pt x="20719" y="33776"/>
                </a:cubicBezTo>
                <a:close/>
                <a:moveTo>
                  <a:pt x="22253" y="34110"/>
                </a:moveTo>
                <a:cubicBezTo>
                  <a:pt x="22420" y="34210"/>
                  <a:pt x="22554" y="34276"/>
                  <a:pt x="22720" y="34376"/>
                </a:cubicBezTo>
                <a:cubicBezTo>
                  <a:pt x="22403" y="34465"/>
                  <a:pt x="22086" y="34506"/>
                  <a:pt x="21770" y="34506"/>
                </a:cubicBezTo>
                <a:cubicBezTo>
                  <a:pt x="21486" y="34506"/>
                  <a:pt x="21203" y="34473"/>
                  <a:pt x="20919" y="34410"/>
                </a:cubicBezTo>
                <a:cubicBezTo>
                  <a:pt x="21386" y="34376"/>
                  <a:pt x="21853" y="34276"/>
                  <a:pt x="22253" y="34110"/>
                </a:cubicBezTo>
                <a:close/>
                <a:moveTo>
                  <a:pt x="16016" y="34810"/>
                </a:moveTo>
                <a:cubicBezTo>
                  <a:pt x="15882" y="35044"/>
                  <a:pt x="15749" y="35244"/>
                  <a:pt x="15582" y="35444"/>
                </a:cubicBezTo>
                <a:cubicBezTo>
                  <a:pt x="15415" y="35577"/>
                  <a:pt x="15248" y="35711"/>
                  <a:pt x="15115" y="35777"/>
                </a:cubicBezTo>
                <a:cubicBezTo>
                  <a:pt x="15415" y="35444"/>
                  <a:pt x="15682" y="35110"/>
                  <a:pt x="16016" y="34810"/>
                </a:cubicBezTo>
                <a:close/>
                <a:moveTo>
                  <a:pt x="16520" y="33516"/>
                </a:moveTo>
                <a:cubicBezTo>
                  <a:pt x="16572" y="33516"/>
                  <a:pt x="16591" y="33560"/>
                  <a:pt x="16549" y="33676"/>
                </a:cubicBezTo>
                <a:cubicBezTo>
                  <a:pt x="16449" y="33943"/>
                  <a:pt x="16349" y="34243"/>
                  <a:pt x="16182" y="34510"/>
                </a:cubicBezTo>
                <a:cubicBezTo>
                  <a:pt x="15682" y="34743"/>
                  <a:pt x="15282" y="35210"/>
                  <a:pt x="14915" y="35577"/>
                </a:cubicBezTo>
                <a:cubicBezTo>
                  <a:pt x="14615" y="35844"/>
                  <a:pt x="14281" y="36144"/>
                  <a:pt x="14014" y="36545"/>
                </a:cubicBezTo>
                <a:cubicBezTo>
                  <a:pt x="14214" y="35878"/>
                  <a:pt x="14581" y="35277"/>
                  <a:pt x="15015" y="34777"/>
                </a:cubicBezTo>
                <a:cubicBezTo>
                  <a:pt x="15248" y="34477"/>
                  <a:pt x="15549" y="34143"/>
                  <a:pt x="15849" y="33943"/>
                </a:cubicBezTo>
                <a:cubicBezTo>
                  <a:pt x="15899" y="33918"/>
                  <a:pt x="16363" y="33516"/>
                  <a:pt x="16520" y="33516"/>
                </a:cubicBezTo>
                <a:close/>
                <a:moveTo>
                  <a:pt x="17326" y="36071"/>
                </a:moveTo>
                <a:cubicBezTo>
                  <a:pt x="17502" y="36071"/>
                  <a:pt x="17677" y="36092"/>
                  <a:pt x="17850" y="36144"/>
                </a:cubicBezTo>
                <a:cubicBezTo>
                  <a:pt x="17283" y="36439"/>
                  <a:pt x="16662" y="36561"/>
                  <a:pt x="16056" y="36561"/>
                </a:cubicBezTo>
                <a:cubicBezTo>
                  <a:pt x="15699" y="36561"/>
                  <a:pt x="15348" y="36519"/>
                  <a:pt x="15015" y="36445"/>
                </a:cubicBezTo>
                <a:cubicBezTo>
                  <a:pt x="15182" y="36378"/>
                  <a:pt x="15248" y="36311"/>
                  <a:pt x="15415" y="36278"/>
                </a:cubicBezTo>
                <a:cubicBezTo>
                  <a:pt x="15415" y="36311"/>
                  <a:pt x="15448" y="36311"/>
                  <a:pt x="15515" y="36311"/>
                </a:cubicBezTo>
                <a:cubicBezTo>
                  <a:pt x="16109" y="36311"/>
                  <a:pt x="16723" y="36071"/>
                  <a:pt x="17326" y="36071"/>
                </a:cubicBezTo>
                <a:close/>
                <a:moveTo>
                  <a:pt x="48691" y="1"/>
                </a:moveTo>
                <a:cubicBezTo>
                  <a:pt x="47795" y="1"/>
                  <a:pt x="46827" y="917"/>
                  <a:pt x="46371" y="1686"/>
                </a:cubicBezTo>
                <a:cubicBezTo>
                  <a:pt x="45737" y="2020"/>
                  <a:pt x="45103" y="2354"/>
                  <a:pt x="44536" y="2720"/>
                </a:cubicBezTo>
                <a:cubicBezTo>
                  <a:pt x="44869" y="2253"/>
                  <a:pt x="45136" y="1786"/>
                  <a:pt x="45303" y="1253"/>
                </a:cubicBezTo>
                <a:cubicBezTo>
                  <a:pt x="45358" y="1142"/>
                  <a:pt x="45253" y="1077"/>
                  <a:pt x="45159" y="1077"/>
                </a:cubicBezTo>
                <a:cubicBezTo>
                  <a:pt x="45139" y="1077"/>
                  <a:pt x="45120" y="1080"/>
                  <a:pt x="45103" y="1086"/>
                </a:cubicBezTo>
                <a:cubicBezTo>
                  <a:pt x="44603" y="1353"/>
                  <a:pt x="44302" y="1753"/>
                  <a:pt x="44036" y="2253"/>
                </a:cubicBezTo>
                <a:cubicBezTo>
                  <a:pt x="43802" y="2687"/>
                  <a:pt x="43468" y="3087"/>
                  <a:pt x="43268" y="3521"/>
                </a:cubicBezTo>
                <a:cubicBezTo>
                  <a:pt x="42768" y="3855"/>
                  <a:pt x="42268" y="4222"/>
                  <a:pt x="41801" y="4588"/>
                </a:cubicBezTo>
                <a:cubicBezTo>
                  <a:pt x="42134" y="3955"/>
                  <a:pt x="42301" y="3354"/>
                  <a:pt x="42268" y="2854"/>
                </a:cubicBezTo>
                <a:cubicBezTo>
                  <a:pt x="42268" y="2752"/>
                  <a:pt x="42190" y="2708"/>
                  <a:pt x="42108" y="2708"/>
                </a:cubicBezTo>
                <a:cubicBezTo>
                  <a:pt x="42083" y="2708"/>
                  <a:pt x="42058" y="2713"/>
                  <a:pt x="42034" y="2720"/>
                </a:cubicBezTo>
                <a:cubicBezTo>
                  <a:pt x="41467" y="2921"/>
                  <a:pt x="39099" y="5522"/>
                  <a:pt x="39966" y="6056"/>
                </a:cubicBezTo>
                <a:cubicBezTo>
                  <a:pt x="39899" y="6123"/>
                  <a:pt x="39766" y="6223"/>
                  <a:pt x="39699" y="6290"/>
                </a:cubicBezTo>
                <a:lnTo>
                  <a:pt x="39632" y="6290"/>
                </a:lnTo>
                <a:cubicBezTo>
                  <a:pt x="39599" y="6290"/>
                  <a:pt x="39566" y="6356"/>
                  <a:pt x="39566" y="6390"/>
                </a:cubicBezTo>
                <a:cubicBezTo>
                  <a:pt x="38865" y="6957"/>
                  <a:pt x="38198" y="7591"/>
                  <a:pt x="37531" y="8224"/>
                </a:cubicBezTo>
                <a:cubicBezTo>
                  <a:pt x="37631" y="7958"/>
                  <a:pt x="37764" y="7757"/>
                  <a:pt x="37864" y="7557"/>
                </a:cubicBezTo>
                <a:cubicBezTo>
                  <a:pt x="38131" y="6923"/>
                  <a:pt x="38432" y="6290"/>
                  <a:pt x="38465" y="5589"/>
                </a:cubicBezTo>
                <a:cubicBezTo>
                  <a:pt x="38465" y="5487"/>
                  <a:pt x="38368" y="5444"/>
                  <a:pt x="38292" y="5444"/>
                </a:cubicBezTo>
                <a:cubicBezTo>
                  <a:pt x="38268" y="5444"/>
                  <a:pt x="38247" y="5448"/>
                  <a:pt x="38231" y="5456"/>
                </a:cubicBezTo>
                <a:cubicBezTo>
                  <a:pt x="37231" y="6223"/>
                  <a:pt x="36530" y="7524"/>
                  <a:pt x="36463" y="8758"/>
                </a:cubicBezTo>
                <a:cubicBezTo>
                  <a:pt x="36463" y="8858"/>
                  <a:pt x="36564" y="8925"/>
                  <a:pt x="36630" y="8925"/>
                </a:cubicBezTo>
                <a:lnTo>
                  <a:pt x="36564" y="9025"/>
                </a:lnTo>
                <a:cubicBezTo>
                  <a:pt x="36530" y="9058"/>
                  <a:pt x="36530" y="9092"/>
                  <a:pt x="36530" y="9092"/>
                </a:cubicBezTo>
                <a:cubicBezTo>
                  <a:pt x="35730" y="9859"/>
                  <a:pt x="34929" y="10559"/>
                  <a:pt x="34195" y="11293"/>
                </a:cubicBezTo>
                <a:cubicBezTo>
                  <a:pt x="34796" y="10426"/>
                  <a:pt x="35229" y="9258"/>
                  <a:pt x="35096" y="8358"/>
                </a:cubicBezTo>
                <a:cubicBezTo>
                  <a:pt x="35096" y="8257"/>
                  <a:pt x="35020" y="8156"/>
                  <a:pt x="34939" y="8156"/>
                </a:cubicBezTo>
                <a:cubicBezTo>
                  <a:pt x="34913" y="8156"/>
                  <a:pt x="34887" y="8167"/>
                  <a:pt x="34862" y="8191"/>
                </a:cubicBezTo>
                <a:cubicBezTo>
                  <a:pt x="33561" y="9058"/>
                  <a:pt x="32761" y="10693"/>
                  <a:pt x="32561" y="12227"/>
                </a:cubicBezTo>
                <a:cubicBezTo>
                  <a:pt x="32542" y="12341"/>
                  <a:pt x="32620" y="12401"/>
                  <a:pt x="32715" y="12401"/>
                </a:cubicBezTo>
                <a:cubicBezTo>
                  <a:pt x="32787" y="12401"/>
                  <a:pt x="32870" y="12366"/>
                  <a:pt x="32928" y="12294"/>
                </a:cubicBezTo>
                <a:cubicBezTo>
                  <a:pt x="33028" y="12194"/>
                  <a:pt x="33094" y="12060"/>
                  <a:pt x="33128" y="11927"/>
                </a:cubicBezTo>
                <a:cubicBezTo>
                  <a:pt x="33128" y="11927"/>
                  <a:pt x="33194" y="11927"/>
                  <a:pt x="33194" y="11894"/>
                </a:cubicBezTo>
                <a:cubicBezTo>
                  <a:pt x="33695" y="11026"/>
                  <a:pt x="34095" y="10126"/>
                  <a:pt x="34595" y="9258"/>
                </a:cubicBezTo>
                <a:cubicBezTo>
                  <a:pt x="34696" y="9092"/>
                  <a:pt x="34562" y="8958"/>
                  <a:pt x="34429" y="8958"/>
                </a:cubicBezTo>
                <a:cubicBezTo>
                  <a:pt x="34562" y="8858"/>
                  <a:pt x="34629" y="8758"/>
                  <a:pt x="34762" y="8691"/>
                </a:cubicBezTo>
                <a:lnTo>
                  <a:pt x="34762" y="8691"/>
                </a:lnTo>
                <a:cubicBezTo>
                  <a:pt x="34729" y="9926"/>
                  <a:pt x="33895" y="11227"/>
                  <a:pt x="33094" y="12127"/>
                </a:cubicBezTo>
                <a:cubicBezTo>
                  <a:pt x="33061" y="12194"/>
                  <a:pt x="33061" y="12261"/>
                  <a:pt x="33094" y="12294"/>
                </a:cubicBezTo>
                <a:cubicBezTo>
                  <a:pt x="32727" y="12628"/>
                  <a:pt x="32394" y="12961"/>
                  <a:pt x="32027" y="13261"/>
                </a:cubicBezTo>
                <a:cubicBezTo>
                  <a:pt x="31293" y="13895"/>
                  <a:pt x="30593" y="14529"/>
                  <a:pt x="29925" y="15129"/>
                </a:cubicBezTo>
                <a:cubicBezTo>
                  <a:pt x="30626" y="14095"/>
                  <a:pt x="31093" y="12861"/>
                  <a:pt x="30926" y="11694"/>
                </a:cubicBezTo>
                <a:cubicBezTo>
                  <a:pt x="30926" y="11605"/>
                  <a:pt x="30852" y="11560"/>
                  <a:pt x="30783" y="11560"/>
                </a:cubicBezTo>
                <a:cubicBezTo>
                  <a:pt x="30748" y="11560"/>
                  <a:pt x="30715" y="11571"/>
                  <a:pt x="30693" y="11593"/>
                </a:cubicBezTo>
                <a:cubicBezTo>
                  <a:pt x="30559" y="11627"/>
                  <a:pt x="30459" y="11727"/>
                  <a:pt x="30326" y="11794"/>
                </a:cubicBezTo>
                <a:cubicBezTo>
                  <a:pt x="30326" y="11794"/>
                  <a:pt x="30292" y="11794"/>
                  <a:pt x="30292" y="11860"/>
                </a:cubicBezTo>
                <a:cubicBezTo>
                  <a:pt x="29292" y="12628"/>
                  <a:pt x="28625" y="14362"/>
                  <a:pt x="28658" y="15630"/>
                </a:cubicBezTo>
                <a:cubicBezTo>
                  <a:pt x="28625" y="15797"/>
                  <a:pt x="28591" y="15930"/>
                  <a:pt x="28558" y="16097"/>
                </a:cubicBezTo>
                <a:cubicBezTo>
                  <a:pt x="28491" y="16230"/>
                  <a:pt x="28625" y="16264"/>
                  <a:pt x="28725" y="16264"/>
                </a:cubicBezTo>
                <a:cubicBezTo>
                  <a:pt x="27724" y="17198"/>
                  <a:pt x="26757" y="18098"/>
                  <a:pt x="25789" y="19066"/>
                </a:cubicBezTo>
                <a:cubicBezTo>
                  <a:pt x="26556" y="17965"/>
                  <a:pt x="26990" y="16464"/>
                  <a:pt x="26723" y="15263"/>
                </a:cubicBezTo>
                <a:cubicBezTo>
                  <a:pt x="26684" y="15185"/>
                  <a:pt x="26645" y="15152"/>
                  <a:pt x="26593" y="15152"/>
                </a:cubicBezTo>
                <a:cubicBezTo>
                  <a:pt x="26555" y="15152"/>
                  <a:pt x="26512" y="15168"/>
                  <a:pt x="26456" y="15196"/>
                </a:cubicBezTo>
                <a:cubicBezTo>
                  <a:pt x="25155" y="15730"/>
                  <a:pt x="24388" y="17731"/>
                  <a:pt x="24655" y="19199"/>
                </a:cubicBezTo>
                <a:lnTo>
                  <a:pt x="24555" y="19933"/>
                </a:lnTo>
                <a:cubicBezTo>
                  <a:pt x="24555" y="20022"/>
                  <a:pt x="24629" y="20081"/>
                  <a:pt x="24688" y="20081"/>
                </a:cubicBezTo>
                <a:cubicBezTo>
                  <a:pt x="24718" y="20081"/>
                  <a:pt x="24744" y="20066"/>
                  <a:pt x="24755" y="20033"/>
                </a:cubicBezTo>
                <a:cubicBezTo>
                  <a:pt x="24788" y="19933"/>
                  <a:pt x="24822" y="19866"/>
                  <a:pt x="24889" y="19733"/>
                </a:cubicBezTo>
                <a:cubicBezTo>
                  <a:pt x="24922" y="19766"/>
                  <a:pt x="24955" y="19799"/>
                  <a:pt x="25055" y="19799"/>
                </a:cubicBezTo>
                <a:cubicBezTo>
                  <a:pt x="23955" y="20900"/>
                  <a:pt x="22920" y="21968"/>
                  <a:pt x="21886" y="23135"/>
                </a:cubicBezTo>
                <a:cubicBezTo>
                  <a:pt x="22487" y="22268"/>
                  <a:pt x="22587" y="20266"/>
                  <a:pt x="22554" y="19566"/>
                </a:cubicBezTo>
                <a:cubicBezTo>
                  <a:pt x="22554" y="19462"/>
                  <a:pt x="22462" y="19410"/>
                  <a:pt x="22378" y="19410"/>
                </a:cubicBezTo>
                <a:cubicBezTo>
                  <a:pt x="22327" y="19410"/>
                  <a:pt x="22278" y="19428"/>
                  <a:pt x="22253" y="19466"/>
                </a:cubicBezTo>
                <a:cubicBezTo>
                  <a:pt x="21620" y="20400"/>
                  <a:pt x="21219" y="21534"/>
                  <a:pt x="20986" y="22601"/>
                </a:cubicBezTo>
                <a:cubicBezTo>
                  <a:pt x="20786" y="23235"/>
                  <a:pt x="20652" y="23902"/>
                  <a:pt x="20619" y="24536"/>
                </a:cubicBezTo>
                <a:cubicBezTo>
                  <a:pt x="19485" y="25770"/>
                  <a:pt x="18417" y="27105"/>
                  <a:pt x="17417" y="28439"/>
                </a:cubicBezTo>
                <a:cubicBezTo>
                  <a:pt x="14581" y="32108"/>
                  <a:pt x="11913" y="35978"/>
                  <a:pt x="9578" y="40047"/>
                </a:cubicBezTo>
                <a:cubicBezTo>
                  <a:pt x="10378" y="36945"/>
                  <a:pt x="11079" y="33909"/>
                  <a:pt x="11779" y="30807"/>
                </a:cubicBezTo>
                <a:cubicBezTo>
                  <a:pt x="11879" y="30807"/>
                  <a:pt x="11913" y="30774"/>
                  <a:pt x="11913" y="30707"/>
                </a:cubicBezTo>
                <a:cubicBezTo>
                  <a:pt x="11913" y="30640"/>
                  <a:pt x="11879" y="30574"/>
                  <a:pt x="11879" y="30540"/>
                </a:cubicBezTo>
                <a:cubicBezTo>
                  <a:pt x="11879" y="30474"/>
                  <a:pt x="11879" y="30440"/>
                  <a:pt x="11913" y="30440"/>
                </a:cubicBezTo>
                <a:cubicBezTo>
                  <a:pt x="12046" y="29807"/>
                  <a:pt x="12213" y="29239"/>
                  <a:pt x="12313" y="28606"/>
                </a:cubicBezTo>
                <a:cubicBezTo>
                  <a:pt x="12442" y="28740"/>
                  <a:pt x="12609" y="28798"/>
                  <a:pt x="12800" y="28798"/>
                </a:cubicBezTo>
                <a:cubicBezTo>
                  <a:pt x="13941" y="28798"/>
                  <a:pt x="15968" y="26718"/>
                  <a:pt x="16282" y="26204"/>
                </a:cubicBezTo>
                <a:cubicBezTo>
                  <a:pt x="16374" y="26082"/>
                  <a:pt x="16271" y="25933"/>
                  <a:pt x="16125" y="25933"/>
                </a:cubicBezTo>
                <a:cubicBezTo>
                  <a:pt x="16111" y="25933"/>
                  <a:pt x="16097" y="25934"/>
                  <a:pt x="16082" y="25937"/>
                </a:cubicBezTo>
                <a:cubicBezTo>
                  <a:pt x="15815" y="26037"/>
                  <a:pt x="15582" y="26137"/>
                  <a:pt x="15315" y="26271"/>
                </a:cubicBezTo>
                <a:cubicBezTo>
                  <a:pt x="15282" y="26237"/>
                  <a:pt x="15248" y="26204"/>
                  <a:pt x="15148" y="26204"/>
                </a:cubicBezTo>
                <a:cubicBezTo>
                  <a:pt x="13981" y="26204"/>
                  <a:pt x="13080" y="27305"/>
                  <a:pt x="12413" y="28205"/>
                </a:cubicBezTo>
                <a:cubicBezTo>
                  <a:pt x="12546" y="27538"/>
                  <a:pt x="12713" y="26871"/>
                  <a:pt x="12813" y="26204"/>
                </a:cubicBezTo>
                <a:cubicBezTo>
                  <a:pt x="12913" y="26204"/>
                  <a:pt x="12947" y="26104"/>
                  <a:pt x="12913" y="26071"/>
                </a:cubicBezTo>
                <a:cubicBezTo>
                  <a:pt x="12913" y="26037"/>
                  <a:pt x="12880" y="25970"/>
                  <a:pt x="12880" y="25937"/>
                </a:cubicBezTo>
                <a:cubicBezTo>
                  <a:pt x="12980" y="25370"/>
                  <a:pt x="13080" y="24803"/>
                  <a:pt x="13214" y="24236"/>
                </a:cubicBezTo>
                <a:cubicBezTo>
                  <a:pt x="13214" y="24236"/>
                  <a:pt x="13247" y="24236"/>
                  <a:pt x="13247" y="24269"/>
                </a:cubicBezTo>
                <a:lnTo>
                  <a:pt x="13247" y="24303"/>
                </a:lnTo>
                <a:cubicBezTo>
                  <a:pt x="13219" y="24385"/>
                  <a:pt x="13260" y="24445"/>
                  <a:pt x="13331" y="24445"/>
                </a:cubicBezTo>
                <a:cubicBezTo>
                  <a:pt x="13346" y="24445"/>
                  <a:pt x="13363" y="24442"/>
                  <a:pt x="13380" y="24436"/>
                </a:cubicBezTo>
                <a:cubicBezTo>
                  <a:pt x="13414" y="24403"/>
                  <a:pt x="13447" y="24403"/>
                  <a:pt x="13480" y="24369"/>
                </a:cubicBezTo>
                <a:cubicBezTo>
                  <a:pt x="13507" y="24371"/>
                  <a:pt x="13534" y="24372"/>
                  <a:pt x="13560" y="24372"/>
                </a:cubicBezTo>
                <a:cubicBezTo>
                  <a:pt x="14495" y="24372"/>
                  <a:pt x="15332" y="23244"/>
                  <a:pt x="15949" y="22368"/>
                </a:cubicBezTo>
                <a:cubicBezTo>
                  <a:pt x="16049" y="22301"/>
                  <a:pt x="16116" y="22301"/>
                  <a:pt x="16249" y="22301"/>
                </a:cubicBezTo>
                <a:cubicBezTo>
                  <a:pt x="15982" y="23302"/>
                  <a:pt x="14715" y="24636"/>
                  <a:pt x="13714" y="24636"/>
                </a:cubicBezTo>
                <a:cubicBezTo>
                  <a:pt x="13580" y="24636"/>
                  <a:pt x="13580" y="24870"/>
                  <a:pt x="13714" y="24870"/>
                </a:cubicBezTo>
                <a:cubicBezTo>
                  <a:pt x="13748" y="24872"/>
                  <a:pt x="13782" y="24874"/>
                  <a:pt x="13817" y="24874"/>
                </a:cubicBezTo>
                <a:cubicBezTo>
                  <a:pt x="15001" y="24874"/>
                  <a:pt x="16453" y="23236"/>
                  <a:pt x="16583" y="22134"/>
                </a:cubicBezTo>
                <a:cubicBezTo>
                  <a:pt x="16583" y="22083"/>
                  <a:pt x="16524" y="22012"/>
                  <a:pt x="16481" y="22012"/>
                </a:cubicBezTo>
                <a:cubicBezTo>
                  <a:pt x="16468" y="22012"/>
                  <a:pt x="16457" y="22019"/>
                  <a:pt x="16449" y="22034"/>
                </a:cubicBezTo>
                <a:cubicBezTo>
                  <a:pt x="16382" y="22034"/>
                  <a:pt x="16316" y="22034"/>
                  <a:pt x="16249" y="22068"/>
                </a:cubicBezTo>
                <a:cubicBezTo>
                  <a:pt x="16316" y="21934"/>
                  <a:pt x="16382" y="21868"/>
                  <a:pt x="16449" y="21767"/>
                </a:cubicBezTo>
                <a:cubicBezTo>
                  <a:pt x="16536" y="21652"/>
                  <a:pt x="16422" y="21561"/>
                  <a:pt x="16303" y="21561"/>
                </a:cubicBezTo>
                <a:cubicBezTo>
                  <a:pt x="16285" y="21561"/>
                  <a:pt x="16267" y="21563"/>
                  <a:pt x="16249" y="21567"/>
                </a:cubicBezTo>
                <a:cubicBezTo>
                  <a:pt x="16082" y="21634"/>
                  <a:pt x="15415" y="22134"/>
                  <a:pt x="14815" y="22701"/>
                </a:cubicBezTo>
                <a:cubicBezTo>
                  <a:pt x="14281" y="23102"/>
                  <a:pt x="13781" y="23635"/>
                  <a:pt x="13447" y="24102"/>
                </a:cubicBezTo>
                <a:lnTo>
                  <a:pt x="13314" y="24102"/>
                </a:lnTo>
                <a:cubicBezTo>
                  <a:pt x="13781" y="21567"/>
                  <a:pt x="14214" y="19032"/>
                  <a:pt x="14648" y="16464"/>
                </a:cubicBezTo>
                <a:lnTo>
                  <a:pt x="14715" y="16530"/>
                </a:lnTo>
                <a:cubicBezTo>
                  <a:pt x="14667" y="16601"/>
                  <a:pt x="14737" y="16672"/>
                  <a:pt x="14817" y="16672"/>
                </a:cubicBezTo>
                <a:cubicBezTo>
                  <a:pt x="14850" y="16672"/>
                  <a:pt x="14885" y="16660"/>
                  <a:pt x="14915" y="16630"/>
                </a:cubicBezTo>
                <a:lnTo>
                  <a:pt x="14948" y="16597"/>
                </a:lnTo>
                <a:cubicBezTo>
                  <a:pt x="14981" y="16601"/>
                  <a:pt x="15014" y="16602"/>
                  <a:pt x="15047" y="16602"/>
                </a:cubicBezTo>
                <a:cubicBezTo>
                  <a:pt x="16286" y="16602"/>
                  <a:pt x="17589" y="14206"/>
                  <a:pt x="17817" y="13361"/>
                </a:cubicBezTo>
                <a:cubicBezTo>
                  <a:pt x="17877" y="13242"/>
                  <a:pt x="17776" y="13123"/>
                  <a:pt x="17659" y="13123"/>
                </a:cubicBezTo>
                <a:cubicBezTo>
                  <a:pt x="17645" y="13123"/>
                  <a:pt x="17631" y="13124"/>
                  <a:pt x="17617" y="13128"/>
                </a:cubicBezTo>
                <a:cubicBezTo>
                  <a:pt x="16316" y="13528"/>
                  <a:pt x="15215" y="15029"/>
                  <a:pt x="14748" y="16297"/>
                </a:cubicBezTo>
                <a:lnTo>
                  <a:pt x="14648" y="16297"/>
                </a:lnTo>
                <a:cubicBezTo>
                  <a:pt x="14715" y="16030"/>
                  <a:pt x="14748" y="15730"/>
                  <a:pt x="14815" y="15430"/>
                </a:cubicBezTo>
                <a:cubicBezTo>
                  <a:pt x="15048" y="14295"/>
                  <a:pt x="15282" y="13228"/>
                  <a:pt x="15482" y="12094"/>
                </a:cubicBezTo>
                <a:cubicBezTo>
                  <a:pt x="15582" y="12094"/>
                  <a:pt x="15615" y="12060"/>
                  <a:pt x="15649" y="12027"/>
                </a:cubicBezTo>
                <a:cubicBezTo>
                  <a:pt x="15715" y="11960"/>
                  <a:pt x="15715" y="11960"/>
                  <a:pt x="15715" y="11927"/>
                </a:cubicBezTo>
                <a:cubicBezTo>
                  <a:pt x="16449" y="11927"/>
                  <a:pt x="17483" y="9792"/>
                  <a:pt x="17717" y="9392"/>
                </a:cubicBezTo>
                <a:cubicBezTo>
                  <a:pt x="17769" y="9287"/>
                  <a:pt x="17677" y="9161"/>
                  <a:pt x="17571" y="9161"/>
                </a:cubicBezTo>
                <a:cubicBezTo>
                  <a:pt x="17542" y="9161"/>
                  <a:pt x="17512" y="9170"/>
                  <a:pt x="17483" y="9192"/>
                </a:cubicBezTo>
                <a:cubicBezTo>
                  <a:pt x="16883" y="9592"/>
                  <a:pt x="16416" y="10126"/>
                  <a:pt x="15982" y="10726"/>
                </a:cubicBezTo>
                <a:cubicBezTo>
                  <a:pt x="15915" y="10860"/>
                  <a:pt x="15782" y="10960"/>
                  <a:pt x="15649" y="11126"/>
                </a:cubicBezTo>
                <a:cubicBezTo>
                  <a:pt x="15782" y="10359"/>
                  <a:pt x="15915" y="9525"/>
                  <a:pt x="15949" y="8725"/>
                </a:cubicBezTo>
                <a:cubicBezTo>
                  <a:pt x="15949" y="8558"/>
                  <a:pt x="15949" y="8391"/>
                  <a:pt x="15982" y="8258"/>
                </a:cubicBezTo>
                <a:cubicBezTo>
                  <a:pt x="16049" y="8258"/>
                  <a:pt x="16049" y="8258"/>
                  <a:pt x="16082" y="8224"/>
                </a:cubicBezTo>
                <a:cubicBezTo>
                  <a:pt x="16216" y="8058"/>
                  <a:pt x="16282" y="7891"/>
                  <a:pt x="16316" y="7691"/>
                </a:cubicBezTo>
                <a:cubicBezTo>
                  <a:pt x="17216" y="7524"/>
                  <a:pt x="17583" y="5756"/>
                  <a:pt x="17650" y="5122"/>
                </a:cubicBezTo>
                <a:cubicBezTo>
                  <a:pt x="17650" y="5018"/>
                  <a:pt x="17585" y="4966"/>
                  <a:pt x="17512" y="4966"/>
                </a:cubicBezTo>
                <a:cubicBezTo>
                  <a:pt x="17468" y="4966"/>
                  <a:pt x="17421" y="4985"/>
                  <a:pt x="17383" y="5022"/>
                </a:cubicBezTo>
                <a:cubicBezTo>
                  <a:pt x="16816" y="5522"/>
                  <a:pt x="16282" y="6390"/>
                  <a:pt x="16049" y="7224"/>
                </a:cubicBezTo>
                <a:cubicBezTo>
                  <a:pt x="16082" y="6023"/>
                  <a:pt x="16116" y="4755"/>
                  <a:pt x="16282" y="3554"/>
                </a:cubicBezTo>
                <a:cubicBezTo>
                  <a:pt x="16316" y="3755"/>
                  <a:pt x="16416" y="3955"/>
                  <a:pt x="16449" y="4222"/>
                </a:cubicBezTo>
                <a:cubicBezTo>
                  <a:pt x="16497" y="4318"/>
                  <a:pt x="16607" y="4368"/>
                  <a:pt x="16704" y="4368"/>
                </a:cubicBezTo>
                <a:cubicBezTo>
                  <a:pt x="16810" y="4368"/>
                  <a:pt x="16900" y="4309"/>
                  <a:pt x="16883" y="4188"/>
                </a:cubicBezTo>
                <a:cubicBezTo>
                  <a:pt x="16816" y="3721"/>
                  <a:pt x="16716" y="3254"/>
                  <a:pt x="16616" y="2787"/>
                </a:cubicBezTo>
                <a:cubicBezTo>
                  <a:pt x="16883" y="2354"/>
                  <a:pt x="16883" y="919"/>
                  <a:pt x="16816" y="752"/>
                </a:cubicBezTo>
                <a:cubicBezTo>
                  <a:pt x="16816" y="653"/>
                  <a:pt x="16745" y="589"/>
                  <a:pt x="16659" y="589"/>
                </a:cubicBezTo>
                <a:cubicBezTo>
                  <a:pt x="16601" y="589"/>
                  <a:pt x="16536" y="618"/>
                  <a:pt x="16483" y="686"/>
                </a:cubicBezTo>
                <a:cubicBezTo>
                  <a:pt x="16416" y="786"/>
                  <a:pt x="16382" y="919"/>
                  <a:pt x="16282" y="1053"/>
                </a:cubicBezTo>
                <a:cubicBezTo>
                  <a:pt x="16169" y="939"/>
                  <a:pt x="16099" y="901"/>
                  <a:pt x="16059" y="901"/>
                </a:cubicBezTo>
                <a:cubicBezTo>
                  <a:pt x="16028" y="901"/>
                  <a:pt x="16016" y="924"/>
                  <a:pt x="16016" y="953"/>
                </a:cubicBezTo>
                <a:lnTo>
                  <a:pt x="16016" y="1019"/>
                </a:lnTo>
                <a:lnTo>
                  <a:pt x="16016" y="1053"/>
                </a:lnTo>
                <a:cubicBezTo>
                  <a:pt x="15915" y="1586"/>
                  <a:pt x="15915" y="2120"/>
                  <a:pt x="15949" y="2687"/>
                </a:cubicBezTo>
                <a:lnTo>
                  <a:pt x="15949" y="2854"/>
                </a:lnTo>
                <a:lnTo>
                  <a:pt x="15949" y="2887"/>
                </a:lnTo>
                <a:cubicBezTo>
                  <a:pt x="15715" y="4355"/>
                  <a:pt x="15615" y="5856"/>
                  <a:pt x="15482" y="7357"/>
                </a:cubicBezTo>
                <a:lnTo>
                  <a:pt x="15482" y="7290"/>
                </a:lnTo>
                <a:cubicBezTo>
                  <a:pt x="15448" y="6923"/>
                  <a:pt x="15315" y="6523"/>
                  <a:pt x="15115" y="6256"/>
                </a:cubicBezTo>
                <a:cubicBezTo>
                  <a:pt x="15082" y="6123"/>
                  <a:pt x="15082" y="6056"/>
                  <a:pt x="15082" y="5956"/>
                </a:cubicBezTo>
                <a:cubicBezTo>
                  <a:pt x="14948" y="5589"/>
                  <a:pt x="14815" y="5122"/>
                  <a:pt x="14548" y="4855"/>
                </a:cubicBezTo>
                <a:cubicBezTo>
                  <a:pt x="14511" y="4806"/>
                  <a:pt x="14465" y="4784"/>
                  <a:pt x="14421" y="4784"/>
                </a:cubicBezTo>
                <a:cubicBezTo>
                  <a:pt x="14343" y="4784"/>
                  <a:pt x="14269" y="4850"/>
                  <a:pt x="14248" y="4955"/>
                </a:cubicBezTo>
                <a:cubicBezTo>
                  <a:pt x="14148" y="6123"/>
                  <a:pt x="14648" y="7390"/>
                  <a:pt x="15282" y="8358"/>
                </a:cubicBezTo>
                <a:cubicBezTo>
                  <a:pt x="15315" y="8425"/>
                  <a:pt x="15382" y="8425"/>
                  <a:pt x="15448" y="8425"/>
                </a:cubicBezTo>
                <a:cubicBezTo>
                  <a:pt x="15315" y="9459"/>
                  <a:pt x="15148" y="10526"/>
                  <a:pt x="14948" y="11527"/>
                </a:cubicBezTo>
                <a:cubicBezTo>
                  <a:pt x="14915" y="10893"/>
                  <a:pt x="14815" y="10259"/>
                  <a:pt x="14615" y="9625"/>
                </a:cubicBezTo>
                <a:cubicBezTo>
                  <a:pt x="14593" y="9560"/>
                  <a:pt x="14514" y="9509"/>
                  <a:pt x="14435" y="9509"/>
                </a:cubicBezTo>
                <a:cubicBezTo>
                  <a:pt x="14392" y="9509"/>
                  <a:pt x="14349" y="9524"/>
                  <a:pt x="14314" y="9559"/>
                </a:cubicBezTo>
                <a:cubicBezTo>
                  <a:pt x="14248" y="9559"/>
                  <a:pt x="14114" y="9592"/>
                  <a:pt x="14114" y="9725"/>
                </a:cubicBezTo>
                <a:cubicBezTo>
                  <a:pt x="13881" y="10526"/>
                  <a:pt x="14047" y="11360"/>
                  <a:pt x="14281" y="12127"/>
                </a:cubicBezTo>
                <a:cubicBezTo>
                  <a:pt x="14314" y="12394"/>
                  <a:pt x="14381" y="12628"/>
                  <a:pt x="14448" y="12894"/>
                </a:cubicBezTo>
                <a:cubicBezTo>
                  <a:pt x="14481" y="13028"/>
                  <a:pt x="14581" y="13061"/>
                  <a:pt x="14715" y="13061"/>
                </a:cubicBezTo>
                <a:lnTo>
                  <a:pt x="14715" y="13128"/>
                </a:lnTo>
                <a:cubicBezTo>
                  <a:pt x="14581" y="13628"/>
                  <a:pt x="14481" y="14195"/>
                  <a:pt x="14381" y="14729"/>
                </a:cubicBezTo>
                <a:cubicBezTo>
                  <a:pt x="14314" y="14095"/>
                  <a:pt x="14148" y="13461"/>
                  <a:pt x="13747" y="12961"/>
                </a:cubicBezTo>
                <a:cubicBezTo>
                  <a:pt x="13714" y="12928"/>
                  <a:pt x="13673" y="12913"/>
                  <a:pt x="13632" y="12913"/>
                </a:cubicBezTo>
                <a:cubicBezTo>
                  <a:pt x="13551" y="12913"/>
                  <a:pt x="13469" y="12972"/>
                  <a:pt x="13447" y="13061"/>
                </a:cubicBezTo>
                <a:cubicBezTo>
                  <a:pt x="13113" y="14229"/>
                  <a:pt x="13480" y="15563"/>
                  <a:pt x="13881" y="16697"/>
                </a:cubicBezTo>
                <a:cubicBezTo>
                  <a:pt x="13914" y="16764"/>
                  <a:pt x="13947" y="16797"/>
                  <a:pt x="13981" y="16797"/>
                </a:cubicBezTo>
                <a:cubicBezTo>
                  <a:pt x="13881" y="17598"/>
                  <a:pt x="13714" y="18432"/>
                  <a:pt x="13580" y="19232"/>
                </a:cubicBezTo>
                <a:cubicBezTo>
                  <a:pt x="13314" y="18398"/>
                  <a:pt x="12880" y="17598"/>
                  <a:pt x="12413" y="17097"/>
                </a:cubicBezTo>
                <a:cubicBezTo>
                  <a:pt x="12368" y="17067"/>
                  <a:pt x="12310" y="17051"/>
                  <a:pt x="12256" y="17051"/>
                </a:cubicBezTo>
                <a:cubicBezTo>
                  <a:pt x="12190" y="17051"/>
                  <a:pt x="12131" y="17076"/>
                  <a:pt x="12113" y="17131"/>
                </a:cubicBezTo>
                <a:cubicBezTo>
                  <a:pt x="11412" y="18365"/>
                  <a:pt x="12413" y="20133"/>
                  <a:pt x="13080" y="21200"/>
                </a:cubicBezTo>
                <a:cubicBezTo>
                  <a:pt x="13113" y="21234"/>
                  <a:pt x="13147" y="21267"/>
                  <a:pt x="13214" y="21267"/>
                </a:cubicBezTo>
                <a:cubicBezTo>
                  <a:pt x="13080" y="22034"/>
                  <a:pt x="12913" y="22768"/>
                  <a:pt x="12780" y="23535"/>
                </a:cubicBezTo>
                <a:cubicBezTo>
                  <a:pt x="12780" y="23469"/>
                  <a:pt x="12780" y="23435"/>
                  <a:pt x="12747" y="23435"/>
                </a:cubicBezTo>
                <a:cubicBezTo>
                  <a:pt x="12646" y="22935"/>
                  <a:pt x="12446" y="22435"/>
                  <a:pt x="12146" y="22068"/>
                </a:cubicBezTo>
                <a:cubicBezTo>
                  <a:pt x="12121" y="22017"/>
                  <a:pt x="12076" y="21995"/>
                  <a:pt x="12030" y="21995"/>
                </a:cubicBezTo>
                <a:cubicBezTo>
                  <a:pt x="11956" y="21995"/>
                  <a:pt x="11879" y="22052"/>
                  <a:pt x="11879" y="22134"/>
                </a:cubicBezTo>
                <a:cubicBezTo>
                  <a:pt x="11746" y="22835"/>
                  <a:pt x="11712" y="23602"/>
                  <a:pt x="11879" y="24369"/>
                </a:cubicBezTo>
                <a:cubicBezTo>
                  <a:pt x="11946" y="24803"/>
                  <a:pt x="12079" y="25403"/>
                  <a:pt x="12380" y="25804"/>
                </a:cubicBezTo>
                <a:cubicBezTo>
                  <a:pt x="12213" y="26638"/>
                  <a:pt x="12046" y="27538"/>
                  <a:pt x="11813" y="28372"/>
                </a:cubicBezTo>
                <a:cubicBezTo>
                  <a:pt x="11546" y="27405"/>
                  <a:pt x="10879" y="26204"/>
                  <a:pt x="10712" y="25904"/>
                </a:cubicBezTo>
                <a:cubicBezTo>
                  <a:pt x="10676" y="25850"/>
                  <a:pt x="10602" y="25816"/>
                  <a:pt x="10536" y="25816"/>
                </a:cubicBezTo>
                <a:cubicBezTo>
                  <a:pt x="10479" y="25816"/>
                  <a:pt x="10427" y="25842"/>
                  <a:pt x="10412" y="25904"/>
                </a:cubicBezTo>
                <a:cubicBezTo>
                  <a:pt x="9978" y="26904"/>
                  <a:pt x="10545" y="28105"/>
                  <a:pt x="11045" y="29139"/>
                </a:cubicBezTo>
                <a:cubicBezTo>
                  <a:pt x="11145" y="29540"/>
                  <a:pt x="11279" y="29873"/>
                  <a:pt x="11412" y="30207"/>
                </a:cubicBezTo>
                <a:cubicBezTo>
                  <a:pt x="11312" y="30474"/>
                  <a:pt x="11279" y="30774"/>
                  <a:pt x="11212" y="31074"/>
                </a:cubicBezTo>
                <a:cubicBezTo>
                  <a:pt x="10311" y="34743"/>
                  <a:pt x="9377" y="38413"/>
                  <a:pt x="8410" y="42082"/>
                </a:cubicBezTo>
                <a:cubicBezTo>
                  <a:pt x="7876" y="43116"/>
                  <a:pt x="7276" y="44117"/>
                  <a:pt x="6776" y="45151"/>
                </a:cubicBezTo>
                <a:cubicBezTo>
                  <a:pt x="3907" y="50955"/>
                  <a:pt x="1205" y="57260"/>
                  <a:pt x="37" y="63631"/>
                </a:cubicBezTo>
                <a:cubicBezTo>
                  <a:pt x="0" y="63706"/>
                  <a:pt x="57" y="63749"/>
                  <a:pt x="120" y="63749"/>
                </a:cubicBezTo>
                <a:cubicBezTo>
                  <a:pt x="170" y="63749"/>
                  <a:pt x="223" y="63723"/>
                  <a:pt x="238" y="63664"/>
                </a:cubicBezTo>
                <a:cubicBezTo>
                  <a:pt x="2439" y="57226"/>
                  <a:pt x="4407" y="50788"/>
                  <a:pt x="7576" y="44717"/>
                </a:cubicBezTo>
                <a:lnTo>
                  <a:pt x="7843" y="44217"/>
                </a:lnTo>
                <a:lnTo>
                  <a:pt x="7843" y="44217"/>
                </a:lnTo>
                <a:cubicBezTo>
                  <a:pt x="7676" y="44784"/>
                  <a:pt x="7509" y="45418"/>
                  <a:pt x="7343" y="45985"/>
                </a:cubicBezTo>
                <a:cubicBezTo>
                  <a:pt x="5908" y="50988"/>
                  <a:pt x="4074" y="55925"/>
                  <a:pt x="2706" y="60929"/>
                </a:cubicBezTo>
                <a:cubicBezTo>
                  <a:pt x="2687" y="61042"/>
                  <a:pt x="2754" y="61102"/>
                  <a:pt x="2834" y="61102"/>
                </a:cubicBezTo>
                <a:cubicBezTo>
                  <a:pt x="2895" y="61102"/>
                  <a:pt x="2963" y="61068"/>
                  <a:pt x="3006" y="60996"/>
                </a:cubicBezTo>
                <a:cubicBezTo>
                  <a:pt x="5408" y="55058"/>
                  <a:pt x="7343" y="48787"/>
                  <a:pt x="8944" y="42482"/>
                </a:cubicBezTo>
                <a:cubicBezTo>
                  <a:pt x="10378" y="40614"/>
                  <a:pt x="11913" y="38913"/>
                  <a:pt x="13714" y="37412"/>
                </a:cubicBezTo>
                <a:cubicBezTo>
                  <a:pt x="13730" y="37420"/>
                  <a:pt x="13751" y="37424"/>
                  <a:pt x="13774" y="37424"/>
                </a:cubicBezTo>
                <a:cubicBezTo>
                  <a:pt x="13850" y="37424"/>
                  <a:pt x="13947" y="37380"/>
                  <a:pt x="13947" y="37279"/>
                </a:cubicBezTo>
                <a:lnTo>
                  <a:pt x="13947" y="37212"/>
                </a:lnTo>
                <a:cubicBezTo>
                  <a:pt x="14014" y="37145"/>
                  <a:pt x="14047" y="37145"/>
                  <a:pt x="14047" y="37112"/>
                </a:cubicBezTo>
                <a:cubicBezTo>
                  <a:pt x="14248" y="37045"/>
                  <a:pt x="14448" y="36912"/>
                  <a:pt x="14681" y="36745"/>
                </a:cubicBezTo>
                <a:cubicBezTo>
                  <a:pt x="14748" y="36745"/>
                  <a:pt x="14781" y="36778"/>
                  <a:pt x="14881" y="36778"/>
                </a:cubicBezTo>
                <a:cubicBezTo>
                  <a:pt x="15317" y="37002"/>
                  <a:pt x="15845" y="37105"/>
                  <a:pt x="16388" y="37105"/>
                </a:cubicBezTo>
                <a:cubicBezTo>
                  <a:pt x="17301" y="37105"/>
                  <a:pt x="18257" y="36813"/>
                  <a:pt x="18884" y="36311"/>
                </a:cubicBezTo>
                <a:cubicBezTo>
                  <a:pt x="18951" y="36244"/>
                  <a:pt x="18918" y="36111"/>
                  <a:pt x="18851" y="36078"/>
                </a:cubicBezTo>
                <a:cubicBezTo>
                  <a:pt x="18375" y="35761"/>
                  <a:pt x="17816" y="35639"/>
                  <a:pt x="17241" y="35639"/>
                </a:cubicBezTo>
                <a:cubicBezTo>
                  <a:pt x="16728" y="35639"/>
                  <a:pt x="16203" y="35736"/>
                  <a:pt x="15715" y="35878"/>
                </a:cubicBezTo>
                <a:cubicBezTo>
                  <a:pt x="16849" y="35110"/>
                  <a:pt x="18017" y="34477"/>
                  <a:pt x="19218" y="33909"/>
                </a:cubicBezTo>
                <a:cubicBezTo>
                  <a:pt x="19218" y="33943"/>
                  <a:pt x="19251" y="33976"/>
                  <a:pt x="19285" y="34043"/>
                </a:cubicBezTo>
                <a:cubicBezTo>
                  <a:pt x="19551" y="34143"/>
                  <a:pt x="19785" y="34276"/>
                  <a:pt x="20085" y="34310"/>
                </a:cubicBezTo>
                <a:cubicBezTo>
                  <a:pt x="20603" y="34540"/>
                  <a:pt x="21187" y="34671"/>
                  <a:pt x="21761" y="34671"/>
                </a:cubicBezTo>
                <a:cubicBezTo>
                  <a:pt x="22185" y="34671"/>
                  <a:pt x="22604" y="34599"/>
                  <a:pt x="22987" y="34443"/>
                </a:cubicBezTo>
                <a:cubicBezTo>
                  <a:pt x="23087" y="34410"/>
                  <a:pt x="23121" y="34310"/>
                  <a:pt x="23054" y="34243"/>
                </a:cubicBezTo>
                <a:cubicBezTo>
                  <a:pt x="22887" y="34110"/>
                  <a:pt x="22687" y="33976"/>
                  <a:pt x="22453" y="33876"/>
                </a:cubicBezTo>
                <a:cubicBezTo>
                  <a:pt x="22453" y="33809"/>
                  <a:pt x="22453" y="33743"/>
                  <a:pt x="22387" y="33743"/>
                </a:cubicBezTo>
                <a:cubicBezTo>
                  <a:pt x="21906" y="33514"/>
                  <a:pt x="21331" y="33426"/>
                  <a:pt x="20769" y="33426"/>
                </a:cubicBezTo>
                <a:cubicBezTo>
                  <a:pt x="20513" y="33426"/>
                  <a:pt x="20259" y="33444"/>
                  <a:pt x="20018" y="33476"/>
                </a:cubicBezTo>
                <a:cubicBezTo>
                  <a:pt x="20852" y="33109"/>
                  <a:pt x="21686" y="32742"/>
                  <a:pt x="22554" y="32408"/>
                </a:cubicBezTo>
                <a:cubicBezTo>
                  <a:pt x="22872" y="32609"/>
                  <a:pt x="23240" y="32692"/>
                  <a:pt x="23626" y="32692"/>
                </a:cubicBezTo>
                <a:cubicBezTo>
                  <a:pt x="24653" y="32692"/>
                  <a:pt x="25801" y="32099"/>
                  <a:pt x="26456" y="31541"/>
                </a:cubicBezTo>
                <a:cubicBezTo>
                  <a:pt x="26556" y="31441"/>
                  <a:pt x="26523" y="31308"/>
                  <a:pt x="26423" y="31308"/>
                </a:cubicBezTo>
                <a:cubicBezTo>
                  <a:pt x="26223" y="31274"/>
                  <a:pt x="25956" y="31241"/>
                  <a:pt x="25756" y="31241"/>
                </a:cubicBezTo>
                <a:cubicBezTo>
                  <a:pt x="25789" y="31208"/>
                  <a:pt x="25789" y="31141"/>
                  <a:pt x="25823" y="31141"/>
                </a:cubicBezTo>
                <a:cubicBezTo>
                  <a:pt x="25923" y="31074"/>
                  <a:pt x="25789" y="30941"/>
                  <a:pt x="25722" y="30941"/>
                </a:cubicBezTo>
                <a:cubicBezTo>
                  <a:pt x="25661" y="30937"/>
                  <a:pt x="25600" y="30935"/>
                  <a:pt x="25539" y="30935"/>
                </a:cubicBezTo>
                <a:cubicBezTo>
                  <a:pt x="24540" y="30935"/>
                  <a:pt x="23602" y="31431"/>
                  <a:pt x="22754" y="31808"/>
                </a:cubicBezTo>
                <a:cubicBezTo>
                  <a:pt x="22654" y="31875"/>
                  <a:pt x="22720" y="31975"/>
                  <a:pt x="22787" y="31975"/>
                </a:cubicBezTo>
                <a:cubicBezTo>
                  <a:pt x="22837" y="31975"/>
                  <a:pt x="22878" y="31967"/>
                  <a:pt x="22920" y="31954"/>
                </a:cubicBezTo>
                <a:lnTo>
                  <a:pt x="22920" y="31954"/>
                </a:lnTo>
                <a:cubicBezTo>
                  <a:pt x="22855" y="31980"/>
                  <a:pt x="22793" y="32016"/>
                  <a:pt x="22754" y="32075"/>
                </a:cubicBezTo>
                <a:cubicBezTo>
                  <a:pt x="22620" y="32108"/>
                  <a:pt x="22554" y="32142"/>
                  <a:pt x="22420" y="32208"/>
                </a:cubicBezTo>
                <a:cubicBezTo>
                  <a:pt x="22387" y="32208"/>
                  <a:pt x="22353" y="32208"/>
                  <a:pt x="22287" y="32242"/>
                </a:cubicBezTo>
                <a:cubicBezTo>
                  <a:pt x="21653" y="32442"/>
                  <a:pt x="21052" y="32709"/>
                  <a:pt x="20385" y="32942"/>
                </a:cubicBezTo>
                <a:cubicBezTo>
                  <a:pt x="20819" y="32542"/>
                  <a:pt x="21153" y="32075"/>
                  <a:pt x="21386" y="31608"/>
                </a:cubicBezTo>
                <a:cubicBezTo>
                  <a:pt x="21414" y="31497"/>
                  <a:pt x="21327" y="31433"/>
                  <a:pt x="21258" y="31433"/>
                </a:cubicBezTo>
                <a:cubicBezTo>
                  <a:pt x="21244" y="31433"/>
                  <a:pt x="21231" y="31435"/>
                  <a:pt x="21219" y="31441"/>
                </a:cubicBezTo>
                <a:cubicBezTo>
                  <a:pt x="19818" y="31708"/>
                  <a:pt x="18784" y="32775"/>
                  <a:pt x="17783" y="33709"/>
                </a:cubicBezTo>
                <a:cubicBezTo>
                  <a:pt x="17717" y="33776"/>
                  <a:pt x="17750" y="33876"/>
                  <a:pt x="17783" y="33943"/>
                </a:cubicBezTo>
                <a:lnTo>
                  <a:pt x="17717" y="34043"/>
                </a:lnTo>
                <a:cubicBezTo>
                  <a:pt x="17663" y="34070"/>
                  <a:pt x="17696" y="34161"/>
                  <a:pt x="17745" y="34161"/>
                </a:cubicBezTo>
                <a:cubicBezTo>
                  <a:pt x="17757" y="34161"/>
                  <a:pt x="17770" y="34156"/>
                  <a:pt x="17783" y="34143"/>
                </a:cubicBezTo>
                <a:cubicBezTo>
                  <a:pt x="17817" y="34110"/>
                  <a:pt x="17917" y="34076"/>
                  <a:pt x="17950" y="34043"/>
                </a:cubicBezTo>
                <a:cubicBezTo>
                  <a:pt x="17950" y="34076"/>
                  <a:pt x="17950" y="34076"/>
                  <a:pt x="17984" y="34110"/>
                </a:cubicBezTo>
                <a:cubicBezTo>
                  <a:pt x="17383" y="34443"/>
                  <a:pt x="16749" y="34777"/>
                  <a:pt x="16116" y="35144"/>
                </a:cubicBezTo>
                <a:cubicBezTo>
                  <a:pt x="16549" y="34543"/>
                  <a:pt x="16783" y="33876"/>
                  <a:pt x="16783" y="33309"/>
                </a:cubicBezTo>
                <a:cubicBezTo>
                  <a:pt x="16783" y="33258"/>
                  <a:pt x="16743" y="33187"/>
                  <a:pt x="16680" y="33187"/>
                </a:cubicBezTo>
                <a:cubicBezTo>
                  <a:pt x="16661" y="33187"/>
                  <a:pt x="16639" y="33193"/>
                  <a:pt x="16616" y="33209"/>
                </a:cubicBezTo>
                <a:cubicBezTo>
                  <a:pt x="15248" y="33609"/>
                  <a:pt x="13614" y="35377"/>
                  <a:pt x="13547" y="36945"/>
                </a:cubicBezTo>
                <a:cubicBezTo>
                  <a:pt x="12113" y="38046"/>
                  <a:pt x="10845" y="39280"/>
                  <a:pt x="9744" y="40614"/>
                </a:cubicBezTo>
                <a:cubicBezTo>
                  <a:pt x="12246" y="36278"/>
                  <a:pt x="15048" y="32075"/>
                  <a:pt x="18117" y="28139"/>
                </a:cubicBezTo>
                <a:cubicBezTo>
                  <a:pt x="18918" y="27138"/>
                  <a:pt x="19718" y="26204"/>
                  <a:pt x="20552" y="25237"/>
                </a:cubicBezTo>
                <a:cubicBezTo>
                  <a:pt x="20567" y="25267"/>
                  <a:pt x="20602" y="25283"/>
                  <a:pt x="20637" y="25283"/>
                </a:cubicBezTo>
                <a:cubicBezTo>
                  <a:pt x="20678" y="25283"/>
                  <a:pt x="20719" y="25258"/>
                  <a:pt x="20719" y="25203"/>
                </a:cubicBezTo>
                <a:cubicBezTo>
                  <a:pt x="20719" y="25103"/>
                  <a:pt x="20752" y="25036"/>
                  <a:pt x="20752" y="24936"/>
                </a:cubicBezTo>
                <a:cubicBezTo>
                  <a:pt x="21419" y="24136"/>
                  <a:pt x="22087" y="23402"/>
                  <a:pt x="22787" y="22635"/>
                </a:cubicBezTo>
                <a:cubicBezTo>
                  <a:pt x="22787" y="22635"/>
                  <a:pt x="22854" y="22635"/>
                  <a:pt x="22854" y="22701"/>
                </a:cubicBezTo>
                <a:cubicBezTo>
                  <a:pt x="22754" y="22735"/>
                  <a:pt x="22720" y="22868"/>
                  <a:pt x="22854" y="22902"/>
                </a:cubicBezTo>
                <a:cubicBezTo>
                  <a:pt x="23187" y="23056"/>
                  <a:pt x="23563" y="23123"/>
                  <a:pt x="23959" y="23123"/>
                </a:cubicBezTo>
                <a:cubicBezTo>
                  <a:pt x="25268" y="23123"/>
                  <a:pt x="26794" y="22392"/>
                  <a:pt x="27691" y="21701"/>
                </a:cubicBezTo>
                <a:cubicBezTo>
                  <a:pt x="27757" y="21601"/>
                  <a:pt x="27757" y="21434"/>
                  <a:pt x="27624" y="21367"/>
                </a:cubicBezTo>
                <a:cubicBezTo>
                  <a:pt x="27266" y="21154"/>
                  <a:pt x="26868" y="21068"/>
                  <a:pt x="26452" y="21068"/>
                </a:cubicBezTo>
                <a:cubicBezTo>
                  <a:pt x="25436" y="21068"/>
                  <a:pt x="24311" y="21585"/>
                  <a:pt x="23387" y="22034"/>
                </a:cubicBezTo>
                <a:cubicBezTo>
                  <a:pt x="24255" y="21067"/>
                  <a:pt x="25189" y="20100"/>
                  <a:pt x="26123" y="19199"/>
                </a:cubicBezTo>
                <a:cubicBezTo>
                  <a:pt x="26123" y="19232"/>
                  <a:pt x="26189" y="19266"/>
                  <a:pt x="26223" y="19266"/>
                </a:cubicBezTo>
                <a:lnTo>
                  <a:pt x="26356" y="19266"/>
                </a:lnTo>
                <a:cubicBezTo>
                  <a:pt x="26640" y="19332"/>
                  <a:pt x="26948" y="19366"/>
                  <a:pt x="27265" y="19366"/>
                </a:cubicBezTo>
                <a:cubicBezTo>
                  <a:pt x="27582" y="19366"/>
                  <a:pt x="27907" y="19332"/>
                  <a:pt x="28224" y="19266"/>
                </a:cubicBezTo>
                <a:cubicBezTo>
                  <a:pt x="29392" y="19132"/>
                  <a:pt x="30559" y="18799"/>
                  <a:pt x="31527" y="18232"/>
                </a:cubicBezTo>
                <a:cubicBezTo>
                  <a:pt x="31593" y="18198"/>
                  <a:pt x="31627" y="18031"/>
                  <a:pt x="31560" y="17931"/>
                </a:cubicBezTo>
                <a:cubicBezTo>
                  <a:pt x="31135" y="17583"/>
                  <a:pt x="30639" y="17445"/>
                  <a:pt x="30117" y="17445"/>
                </a:cubicBezTo>
                <a:cubicBezTo>
                  <a:pt x="28836" y="17445"/>
                  <a:pt x="27394" y="18273"/>
                  <a:pt x="26423" y="18865"/>
                </a:cubicBezTo>
                <a:cubicBezTo>
                  <a:pt x="27624" y="17631"/>
                  <a:pt x="28858" y="16430"/>
                  <a:pt x="30126" y="15296"/>
                </a:cubicBezTo>
                <a:cubicBezTo>
                  <a:pt x="30355" y="15398"/>
                  <a:pt x="30623" y="15442"/>
                  <a:pt x="30916" y="15442"/>
                </a:cubicBezTo>
                <a:cubicBezTo>
                  <a:pt x="31006" y="15442"/>
                  <a:pt x="31099" y="15437"/>
                  <a:pt x="31193" y="15430"/>
                </a:cubicBezTo>
                <a:cubicBezTo>
                  <a:pt x="31256" y="15434"/>
                  <a:pt x="31318" y="15436"/>
                  <a:pt x="31381" y="15436"/>
                </a:cubicBezTo>
                <a:cubicBezTo>
                  <a:pt x="31819" y="15436"/>
                  <a:pt x="32256" y="15334"/>
                  <a:pt x="32694" y="15129"/>
                </a:cubicBezTo>
                <a:cubicBezTo>
                  <a:pt x="33361" y="14963"/>
                  <a:pt x="34028" y="14729"/>
                  <a:pt x="34595" y="14362"/>
                </a:cubicBezTo>
                <a:cubicBezTo>
                  <a:pt x="34729" y="14262"/>
                  <a:pt x="34729" y="14062"/>
                  <a:pt x="34595" y="14029"/>
                </a:cubicBezTo>
                <a:cubicBezTo>
                  <a:pt x="34234" y="13843"/>
                  <a:pt x="33858" y="13766"/>
                  <a:pt x="33479" y="13766"/>
                </a:cubicBezTo>
                <a:cubicBezTo>
                  <a:pt x="32492" y="13766"/>
                  <a:pt x="31488" y="14290"/>
                  <a:pt x="30693" y="14796"/>
                </a:cubicBezTo>
                <a:cubicBezTo>
                  <a:pt x="31793" y="13762"/>
                  <a:pt x="32928" y="12761"/>
                  <a:pt x="34095" y="11760"/>
                </a:cubicBezTo>
                <a:cubicBezTo>
                  <a:pt x="34095" y="11760"/>
                  <a:pt x="34095" y="11794"/>
                  <a:pt x="34128" y="11794"/>
                </a:cubicBezTo>
                <a:cubicBezTo>
                  <a:pt x="34375" y="12058"/>
                  <a:pt x="34762" y="12136"/>
                  <a:pt x="35156" y="12136"/>
                </a:cubicBezTo>
                <a:cubicBezTo>
                  <a:pt x="35507" y="12136"/>
                  <a:pt x="35863" y="12074"/>
                  <a:pt x="36130" y="12027"/>
                </a:cubicBezTo>
                <a:cubicBezTo>
                  <a:pt x="36864" y="11860"/>
                  <a:pt x="37631" y="11560"/>
                  <a:pt x="38131" y="10960"/>
                </a:cubicBezTo>
                <a:cubicBezTo>
                  <a:pt x="38198" y="10893"/>
                  <a:pt x="38231" y="10760"/>
                  <a:pt x="38098" y="10726"/>
                </a:cubicBezTo>
                <a:cubicBezTo>
                  <a:pt x="37814" y="10609"/>
                  <a:pt x="37512" y="10559"/>
                  <a:pt x="37203" y="10559"/>
                </a:cubicBezTo>
                <a:cubicBezTo>
                  <a:pt x="36342" y="10559"/>
                  <a:pt x="35428" y="10948"/>
                  <a:pt x="34721" y="11364"/>
                </a:cubicBezTo>
                <a:lnTo>
                  <a:pt x="34721" y="11364"/>
                </a:lnTo>
                <a:cubicBezTo>
                  <a:pt x="35713" y="10519"/>
                  <a:pt x="36705" y="9680"/>
                  <a:pt x="37698" y="8892"/>
                </a:cubicBezTo>
                <a:cubicBezTo>
                  <a:pt x="38138" y="8999"/>
                  <a:pt x="38613" y="9059"/>
                  <a:pt x="39091" y="9059"/>
                </a:cubicBezTo>
                <a:cubicBezTo>
                  <a:pt x="39953" y="9059"/>
                  <a:pt x="40826" y="8863"/>
                  <a:pt x="41534" y="8391"/>
                </a:cubicBezTo>
                <a:cubicBezTo>
                  <a:pt x="41634" y="8291"/>
                  <a:pt x="41634" y="8124"/>
                  <a:pt x="41534" y="8058"/>
                </a:cubicBezTo>
                <a:cubicBezTo>
                  <a:pt x="41176" y="7872"/>
                  <a:pt x="40798" y="7803"/>
                  <a:pt x="40411" y="7803"/>
                </a:cubicBezTo>
                <a:cubicBezTo>
                  <a:pt x="39823" y="7803"/>
                  <a:pt x="39215" y="7963"/>
                  <a:pt x="38632" y="8124"/>
                </a:cubicBezTo>
                <a:cubicBezTo>
                  <a:pt x="38598" y="8124"/>
                  <a:pt x="38565" y="8191"/>
                  <a:pt x="38532" y="8191"/>
                </a:cubicBezTo>
                <a:cubicBezTo>
                  <a:pt x="39199" y="7624"/>
                  <a:pt x="39899" y="7090"/>
                  <a:pt x="40566" y="6557"/>
                </a:cubicBezTo>
                <a:cubicBezTo>
                  <a:pt x="40677" y="6597"/>
                  <a:pt x="40796" y="6613"/>
                  <a:pt x="40919" y="6613"/>
                </a:cubicBezTo>
                <a:cubicBezTo>
                  <a:pt x="41202" y="6613"/>
                  <a:pt x="41501" y="6526"/>
                  <a:pt x="41734" y="6456"/>
                </a:cubicBezTo>
                <a:cubicBezTo>
                  <a:pt x="42401" y="6290"/>
                  <a:pt x="43102" y="6090"/>
                  <a:pt x="43702" y="5756"/>
                </a:cubicBezTo>
                <a:cubicBezTo>
                  <a:pt x="43769" y="5723"/>
                  <a:pt x="43802" y="5522"/>
                  <a:pt x="43702" y="5456"/>
                </a:cubicBezTo>
                <a:cubicBezTo>
                  <a:pt x="43409" y="5339"/>
                  <a:pt x="43093" y="5290"/>
                  <a:pt x="42774" y="5290"/>
                </a:cubicBezTo>
                <a:cubicBezTo>
                  <a:pt x="42549" y="5290"/>
                  <a:pt x="42322" y="5314"/>
                  <a:pt x="42101" y="5356"/>
                </a:cubicBezTo>
                <a:cubicBezTo>
                  <a:pt x="42468" y="5055"/>
                  <a:pt x="42901" y="4755"/>
                  <a:pt x="43268" y="4422"/>
                </a:cubicBezTo>
                <a:lnTo>
                  <a:pt x="43535" y="4288"/>
                </a:lnTo>
                <a:cubicBezTo>
                  <a:pt x="43733" y="4364"/>
                  <a:pt x="43955" y="4397"/>
                  <a:pt x="44188" y="4397"/>
                </a:cubicBezTo>
                <a:cubicBezTo>
                  <a:pt x="44976" y="4397"/>
                  <a:pt x="45889" y="4023"/>
                  <a:pt x="46404" y="3688"/>
                </a:cubicBezTo>
                <a:cubicBezTo>
                  <a:pt x="46471" y="3588"/>
                  <a:pt x="46471" y="3521"/>
                  <a:pt x="46404" y="3421"/>
                </a:cubicBezTo>
                <a:cubicBezTo>
                  <a:pt x="46125" y="3202"/>
                  <a:pt x="45822" y="3114"/>
                  <a:pt x="45510" y="3114"/>
                </a:cubicBezTo>
                <a:cubicBezTo>
                  <a:pt x="45299" y="3114"/>
                  <a:pt x="45084" y="3154"/>
                  <a:pt x="44869" y="3221"/>
                </a:cubicBezTo>
                <a:cubicBezTo>
                  <a:pt x="45470" y="2754"/>
                  <a:pt x="46104" y="2287"/>
                  <a:pt x="46704" y="1853"/>
                </a:cubicBezTo>
                <a:lnTo>
                  <a:pt x="46737" y="1887"/>
                </a:lnTo>
                <a:cubicBezTo>
                  <a:pt x="46811" y="1934"/>
                  <a:pt x="46896" y="1954"/>
                  <a:pt x="46987" y="1954"/>
                </a:cubicBezTo>
                <a:cubicBezTo>
                  <a:pt x="47346" y="1954"/>
                  <a:pt x="47799" y="1639"/>
                  <a:pt x="48038" y="1453"/>
                </a:cubicBezTo>
                <a:cubicBezTo>
                  <a:pt x="48472" y="1186"/>
                  <a:pt x="49039" y="786"/>
                  <a:pt x="49239" y="252"/>
                </a:cubicBezTo>
                <a:cubicBezTo>
                  <a:pt x="49273" y="219"/>
                  <a:pt x="49239" y="119"/>
                  <a:pt x="49139" y="85"/>
                </a:cubicBezTo>
                <a:cubicBezTo>
                  <a:pt x="48994" y="27"/>
                  <a:pt x="48843" y="1"/>
                  <a:pt x="4869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5" name="Google Shape;375;p15"/>
          <p:cNvSpPr/>
          <p:nvPr/>
        </p:nvSpPr>
        <p:spPr>
          <a:xfrm rot="59522">
            <a:off x="2451581" y="931507"/>
            <a:ext cx="129524" cy="129596"/>
          </a:xfrm>
          <a:custGeom>
            <a:avLst/>
            <a:gdLst/>
            <a:ahLst/>
            <a:cxnLst/>
            <a:rect l="l" t="t" r="r" b="b"/>
            <a:pathLst>
              <a:path w="1794" h="1795" extrusionOk="0">
                <a:moveTo>
                  <a:pt x="943" y="1"/>
                </a:moveTo>
                <a:cubicBezTo>
                  <a:pt x="730" y="426"/>
                  <a:pt x="396" y="730"/>
                  <a:pt x="1" y="882"/>
                </a:cubicBezTo>
                <a:lnTo>
                  <a:pt x="1" y="913"/>
                </a:lnTo>
                <a:cubicBezTo>
                  <a:pt x="396" y="1065"/>
                  <a:pt x="730" y="1369"/>
                  <a:pt x="882" y="1794"/>
                </a:cubicBezTo>
                <a:lnTo>
                  <a:pt x="943" y="1794"/>
                </a:lnTo>
                <a:cubicBezTo>
                  <a:pt x="1034" y="1369"/>
                  <a:pt x="1399" y="1065"/>
                  <a:pt x="1794" y="913"/>
                </a:cubicBezTo>
                <a:lnTo>
                  <a:pt x="1794" y="882"/>
                </a:lnTo>
                <a:cubicBezTo>
                  <a:pt x="1429" y="730"/>
                  <a:pt x="1095" y="426"/>
                  <a:pt x="9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6" name="Google Shape;376;p15"/>
          <p:cNvSpPr/>
          <p:nvPr/>
        </p:nvSpPr>
        <p:spPr>
          <a:xfrm rot="59522">
            <a:off x="2846333" y="695666"/>
            <a:ext cx="179990" cy="170171"/>
          </a:xfrm>
          <a:custGeom>
            <a:avLst/>
            <a:gdLst/>
            <a:ahLst/>
            <a:cxnLst/>
            <a:rect l="l" t="t" r="r" b="b"/>
            <a:pathLst>
              <a:path w="2493" h="2357" extrusionOk="0">
                <a:moveTo>
                  <a:pt x="1262" y="1"/>
                </a:moveTo>
                <a:cubicBezTo>
                  <a:pt x="1254" y="1"/>
                  <a:pt x="1247" y="8"/>
                  <a:pt x="1247" y="24"/>
                </a:cubicBezTo>
                <a:cubicBezTo>
                  <a:pt x="1034" y="540"/>
                  <a:pt x="578" y="966"/>
                  <a:pt x="61" y="1148"/>
                </a:cubicBezTo>
                <a:cubicBezTo>
                  <a:pt x="0" y="1148"/>
                  <a:pt x="0" y="1209"/>
                  <a:pt x="61" y="1209"/>
                </a:cubicBezTo>
                <a:cubicBezTo>
                  <a:pt x="578" y="1361"/>
                  <a:pt x="1034" y="1817"/>
                  <a:pt x="1247" y="2334"/>
                </a:cubicBezTo>
                <a:cubicBezTo>
                  <a:pt x="1247" y="2349"/>
                  <a:pt x="1254" y="2356"/>
                  <a:pt x="1262" y="2356"/>
                </a:cubicBezTo>
                <a:cubicBezTo>
                  <a:pt x="1269" y="2356"/>
                  <a:pt x="1277" y="2349"/>
                  <a:pt x="1277" y="2334"/>
                </a:cubicBezTo>
                <a:cubicBezTo>
                  <a:pt x="1459" y="1817"/>
                  <a:pt x="1915" y="1391"/>
                  <a:pt x="2462" y="1209"/>
                </a:cubicBezTo>
                <a:cubicBezTo>
                  <a:pt x="2493" y="1209"/>
                  <a:pt x="2493" y="1148"/>
                  <a:pt x="2462" y="1148"/>
                </a:cubicBezTo>
                <a:cubicBezTo>
                  <a:pt x="1915" y="996"/>
                  <a:pt x="1459" y="540"/>
                  <a:pt x="1277" y="24"/>
                </a:cubicBezTo>
                <a:cubicBezTo>
                  <a:pt x="1277" y="8"/>
                  <a:pt x="1269" y="1"/>
                  <a:pt x="126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7" name="Google Shape;377;p15"/>
          <p:cNvSpPr/>
          <p:nvPr/>
        </p:nvSpPr>
        <p:spPr>
          <a:xfrm rot="59522">
            <a:off x="6660158" y="3705491"/>
            <a:ext cx="179990" cy="170171"/>
          </a:xfrm>
          <a:custGeom>
            <a:avLst/>
            <a:gdLst/>
            <a:ahLst/>
            <a:cxnLst/>
            <a:rect l="l" t="t" r="r" b="b"/>
            <a:pathLst>
              <a:path w="2493" h="2357" extrusionOk="0">
                <a:moveTo>
                  <a:pt x="1262" y="1"/>
                </a:moveTo>
                <a:cubicBezTo>
                  <a:pt x="1254" y="1"/>
                  <a:pt x="1247" y="8"/>
                  <a:pt x="1247" y="24"/>
                </a:cubicBezTo>
                <a:cubicBezTo>
                  <a:pt x="1034" y="540"/>
                  <a:pt x="578" y="966"/>
                  <a:pt x="61" y="1148"/>
                </a:cubicBezTo>
                <a:cubicBezTo>
                  <a:pt x="0" y="1148"/>
                  <a:pt x="0" y="1209"/>
                  <a:pt x="61" y="1209"/>
                </a:cubicBezTo>
                <a:cubicBezTo>
                  <a:pt x="578" y="1361"/>
                  <a:pt x="1034" y="1817"/>
                  <a:pt x="1247" y="2334"/>
                </a:cubicBezTo>
                <a:cubicBezTo>
                  <a:pt x="1247" y="2349"/>
                  <a:pt x="1254" y="2356"/>
                  <a:pt x="1262" y="2356"/>
                </a:cubicBezTo>
                <a:cubicBezTo>
                  <a:pt x="1269" y="2356"/>
                  <a:pt x="1277" y="2349"/>
                  <a:pt x="1277" y="2334"/>
                </a:cubicBezTo>
                <a:cubicBezTo>
                  <a:pt x="1459" y="1817"/>
                  <a:pt x="1915" y="1391"/>
                  <a:pt x="2462" y="1209"/>
                </a:cubicBezTo>
                <a:cubicBezTo>
                  <a:pt x="2493" y="1209"/>
                  <a:pt x="2493" y="1148"/>
                  <a:pt x="2462" y="1148"/>
                </a:cubicBezTo>
                <a:cubicBezTo>
                  <a:pt x="1915" y="996"/>
                  <a:pt x="1459" y="540"/>
                  <a:pt x="1277" y="24"/>
                </a:cubicBezTo>
                <a:cubicBezTo>
                  <a:pt x="1277" y="8"/>
                  <a:pt x="1269" y="1"/>
                  <a:pt x="126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8" name="Google Shape;378;p15"/>
          <p:cNvSpPr/>
          <p:nvPr/>
        </p:nvSpPr>
        <p:spPr>
          <a:xfrm rot="59522">
            <a:off x="7670283" y="4427716"/>
            <a:ext cx="179990" cy="170171"/>
          </a:xfrm>
          <a:custGeom>
            <a:avLst/>
            <a:gdLst/>
            <a:ahLst/>
            <a:cxnLst/>
            <a:rect l="l" t="t" r="r" b="b"/>
            <a:pathLst>
              <a:path w="2493" h="2357" extrusionOk="0">
                <a:moveTo>
                  <a:pt x="1262" y="1"/>
                </a:moveTo>
                <a:cubicBezTo>
                  <a:pt x="1254" y="1"/>
                  <a:pt x="1247" y="8"/>
                  <a:pt x="1247" y="24"/>
                </a:cubicBezTo>
                <a:cubicBezTo>
                  <a:pt x="1034" y="540"/>
                  <a:pt x="578" y="966"/>
                  <a:pt x="61" y="1148"/>
                </a:cubicBezTo>
                <a:cubicBezTo>
                  <a:pt x="0" y="1148"/>
                  <a:pt x="0" y="1209"/>
                  <a:pt x="61" y="1209"/>
                </a:cubicBezTo>
                <a:cubicBezTo>
                  <a:pt x="578" y="1361"/>
                  <a:pt x="1034" y="1817"/>
                  <a:pt x="1247" y="2334"/>
                </a:cubicBezTo>
                <a:cubicBezTo>
                  <a:pt x="1247" y="2349"/>
                  <a:pt x="1254" y="2356"/>
                  <a:pt x="1262" y="2356"/>
                </a:cubicBezTo>
                <a:cubicBezTo>
                  <a:pt x="1269" y="2356"/>
                  <a:pt x="1277" y="2349"/>
                  <a:pt x="1277" y="2334"/>
                </a:cubicBezTo>
                <a:cubicBezTo>
                  <a:pt x="1459" y="1817"/>
                  <a:pt x="1915" y="1391"/>
                  <a:pt x="2462" y="1209"/>
                </a:cubicBezTo>
                <a:cubicBezTo>
                  <a:pt x="2493" y="1209"/>
                  <a:pt x="2493" y="1148"/>
                  <a:pt x="2462" y="1148"/>
                </a:cubicBezTo>
                <a:cubicBezTo>
                  <a:pt x="1915" y="996"/>
                  <a:pt x="1459" y="540"/>
                  <a:pt x="1277" y="24"/>
                </a:cubicBezTo>
                <a:cubicBezTo>
                  <a:pt x="1277" y="8"/>
                  <a:pt x="1269" y="1"/>
                  <a:pt x="126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Google Shape;379;p15"/>
          <p:cNvSpPr txBox="1">
            <a:spLocks noGrp="1"/>
          </p:cNvSpPr>
          <p:nvPr>
            <p:ph type="title"/>
          </p:nvPr>
        </p:nvSpPr>
        <p:spPr>
          <a:xfrm>
            <a:off x="1430550" y="1621121"/>
            <a:ext cx="62829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80" name="Google Shape;380;p15"/>
          <p:cNvSpPr txBox="1">
            <a:spLocks noGrp="1"/>
          </p:cNvSpPr>
          <p:nvPr>
            <p:ph type="body" idx="1"/>
          </p:nvPr>
        </p:nvSpPr>
        <p:spPr>
          <a:xfrm>
            <a:off x="2554950" y="2571750"/>
            <a:ext cx="4034100" cy="95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600"/>
            </a:lvl1pPr>
            <a:lvl2pPr marL="914400" lvl="1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CUSTOM_6_1"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17"/>
          <p:cNvSpPr txBox="1">
            <a:spLocks noGrp="1"/>
          </p:cNvSpPr>
          <p:nvPr>
            <p:ph type="title"/>
          </p:nvPr>
        </p:nvSpPr>
        <p:spPr>
          <a:xfrm>
            <a:off x="4803350" y="3240249"/>
            <a:ext cx="3591000" cy="36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algn="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algn="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algn="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algn="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algn="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algn="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algn="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algn="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386" name="Google Shape;386;p17"/>
          <p:cNvSpPr txBox="1">
            <a:spLocks noGrp="1"/>
          </p:cNvSpPr>
          <p:nvPr>
            <p:ph type="subTitle" idx="1"/>
          </p:nvPr>
        </p:nvSpPr>
        <p:spPr>
          <a:xfrm>
            <a:off x="4572000" y="1677100"/>
            <a:ext cx="3822300" cy="148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 rtl="0">
              <a:spcBef>
                <a:spcPts val="1600"/>
              </a:spcBef>
              <a:spcAft>
                <a:spcPts val="0"/>
              </a:spcAft>
              <a:buSzPts val="2200"/>
              <a:buNone/>
              <a:defRPr sz="2200"/>
            </a:lvl2pPr>
            <a:lvl3pPr lvl="2" rtl="0">
              <a:spcBef>
                <a:spcPts val="1600"/>
              </a:spcBef>
              <a:spcAft>
                <a:spcPts val="0"/>
              </a:spcAft>
              <a:buSzPts val="2200"/>
              <a:buNone/>
              <a:defRPr sz="2200"/>
            </a:lvl3pPr>
            <a:lvl4pPr lvl="3" rtl="0">
              <a:spcBef>
                <a:spcPts val="1600"/>
              </a:spcBef>
              <a:spcAft>
                <a:spcPts val="0"/>
              </a:spcAft>
              <a:buSzPts val="2200"/>
              <a:buNone/>
              <a:defRPr sz="2200"/>
            </a:lvl4pPr>
            <a:lvl5pPr lvl="4" rtl="0">
              <a:spcBef>
                <a:spcPts val="1600"/>
              </a:spcBef>
              <a:spcAft>
                <a:spcPts val="0"/>
              </a:spcAft>
              <a:buSzPts val="2200"/>
              <a:buNone/>
              <a:defRPr sz="2200"/>
            </a:lvl5pPr>
            <a:lvl6pPr lvl="5" rtl="0">
              <a:spcBef>
                <a:spcPts val="1600"/>
              </a:spcBef>
              <a:spcAft>
                <a:spcPts val="0"/>
              </a:spcAft>
              <a:buSzPts val="2200"/>
              <a:buNone/>
              <a:defRPr sz="2200"/>
            </a:lvl6pPr>
            <a:lvl7pPr lvl="6" rtl="0">
              <a:spcBef>
                <a:spcPts val="1600"/>
              </a:spcBef>
              <a:spcAft>
                <a:spcPts val="0"/>
              </a:spcAft>
              <a:buSzPts val="2200"/>
              <a:buNone/>
              <a:defRPr sz="2200"/>
            </a:lvl7pPr>
            <a:lvl8pPr lvl="7" rtl="0">
              <a:spcBef>
                <a:spcPts val="1600"/>
              </a:spcBef>
              <a:spcAft>
                <a:spcPts val="0"/>
              </a:spcAft>
              <a:buSzPts val="2200"/>
              <a:buNone/>
              <a:defRPr sz="22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2200"/>
              <a:buNone/>
              <a:defRPr sz="2200"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pos="2880">
          <p15:clr>
            <a:srgbClr val="FA7B17"/>
          </p15:clr>
        </p15:guide>
        <p15:guide id="2" orient="horz" pos="1148">
          <p15:clr>
            <a:srgbClr val="FA7B17"/>
          </p15:clr>
        </p15:guide>
        <p15:guide id="3" orient="horz" pos="1783">
          <p15:clr>
            <a:srgbClr val="FA7B17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80800" y="539496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bril Fatface"/>
              <a:buNone/>
              <a:defRPr sz="3000" i="1">
                <a:solidFill>
                  <a:schemeClr val="dk2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Char char="●"/>
              <a:defRPr sz="18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3" r:id="rId2"/>
    <p:sldLayoutId id="2147483654" r:id="rId3"/>
    <p:sldLayoutId id="2147483655" r:id="rId4"/>
    <p:sldLayoutId id="2147483658" r:id="rId5"/>
    <p:sldLayoutId id="2147483659" r:id="rId6"/>
    <p:sldLayoutId id="2147483660" r:id="rId7"/>
    <p:sldLayoutId id="2147483661" r:id="rId8"/>
    <p:sldLayoutId id="2147483663" r:id="rId9"/>
    <p:sldLayoutId id="2147483667" r:id="rId10"/>
    <p:sldLayoutId id="2147483677" r:id="rId11"/>
    <p:sldLayoutId id="2147483678" r:id="rId12"/>
    <p:sldLayoutId id="2147483679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p36"/>
          <p:cNvSpPr/>
          <p:nvPr/>
        </p:nvSpPr>
        <p:spPr>
          <a:xfrm>
            <a:off x="179512" y="2067694"/>
            <a:ext cx="5105400" cy="647700"/>
          </a:xfrm>
          <a:prstGeom prst="rect">
            <a:avLst/>
          </a:prstGeom>
          <a:solidFill>
            <a:srgbClr val="F1D1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4" name="Google Shape;524;p36"/>
          <p:cNvSpPr txBox="1">
            <a:spLocks noGrp="1"/>
          </p:cNvSpPr>
          <p:nvPr>
            <p:ph type="ctrTitle"/>
          </p:nvPr>
        </p:nvSpPr>
        <p:spPr>
          <a:xfrm>
            <a:off x="683568" y="339502"/>
            <a:ext cx="5716500" cy="2355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A</a:t>
            </a:r>
            <a:r>
              <a:rPr lang="en" dirty="0" smtClean="0"/>
              <a:t>pa itu puisi?</a:t>
            </a:r>
            <a:endParaRPr dirty="0"/>
          </a:p>
        </p:txBody>
      </p:sp>
      <p:sp>
        <p:nvSpPr>
          <p:cNvPr id="7" name="Google Shape;561;p39"/>
          <p:cNvSpPr txBox="1">
            <a:spLocks noGrp="1"/>
          </p:cNvSpPr>
          <p:nvPr>
            <p:ph type="subTitle" idx="1"/>
          </p:nvPr>
        </p:nvSpPr>
        <p:spPr>
          <a:xfrm>
            <a:off x="1115616" y="2859782"/>
            <a:ext cx="5145783" cy="216024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</a:pPr>
            <a:r>
              <a:rPr lang="en-US" sz="1200" dirty="0" err="1" smtClean="0">
                <a:solidFill>
                  <a:schemeClr val="tx1"/>
                </a:solidFill>
              </a:rPr>
              <a:t>Azizi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I</a:t>
            </a:r>
            <a:r>
              <a:rPr lang="en-US" sz="1200" dirty="0" err="1" smtClean="0">
                <a:solidFill>
                  <a:schemeClr val="tx1"/>
                </a:solidFill>
              </a:rPr>
              <a:t>skandar</a:t>
            </a:r>
            <a:r>
              <a:rPr lang="en-US" sz="1200" dirty="0" smtClean="0">
                <a:solidFill>
                  <a:schemeClr val="tx1"/>
                </a:solidFill>
              </a:rPr>
              <a:t>	2113046082</a:t>
            </a:r>
          </a:p>
          <a:p>
            <a:pPr marL="0" lvl="0" indent="0">
              <a:spcAft>
                <a:spcPts val="1600"/>
              </a:spcAft>
            </a:pPr>
            <a:r>
              <a:rPr lang="en-US" sz="1200" dirty="0" err="1" smtClean="0">
                <a:solidFill>
                  <a:schemeClr val="tx1"/>
                </a:solidFill>
              </a:rPr>
              <a:t>Fadila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A</a:t>
            </a:r>
            <a:r>
              <a:rPr lang="en-US" sz="1200" dirty="0" err="1" smtClean="0">
                <a:solidFill>
                  <a:schemeClr val="tx1"/>
                </a:solidFill>
              </a:rPr>
              <a:t>malia</a:t>
            </a:r>
            <a:r>
              <a:rPr lang="en-US" sz="1200" dirty="0" smtClean="0">
                <a:solidFill>
                  <a:schemeClr val="tx1"/>
                </a:solidFill>
              </a:rPr>
              <a:t>		2113046020</a:t>
            </a:r>
            <a:endParaRPr lang="en-US" sz="1200" dirty="0">
              <a:solidFill>
                <a:schemeClr val="tx1"/>
              </a:solidFill>
            </a:endParaRPr>
          </a:p>
          <a:p>
            <a:pPr marL="0" lvl="0" indent="0">
              <a:spcAft>
                <a:spcPts val="1600"/>
              </a:spcAft>
            </a:pPr>
            <a:r>
              <a:rPr lang="en-US" sz="1200" dirty="0" err="1" smtClean="0">
                <a:solidFill>
                  <a:schemeClr val="tx1"/>
                </a:solidFill>
              </a:rPr>
              <a:t>Rafilah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Dharmawan</a:t>
            </a:r>
            <a:r>
              <a:rPr lang="en-US" sz="1200" dirty="0" smtClean="0">
                <a:solidFill>
                  <a:schemeClr val="tx1"/>
                </a:solidFill>
              </a:rPr>
              <a:t>	2113046002</a:t>
            </a:r>
          </a:p>
          <a:p>
            <a:pPr marL="0" lvl="0" indent="0">
              <a:spcAft>
                <a:spcPts val="1600"/>
              </a:spcAft>
            </a:pPr>
            <a:r>
              <a:rPr lang="en-US" sz="1200" dirty="0" err="1" smtClean="0">
                <a:solidFill>
                  <a:schemeClr val="tx1"/>
                </a:solidFill>
              </a:rPr>
              <a:t>Yulia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W</a:t>
            </a:r>
            <a:r>
              <a:rPr lang="en-US" sz="1200" dirty="0" err="1" smtClean="0">
                <a:solidFill>
                  <a:schemeClr val="tx1"/>
                </a:solidFill>
              </a:rPr>
              <a:t>ulandari</a:t>
            </a:r>
            <a:r>
              <a:rPr lang="en-US" sz="1200" dirty="0" smtClean="0">
                <a:solidFill>
                  <a:schemeClr val="tx1"/>
                </a:solidFill>
              </a:rPr>
              <a:t>	2113046078</a:t>
            </a:r>
          </a:p>
          <a:p>
            <a:pPr marL="0" lvl="0" indent="0">
              <a:spcAft>
                <a:spcPts val="1600"/>
              </a:spcAft>
            </a:pPr>
            <a:r>
              <a:rPr lang="en-US" sz="1200" dirty="0" err="1" smtClean="0">
                <a:solidFill>
                  <a:schemeClr val="tx1"/>
                </a:solidFill>
              </a:rPr>
              <a:t>Yurike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A</a:t>
            </a:r>
            <a:r>
              <a:rPr lang="en-US" sz="1200" dirty="0" err="1" smtClean="0">
                <a:solidFill>
                  <a:schemeClr val="tx1"/>
                </a:solidFill>
              </a:rPr>
              <a:t>njany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E</a:t>
            </a:r>
            <a:r>
              <a:rPr lang="en-US" sz="1200" dirty="0" err="1" smtClean="0">
                <a:solidFill>
                  <a:schemeClr val="tx1"/>
                </a:solidFill>
              </a:rPr>
              <a:t>rmawan</a:t>
            </a:r>
            <a:r>
              <a:rPr lang="en-US" sz="1200" dirty="0" smtClean="0">
                <a:solidFill>
                  <a:schemeClr val="tx1"/>
                </a:solidFill>
              </a:rPr>
              <a:t>	2113046066</a:t>
            </a:r>
          </a:p>
          <a:p>
            <a:pPr marL="0" lvl="0" indent="0">
              <a:spcAft>
                <a:spcPts val="1600"/>
              </a:spcAft>
            </a:pPr>
            <a:endParaRPr lang="en-US" sz="1200" dirty="0" smtClean="0">
              <a:solidFill>
                <a:schemeClr val="tx1"/>
              </a:solidFill>
            </a:endParaRPr>
          </a:p>
          <a:p>
            <a:pPr marL="0" lvl="0" indent="0">
              <a:spcAft>
                <a:spcPts val="1600"/>
              </a:spcAft>
            </a:pPr>
            <a:endParaRPr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Google Shape;538;p38"/>
          <p:cNvSpPr/>
          <p:nvPr/>
        </p:nvSpPr>
        <p:spPr>
          <a:xfrm>
            <a:off x="4664825" y="1978900"/>
            <a:ext cx="772800" cy="285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9" name="Google Shape;539;p38"/>
          <p:cNvSpPr/>
          <p:nvPr/>
        </p:nvSpPr>
        <p:spPr>
          <a:xfrm>
            <a:off x="4664825" y="3302550"/>
            <a:ext cx="772800" cy="285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0" name="Google Shape;540;p38"/>
          <p:cNvSpPr/>
          <p:nvPr/>
        </p:nvSpPr>
        <p:spPr>
          <a:xfrm>
            <a:off x="3643900" y="2571750"/>
            <a:ext cx="772800" cy="285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1" name="Google Shape;541;p38"/>
          <p:cNvSpPr/>
          <p:nvPr/>
        </p:nvSpPr>
        <p:spPr>
          <a:xfrm>
            <a:off x="2933700" y="857250"/>
            <a:ext cx="3372000" cy="285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2" name="Google Shape;542;p38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puisi</a:t>
            </a:r>
            <a:r>
              <a:rPr lang="en-US" dirty="0" smtClean="0"/>
              <a:t>?</a:t>
            </a:r>
            <a:endParaRPr dirty="0"/>
          </a:p>
        </p:txBody>
      </p:sp>
      <p:sp>
        <p:nvSpPr>
          <p:cNvPr id="544" name="Google Shape;544;p38"/>
          <p:cNvSpPr txBox="1">
            <a:spLocks noGrp="1"/>
          </p:cNvSpPr>
          <p:nvPr>
            <p:ph type="subTitle" idx="3"/>
          </p:nvPr>
        </p:nvSpPr>
        <p:spPr>
          <a:xfrm>
            <a:off x="5670575" y="1560550"/>
            <a:ext cx="2064900" cy="40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puisi</a:t>
            </a:r>
            <a:endParaRPr dirty="0"/>
          </a:p>
        </p:txBody>
      </p:sp>
      <p:sp>
        <p:nvSpPr>
          <p:cNvPr id="545" name="Google Shape;545;p38"/>
          <p:cNvSpPr txBox="1">
            <a:spLocks noGrp="1"/>
          </p:cNvSpPr>
          <p:nvPr>
            <p:ph type="subTitle" idx="4"/>
          </p:nvPr>
        </p:nvSpPr>
        <p:spPr>
          <a:xfrm>
            <a:off x="5670298" y="2918450"/>
            <a:ext cx="2064600" cy="40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US" dirty="0" smtClean="0"/>
              <a:t>Aneka </a:t>
            </a:r>
            <a:r>
              <a:rPr lang="en-US" dirty="0" err="1" smtClean="0"/>
              <a:t>ragam</a:t>
            </a:r>
            <a:r>
              <a:rPr lang="en-US" dirty="0" smtClean="0"/>
              <a:t> </a:t>
            </a:r>
            <a:r>
              <a:rPr lang="en-US" dirty="0" err="1" smtClean="0"/>
              <a:t>puisi</a:t>
            </a:r>
            <a:endParaRPr dirty="0"/>
          </a:p>
        </p:txBody>
      </p:sp>
      <p:sp>
        <p:nvSpPr>
          <p:cNvPr id="546" name="Google Shape;546;p38"/>
          <p:cNvSpPr txBox="1">
            <a:spLocks noGrp="1"/>
          </p:cNvSpPr>
          <p:nvPr>
            <p:ph type="subTitle" idx="1"/>
          </p:nvPr>
        </p:nvSpPr>
        <p:spPr>
          <a:xfrm>
            <a:off x="1411524" y="2170150"/>
            <a:ext cx="2064900" cy="40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US" dirty="0" err="1" smtClean="0"/>
              <a:t>Unsur</a:t>
            </a:r>
            <a:r>
              <a:rPr lang="en-US" dirty="0" smtClean="0"/>
              <a:t> –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puisi</a:t>
            </a:r>
            <a:endParaRPr dirty="0"/>
          </a:p>
        </p:txBody>
      </p:sp>
      <p:sp>
        <p:nvSpPr>
          <p:cNvPr id="551" name="Google Shape;551;p38"/>
          <p:cNvSpPr/>
          <p:nvPr/>
        </p:nvSpPr>
        <p:spPr>
          <a:xfrm>
            <a:off x="5253392" y="3302546"/>
            <a:ext cx="41" cy="4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1"/>
                </a:moveTo>
                <a:lnTo>
                  <a:pt x="0" y="1"/>
                </a:lnTo>
                <a:lnTo>
                  <a:pt x="0" y="1"/>
                </a:lnTo>
                <a:close/>
              </a:path>
            </a:pathLst>
          </a:custGeom>
          <a:solidFill>
            <a:srgbClr val="FF725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2" name="Google Shape;552;p38"/>
          <p:cNvSpPr/>
          <p:nvPr/>
        </p:nvSpPr>
        <p:spPr>
          <a:xfrm>
            <a:off x="8133668" y="3892597"/>
            <a:ext cx="35795" cy="32109"/>
          </a:xfrm>
          <a:custGeom>
            <a:avLst/>
            <a:gdLst/>
            <a:ahLst/>
            <a:cxnLst/>
            <a:rect l="l" t="t" r="r" b="b"/>
            <a:pathLst>
              <a:path w="883" h="750" extrusionOk="0">
                <a:moveTo>
                  <a:pt x="487" y="0"/>
                </a:moveTo>
                <a:cubicBezTo>
                  <a:pt x="153" y="0"/>
                  <a:pt x="1" y="395"/>
                  <a:pt x="213" y="638"/>
                </a:cubicBezTo>
                <a:cubicBezTo>
                  <a:pt x="291" y="716"/>
                  <a:pt x="387" y="750"/>
                  <a:pt x="482" y="750"/>
                </a:cubicBezTo>
                <a:cubicBezTo>
                  <a:pt x="684" y="750"/>
                  <a:pt x="882" y="593"/>
                  <a:pt x="882" y="365"/>
                </a:cubicBezTo>
                <a:cubicBezTo>
                  <a:pt x="882" y="152"/>
                  <a:pt x="700" y="0"/>
                  <a:pt x="487" y="0"/>
                </a:cubicBezTo>
                <a:close/>
              </a:path>
            </a:pathLst>
          </a:custGeom>
          <a:solidFill>
            <a:srgbClr val="FAFAF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3" name="Google Shape;553;p38"/>
          <p:cNvSpPr txBox="1">
            <a:spLocks noGrp="1"/>
          </p:cNvSpPr>
          <p:nvPr>
            <p:ph type="title" idx="9"/>
          </p:nvPr>
        </p:nvSpPr>
        <p:spPr>
          <a:xfrm>
            <a:off x="3388344" y="2397588"/>
            <a:ext cx="933300" cy="40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02</a:t>
            </a:r>
            <a:endParaRPr dirty="0"/>
          </a:p>
        </p:txBody>
      </p:sp>
      <p:sp>
        <p:nvSpPr>
          <p:cNvPr id="555" name="Google Shape;555;p38"/>
          <p:cNvSpPr txBox="1">
            <a:spLocks noGrp="1"/>
          </p:cNvSpPr>
          <p:nvPr>
            <p:ph type="title" idx="14"/>
          </p:nvPr>
        </p:nvSpPr>
        <p:spPr>
          <a:xfrm>
            <a:off x="4716350" y="1804541"/>
            <a:ext cx="932700" cy="40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01</a:t>
            </a:r>
            <a:endParaRPr dirty="0"/>
          </a:p>
        </p:txBody>
      </p:sp>
      <p:sp>
        <p:nvSpPr>
          <p:cNvPr id="556" name="Google Shape;556;p38"/>
          <p:cNvSpPr txBox="1">
            <a:spLocks noGrp="1"/>
          </p:cNvSpPr>
          <p:nvPr>
            <p:ph type="title" idx="15"/>
          </p:nvPr>
        </p:nvSpPr>
        <p:spPr>
          <a:xfrm>
            <a:off x="4716363" y="3127807"/>
            <a:ext cx="932700" cy="40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03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Google Shape;561;p39"/>
          <p:cNvSpPr txBox="1">
            <a:spLocks noGrp="1"/>
          </p:cNvSpPr>
          <p:nvPr>
            <p:ph type="subTitle" idx="1"/>
          </p:nvPr>
        </p:nvSpPr>
        <p:spPr>
          <a:xfrm>
            <a:off x="1226417" y="1928474"/>
            <a:ext cx="6830483" cy="294753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spcAft>
                <a:spcPts val="1600"/>
              </a:spcAft>
            </a:pP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Kamus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Indonesia (KBBI) </a:t>
            </a:r>
            <a:r>
              <a:rPr lang="en-US" dirty="0" err="1"/>
              <a:t>Puisi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sajak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ragam</a:t>
            </a:r>
            <a:r>
              <a:rPr lang="en-US" dirty="0"/>
              <a:t> </a:t>
            </a:r>
            <a:r>
              <a:rPr lang="en-US" dirty="0" err="1"/>
              <a:t>sastra</a:t>
            </a:r>
            <a:r>
              <a:rPr lang="en-US" dirty="0"/>
              <a:t> yang </a:t>
            </a:r>
            <a:r>
              <a:rPr lang="en-US" dirty="0" err="1"/>
              <a:t>bahasanya</a:t>
            </a:r>
            <a:r>
              <a:rPr lang="en-US" dirty="0"/>
              <a:t> </a:t>
            </a:r>
            <a:r>
              <a:rPr lang="en-US" dirty="0" err="1"/>
              <a:t>terikat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irama</a:t>
            </a:r>
            <a:r>
              <a:rPr lang="en-US" dirty="0"/>
              <a:t>, mantra, </a:t>
            </a:r>
            <a:r>
              <a:rPr lang="en-US" dirty="0" err="1"/>
              <a:t>rima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larik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bait.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puisi</a:t>
            </a:r>
            <a:r>
              <a:rPr lang="en-US" dirty="0"/>
              <a:t>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ungkapan</a:t>
            </a:r>
            <a:r>
              <a:rPr lang="en-US" dirty="0"/>
              <a:t> </a:t>
            </a:r>
            <a:r>
              <a:rPr lang="en-US" dirty="0" err="1"/>
              <a:t>penulis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emosi</a:t>
            </a:r>
            <a:r>
              <a:rPr lang="en-US" dirty="0"/>
              <a:t>,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kesan</a:t>
            </a:r>
            <a:r>
              <a:rPr lang="en-US" dirty="0"/>
              <a:t> yang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dituliskan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berima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enak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dibaca</a:t>
            </a:r>
            <a:r>
              <a:rPr lang="en-US" dirty="0"/>
              <a:t>.</a:t>
            </a:r>
          </a:p>
          <a:p>
            <a:pPr marL="0" indent="0">
              <a:spcAft>
                <a:spcPts val="1600"/>
              </a:spcAft>
            </a:pPr>
            <a:r>
              <a:rPr lang="en-US" dirty="0"/>
              <a:t>H.B </a:t>
            </a:r>
            <a:r>
              <a:rPr lang="en-US" dirty="0" err="1"/>
              <a:t>Jassin</a:t>
            </a:r>
            <a:r>
              <a:rPr lang="en-US" dirty="0"/>
              <a:t>,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beliau</a:t>
            </a:r>
            <a:r>
              <a:rPr lang="en-US" dirty="0"/>
              <a:t> </a:t>
            </a:r>
            <a:r>
              <a:rPr lang="en-US" dirty="0" err="1"/>
              <a:t>puisi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karya</a:t>
            </a:r>
            <a:r>
              <a:rPr lang="en-US" dirty="0"/>
              <a:t> </a:t>
            </a:r>
            <a:r>
              <a:rPr lang="en-US" dirty="0" err="1"/>
              <a:t>sastra</a:t>
            </a:r>
            <a:r>
              <a:rPr lang="en-US" dirty="0"/>
              <a:t> yang </a:t>
            </a:r>
            <a:r>
              <a:rPr lang="en-US" dirty="0" err="1"/>
              <a:t>diucapkan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perasaan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gagasan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pikiran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tanggapan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kejadian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  <a:p>
            <a:pPr marL="0" lvl="0" indent="0">
              <a:spcAft>
                <a:spcPts val="1600"/>
              </a:spcAft>
            </a:pPr>
            <a:endParaRPr dirty="0"/>
          </a:p>
        </p:txBody>
      </p:sp>
      <p:sp>
        <p:nvSpPr>
          <p:cNvPr id="562" name="Google Shape;562;p39"/>
          <p:cNvSpPr/>
          <p:nvPr/>
        </p:nvSpPr>
        <p:spPr>
          <a:xfrm>
            <a:off x="1739610" y="1480175"/>
            <a:ext cx="5527665" cy="371495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3" name="Google Shape;563;p39"/>
          <p:cNvSpPr txBox="1">
            <a:spLocks noGrp="1"/>
          </p:cNvSpPr>
          <p:nvPr>
            <p:ph type="title"/>
          </p:nvPr>
        </p:nvSpPr>
        <p:spPr>
          <a:xfrm>
            <a:off x="2555775" y="1071050"/>
            <a:ext cx="6150655" cy="51533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D</a:t>
            </a:r>
            <a:r>
              <a:rPr lang="en" dirty="0" smtClean="0"/>
              <a:t>efinisi puisi</a:t>
            </a:r>
            <a:endParaRPr dirty="0"/>
          </a:p>
        </p:txBody>
      </p:sp>
      <p:sp>
        <p:nvSpPr>
          <p:cNvPr id="565" name="Google Shape;565;p39"/>
          <p:cNvSpPr/>
          <p:nvPr/>
        </p:nvSpPr>
        <p:spPr>
          <a:xfrm>
            <a:off x="713225" y="-9"/>
            <a:ext cx="1026385" cy="1586394"/>
          </a:xfrm>
          <a:custGeom>
            <a:avLst/>
            <a:gdLst/>
            <a:ahLst/>
            <a:cxnLst/>
            <a:rect l="l" t="t" r="r" b="b"/>
            <a:pathLst>
              <a:path w="17813" h="27532" extrusionOk="0">
                <a:moveTo>
                  <a:pt x="5198" y="4957"/>
                </a:moveTo>
                <a:lnTo>
                  <a:pt x="5198" y="4957"/>
                </a:lnTo>
                <a:cubicBezTo>
                  <a:pt x="6079" y="6963"/>
                  <a:pt x="6231" y="8970"/>
                  <a:pt x="5563" y="10185"/>
                </a:cubicBezTo>
                <a:cubicBezTo>
                  <a:pt x="4104" y="8027"/>
                  <a:pt x="4316" y="7875"/>
                  <a:pt x="5198" y="4957"/>
                </a:cubicBezTo>
                <a:close/>
                <a:moveTo>
                  <a:pt x="14134" y="17024"/>
                </a:moveTo>
                <a:cubicBezTo>
                  <a:pt x="14225" y="17116"/>
                  <a:pt x="14286" y="17116"/>
                  <a:pt x="14286" y="17146"/>
                </a:cubicBezTo>
                <a:cubicBezTo>
                  <a:pt x="14590" y="17602"/>
                  <a:pt x="14833" y="18088"/>
                  <a:pt x="15198" y="18696"/>
                </a:cubicBezTo>
                <a:cubicBezTo>
                  <a:pt x="14499" y="18240"/>
                  <a:pt x="14286" y="17723"/>
                  <a:pt x="14134" y="17024"/>
                </a:cubicBezTo>
                <a:close/>
                <a:moveTo>
                  <a:pt x="5927" y="12283"/>
                </a:moveTo>
                <a:cubicBezTo>
                  <a:pt x="6535" y="14076"/>
                  <a:pt x="6931" y="15687"/>
                  <a:pt x="6444" y="17450"/>
                </a:cubicBezTo>
                <a:cubicBezTo>
                  <a:pt x="6079" y="18848"/>
                  <a:pt x="5988" y="20307"/>
                  <a:pt x="6079" y="21766"/>
                </a:cubicBezTo>
                <a:cubicBezTo>
                  <a:pt x="5441" y="20793"/>
                  <a:pt x="5198" y="19699"/>
                  <a:pt x="4924" y="18575"/>
                </a:cubicBezTo>
                <a:cubicBezTo>
                  <a:pt x="4560" y="16964"/>
                  <a:pt x="4681" y="15444"/>
                  <a:pt x="5502" y="13954"/>
                </a:cubicBezTo>
                <a:cubicBezTo>
                  <a:pt x="5775" y="13498"/>
                  <a:pt x="5836" y="12951"/>
                  <a:pt x="5927" y="12283"/>
                </a:cubicBezTo>
                <a:close/>
                <a:moveTo>
                  <a:pt x="7082" y="9000"/>
                </a:moveTo>
                <a:cubicBezTo>
                  <a:pt x="8663" y="9699"/>
                  <a:pt x="10213" y="10125"/>
                  <a:pt x="11399" y="11280"/>
                </a:cubicBezTo>
                <a:cubicBezTo>
                  <a:pt x="12706" y="12587"/>
                  <a:pt x="13405" y="14137"/>
                  <a:pt x="13466" y="15991"/>
                </a:cubicBezTo>
                <a:cubicBezTo>
                  <a:pt x="13466" y="16720"/>
                  <a:pt x="13587" y="17450"/>
                  <a:pt x="13982" y="18119"/>
                </a:cubicBezTo>
                <a:cubicBezTo>
                  <a:pt x="14286" y="18635"/>
                  <a:pt x="14621" y="19000"/>
                  <a:pt x="15107" y="19304"/>
                </a:cubicBezTo>
                <a:cubicBezTo>
                  <a:pt x="15806" y="19730"/>
                  <a:pt x="16414" y="20216"/>
                  <a:pt x="16779" y="20915"/>
                </a:cubicBezTo>
                <a:cubicBezTo>
                  <a:pt x="17326" y="21857"/>
                  <a:pt x="16931" y="22526"/>
                  <a:pt x="15836" y="22617"/>
                </a:cubicBezTo>
                <a:cubicBezTo>
                  <a:pt x="15756" y="22622"/>
                  <a:pt x="15676" y="22624"/>
                  <a:pt x="15597" y="22624"/>
                </a:cubicBezTo>
                <a:cubicBezTo>
                  <a:pt x="14696" y="22624"/>
                  <a:pt x="13909" y="22319"/>
                  <a:pt x="13070" y="22040"/>
                </a:cubicBezTo>
                <a:cubicBezTo>
                  <a:pt x="10821" y="21310"/>
                  <a:pt x="8906" y="20094"/>
                  <a:pt x="7538" y="18179"/>
                </a:cubicBezTo>
                <a:cubicBezTo>
                  <a:pt x="7295" y="17754"/>
                  <a:pt x="7022" y="17419"/>
                  <a:pt x="7143" y="16842"/>
                </a:cubicBezTo>
                <a:cubicBezTo>
                  <a:pt x="7478" y="15140"/>
                  <a:pt x="7052" y="13468"/>
                  <a:pt x="6323" y="11948"/>
                </a:cubicBezTo>
                <a:cubicBezTo>
                  <a:pt x="5836" y="10915"/>
                  <a:pt x="6292" y="10064"/>
                  <a:pt x="6475" y="9121"/>
                </a:cubicBezTo>
                <a:cubicBezTo>
                  <a:pt x="7964" y="13043"/>
                  <a:pt x="9940" y="16660"/>
                  <a:pt x="12979" y="19699"/>
                </a:cubicBezTo>
                <a:cubicBezTo>
                  <a:pt x="13222" y="19152"/>
                  <a:pt x="12918" y="18970"/>
                  <a:pt x="12766" y="18787"/>
                </a:cubicBezTo>
                <a:cubicBezTo>
                  <a:pt x="11004" y="16690"/>
                  <a:pt x="9453" y="14441"/>
                  <a:pt x="8298" y="11948"/>
                </a:cubicBezTo>
                <a:cubicBezTo>
                  <a:pt x="7842" y="10976"/>
                  <a:pt x="7447" y="10064"/>
                  <a:pt x="7082" y="9000"/>
                </a:cubicBezTo>
                <a:close/>
                <a:moveTo>
                  <a:pt x="4134" y="9121"/>
                </a:moveTo>
                <a:cubicBezTo>
                  <a:pt x="5016" y="10763"/>
                  <a:pt x="5806" y="12343"/>
                  <a:pt x="4772" y="14167"/>
                </a:cubicBezTo>
                <a:cubicBezTo>
                  <a:pt x="3709" y="16112"/>
                  <a:pt x="4164" y="18088"/>
                  <a:pt x="4712" y="20064"/>
                </a:cubicBezTo>
                <a:cubicBezTo>
                  <a:pt x="5076" y="21462"/>
                  <a:pt x="5867" y="22739"/>
                  <a:pt x="6292" y="24076"/>
                </a:cubicBezTo>
                <a:cubicBezTo>
                  <a:pt x="6596" y="25079"/>
                  <a:pt x="6627" y="26021"/>
                  <a:pt x="6140" y="27055"/>
                </a:cubicBezTo>
                <a:cubicBezTo>
                  <a:pt x="5350" y="26569"/>
                  <a:pt x="4955" y="25869"/>
                  <a:pt x="4712" y="25110"/>
                </a:cubicBezTo>
                <a:cubicBezTo>
                  <a:pt x="4499" y="24502"/>
                  <a:pt x="4347" y="23894"/>
                  <a:pt x="4164" y="23286"/>
                </a:cubicBezTo>
                <a:cubicBezTo>
                  <a:pt x="3891" y="22344"/>
                  <a:pt x="3253" y="21584"/>
                  <a:pt x="2645" y="20793"/>
                </a:cubicBezTo>
                <a:cubicBezTo>
                  <a:pt x="1520" y="19334"/>
                  <a:pt x="791" y="17693"/>
                  <a:pt x="639" y="15869"/>
                </a:cubicBezTo>
                <a:cubicBezTo>
                  <a:pt x="487" y="14258"/>
                  <a:pt x="1155" y="12799"/>
                  <a:pt x="2128" y="11523"/>
                </a:cubicBezTo>
                <a:cubicBezTo>
                  <a:pt x="2462" y="11006"/>
                  <a:pt x="2918" y="10550"/>
                  <a:pt x="3405" y="10094"/>
                </a:cubicBezTo>
                <a:lnTo>
                  <a:pt x="3405" y="10094"/>
                </a:lnTo>
                <a:cubicBezTo>
                  <a:pt x="3253" y="12161"/>
                  <a:pt x="2888" y="14106"/>
                  <a:pt x="3222" y="16082"/>
                </a:cubicBezTo>
                <a:cubicBezTo>
                  <a:pt x="3266" y="16088"/>
                  <a:pt x="3305" y="16091"/>
                  <a:pt x="3340" y="16091"/>
                </a:cubicBezTo>
                <a:cubicBezTo>
                  <a:pt x="3673" y="16091"/>
                  <a:pt x="3648" y="15846"/>
                  <a:pt x="3648" y="15626"/>
                </a:cubicBezTo>
                <a:cubicBezTo>
                  <a:pt x="3648" y="14501"/>
                  <a:pt x="3648" y="13438"/>
                  <a:pt x="3709" y="12374"/>
                </a:cubicBezTo>
                <a:cubicBezTo>
                  <a:pt x="3800" y="11310"/>
                  <a:pt x="3982" y="10246"/>
                  <a:pt x="4134" y="9121"/>
                </a:cubicBezTo>
                <a:close/>
                <a:moveTo>
                  <a:pt x="4783" y="1"/>
                </a:moveTo>
                <a:cubicBezTo>
                  <a:pt x="4770" y="1"/>
                  <a:pt x="4756" y="1"/>
                  <a:pt x="4742" y="3"/>
                </a:cubicBezTo>
                <a:cubicBezTo>
                  <a:pt x="4468" y="33"/>
                  <a:pt x="4560" y="337"/>
                  <a:pt x="4560" y="550"/>
                </a:cubicBezTo>
                <a:cubicBezTo>
                  <a:pt x="4620" y="1036"/>
                  <a:pt x="4651" y="1492"/>
                  <a:pt x="4742" y="1948"/>
                </a:cubicBezTo>
                <a:cubicBezTo>
                  <a:pt x="4894" y="2982"/>
                  <a:pt x="5107" y="3954"/>
                  <a:pt x="4590" y="4988"/>
                </a:cubicBezTo>
                <a:cubicBezTo>
                  <a:pt x="4347" y="5413"/>
                  <a:pt x="4286" y="5930"/>
                  <a:pt x="4195" y="6386"/>
                </a:cubicBezTo>
                <a:cubicBezTo>
                  <a:pt x="3891" y="8179"/>
                  <a:pt x="3192" y="9608"/>
                  <a:pt x="1885" y="10915"/>
                </a:cubicBezTo>
                <a:cubicBezTo>
                  <a:pt x="639" y="12131"/>
                  <a:pt x="0" y="13772"/>
                  <a:pt x="31" y="15535"/>
                </a:cubicBezTo>
                <a:cubicBezTo>
                  <a:pt x="61" y="17450"/>
                  <a:pt x="699" y="19182"/>
                  <a:pt x="1854" y="20672"/>
                </a:cubicBezTo>
                <a:cubicBezTo>
                  <a:pt x="2918" y="22040"/>
                  <a:pt x="3709" y="23438"/>
                  <a:pt x="4104" y="25170"/>
                </a:cubicBezTo>
                <a:cubicBezTo>
                  <a:pt x="4286" y="25869"/>
                  <a:pt x="4712" y="26538"/>
                  <a:pt x="5228" y="27085"/>
                </a:cubicBezTo>
                <a:cubicBezTo>
                  <a:pt x="5526" y="27383"/>
                  <a:pt x="5818" y="27532"/>
                  <a:pt x="6079" y="27532"/>
                </a:cubicBezTo>
                <a:cubicBezTo>
                  <a:pt x="6431" y="27532"/>
                  <a:pt x="6726" y="27261"/>
                  <a:pt x="6900" y="26721"/>
                </a:cubicBezTo>
                <a:cubicBezTo>
                  <a:pt x="6991" y="26569"/>
                  <a:pt x="7022" y="26417"/>
                  <a:pt x="7022" y="26234"/>
                </a:cubicBezTo>
                <a:cubicBezTo>
                  <a:pt x="7052" y="25170"/>
                  <a:pt x="7022" y="24106"/>
                  <a:pt x="6839" y="23073"/>
                </a:cubicBezTo>
                <a:cubicBezTo>
                  <a:pt x="6566" y="21462"/>
                  <a:pt x="6444" y="19912"/>
                  <a:pt x="6900" y="18179"/>
                </a:cubicBezTo>
                <a:cubicBezTo>
                  <a:pt x="8420" y="20398"/>
                  <a:pt x="10426" y="21766"/>
                  <a:pt x="12797" y="22587"/>
                </a:cubicBezTo>
                <a:cubicBezTo>
                  <a:pt x="13587" y="22830"/>
                  <a:pt x="14377" y="23103"/>
                  <a:pt x="15229" y="23225"/>
                </a:cubicBezTo>
                <a:cubicBezTo>
                  <a:pt x="15325" y="23232"/>
                  <a:pt x="15421" y="23236"/>
                  <a:pt x="15515" y="23236"/>
                </a:cubicBezTo>
                <a:cubicBezTo>
                  <a:pt x="16219" y="23236"/>
                  <a:pt x="16843" y="23025"/>
                  <a:pt x="17326" y="22435"/>
                </a:cubicBezTo>
                <a:cubicBezTo>
                  <a:pt x="17812" y="21766"/>
                  <a:pt x="17478" y="21128"/>
                  <a:pt x="17174" y="20550"/>
                </a:cubicBezTo>
                <a:cubicBezTo>
                  <a:pt x="16961" y="20216"/>
                  <a:pt x="16779" y="19882"/>
                  <a:pt x="16505" y="19578"/>
                </a:cubicBezTo>
                <a:cubicBezTo>
                  <a:pt x="15259" y="18088"/>
                  <a:pt x="14438" y="16416"/>
                  <a:pt x="13861" y="14562"/>
                </a:cubicBezTo>
                <a:cubicBezTo>
                  <a:pt x="13222" y="12465"/>
                  <a:pt x="11946" y="10824"/>
                  <a:pt x="10031" y="9760"/>
                </a:cubicBezTo>
                <a:cubicBezTo>
                  <a:pt x="9301" y="9395"/>
                  <a:pt x="8511" y="9152"/>
                  <a:pt x="7782" y="8818"/>
                </a:cubicBezTo>
                <a:cubicBezTo>
                  <a:pt x="7234" y="8544"/>
                  <a:pt x="6718" y="8210"/>
                  <a:pt x="6535" y="7632"/>
                </a:cubicBezTo>
                <a:cubicBezTo>
                  <a:pt x="5958" y="5960"/>
                  <a:pt x="5532" y="4289"/>
                  <a:pt x="5320" y="2556"/>
                </a:cubicBezTo>
                <a:cubicBezTo>
                  <a:pt x="5228" y="1827"/>
                  <a:pt x="5168" y="1158"/>
                  <a:pt x="5046" y="459"/>
                </a:cubicBezTo>
                <a:cubicBezTo>
                  <a:pt x="5046" y="285"/>
                  <a:pt x="5046" y="1"/>
                  <a:pt x="478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6" name="Google Shape;566;p39"/>
          <p:cNvSpPr/>
          <p:nvPr/>
        </p:nvSpPr>
        <p:spPr>
          <a:xfrm>
            <a:off x="3757538" y="3787212"/>
            <a:ext cx="814459" cy="1351708"/>
          </a:xfrm>
          <a:custGeom>
            <a:avLst/>
            <a:gdLst/>
            <a:ahLst/>
            <a:cxnLst/>
            <a:rect l="l" t="t" r="r" b="b"/>
            <a:pathLst>
              <a:path w="14135" h="23459" extrusionOk="0">
                <a:moveTo>
                  <a:pt x="12919" y="1521"/>
                </a:moveTo>
                <a:lnTo>
                  <a:pt x="12919" y="1521"/>
                </a:lnTo>
                <a:cubicBezTo>
                  <a:pt x="12372" y="2920"/>
                  <a:pt x="12250" y="4257"/>
                  <a:pt x="12554" y="5746"/>
                </a:cubicBezTo>
                <a:cubicBezTo>
                  <a:pt x="11581" y="4227"/>
                  <a:pt x="11612" y="2555"/>
                  <a:pt x="12919" y="1521"/>
                </a:cubicBezTo>
                <a:close/>
                <a:moveTo>
                  <a:pt x="11794" y="1825"/>
                </a:moveTo>
                <a:lnTo>
                  <a:pt x="11794" y="1825"/>
                </a:lnTo>
                <a:cubicBezTo>
                  <a:pt x="10852" y="3406"/>
                  <a:pt x="11429" y="4865"/>
                  <a:pt x="12189" y="6385"/>
                </a:cubicBezTo>
                <a:cubicBezTo>
                  <a:pt x="12524" y="7145"/>
                  <a:pt x="12980" y="7813"/>
                  <a:pt x="13192" y="8664"/>
                </a:cubicBezTo>
                <a:cubicBezTo>
                  <a:pt x="13739" y="10792"/>
                  <a:pt x="13314" y="12646"/>
                  <a:pt x="11733" y="14196"/>
                </a:cubicBezTo>
                <a:cubicBezTo>
                  <a:pt x="10913" y="15017"/>
                  <a:pt x="10062" y="15777"/>
                  <a:pt x="9302" y="16689"/>
                </a:cubicBezTo>
                <a:cubicBezTo>
                  <a:pt x="9362" y="16020"/>
                  <a:pt x="9393" y="15351"/>
                  <a:pt x="9484" y="14652"/>
                </a:cubicBezTo>
                <a:cubicBezTo>
                  <a:pt x="9727" y="12342"/>
                  <a:pt x="10366" y="10184"/>
                  <a:pt x="11004" y="7965"/>
                </a:cubicBezTo>
                <a:cubicBezTo>
                  <a:pt x="11034" y="7752"/>
                  <a:pt x="11125" y="7509"/>
                  <a:pt x="11004" y="7296"/>
                </a:cubicBezTo>
                <a:cubicBezTo>
                  <a:pt x="10958" y="7283"/>
                  <a:pt x="10919" y="7277"/>
                  <a:pt x="10885" y="7277"/>
                </a:cubicBezTo>
                <a:cubicBezTo>
                  <a:pt x="10689" y="7277"/>
                  <a:pt x="10656" y="7476"/>
                  <a:pt x="10578" y="7631"/>
                </a:cubicBezTo>
                <a:cubicBezTo>
                  <a:pt x="9910" y="9576"/>
                  <a:pt x="9362" y="11552"/>
                  <a:pt x="9059" y="13588"/>
                </a:cubicBezTo>
                <a:cubicBezTo>
                  <a:pt x="8907" y="14713"/>
                  <a:pt x="8815" y="15777"/>
                  <a:pt x="8755" y="16901"/>
                </a:cubicBezTo>
                <a:cubicBezTo>
                  <a:pt x="8390" y="16233"/>
                  <a:pt x="8025" y="15625"/>
                  <a:pt x="8116" y="14743"/>
                </a:cubicBezTo>
                <a:cubicBezTo>
                  <a:pt x="8299" y="12828"/>
                  <a:pt x="7995" y="10944"/>
                  <a:pt x="7235" y="9181"/>
                </a:cubicBezTo>
                <a:cubicBezTo>
                  <a:pt x="7083" y="8847"/>
                  <a:pt x="7052" y="8573"/>
                  <a:pt x="7204" y="8239"/>
                </a:cubicBezTo>
                <a:cubicBezTo>
                  <a:pt x="7539" y="7448"/>
                  <a:pt x="7934" y="6689"/>
                  <a:pt x="8572" y="6141"/>
                </a:cubicBezTo>
                <a:cubicBezTo>
                  <a:pt x="9666" y="5199"/>
                  <a:pt x="10487" y="4014"/>
                  <a:pt x="11156" y="2737"/>
                </a:cubicBezTo>
                <a:cubicBezTo>
                  <a:pt x="11308" y="2403"/>
                  <a:pt x="11460" y="2038"/>
                  <a:pt x="11794" y="1825"/>
                </a:cubicBezTo>
                <a:close/>
                <a:moveTo>
                  <a:pt x="1672" y="488"/>
                </a:moveTo>
                <a:cubicBezTo>
                  <a:pt x="1976" y="761"/>
                  <a:pt x="2068" y="1126"/>
                  <a:pt x="2189" y="1491"/>
                </a:cubicBezTo>
                <a:cubicBezTo>
                  <a:pt x="2919" y="3649"/>
                  <a:pt x="4104" y="5503"/>
                  <a:pt x="5502" y="7296"/>
                </a:cubicBezTo>
                <a:cubicBezTo>
                  <a:pt x="7174" y="9424"/>
                  <a:pt x="7660" y="11886"/>
                  <a:pt x="7478" y="14561"/>
                </a:cubicBezTo>
                <a:cubicBezTo>
                  <a:pt x="7387" y="15412"/>
                  <a:pt x="7235" y="16263"/>
                  <a:pt x="7083" y="17205"/>
                </a:cubicBezTo>
                <a:cubicBezTo>
                  <a:pt x="4894" y="13740"/>
                  <a:pt x="3435" y="10032"/>
                  <a:pt x="2645" y="6081"/>
                </a:cubicBezTo>
                <a:cubicBezTo>
                  <a:pt x="2159" y="6263"/>
                  <a:pt x="2280" y="6506"/>
                  <a:pt x="2311" y="6749"/>
                </a:cubicBezTo>
                <a:cubicBezTo>
                  <a:pt x="2979" y="10336"/>
                  <a:pt x="4347" y="13588"/>
                  <a:pt x="6171" y="16719"/>
                </a:cubicBezTo>
                <a:cubicBezTo>
                  <a:pt x="6232" y="16841"/>
                  <a:pt x="6293" y="16901"/>
                  <a:pt x="6323" y="17023"/>
                </a:cubicBezTo>
                <a:cubicBezTo>
                  <a:pt x="4165" y="15959"/>
                  <a:pt x="2675" y="14287"/>
                  <a:pt x="1824" y="12069"/>
                </a:cubicBezTo>
                <a:cubicBezTo>
                  <a:pt x="1095" y="10397"/>
                  <a:pt x="821" y="8695"/>
                  <a:pt x="700" y="6901"/>
                </a:cubicBezTo>
                <a:cubicBezTo>
                  <a:pt x="609" y="5017"/>
                  <a:pt x="791" y="3193"/>
                  <a:pt x="1216" y="1369"/>
                </a:cubicBezTo>
                <a:cubicBezTo>
                  <a:pt x="1247" y="1065"/>
                  <a:pt x="1308" y="731"/>
                  <a:pt x="1672" y="488"/>
                </a:cubicBezTo>
                <a:close/>
                <a:moveTo>
                  <a:pt x="7812" y="16476"/>
                </a:moveTo>
                <a:lnTo>
                  <a:pt x="7812" y="16476"/>
                </a:lnTo>
                <a:cubicBezTo>
                  <a:pt x="8451" y="17509"/>
                  <a:pt x="8967" y="18543"/>
                  <a:pt x="8876" y="19819"/>
                </a:cubicBezTo>
                <a:cubicBezTo>
                  <a:pt x="7964" y="18877"/>
                  <a:pt x="7478" y="17844"/>
                  <a:pt x="7812" y="16476"/>
                </a:cubicBezTo>
                <a:close/>
                <a:moveTo>
                  <a:pt x="1746" y="1"/>
                </a:moveTo>
                <a:cubicBezTo>
                  <a:pt x="1732" y="1"/>
                  <a:pt x="1717" y="1"/>
                  <a:pt x="1703" y="2"/>
                </a:cubicBezTo>
                <a:cubicBezTo>
                  <a:pt x="1095" y="32"/>
                  <a:pt x="943" y="670"/>
                  <a:pt x="791" y="1217"/>
                </a:cubicBezTo>
                <a:cubicBezTo>
                  <a:pt x="92" y="3862"/>
                  <a:pt x="1" y="6567"/>
                  <a:pt x="457" y="9272"/>
                </a:cubicBezTo>
                <a:cubicBezTo>
                  <a:pt x="1064" y="12920"/>
                  <a:pt x="2888" y="15838"/>
                  <a:pt x="6171" y="17661"/>
                </a:cubicBezTo>
                <a:cubicBezTo>
                  <a:pt x="6718" y="17996"/>
                  <a:pt x="7235" y="18360"/>
                  <a:pt x="7600" y="18877"/>
                </a:cubicBezTo>
                <a:cubicBezTo>
                  <a:pt x="8511" y="20275"/>
                  <a:pt x="9514" y="21613"/>
                  <a:pt x="10578" y="22920"/>
                </a:cubicBezTo>
                <a:cubicBezTo>
                  <a:pt x="10704" y="23096"/>
                  <a:pt x="10871" y="23459"/>
                  <a:pt x="11097" y="23459"/>
                </a:cubicBezTo>
                <a:cubicBezTo>
                  <a:pt x="11145" y="23459"/>
                  <a:pt x="11194" y="23443"/>
                  <a:pt x="11247" y="23406"/>
                </a:cubicBezTo>
                <a:cubicBezTo>
                  <a:pt x="11581" y="23133"/>
                  <a:pt x="11125" y="22829"/>
                  <a:pt x="10943" y="22616"/>
                </a:cubicBezTo>
                <a:cubicBezTo>
                  <a:pt x="10183" y="21704"/>
                  <a:pt x="9514" y="20792"/>
                  <a:pt x="9454" y="19576"/>
                </a:cubicBezTo>
                <a:cubicBezTo>
                  <a:pt x="9362" y="18604"/>
                  <a:pt x="9302" y="17661"/>
                  <a:pt x="9940" y="16841"/>
                </a:cubicBezTo>
                <a:cubicBezTo>
                  <a:pt x="10639" y="15959"/>
                  <a:pt x="11399" y="15199"/>
                  <a:pt x="12189" y="14439"/>
                </a:cubicBezTo>
                <a:cubicBezTo>
                  <a:pt x="12949" y="13680"/>
                  <a:pt x="13466" y="12798"/>
                  <a:pt x="13739" y="11734"/>
                </a:cubicBezTo>
                <a:cubicBezTo>
                  <a:pt x="14135" y="10184"/>
                  <a:pt x="13983" y="8664"/>
                  <a:pt x="13527" y="7145"/>
                </a:cubicBezTo>
                <a:cubicBezTo>
                  <a:pt x="12949" y="5230"/>
                  <a:pt x="12706" y="3375"/>
                  <a:pt x="13527" y="1491"/>
                </a:cubicBezTo>
                <a:cubicBezTo>
                  <a:pt x="13618" y="1187"/>
                  <a:pt x="13831" y="822"/>
                  <a:pt x="13527" y="579"/>
                </a:cubicBezTo>
                <a:cubicBezTo>
                  <a:pt x="13371" y="438"/>
                  <a:pt x="13215" y="388"/>
                  <a:pt x="13060" y="388"/>
                </a:cubicBezTo>
                <a:cubicBezTo>
                  <a:pt x="12881" y="388"/>
                  <a:pt x="12702" y="453"/>
                  <a:pt x="12524" y="518"/>
                </a:cubicBezTo>
                <a:cubicBezTo>
                  <a:pt x="12341" y="609"/>
                  <a:pt x="12189" y="670"/>
                  <a:pt x="12037" y="761"/>
                </a:cubicBezTo>
                <a:cubicBezTo>
                  <a:pt x="11308" y="1187"/>
                  <a:pt x="10943" y="1856"/>
                  <a:pt x="10548" y="2555"/>
                </a:cubicBezTo>
                <a:cubicBezTo>
                  <a:pt x="10062" y="3497"/>
                  <a:pt x="9575" y="4409"/>
                  <a:pt x="8755" y="5138"/>
                </a:cubicBezTo>
                <a:cubicBezTo>
                  <a:pt x="7903" y="5898"/>
                  <a:pt x="7083" y="6749"/>
                  <a:pt x="6688" y="7904"/>
                </a:cubicBezTo>
                <a:cubicBezTo>
                  <a:pt x="4894" y="5838"/>
                  <a:pt x="3435" y="3619"/>
                  <a:pt x="2645" y="1096"/>
                </a:cubicBezTo>
                <a:cubicBezTo>
                  <a:pt x="2497" y="621"/>
                  <a:pt x="2348" y="1"/>
                  <a:pt x="174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67" name="Google Shape;567;p39"/>
          <p:cNvGrpSpPr/>
          <p:nvPr/>
        </p:nvGrpSpPr>
        <p:grpSpPr>
          <a:xfrm rot="-5400000" flipH="1">
            <a:off x="4474072" y="3314777"/>
            <a:ext cx="420493" cy="461160"/>
            <a:chOff x="3197917" y="3562336"/>
            <a:chExt cx="222648" cy="244181"/>
          </a:xfrm>
        </p:grpSpPr>
        <p:sp>
          <p:nvSpPr>
            <p:cNvPr id="568" name="Google Shape;568;p39"/>
            <p:cNvSpPr/>
            <p:nvPr/>
          </p:nvSpPr>
          <p:spPr>
            <a:xfrm>
              <a:off x="3334095" y="3721541"/>
              <a:ext cx="86470" cy="84976"/>
            </a:xfrm>
            <a:custGeom>
              <a:avLst/>
              <a:gdLst/>
              <a:ahLst/>
              <a:cxnLst/>
              <a:rect l="l" t="t" r="r" b="b"/>
              <a:pathLst>
                <a:path w="1795" h="1764" extrusionOk="0">
                  <a:moveTo>
                    <a:pt x="882" y="1"/>
                  </a:moveTo>
                  <a:cubicBezTo>
                    <a:pt x="730" y="396"/>
                    <a:pt x="396" y="700"/>
                    <a:pt x="1" y="852"/>
                  </a:cubicBezTo>
                  <a:lnTo>
                    <a:pt x="1" y="913"/>
                  </a:lnTo>
                  <a:cubicBezTo>
                    <a:pt x="426" y="1065"/>
                    <a:pt x="761" y="1369"/>
                    <a:pt x="882" y="1764"/>
                  </a:cubicBezTo>
                  <a:lnTo>
                    <a:pt x="943" y="1764"/>
                  </a:lnTo>
                  <a:cubicBezTo>
                    <a:pt x="1095" y="1369"/>
                    <a:pt x="1429" y="1065"/>
                    <a:pt x="1794" y="913"/>
                  </a:cubicBezTo>
                  <a:lnTo>
                    <a:pt x="1794" y="852"/>
                  </a:lnTo>
                  <a:cubicBezTo>
                    <a:pt x="1399" y="700"/>
                    <a:pt x="1095" y="396"/>
                    <a:pt x="88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39"/>
            <p:cNvSpPr/>
            <p:nvPr/>
          </p:nvSpPr>
          <p:spPr>
            <a:xfrm>
              <a:off x="3197917" y="3562336"/>
              <a:ext cx="118697" cy="114602"/>
            </a:xfrm>
            <a:custGeom>
              <a:avLst/>
              <a:gdLst/>
              <a:ahLst/>
              <a:cxnLst/>
              <a:rect l="l" t="t" r="r" b="b"/>
              <a:pathLst>
                <a:path w="2464" h="2379" extrusionOk="0">
                  <a:moveTo>
                    <a:pt x="1243" y="0"/>
                  </a:moveTo>
                  <a:cubicBezTo>
                    <a:pt x="1240" y="0"/>
                    <a:pt x="1232" y="8"/>
                    <a:pt x="1217" y="23"/>
                  </a:cubicBezTo>
                  <a:cubicBezTo>
                    <a:pt x="1034" y="570"/>
                    <a:pt x="578" y="1026"/>
                    <a:pt x="31" y="1178"/>
                  </a:cubicBezTo>
                  <a:cubicBezTo>
                    <a:pt x="1" y="1178"/>
                    <a:pt x="1" y="1209"/>
                    <a:pt x="31" y="1209"/>
                  </a:cubicBezTo>
                  <a:cubicBezTo>
                    <a:pt x="578" y="1391"/>
                    <a:pt x="1034" y="1817"/>
                    <a:pt x="1217" y="2333"/>
                  </a:cubicBezTo>
                  <a:cubicBezTo>
                    <a:pt x="1217" y="2364"/>
                    <a:pt x="1224" y="2379"/>
                    <a:pt x="1232" y="2379"/>
                  </a:cubicBezTo>
                  <a:cubicBezTo>
                    <a:pt x="1240" y="2379"/>
                    <a:pt x="1247" y="2364"/>
                    <a:pt x="1247" y="2333"/>
                  </a:cubicBezTo>
                  <a:cubicBezTo>
                    <a:pt x="1430" y="1817"/>
                    <a:pt x="1885" y="1361"/>
                    <a:pt x="2433" y="1209"/>
                  </a:cubicBezTo>
                  <a:cubicBezTo>
                    <a:pt x="2463" y="1209"/>
                    <a:pt x="2463" y="1178"/>
                    <a:pt x="2433" y="1178"/>
                  </a:cubicBezTo>
                  <a:cubicBezTo>
                    <a:pt x="1885" y="966"/>
                    <a:pt x="1430" y="570"/>
                    <a:pt x="1247" y="23"/>
                  </a:cubicBezTo>
                  <a:cubicBezTo>
                    <a:pt x="1247" y="8"/>
                    <a:pt x="1247" y="0"/>
                    <a:pt x="1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40"/>
          <p:cNvSpPr/>
          <p:nvPr/>
        </p:nvSpPr>
        <p:spPr>
          <a:xfrm>
            <a:off x="539552" y="1347614"/>
            <a:ext cx="5616624" cy="4614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5" name="Google Shape;575;p40"/>
          <p:cNvSpPr txBox="1">
            <a:spLocks noGrp="1"/>
          </p:cNvSpPr>
          <p:nvPr>
            <p:ph type="body" idx="1"/>
          </p:nvPr>
        </p:nvSpPr>
        <p:spPr>
          <a:xfrm>
            <a:off x="755576" y="2156950"/>
            <a:ext cx="7560840" cy="271905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spcAft>
                <a:spcPts val="1600"/>
              </a:spcAft>
              <a:buSzPts val="1100"/>
              <a:buNone/>
            </a:pPr>
            <a:r>
              <a:rPr lang="en-US" sz="1400" dirty="0" err="1"/>
              <a:t>Sebuah</a:t>
            </a:r>
            <a:r>
              <a:rPr lang="en-US" sz="1400" dirty="0"/>
              <a:t> </a:t>
            </a:r>
            <a:r>
              <a:rPr lang="en-US" sz="1400" dirty="0" err="1"/>
              <a:t>puisi</a:t>
            </a:r>
            <a:r>
              <a:rPr lang="en-US" sz="1400" dirty="0"/>
              <a:t> </a:t>
            </a:r>
            <a:r>
              <a:rPr lang="en-US" sz="1400" dirty="0" err="1"/>
              <a:t>biasanya</a:t>
            </a:r>
            <a:r>
              <a:rPr lang="en-US" sz="1400" dirty="0"/>
              <a:t> </a:t>
            </a:r>
            <a:r>
              <a:rPr lang="en-US" sz="1400" dirty="0" err="1"/>
              <a:t>menggunakan</a:t>
            </a:r>
            <a:r>
              <a:rPr lang="en-US" sz="1400" dirty="0"/>
              <a:t> </a:t>
            </a:r>
            <a:r>
              <a:rPr lang="en-US" sz="1400" dirty="0" err="1"/>
              <a:t>beberapa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salah</a:t>
            </a:r>
            <a:r>
              <a:rPr lang="en-US" sz="1400" dirty="0"/>
              <a:t> </a:t>
            </a:r>
            <a:r>
              <a:rPr lang="en-US" sz="1400" dirty="0" err="1"/>
              <a:t>satu</a:t>
            </a:r>
            <a:r>
              <a:rPr lang="en-US" sz="1400" dirty="0"/>
              <a:t> </a:t>
            </a:r>
            <a:r>
              <a:rPr lang="en-US" sz="1400" dirty="0" err="1"/>
              <a:t>unsur</a:t>
            </a:r>
            <a:r>
              <a:rPr lang="en-US" sz="1400" dirty="0"/>
              <a:t> </a:t>
            </a:r>
            <a:r>
              <a:rPr lang="en-US" sz="1400" dirty="0" err="1"/>
              <a:t>secara</a:t>
            </a:r>
            <a:r>
              <a:rPr lang="en-US" sz="1400" dirty="0"/>
              <a:t> </a:t>
            </a:r>
            <a:r>
              <a:rPr lang="en-US" sz="1400" dirty="0" err="1"/>
              <a:t>dominan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membangun</a:t>
            </a:r>
            <a:r>
              <a:rPr lang="en-US" sz="1400" dirty="0"/>
              <a:t> </a:t>
            </a:r>
            <a:r>
              <a:rPr lang="en-US" sz="1400" dirty="0" err="1"/>
              <a:t>makna</a:t>
            </a:r>
            <a:r>
              <a:rPr lang="en-US" sz="1400" dirty="0"/>
              <a:t>. </a:t>
            </a:r>
            <a:r>
              <a:rPr lang="en-US" sz="1400" dirty="0" err="1"/>
              <a:t>Berikut</a:t>
            </a:r>
            <a:r>
              <a:rPr lang="en-US" sz="1400" dirty="0"/>
              <a:t> </a:t>
            </a:r>
            <a:r>
              <a:rPr lang="en-US" sz="1400" dirty="0" err="1"/>
              <a:t>ini</a:t>
            </a:r>
            <a:r>
              <a:rPr lang="en-US" sz="1400" dirty="0"/>
              <a:t> </a:t>
            </a:r>
            <a:r>
              <a:rPr lang="en-US" sz="1400" dirty="0" err="1"/>
              <a:t>jenis</a:t>
            </a:r>
            <a:r>
              <a:rPr lang="en-US" sz="1400" dirty="0"/>
              <a:t> </a:t>
            </a:r>
            <a:r>
              <a:rPr lang="en-US" sz="1400" dirty="0" err="1"/>
              <a:t>gaya</a:t>
            </a:r>
            <a:r>
              <a:rPr lang="en-US" sz="1400" dirty="0"/>
              <a:t> </a:t>
            </a:r>
            <a:r>
              <a:rPr lang="en-US" sz="1400" dirty="0" err="1"/>
              <a:t>bahasa</a:t>
            </a:r>
            <a:r>
              <a:rPr lang="en-US" sz="1400" dirty="0"/>
              <a:t> yang </a:t>
            </a:r>
            <a:r>
              <a:rPr lang="en-US" sz="1400" dirty="0" err="1"/>
              <a:t>sering</a:t>
            </a:r>
            <a:r>
              <a:rPr lang="en-US" sz="1400" dirty="0"/>
              <a:t> </a:t>
            </a:r>
            <a:r>
              <a:rPr lang="en-US" sz="1400" dirty="0" err="1"/>
              <a:t>digunakan</a:t>
            </a:r>
            <a:r>
              <a:rPr lang="en-US" sz="1400" dirty="0"/>
              <a:t> </a:t>
            </a:r>
            <a:r>
              <a:rPr lang="en-US" sz="1400" dirty="0" err="1"/>
              <a:t>oleh</a:t>
            </a:r>
            <a:r>
              <a:rPr lang="en-US" sz="1400" dirty="0"/>
              <a:t> </a:t>
            </a:r>
            <a:r>
              <a:rPr lang="en-US" sz="1400" dirty="0" err="1"/>
              <a:t>para</a:t>
            </a:r>
            <a:r>
              <a:rPr lang="en-US" sz="1400" dirty="0"/>
              <a:t> </a:t>
            </a:r>
            <a:r>
              <a:rPr lang="en-US" sz="1400" dirty="0" err="1"/>
              <a:t>penyair</a:t>
            </a:r>
            <a:r>
              <a:rPr lang="en-US" sz="1400" dirty="0"/>
              <a:t>:</a:t>
            </a:r>
          </a:p>
          <a:p>
            <a:pPr lvl="0" algn="l"/>
            <a:r>
              <a:rPr lang="en-US" sz="1200" dirty="0" err="1"/>
              <a:t>Metafora</a:t>
            </a:r>
            <a:r>
              <a:rPr lang="en-US" sz="1200" dirty="0"/>
              <a:t> </a:t>
            </a:r>
            <a:r>
              <a:rPr lang="en-US" sz="1200" dirty="0" err="1"/>
              <a:t>adalah</a:t>
            </a:r>
            <a:r>
              <a:rPr lang="en-US" sz="1200" dirty="0"/>
              <a:t> </a:t>
            </a:r>
            <a:r>
              <a:rPr lang="en-US" sz="1200" dirty="0" err="1"/>
              <a:t>sebuah</a:t>
            </a:r>
            <a:r>
              <a:rPr lang="en-US" sz="1200" dirty="0"/>
              <a:t> kata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ungkapan</a:t>
            </a:r>
            <a:r>
              <a:rPr lang="en-US" sz="1200" dirty="0"/>
              <a:t> yang </a:t>
            </a:r>
            <a:r>
              <a:rPr lang="en-US" sz="1200" dirty="0" err="1"/>
              <a:t>maknanya</a:t>
            </a:r>
            <a:r>
              <a:rPr lang="en-US" sz="1200" dirty="0"/>
              <a:t> </a:t>
            </a:r>
            <a:r>
              <a:rPr lang="en-US" sz="1200" dirty="0" err="1"/>
              <a:t>bersifat</a:t>
            </a:r>
            <a:r>
              <a:rPr lang="en-US" sz="1200" dirty="0"/>
              <a:t> </a:t>
            </a:r>
            <a:r>
              <a:rPr lang="en-US" sz="1200" dirty="0" err="1"/>
              <a:t>kiasan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bukan</a:t>
            </a:r>
            <a:r>
              <a:rPr lang="en-US" sz="1200" dirty="0"/>
              <a:t> </a:t>
            </a:r>
            <a:r>
              <a:rPr lang="en-US" sz="1200" dirty="0" err="1"/>
              <a:t>harfiah</a:t>
            </a:r>
            <a:r>
              <a:rPr lang="en-US" sz="1200" dirty="0"/>
              <a:t> </a:t>
            </a:r>
            <a:r>
              <a:rPr lang="en-US" sz="1200" dirty="0" err="1"/>
              <a:t>karena</a:t>
            </a:r>
            <a:r>
              <a:rPr lang="en-US" sz="1200" dirty="0"/>
              <a:t> </a:t>
            </a:r>
            <a:r>
              <a:rPr lang="en-US" sz="1200" dirty="0" err="1"/>
              <a:t>ini</a:t>
            </a:r>
            <a:r>
              <a:rPr lang="en-US" sz="1200" dirty="0"/>
              <a:t> </a:t>
            </a:r>
            <a:r>
              <a:rPr lang="en-US" sz="1200" dirty="0" err="1"/>
              <a:t>berfungsi</a:t>
            </a:r>
            <a:r>
              <a:rPr lang="en-US" sz="1200" dirty="0"/>
              <a:t> </a:t>
            </a:r>
            <a:r>
              <a:rPr lang="en-US" sz="1200" dirty="0" err="1"/>
              <a:t>menjelaskan</a:t>
            </a:r>
            <a:r>
              <a:rPr lang="en-US" sz="1200" dirty="0"/>
              <a:t> </a:t>
            </a:r>
            <a:r>
              <a:rPr lang="en-US" sz="1200" dirty="0" err="1"/>
              <a:t>sebuah</a:t>
            </a:r>
            <a:r>
              <a:rPr lang="en-US" sz="1200" dirty="0"/>
              <a:t> </a:t>
            </a:r>
            <a:r>
              <a:rPr lang="en-US" sz="1200" dirty="0" err="1"/>
              <a:t>konsep</a:t>
            </a:r>
            <a:r>
              <a:rPr lang="en-US" sz="1200" dirty="0"/>
              <a:t>.</a:t>
            </a:r>
          </a:p>
          <a:p>
            <a:pPr lvl="0" algn="l"/>
            <a:r>
              <a:rPr lang="en-US" sz="1200" dirty="0"/>
              <a:t>simile </a:t>
            </a:r>
            <a:r>
              <a:rPr lang="en-US" sz="1200" dirty="0" err="1"/>
              <a:t>lebih</a:t>
            </a:r>
            <a:r>
              <a:rPr lang="en-US" sz="1200" dirty="0"/>
              <a:t> </a:t>
            </a:r>
            <a:r>
              <a:rPr lang="en-US" sz="1200" dirty="0" err="1"/>
              <a:t>memiliki</a:t>
            </a:r>
            <a:r>
              <a:rPr lang="en-US" sz="1200" dirty="0"/>
              <a:t> </a:t>
            </a:r>
            <a:r>
              <a:rPr lang="en-US" sz="1200" dirty="0" err="1"/>
              <a:t>fungsi</a:t>
            </a:r>
            <a:r>
              <a:rPr lang="en-US" sz="1200" dirty="0"/>
              <a:t> yang </a:t>
            </a:r>
            <a:r>
              <a:rPr lang="en-US" sz="1200" dirty="0" err="1"/>
              <a:t>sama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metafora</a:t>
            </a:r>
            <a:r>
              <a:rPr lang="en-US" sz="1200" dirty="0"/>
              <a:t> </a:t>
            </a:r>
            <a:r>
              <a:rPr lang="en-US" sz="1200" dirty="0" err="1"/>
              <a:t>yaitu</a:t>
            </a:r>
            <a:r>
              <a:rPr lang="en-US" sz="1200" dirty="0"/>
              <a:t> </a:t>
            </a:r>
            <a:r>
              <a:rPr lang="en-US" sz="1200" dirty="0" err="1"/>
              <a:t>membandingkan</a:t>
            </a:r>
            <a:r>
              <a:rPr lang="en-US" sz="1200" dirty="0"/>
              <a:t> </a:t>
            </a:r>
            <a:r>
              <a:rPr lang="en-US" sz="1200" dirty="0" err="1"/>
              <a:t>sesuatu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sesuatu</a:t>
            </a:r>
            <a:r>
              <a:rPr lang="en-US" sz="1200" dirty="0"/>
              <a:t> yang lain </a:t>
            </a:r>
            <a:r>
              <a:rPr lang="en-US" sz="1200" dirty="0" err="1"/>
              <a:t>namun</a:t>
            </a:r>
            <a:r>
              <a:rPr lang="en-US" sz="1200" dirty="0"/>
              <a:t> yang </a:t>
            </a:r>
            <a:r>
              <a:rPr lang="en-US" sz="1200" dirty="0" err="1"/>
              <a:t>masih</a:t>
            </a:r>
            <a:r>
              <a:rPr lang="en-US" sz="1200" dirty="0"/>
              <a:t> </a:t>
            </a:r>
            <a:r>
              <a:rPr lang="en-US" sz="1200" dirty="0" err="1"/>
              <a:t>memiliki</a:t>
            </a:r>
            <a:r>
              <a:rPr lang="en-US" sz="1200" dirty="0"/>
              <a:t> </a:t>
            </a:r>
            <a:r>
              <a:rPr lang="en-US" sz="1200" dirty="0" err="1"/>
              <a:t>kesamaan-kesamaan</a:t>
            </a:r>
            <a:r>
              <a:rPr lang="en-US" sz="1200" dirty="0"/>
              <a:t> </a:t>
            </a:r>
            <a:r>
              <a:rPr lang="en-US" sz="1200" dirty="0" err="1"/>
              <a:t>tertentu</a:t>
            </a:r>
            <a:r>
              <a:rPr lang="en-US" sz="1200" dirty="0"/>
              <a:t>.</a:t>
            </a:r>
          </a:p>
          <a:p>
            <a:pPr lvl="0" algn="l"/>
            <a:r>
              <a:rPr lang="en-US" sz="1200" dirty="0" err="1"/>
              <a:t>Personifikasi</a:t>
            </a:r>
            <a:r>
              <a:rPr lang="en-US" sz="1200" dirty="0"/>
              <a:t> </a:t>
            </a:r>
            <a:r>
              <a:rPr lang="en-US" sz="1200" dirty="0" err="1"/>
              <a:t>adalah</a:t>
            </a:r>
            <a:r>
              <a:rPr lang="en-US" sz="1200" dirty="0"/>
              <a:t> </a:t>
            </a:r>
            <a:r>
              <a:rPr lang="en-US" sz="1200" dirty="0" err="1"/>
              <a:t>gaya</a:t>
            </a:r>
            <a:r>
              <a:rPr lang="en-US" sz="1200" dirty="0"/>
              <a:t> </a:t>
            </a:r>
            <a:r>
              <a:rPr lang="en-US" sz="1200" dirty="0" err="1"/>
              <a:t>bahasa</a:t>
            </a:r>
            <a:r>
              <a:rPr lang="en-US" sz="1200" dirty="0"/>
              <a:t> lain yang </a:t>
            </a:r>
            <a:r>
              <a:rPr lang="en-US" sz="1200" dirty="0" err="1"/>
              <a:t>cukup</a:t>
            </a:r>
            <a:r>
              <a:rPr lang="en-US" sz="1200" dirty="0"/>
              <a:t> </a:t>
            </a:r>
            <a:r>
              <a:rPr lang="en-US" sz="1200" dirty="0" err="1"/>
              <a:t>populer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puisi</a:t>
            </a:r>
            <a:r>
              <a:rPr lang="en-US" sz="1200" dirty="0"/>
              <a:t> .</a:t>
            </a:r>
          </a:p>
          <a:p>
            <a:pPr lvl="0" algn="l"/>
            <a:r>
              <a:rPr lang="en-US" sz="1200" dirty="0"/>
              <a:t>Dan </a:t>
            </a:r>
            <a:r>
              <a:rPr lang="en-US" sz="1200" dirty="0" err="1"/>
              <a:t>ada</a:t>
            </a:r>
            <a:r>
              <a:rPr lang="en-US" sz="1200" dirty="0"/>
              <a:t> pula </a:t>
            </a:r>
            <a:r>
              <a:rPr lang="en-US" sz="1200" dirty="0" err="1"/>
              <a:t>gaya</a:t>
            </a:r>
            <a:r>
              <a:rPr lang="en-US" sz="1200" dirty="0"/>
              <a:t> </a:t>
            </a:r>
            <a:r>
              <a:rPr lang="en-US" sz="1200" dirty="0" err="1"/>
              <a:t>bahasa</a:t>
            </a:r>
            <a:r>
              <a:rPr lang="en-US" sz="1200" dirty="0"/>
              <a:t> </a:t>
            </a:r>
            <a:r>
              <a:rPr lang="en-US" sz="1200" dirty="0" err="1"/>
              <a:t>metonimi</a:t>
            </a:r>
            <a:r>
              <a:rPr lang="en-US" sz="1200" dirty="0"/>
              <a:t>. </a:t>
            </a:r>
            <a:r>
              <a:rPr lang="en-US" sz="1200" dirty="0" err="1"/>
              <a:t>Metonimi</a:t>
            </a:r>
            <a:r>
              <a:rPr lang="en-US" sz="1200" dirty="0"/>
              <a:t> </a:t>
            </a:r>
            <a:r>
              <a:rPr lang="en-US" sz="1200" dirty="0" err="1"/>
              <a:t>selalu</a:t>
            </a:r>
            <a:r>
              <a:rPr lang="en-US" sz="1200" dirty="0"/>
              <a:t> </a:t>
            </a:r>
            <a:r>
              <a:rPr lang="en-US" sz="1200" dirty="0" err="1"/>
              <a:t>memiliki</a:t>
            </a:r>
            <a:r>
              <a:rPr lang="en-US" sz="1200" dirty="0"/>
              <a:t> </a:t>
            </a:r>
            <a:r>
              <a:rPr lang="en-US" sz="1200" dirty="0" err="1"/>
              <a:t>hubungan</a:t>
            </a:r>
            <a:r>
              <a:rPr lang="en-US" sz="1200" dirty="0"/>
              <a:t> </a:t>
            </a:r>
            <a:r>
              <a:rPr lang="en-US" sz="1200" dirty="0" err="1"/>
              <a:t>kedekatan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hal</a:t>
            </a:r>
            <a:r>
              <a:rPr lang="en-US" sz="1200" dirty="0"/>
              <a:t> yang </a:t>
            </a:r>
            <a:r>
              <a:rPr lang="en-US" sz="1200" dirty="0" err="1"/>
              <a:t>diwakilinya</a:t>
            </a:r>
            <a:r>
              <a:rPr lang="en-US" sz="1200" dirty="0"/>
              <a:t>.</a:t>
            </a:r>
          </a:p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/>
          </a:p>
        </p:txBody>
      </p:sp>
      <p:sp>
        <p:nvSpPr>
          <p:cNvPr id="576" name="Google Shape;576;p40"/>
          <p:cNvSpPr txBox="1">
            <a:spLocks noGrp="1"/>
          </p:cNvSpPr>
          <p:nvPr>
            <p:ph type="title"/>
          </p:nvPr>
        </p:nvSpPr>
        <p:spPr>
          <a:xfrm>
            <a:off x="1259631" y="957603"/>
            <a:ext cx="5832648" cy="89567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U</a:t>
            </a:r>
            <a:r>
              <a:rPr lang="en" dirty="0" smtClean="0"/>
              <a:t>nsur-unsur pembangunan puisi</a:t>
            </a:r>
            <a:endParaRPr dirty="0"/>
          </a:p>
        </p:txBody>
      </p:sp>
      <p:sp>
        <p:nvSpPr>
          <p:cNvPr id="579" name="Google Shape;579;p40"/>
          <p:cNvSpPr/>
          <p:nvPr/>
        </p:nvSpPr>
        <p:spPr>
          <a:xfrm rot="59522">
            <a:off x="5087581" y="911682"/>
            <a:ext cx="129524" cy="129596"/>
          </a:xfrm>
          <a:custGeom>
            <a:avLst/>
            <a:gdLst/>
            <a:ahLst/>
            <a:cxnLst/>
            <a:rect l="l" t="t" r="r" b="b"/>
            <a:pathLst>
              <a:path w="1794" h="1795" extrusionOk="0">
                <a:moveTo>
                  <a:pt x="943" y="1"/>
                </a:moveTo>
                <a:cubicBezTo>
                  <a:pt x="730" y="426"/>
                  <a:pt x="396" y="730"/>
                  <a:pt x="1" y="882"/>
                </a:cubicBezTo>
                <a:lnTo>
                  <a:pt x="1" y="913"/>
                </a:lnTo>
                <a:cubicBezTo>
                  <a:pt x="396" y="1065"/>
                  <a:pt x="730" y="1369"/>
                  <a:pt x="882" y="1794"/>
                </a:cubicBezTo>
                <a:lnTo>
                  <a:pt x="943" y="1794"/>
                </a:lnTo>
                <a:cubicBezTo>
                  <a:pt x="1034" y="1369"/>
                  <a:pt x="1399" y="1065"/>
                  <a:pt x="1794" y="913"/>
                </a:cubicBezTo>
                <a:lnTo>
                  <a:pt x="1794" y="882"/>
                </a:lnTo>
                <a:cubicBezTo>
                  <a:pt x="1429" y="730"/>
                  <a:pt x="1095" y="426"/>
                  <a:pt x="9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0" name="Google Shape;580;p40"/>
          <p:cNvSpPr/>
          <p:nvPr/>
        </p:nvSpPr>
        <p:spPr>
          <a:xfrm rot="59522">
            <a:off x="5468008" y="697316"/>
            <a:ext cx="179990" cy="170171"/>
          </a:xfrm>
          <a:custGeom>
            <a:avLst/>
            <a:gdLst/>
            <a:ahLst/>
            <a:cxnLst/>
            <a:rect l="l" t="t" r="r" b="b"/>
            <a:pathLst>
              <a:path w="2493" h="2357" extrusionOk="0">
                <a:moveTo>
                  <a:pt x="1262" y="1"/>
                </a:moveTo>
                <a:cubicBezTo>
                  <a:pt x="1254" y="1"/>
                  <a:pt x="1247" y="8"/>
                  <a:pt x="1247" y="24"/>
                </a:cubicBezTo>
                <a:cubicBezTo>
                  <a:pt x="1034" y="540"/>
                  <a:pt x="578" y="966"/>
                  <a:pt x="61" y="1148"/>
                </a:cubicBezTo>
                <a:cubicBezTo>
                  <a:pt x="0" y="1148"/>
                  <a:pt x="0" y="1209"/>
                  <a:pt x="61" y="1209"/>
                </a:cubicBezTo>
                <a:cubicBezTo>
                  <a:pt x="578" y="1361"/>
                  <a:pt x="1034" y="1817"/>
                  <a:pt x="1247" y="2334"/>
                </a:cubicBezTo>
                <a:cubicBezTo>
                  <a:pt x="1247" y="2349"/>
                  <a:pt x="1254" y="2356"/>
                  <a:pt x="1262" y="2356"/>
                </a:cubicBezTo>
                <a:cubicBezTo>
                  <a:pt x="1269" y="2356"/>
                  <a:pt x="1277" y="2349"/>
                  <a:pt x="1277" y="2334"/>
                </a:cubicBezTo>
                <a:cubicBezTo>
                  <a:pt x="1459" y="1817"/>
                  <a:pt x="1915" y="1391"/>
                  <a:pt x="2462" y="1209"/>
                </a:cubicBezTo>
                <a:cubicBezTo>
                  <a:pt x="2493" y="1209"/>
                  <a:pt x="2493" y="1148"/>
                  <a:pt x="2462" y="1148"/>
                </a:cubicBezTo>
                <a:cubicBezTo>
                  <a:pt x="1915" y="996"/>
                  <a:pt x="1459" y="540"/>
                  <a:pt x="1277" y="24"/>
                </a:cubicBezTo>
                <a:cubicBezTo>
                  <a:pt x="1277" y="8"/>
                  <a:pt x="1269" y="1"/>
                  <a:pt x="126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1" name="Google Shape;581;p40"/>
          <p:cNvGrpSpPr/>
          <p:nvPr/>
        </p:nvGrpSpPr>
        <p:grpSpPr>
          <a:xfrm>
            <a:off x="7586098" y="3214820"/>
            <a:ext cx="414269" cy="1035887"/>
            <a:chOff x="7586098" y="3214820"/>
            <a:chExt cx="414269" cy="1035887"/>
          </a:xfrm>
        </p:grpSpPr>
        <p:sp>
          <p:nvSpPr>
            <p:cNvPr id="582" name="Google Shape;582;p40"/>
            <p:cNvSpPr/>
            <p:nvPr/>
          </p:nvSpPr>
          <p:spPr>
            <a:xfrm rot="59522">
              <a:off x="7869731" y="3629757"/>
              <a:ext cx="129524" cy="129596"/>
            </a:xfrm>
            <a:custGeom>
              <a:avLst/>
              <a:gdLst/>
              <a:ahLst/>
              <a:cxnLst/>
              <a:rect l="l" t="t" r="r" b="b"/>
              <a:pathLst>
                <a:path w="1794" h="1795" extrusionOk="0">
                  <a:moveTo>
                    <a:pt x="943" y="1"/>
                  </a:moveTo>
                  <a:cubicBezTo>
                    <a:pt x="730" y="426"/>
                    <a:pt x="396" y="730"/>
                    <a:pt x="1" y="882"/>
                  </a:cubicBezTo>
                  <a:lnTo>
                    <a:pt x="1" y="913"/>
                  </a:lnTo>
                  <a:cubicBezTo>
                    <a:pt x="396" y="1065"/>
                    <a:pt x="730" y="1369"/>
                    <a:pt x="882" y="1794"/>
                  </a:cubicBezTo>
                  <a:lnTo>
                    <a:pt x="943" y="1794"/>
                  </a:lnTo>
                  <a:cubicBezTo>
                    <a:pt x="1034" y="1369"/>
                    <a:pt x="1399" y="1065"/>
                    <a:pt x="1794" y="913"/>
                  </a:cubicBezTo>
                  <a:lnTo>
                    <a:pt x="1794" y="882"/>
                  </a:lnTo>
                  <a:cubicBezTo>
                    <a:pt x="1429" y="730"/>
                    <a:pt x="1095" y="426"/>
                    <a:pt x="94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40"/>
            <p:cNvSpPr/>
            <p:nvPr/>
          </p:nvSpPr>
          <p:spPr>
            <a:xfrm rot="59522">
              <a:off x="7587558" y="3216366"/>
              <a:ext cx="179990" cy="170171"/>
            </a:xfrm>
            <a:custGeom>
              <a:avLst/>
              <a:gdLst/>
              <a:ahLst/>
              <a:cxnLst/>
              <a:rect l="l" t="t" r="r" b="b"/>
              <a:pathLst>
                <a:path w="2493" h="2357" extrusionOk="0">
                  <a:moveTo>
                    <a:pt x="1262" y="1"/>
                  </a:moveTo>
                  <a:cubicBezTo>
                    <a:pt x="1254" y="1"/>
                    <a:pt x="1247" y="8"/>
                    <a:pt x="1247" y="24"/>
                  </a:cubicBezTo>
                  <a:cubicBezTo>
                    <a:pt x="1034" y="540"/>
                    <a:pt x="578" y="966"/>
                    <a:pt x="61" y="1148"/>
                  </a:cubicBezTo>
                  <a:cubicBezTo>
                    <a:pt x="0" y="1148"/>
                    <a:pt x="0" y="1209"/>
                    <a:pt x="61" y="1209"/>
                  </a:cubicBezTo>
                  <a:cubicBezTo>
                    <a:pt x="578" y="1361"/>
                    <a:pt x="1034" y="1817"/>
                    <a:pt x="1247" y="2334"/>
                  </a:cubicBezTo>
                  <a:cubicBezTo>
                    <a:pt x="1247" y="2349"/>
                    <a:pt x="1254" y="2356"/>
                    <a:pt x="1262" y="2356"/>
                  </a:cubicBezTo>
                  <a:cubicBezTo>
                    <a:pt x="1269" y="2356"/>
                    <a:pt x="1277" y="2349"/>
                    <a:pt x="1277" y="2334"/>
                  </a:cubicBezTo>
                  <a:cubicBezTo>
                    <a:pt x="1459" y="1817"/>
                    <a:pt x="1915" y="1391"/>
                    <a:pt x="2462" y="1209"/>
                  </a:cubicBezTo>
                  <a:cubicBezTo>
                    <a:pt x="2493" y="1209"/>
                    <a:pt x="2493" y="1148"/>
                    <a:pt x="2462" y="1148"/>
                  </a:cubicBezTo>
                  <a:cubicBezTo>
                    <a:pt x="1915" y="996"/>
                    <a:pt x="1459" y="540"/>
                    <a:pt x="1277" y="24"/>
                  </a:cubicBezTo>
                  <a:cubicBezTo>
                    <a:pt x="1277" y="8"/>
                    <a:pt x="1269" y="1"/>
                    <a:pt x="12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40"/>
            <p:cNvSpPr/>
            <p:nvPr/>
          </p:nvSpPr>
          <p:spPr>
            <a:xfrm rot="59522">
              <a:off x="7770458" y="4078991"/>
              <a:ext cx="179990" cy="170171"/>
            </a:xfrm>
            <a:custGeom>
              <a:avLst/>
              <a:gdLst/>
              <a:ahLst/>
              <a:cxnLst/>
              <a:rect l="l" t="t" r="r" b="b"/>
              <a:pathLst>
                <a:path w="2493" h="2357" extrusionOk="0">
                  <a:moveTo>
                    <a:pt x="1262" y="1"/>
                  </a:moveTo>
                  <a:cubicBezTo>
                    <a:pt x="1254" y="1"/>
                    <a:pt x="1247" y="8"/>
                    <a:pt x="1247" y="24"/>
                  </a:cubicBezTo>
                  <a:cubicBezTo>
                    <a:pt x="1034" y="540"/>
                    <a:pt x="578" y="966"/>
                    <a:pt x="61" y="1148"/>
                  </a:cubicBezTo>
                  <a:cubicBezTo>
                    <a:pt x="0" y="1148"/>
                    <a:pt x="0" y="1209"/>
                    <a:pt x="61" y="1209"/>
                  </a:cubicBezTo>
                  <a:cubicBezTo>
                    <a:pt x="578" y="1361"/>
                    <a:pt x="1034" y="1817"/>
                    <a:pt x="1247" y="2334"/>
                  </a:cubicBezTo>
                  <a:cubicBezTo>
                    <a:pt x="1247" y="2349"/>
                    <a:pt x="1254" y="2356"/>
                    <a:pt x="1262" y="2356"/>
                  </a:cubicBezTo>
                  <a:cubicBezTo>
                    <a:pt x="1269" y="2356"/>
                    <a:pt x="1277" y="2349"/>
                    <a:pt x="1277" y="2334"/>
                  </a:cubicBezTo>
                  <a:cubicBezTo>
                    <a:pt x="1459" y="1817"/>
                    <a:pt x="1915" y="1391"/>
                    <a:pt x="2462" y="1209"/>
                  </a:cubicBezTo>
                  <a:cubicBezTo>
                    <a:pt x="2493" y="1209"/>
                    <a:pt x="2493" y="1148"/>
                    <a:pt x="2462" y="1148"/>
                  </a:cubicBezTo>
                  <a:cubicBezTo>
                    <a:pt x="1915" y="996"/>
                    <a:pt x="1459" y="540"/>
                    <a:pt x="1277" y="24"/>
                  </a:cubicBezTo>
                  <a:cubicBezTo>
                    <a:pt x="1277" y="8"/>
                    <a:pt x="1269" y="1"/>
                    <a:pt x="12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p43"/>
          <p:cNvSpPr/>
          <p:nvPr/>
        </p:nvSpPr>
        <p:spPr>
          <a:xfrm>
            <a:off x="2843808" y="915566"/>
            <a:ext cx="3247800" cy="4227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1" name="Google Shape;611;p43"/>
          <p:cNvSpPr txBox="1">
            <a:spLocks noGrp="1"/>
          </p:cNvSpPr>
          <p:nvPr>
            <p:ph type="title"/>
          </p:nvPr>
        </p:nvSpPr>
        <p:spPr>
          <a:xfrm>
            <a:off x="1430550" y="411510"/>
            <a:ext cx="62829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A</a:t>
            </a:r>
            <a:r>
              <a:rPr lang="en" dirty="0" smtClean="0"/>
              <a:t>neka ragam puisi</a:t>
            </a:r>
            <a:endParaRPr dirty="0"/>
          </a:p>
        </p:txBody>
      </p:sp>
      <p:sp>
        <p:nvSpPr>
          <p:cNvPr id="612" name="Google Shape;612;p43"/>
          <p:cNvSpPr txBox="1">
            <a:spLocks noGrp="1"/>
          </p:cNvSpPr>
          <p:nvPr>
            <p:ph type="body" idx="1"/>
          </p:nvPr>
        </p:nvSpPr>
        <p:spPr>
          <a:xfrm>
            <a:off x="971600" y="2067694"/>
            <a:ext cx="7344816" cy="28803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 algn="l">
              <a:buNone/>
            </a:pPr>
            <a:r>
              <a:rPr lang="en-US" dirty="0" err="1"/>
              <a:t>Banyak</a:t>
            </a:r>
            <a:r>
              <a:rPr lang="en-US" dirty="0"/>
              <a:t> orang </a:t>
            </a:r>
            <a:r>
              <a:rPr lang="en-US" dirty="0" err="1"/>
              <a:t>meyakini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puisi</a:t>
            </a:r>
            <a:r>
              <a:rPr lang="en-US" dirty="0"/>
              <a:t> </a:t>
            </a:r>
            <a:r>
              <a:rPr lang="en-US" dirty="0" err="1"/>
              <a:t>tertua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mantera</a:t>
            </a:r>
            <a:r>
              <a:rPr lang="en-US" dirty="0"/>
              <a:t>, </a:t>
            </a:r>
            <a:r>
              <a:rPr lang="en-US" dirty="0" err="1"/>
              <a:t>Kekhasan</a:t>
            </a:r>
            <a:r>
              <a:rPr lang="en-US" dirty="0"/>
              <a:t> </a:t>
            </a:r>
            <a:r>
              <a:rPr lang="en-US" dirty="0" err="1"/>
              <a:t>mantera</a:t>
            </a:r>
            <a:r>
              <a:rPr lang="en-US" dirty="0"/>
              <a:t> </a:t>
            </a:r>
            <a:r>
              <a:rPr lang="en-US" dirty="0" err="1"/>
              <a:t>terletak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pengulangan</a:t>
            </a:r>
            <a:r>
              <a:rPr lang="en-US" dirty="0"/>
              <a:t>- </a:t>
            </a:r>
            <a:r>
              <a:rPr lang="en-US" dirty="0" err="1"/>
              <a:t>pengulangan</a:t>
            </a:r>
            <a:r>
              <a:rPr lang="en-US" dirty="0"/>
              <a:t> </a:t>
            </a:r>
            <a:r>
              <a:rPr lang="en-US" dirty="0" err="1"/>
              <a:t>bunyi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efek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pendengar</a:t>
            </a:r>
            <a:r>
              <a:rPr lang="en-US" dirty="0"/>
              <a:t>.</a:t>
            </a:r>
          </a:p>
          <a:p>
            <a:pPr marL="114300" indent="0" algn="l">
              <a:buNone/>
            </a:pPr>
            <a:r>
              <a:rPr lang="en-US" dirty="0"/>
              <a:t>Ada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menggolongkan</a:t>
            </a:r>
            <a:r>
              <a:rPr lang="en-US" dirty="0"/>
              <a:t> </a:t>
            </a:r>
            <a:r>
              <a:rPr lang="en-US" dirty="0" err="1"/>
              <a:t>ragam-ragam</a:t>
            </a:r>
            <a:r>
              <a:rPr lang="en-US" dirty="0"/>
              <a:t> </a:t>
            </a:r>
            <a:r>
              <a:rPr lang="en-US" dirty="0" err="1" smtClean="0"/>
              <a:t>puisi</a:t>
            </a:r>
            <a:r>
              <a:rPr lang="en-US" dirty="0"/>
              <a:t>.</a:t>
            </a:r>
            <a:endParaRPr lang="en-US" dirty="0"/>
          </a:p>
          <a:p>
            <a:pPr marL="0" indent="0" algn="l">
              <a:spcAft>
                <a:spcPts val="1600"/>
              </a:spcAft>
              <a:buNone/>
            </a:pPr>
            <a:endParaRPr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7" name="Google Shape;617;p44"/>
          <p:cNvGrpSpPr/>
          <p:nvPr/>
        </p:nvGrpSpPr>
        <p:grpSpPr>
          <a:xfrm>
            <a:off x="2878258" y="403452"/>
            <a:ext cx="2006367" cy="4621461"/>
            <a:chOff x="4111450" y="2425650"/>
            <a:chExt cx="801425" cy="1846000"/>
          </a:xfrm>
        </p:grpSpPr>
        <p:sp>
          <p:nvSpPr>
            <p:cNvPr id="618" name="Google Shape;618;p44"/>
            <p:cNvSpPr/>
            <p:nvPr/>
          </p:nvSpPr>
          <p:spPr>
            <a:xfrm>
              <a:off x="4111450" y="2425650"/>
              <a:ext cx="801425" cy="1846000"/>
            </a:xfrm>
            <a:custGeom>
              <a:avLst/>
              <a:gdLst/>
              <a:ahLst/>
              <a:cxnLst/>
              <a:rect l="l" t="t" r="r" b="b"/>
              <a:pathLst>
                <a:path w="32057" h="73840" extrusionOk="0">
                  <a:moveTo>
                    <a:pt x="31400" y="1592"/>
                  </a:moveTo>
                  <a:cubicBezTo>
                    <a:pt x="31579" y="1592"/>
                    <a:pt x="31710" y="1775"/>
                    <a:pt x="31556" y="1930"/>
                  </a:cubicBezTo>
                  <a:cubicBezTo>
                    <a:pt x="31222" y="2330"/>
                    <a:pt x="30655" y="2497"/>
                    <a:pt x="30188" y="2597"/>
                  </a:cubicBezTo>
                  <a:cubicBezTo>
                    <a:pt x="30288" y="2530"/>
                    <a:pt x="30422" y="2397"/>
                    <a:pt x="30455" y="2230"/>
                  </a:cubicBezTo>
                  <a:cubicBezTo>
                    <a:pt x="30455" y="2206"/>
                    <a:pt x="30439" y="2183"/>
                    <a:pt x="30417" y="2183"/>
                  </a:cubicBezTo>
                  <a:cubicBezTo>
                    <a:pt x="30408" y="2183"/>
                    <a:pt x="30398" y="2187"/>
                    <a:pt x="30388" y="2197"/>
                  </a:cubicBezTo>
                  <a:cubicBezTo>
                    <a:pt x="30222" y="2263"/>
                    <a:pt x="30055" y="2397"/>
                    <a:pt x="29888" y="2497"/>
                  </a:cubicBezTo>
                  <a:cubicBezTo>
                    <a:pt x="30122" y="2330"/>
                    <a:pt x="30288" y="2163"/>
                    <a:pt x="30555" y="1996"/>
                  </a:cubicBezTo>
                  <a:cubicBezTo>
                    <a:pt x="30755" y="1830"/>
                    <a:pt x="31056" y="1663"/>
                    <a:pt x="31356" y="1596"/>
                  </a:cubicBezTo>
                  <a:cubicBezTo>
                    <a:pt x="31371" y="1594"/>
                    <a:pt x="31386" y="1592"/>
                    <a:pt x="31400" y="1592"/>
                  </a:cubicBezTo>
                  <a:close/>
                  <a:moveTo>
                    <a:pt x="29534" y="425"/>
                  </a:moveTo>
                  <a:cubicBezTo>
                    <a:pt x="29661" y="425"/>
                    <a:pt x="29776" y="500"/>
                    <a:pt x="29855" y="695"/>
                  </a:cubicBezTo>
                  <a:cubicBezTo>
                    <a:pt x="30055" y="1229"/>
                    <a:pt x="29388" y="2163"/>
                    <a:pt x="29121" y="2563"/>
                  </a:cubicBezTo>
                  <a:cubicBezTo>
                    <a:pt x="29021" y="2730"/>
                    <a:pt x="28921" y="2897"/>
                    <a:pt x="28787" y="3064"/>
                  </a:cubicBezTo>
                  <a:cubicBezTo>
                    <a:pt x="28854" y="2764"/>
                    <a:pt x="28921" y="2497"/>
                    <a:pt x="28921" y="2197"/>
                  </a:cubicBezTo>
                  <a:cubicBezTo>
                    <a:pt x="28902" y="2141"/>
                    <a:pt x="28854" y="2117"/>
                    <a:pt x="28814" y="2117"/>
                  </a:cubicBezTo>
                  <a:cubicBezTo>
                    <a:pt x="28781" y="2117"/>
                    <a:pt x="28754" y="2133"/>
                    <a:pt x="28754" y="2163"/>
                  </a:cubicBezTo>
                  <a:cubicBezTo>
                    <a:pt x="28687" y="2330"/>
                    <a:pt x="28621" y="2430"/>
                    <a:pt x="28587" y="2597"/>
                  </a:cubicBezTo>
                  <a:lnTo>
                    <a:pt x="28587" y="2330"/>
                  </a:lnTo>
                  <a:cubicBezTo>
                    <a:pt x="28621" y="1896"/>
                    <a:pt x="28687" y="1496"/>
                    <a:pt x="28787" y="1096"/>
                  </a:cubicBezTo>
                  <a:cubicBezTo>
                    <a:pt x="28858" y="860"/>
                    <a:pt x="29228" y="425"/>
                    <a:pt x="29534" y="425"/>
                  </a:cubicBezTo>
                  <a:close/>
                  <a:moveTo>
                    <a:pt x="27693" y="4896"/>
                  </a:moveTo>
                  <a:cubicBezTo>
                    <a:pt x="27714" y="4916"/>
                    <a:pt x="27754" y="4932"/>
                    <a:pt x="27787" y="4932"/>
                  </a:cubicBezTo>
                  <a:cubicBezTo>
                    <a:pt x="27720" y="5032"/>
                    <a:pt x="27687" y="5099"/>
                    <a:pt x="27586" y="5199"/>
                  </a:cubicBezTo>
                  <a:cubicBezTo>
                    <a:pt x="27628" y="5100"/>
                    <a:pt x="27663" y="4999"/>
                    <a:pt x="27693" y="4896"/>
                  </a:cubicBezTo>
                  <a:close/>
                  <a:moveTo>
                    <a:pt x="29696" y="4210"/>
                  </a:moveTo>
                  <a:cubicBezTo>
                    <a:pt x="29927" y="4210"/>
                    <a:pt x="30141" y="4270"/>
                    <a:pt x="30355" y="4398"/>
                  </a:cubicBezTo>
                  <a:cubicBezTo>
                    <a:pt x="30522" y="4498"/>
                    <a:pt x="30789" y="4665"/>
                    <a:pt x="30589" y="4865"/>
                  </a:cubicBezTo>
                  <a:cubicBezTo>
                    <a:pt x="30288" y="5165"/>
                    <a:pt x="29721" y="5199"/>
                    <a:pt x="29354" y="5199"/>
                  </a:cubicBezTo>
                  <a:cubicBezTo>
                    <a:pt x="29121" y="5199"/>
                    <a:pt x="28887" y="5199"/>
                    <a:pt x="28687" y="5165"/>
                  </a:cubicBezTo>
                  <a:cubicBezTo>
                    <a:pt x="28754" y="5099"/>
                    <a:pt x="28787" y="5065"/>
                    <a:pt x="28887" y="4999"/>
                  </a:cubicBezTo>
                  <a:cubicBezTo>
                    <a:pt x="29011" y="4906"/>
                    <a:pt x="28906" y="4728"/>
                    <a:pt x="28758" y="4728"/>
                  </a:cubicBezTo>
                  <a:cubicBezTo>
                    <a:pt x="28746" y="4728"/>
                    <a:pt x="28733" y="4729"/>
                    <a:pt x="28721" y="4732"/>
                  </a:cubicBezTo>
                  <a:cubicBezTo>
                    <a:pt x="28454" y="4832"/>
                    <a:pt x="28187" y="4932"/>
                    <a:pt x="27887" y="4999"/>
                  </a:cubicBezTo>
                  <a:cubicBezTo>
                    <a:pt x="27953" y="4932"/>
                    <a:pt x="28020" y="4898"/>
                    <a:pt x="28020" y="4898"/>
                  </a:cubicBezTo>
                  <a:cubicBezTo>
                    <a:pt x="28420" y="4665"/>
                    <a:pt x="28854" y="4398"/>
                    <a:pt x="29288" y="4265"/>
                  </a:cubicBezTo>
                  <a:cubicBezTo>
                    <a:pt x="29431" y="4229"/>
                    <a:pt x="29566" y="4210"/>
                    <a:pt x="29696" y="4210"/>
                  </a:cubicBezTo>
                  <a:close/>
                  <a:moveTo>
                    <a:pt x="26940" y="2349"/>
                  </a:moveTo>
                  <a:cubicBezTo>
                    <a:pt x="27041" y="2349"/>
                    <a:pt x="27140" y="2436"/>
                    <a:pt x="27220" y="2664"/>
                  </a:cubicBezTo>
                  <a:cubicBezTo>
                    <a:pt x="27286" y="2930"/>
                    <a:pt x="27286" y="3264"/>
                    <a:pt x="27286" y="3564"/>
                  </a:cubicBezTo>
                  <a:cubicBezTo>
                    <a:pt x="27253" y="4198"/>
                    <a:pt x="27119" y="4698"/>
                    <a:pt x="26953" y="5232"/>
                  </a:cubicBezTo>
                  <a:cubicBezTo>
                    <a:pt x="26953" y="4999"/>
                    <a:pt x="26919" y="4732"/>
                    <a:pt x="26919" y="4532"/>
                  </a:cubicBezTo>
                  <a:cubicBezTo>
                    <a:pt x="26919" y="4482"/>
                    <a:pt x="26878" y="4456"/>
                    <a:pt x="26836" y="4456"/>
                  </a:cubicBezTo>
                  <a:cubicBezTo>
                    <a:pt x="26794" y="4456"/>
                    <a:pt x="26753" y="4482"/>
                    <a:pt x="26753" y="4532"/>
                  </a:cubicBezTo>
                  <a:lnTo>
                    <a:pt x="26753" y="4932"/>
                  </a:lnTo>
                  <a:cubicBezTo>
                    <a:pt x="26619" y="4331"/>
                    <a:pt x="26452" y="3731"/>
                    <a:pt x="26452" y="3097"/>
                  </a:cubicBezTo>
                  <a:cubicBezTo>
                    <a:pt x="26452" y="2839"/>
                    <a:pt x="26700" y="2349"/>
                    <a:pt x="26940" y="2349"/>
                  </a:cubicBezTo>
                  <a:close/>
                  <a:moveTo>
                    <a:pt x="28585" y="6476"/>
                  </a:moveTo>
                  <a:cubicBezTo>
                    <a:pt x="28868" y="6476"/>
                    <a:pt x="29148" y="6541"/>
                    <a:pt x="29421" y="6700"/>
                  </a:cubicBezTo>
                  <a:cubicBezTo>
                    <a:pt x="30455" y="7233"/>
                    <a:pt x="28554" y="7667"/>
                    <a:pt x="28187" y="7700"/>
                  </a:cubicBezTo>
                  <a:cubicBezTo>
                    <a:pt x="28089" y="7710"/>
                    <a:pt x="27992" y="7714"/>
                    <a:pt x="27894" y="7714"/>
                  </a:cubicBezTo>
                  <a:cubicBezTo>
                    <a:pt x="27658" y="7714"/>
                    <a:pt x="27422" y="7691"/>
                    <a:pt x="27186" y="7667"/>
                  </a:cubicBezTo>
                  <a:cubicBezTo>
                    <a:pt x="27286" y="7567"/>
                    <a:pt x="27253" y="7367"/>
                    <a:pt x="27086" y="7367"/>
                  </a:cubicBezTo>
                  <a:cubicBezTo>
                    <a:pt x="26853" y="7367"/>
                    <a:pt x="26586" y="7367"/>
                    <a:pt x="26286" y="7400"/>
                  </a:cubicBezTo>
                  <a:cubicBezTo>
                    <a:pt x="26997" y="6983"/>
                    <a:pt x="27799" y="6476"/>
                    <a:pt x="28585" y="6476"/>
                  </a:cubicBezTo>
                  <a:close/>
                  <a:moveTo>
                    <a:pt x="22176" y="6834"/>
                  </a:moveTo>
                  <a:lnTo>
                    <a:pt x="22176" y="6834"/>
                  </a:lnTo>
                  <a:cubicBezTo>
                    <a:pt x="22149" y="7534"/>
                    <a:pt x="22342" y="8476"/>
                    <a:pt x="22624" y="9245"/>
                  </a:cubicBezTo>
                  <a:lnTo>
                    <a:pt x="22624" y="9245"/>
                  </a:lnTo>
                  <a:cubicBezTo>
                    <a:pt x="22447" y="8714"/>
                    <a:pt x="22342" y="8163"/>
                    <a:pt x="22283" y="7867"/>
                  </a:cubicBezTo>
                  <a:cubicBezTo>
                    <a:pt x="22246" y="7583"/>
                    <a:pt x="22186" y="7206"/>
                    <a:pt x="22176" y="6834"/>
                  </a:cubicBezTo>
                  <a:close/>
                  <a:moveTo>
                    <a:pt x="22624" y="9245"/>
                  </a:moveTo>
                  <a:cubicBezTo>
                    <a:pt x="22751" y="9628"/>
                    <a:pt x="22917" y="10001"/>
                    <a:pt x="23130" y="10259"/>
                  </a:cubicBezTo>
                  <a:lnTo>
                    <a:pt x="23130" y="10259"/>
                  </a:lnTo>
                  <a:cubicBezTo>
                    <a:pt x="22949" y="10012"/>
                    <a:pt x="22773" y="9653"/>
                    <a:pt x="22624" y="9245"/>
                  </a:cubicBezTo>
                  <a:close/>
                  <a:moveTo>
                    <a:pt x="27019" y="9104"/>
                  </a:moveTo>
                  <a:cubicBezTo>
                    <a:pt x="27207" y="9104"/>
                    <a:pt x="27396" y="9124"/>
                    <a:pt x="27586" y="9168"/>
                  </a:cubicBezTo>
                  <a:cubicBezTo>
                    <a:pt x="28387" y="9335"/>
                    <a:pt x="28053" y="9935"/>
                    <a:pt x="27586" y="10236"/>
                  </a:cubicBezTo>
                  <a:cubicBezTo>
                    <a:pt x="27253" y="10436"/>
                    <a:pt x="26853" y="10569"/>
                    <a:pt x="26486" y="10703"/>
                  </a:cubicBezTo>
                  <a:cubicBezTo>
                    <a:pt x="25785" y="10903"/>
                    <a:pt x="25085" y="10936"/>
                    <a:pt x="24384" y="10969"/>
                  </a:cubicBezTo>
                  <a:cubicBezTo>
                    <a:pt x="24551" y="10869"/>
                    <a:pt x="24718" y="10736"/>
                    <a:pt x="24818" y="10536"/>
                  </a:cubicBezTo>
                  <a:cubicBezTo>
                    <a:pt x="24899" y="10454"/>
                    <a:pt x="24804" y="10351"/>
                    <a:pt x="24730" y="10351"/>
                  </a:cubicBezTo>
                  <a:cubicBezTo>
                    <a:pt x="24713" y="10351"/>
                    <a:pt x="24697" y="10357"/>
                    <a:pt x="24684" y="10369"/>
                  </a:cubicBezTo>
                  <a:cubicBezTo>
                    <a:pt x="24418" y="10536"/>
                    <a:pt x="24184" y="10703"/>
                    <a:pt x="23917" y="10769"/>
                  </a:cubicBezTo>
                  <a:cubicBezTo>
                    <a:pt x="23917" y="10769"/>
                    <a:pt x="23951" y="10669"/>
                    <a:pt x="24051" y="10569"/>
                  </a:cubicBezTo>
                  <a:cubicBezTo>
                    <a:pt x="24877" y="9800"/>
                    <a:pt x="25922" y="9104"/>
                    <a:pt x="27019" y="9104"/>
                  </a:cubicBezTo>
                  <a:close/>
                  <a:moveTo>
                    <a:pt x="25352" y="12404"/>
                  </a:moveTo>
                  <a:cubicBezTo>
                    <a:pt x="25685" y="12404"/>
                    <a:pt x="26552" y="12537"/>
                    <a:pt x="26185" y="13038"/>
                  </a:cubicBezTo>
                  <a:cubicBezTo>
                    <a:pt x="25885" y="13405"/>
                    <a:pt x="25285" y="13605"/>
                    <a:pt x="24885" y="13771"/>
                  </a:cubicBezTo>
                  <a:cubicBezTo>
                    <a:pt x="24184" y="14038"/>
                    <a:pt x="23450" y="14172"/>
                    <a:pt x="22716" y="14238"/>
                  </a:cubicBezTo>
                  <a:cubicBezTo>
                    <a:pt x="22883" y="14105"/>
                    <a:pt x="23050" y="14005"/>
                    <a:pt x="23117" y="13771"/>
                  </a:cubicBezTo>
                  <a:cubicBezTo>
                    <a:pt x="23176" y="13712"/>
                    <a:pt x="23103" y="13599"/>
                    <a:pt x="23039" y="13599"/>
                  </a:cubicBezTo>
                  <a:cubicBezTo>
                    <a:pt x="23031" y="13599"/>
                    <a:pt x="23024" y="13601"/>
                    <a:pt x="23017" y="13605"/>
                  </a:cubicBezTo>
                  <a:cubicBezTo>
                    <a:pt x="22716" y="13671"/>
                    <a:pt x="22416" y="13771"/>
                    <a:pt x="22183" y="13938"/>
                  </a:cubicBezTo>
                  <a:cubicBezTo>
                    <a:pt x="22083" y="14005"/>
                    <a:pt x="21949" y="14038"/>
                    <a:pt x="21882" y="14105"/>
                  </a:cubicBezTo>
                  <a:cubicBezTo>
                    <a:pt x="22049" y="13771"/>
                    <a:pt x="22249" y="13438"/>
                    <a:pt x="22449" y="13104"/>
                  </a:cubicBezTo>
                  <a:cubicBezTo>
                    <a:pt x="23283" y="12571"/>
                    <a:pt x="24518" y="12404"/>
                    <a:pt x="25352" y="12404"/>
                  </a:cubicBezTo>
                  <a:close/>
                  <a:moveTo>
                    <a:pt x="21790" y="14356"/>
                  </a:moveTo>
                  <a:cubicBezTo>
                    <a:pt x="21772" y="14372"/>
                    <a:pt x="21757" y="14389"/>
                    <a:pt x="21749" y="14405"/>
                  </a:cubicBezTo>
                  <a:cubicBezTo>
                    <a:pt x="21782" y="14372"/>
                    <a:pt x="21849" y="14372"/>
                    <a:pt x="21882" y="14372"/>
                  </a:cubicBezTo>
                  <a:cubicBezTo>
                    <a:pt x="21884" y="14371"/>
                    <a:pt x="21886" y="14370"/>
                    <a:pt x="21888" y="14369"/>
                  </a:cubicBezTo>
                  <a:lnTo>
                    <a:pt x="21888" y="14369"/>
                  </a:lnTo>
                  <a:cubicBezTo>
                    <a:pt x="21855" y="14365"/>
                    <a:pt x="21822" y="14361"/>
                    <a:pt x="21790" y="14356"/>
                  </a:cubicBezTo>
                  <a:close/>
                  <a:moveTo>
                    <a:pt x="17533" y="14263"/>
                  </a:moveTo>
                  <a:cubicBezTo>
                    <a:pt x="17412" y="15249"/>
                    <a:pt x="17934" y="16468"/>
                    <a:pt x="18613" y="17374"/>
                  </a:cubicBezTo>
                  <a:cubicBezTo>
                    <a:pt x="18590" y="17280"/>
                    <a:pt x="18566" y="17219"/>
                    <a:pt x="18543" y="17144"/>
                  </a:cubicBezTo>
                  <a:lnTo>
                    <a:pt x="18543" y="17144"/>
                  </a:lnTo>
                  <a:cubicBezTo>
                    <a:pt x="18721" y="17393"/>
                    <a:pt x="18927" y="17613"/>
                    <a:pt x="19165" y="17779"/>
                  </a:cubicBezTo>
                  <a:lnTo>
                    <a:pt x="19165" y="17779"/>
                  </a:lnTo>
                  <a:cubicBezTo>
                    <a:pt x="19174" y="17765"/>
                    <a:pt x="19180" y="17751"/>
                    <a:pt x="19180" y="17741"/>
                  </a:cubicBezTo>
                  <a:cubicBezTo>
                    <a:pt x="19180" y="17541"/>
                    <a:pt x="19080" y="17341"/>
                    <a:pt x="18947" y="17174"/>
                  </a:cubicBezTo>
                  <a:cubicBezTo>
                    <a:pt x="18914" y="17041"/>
                    <a:pt x="18880" y="16940"/>
                    <a:pt x="18847" y="16840"/>
                  </a:cubicBezTo>
                  <a:cubicBezTo>
                    <a:pt x="18814" y="16790"/>
                    <a:pt x="18780" y="16765"/>
                    <a:pt x="18751" y="16765"/>
                  </a:cubicBezTo>
                  <a:cubicBezTo>
                    <a:pt x="18722" y="16765"/>
                    <a:pt x="18697" y="16790"/>
                    <a:pt x="18680" y="16840"/>
                  </a:cubicBezTo>
                  <a:lnTo>
                    <a:pt x="18680" y="16874"/>
                  </a:lnTo>
                  <a:cubicBezTo>
                    <a:pt x="18580" y="16874"/>
                    <a:pt x="18513" y="16940"/>
                    <a:pt x="18513" y="17041"/>
                  </a:cubicBezTo>
                  <a:cubicBezTo>
                    <a:pt x="18523" y="17080"/>
                    <a:pt x="18533" y="17113"/>
                    <a:pt x="18543" y="17144"/>
                  </a:cubicBezTo>
                  <a:lnTo>
                    <a:pt x="18543" y="17144"/>
                  </a:lnTo>
                  <a:cubicBezTo>
                    <a:pt x="18198" y="16665"/>
                    <a:pt x="17955" y="16079"/>
                    <a:pt x="17779" y="15573"/>
                  </a:cubicBezTo>
                  <a:cubicBezTo>
                    <a:pt x="17677" y="15248"/>
                    <a:pt x="17540" y="14740"/>
                    <a:pt x="17533" y="14263"/>
                  </a:cubicBezTo>
                  <a:close/>
                  <a:moveTo>
                    <a:pt x="23620" y="15920"/>
                  </a:moveTo>
                  <a:cubicBezTo>
                    <a:pt x="24069" y="15920"/>
                    <a:pt x="24497" y="16059"/>
                    <a:pt x="24751" y="16440"/>
                  </a:cubicBezTo>
                  <a:cubicBezTo>
                    <a:pt x="25051" y="16907"/>
                    <a:pt x="24251" y="17207"/>
                    <a:pt x="23951" y="17307"/>
                  </a:cubicBezTo>
                  <a:cubicBezTo>
                    <a:pt x="22850" y="17741"/>
                    <a:pt x="21716" y="17774"/>
                    <a:pt x="20548" y="17874"/>
                  </a:cubicBezTo>
                  <a:cubicBezTo>
                    <a:pt x="20615" y="17774"/>
                    <a:pt x="20715" y="17674"/>
                    <a:pt x="20748" y="17541"/>
                  </a:cubicBezTo>
                  <a:cubicBezTo>
                    <a:pt x="20774" y="17437"/>
                    <a:pt x="20678" y="17353"/>
                    <a:pt x="20603" y="17353"/>
                  </a:cubicBezTo>
                  <a:cubicBezTo>
                    <a:pt x="20582" y="17353"/>
                    <a:pt x="20563" y="17359"/>
                    <a:pt x="20548" y="17374"/>
                  </a:cubicBezTo>
                  <a:cubicBezTo>
                    <a:pt x="20415" y="17441"/>
                    <a:pt x="20248" y="17508"/>
                    <a:pt x="20114" y="17541"/>
                  </a:cubicBezTo>
                  <a:cubicBezTo>
                    <a:pt x="20081" y="17541"/>
                    <a:pt x="20014" y="17574"/>
                    <a:pt x="19948" y="17574"/>
                  </a:cubicBezTo>
                  <a:cubicBezTo>
                    <a:pt x="19914" y="17541"/>
                    <a:pt x="19948" y="17508"/>
                    <a:pt x="20014" y="17441"/>
                  </a:cubicBezTo>
                  <a:cubicBezTo>
                    <a:pt x="20848" y="16774"/>
                    <a:pt x="21849" y="16340"/>
                    <a:pt x="22850" y="16040"/>
                  </a:cubicBezTo>
                  <a:cubicBezTo>
                    <a:pt x="23094" y="15967"/>
                    <a:pt x="23360" y="15920"/>
                    <a:pt x="23620" y="15920"/>
                  </a:cubicBezTo>
                  <a:close/>
                  <a:moveTo>
                    <a:pt x="14916" y="18015"/>
                  </a:moveTo>
                  <a:lnTo>
                    <a:pt x="14916" y="18015"/>
                  </a:lnTo>
                  <a:cubicBezTo>
                    <a:pt x="14910" y="18069"/>
                    <a:pt x="14908" y="18122"/>
                    <a:pt x="14911" y="18175"/>
                  </a:cubicBezTo>
                  <a:cubicBezTo>
                    <a:pt x="14944" y="19442"/>
                    <a:pt x="15611" y="20777"/>
                    <a:pt x="16512" y="21844"/>
                  </a:cubicBezTo>
                  <a:cubicBezTo>
                    <a:pt x="16498" y="21803"/>
                    <a:pt x="16485" y="21762"/>
                    <a:pt x="16472" y="21722"/>
                  </a:cubicBezTo>
                  <a:lnTo>
                    <a:pt x="16472" y="21722"/>
                  </a:lnTo>
                  <a:cubicBezTo>
                    <a:pt x="16609" y="21886"/>
                    <a:pt x="16755" y="22037"/>
                    <a:pt x="16910" y="22168"/>
                  </a:cubicBezTo>
                  <a:lnTo>
                    <a:pt x="16910" y="22168"/>
                  </a:lnTo>
                  <a:cubicBezTo>
                    <a:pt x="16912" y="22156"/>
                    <a:pt x="16912" y="22140"/>
                    <a:pt x="16912" y="22111"/>
                  </a:cubicBezTo>
                  <a:cubicBezTo>
                    <a:pt x="16879" y="21911"/>
                    <a:pt x="16845" y="21510"/>
                    <a:pt x="16579" y="21344"/>
                  </a:cubicBezTo>
                  <a:cubicBezTo>
                    <a:pt x="16512" y="21110"/>
                    <a:pt x="16412" y="20877"/>
                    <a:pt x="16312" y="20676"/>
                  </a:cubicBezTo>
                  <a:cubicBezTo>
                    <a:pt x="16298" y="20635"/>
                    <a:pt x="16272" y="20616"/>
                    <a:pt x="16247" y="20616"/>
                  </a:cubicBezTo>
                  <a:cubicBezTo>
                    <a:pt x="16212" y="20616"/>
                    <a:pt x="16178" y="20652"/>
                    <a:pt x="16178" y="20710"/>
                  </a:cubicBezTo>
                  <a:cubicBezTo>
                    <a:pt x="16268" y="21039"/>
                    <a:pt x="16358" y="21368"/>
                    <a:pt x="16472" y="21722"/>
                  </a:cubicBezTo>
                  <a:lnTo>
                    <a:pt x="16472" y="21722"/>
                  </a:lnTo>
                  <a:cubicBezTo>
                    <a:pt x="16014" y="21175"/>
                    <a:pt x="15654" y="20484"/>
                    <a:pt x="15411" y="19909"/>
                  </a:cubicBezTo>
                  <a:cubicBezTo>
                    <a:pt x="15199" y="19400"/>
                    <a:pt x="14919" y="18673"/>
                    <a:pt x="14916" y="18015"/>
                  </a:cubicBezTo>
                  <a:close/>
                  <a:moveTo>
                    <a:pt x="21672" y="20154"/>
                  </a:moveTo>
                  <a:cubicBezTo>
                    <a:pt x="22294" y="20154"/>
                    <a:pt x="22783" y="20365"/>
                    <a:pt x="22950" y="20910"/>
                  </a:cubicBezTo>
                  <a:cubicBezTo>
                    <a:pt x="23417" y="22311"/>
                    <a:pt x="20281" y="22511"/>
                    <a:pt x="18447" y="22511"/>
                  </a:cubicBezTo>
                  <a:cubicBezTo>
                    <a:pt x="18880" y="22411"/>
                    <a:pt x="19281" y="22211"/>
                    <a:pt x="19547" y="21944"/>
                  </a:cubicBezTo>
                  <a:cubicBezTo>
                    <a:pt x="19614" y="21877"/>
                    <a:pt x="19547" y="21711"/>
                    <a:pt x="19414" y="21711"/>
                  </a:cubicBezTo>
                  <a:cubicBezTo>
                    <a:pt x="18947" y="21711"/>
                    <a:pt x="18580" y="21877"/>
                    <a:pt x="18180" y="22044"/>
                  </a:cubicBezTo>
                  <a:cubicBezTo>
                    <a:pt x="17946" y="22111"/>
                    <a:pt x="17779" y="22178"/>
                    <a:pt x="17613" y="22244"/>
                  </a:cubicBezTo>
                  <a:cubicBezTo>
                    <a:pt x="17713" y="22044"/>
                    <a:pt x="17779" y="21877"/>
                    <a:pt x="17880" y="21711"/>
                  </a:cubicBezTo>
                  <a:cubicBezTo>
                    <a:pt x="18658" y="20999"/>
                    <a:pt x="20430" y="20154"/>
                    <a:pt x="21672" y="20154"/>
                  </a:cubicBezTo>
                  <a:close/>
                  <a:moveTo>
                    <a:pt x="6758" y="25522"/>
                  </a:moveTo>
                  <a:cubicBezTo>
                    <a:pt x="6788" y="25575"/>
                    <a:pt x="6819" y="25628"/>
                    <a:pt x="6851" y="25680"/>
                  </a:cubicBezTo>
                  <a:lnTo>
                    <a:pt x="6851" y="25680"/>
                  </a:lnTo>
                  <a:cubicBezTo>
                    <a:pt x="6869" y="25702"/>
                    <a:pt x="6887" y="25725"/>
                    <a:pt x="6905" y="25747"/>
                  </a:cubicBezTo>
                  <a:cubicBezTo>
                    <a:pt x="6854" y="25670"/>
                    <a:pt x="6805" y="25595"/>
                    <a:pt x="6758" y="25522"/>
                  </a:cubicBezTo>
                  <a:close/>
                  <a:moveTo>
                    <a:pt x="19714" y="24578"/>
                  </a:moveTo>
                  <a:cubicBezTo>
                    <a:pt x="20340" y="24578"/>
                    <a:pt x="21032" y="24720"/>
                    <a:pt x="21082" y="25413"/>
                  </a:cubicBezTo>
                  <a:cubicBezTo>
                    <a:pt x="21115" y="25880"/>
                    <a:pt x="20448" y="26147"/>
                    <a:pt x="20114" y="26314"/>
                  </a:cubicBezTo>
                  <a:cubicBezTo>
                    <a:pt x="18880" y="26881"/>
                    <a:pt x="17546" y="26914"/>
                    <a:pt x="16212" y="26948"/>
                  </a:cubicBezTo>
                  <a:cubicBezTo>
                    <a:pt x="16245" y="26914"/>
                    <a:pt x="16278" y="26914"/>
                    <a:pt x="16378" y="26881"/>
                  </a:cubicBezTo>
                  <a:cubicBezTo>
                    <a:pt x="17079" y="26647"/>
                    <a:pt x="17813" y="26481"/>
                    <a:pt x="18480" y="26147"/>
                  </a:cubicBezTo>
                  <a:cubicBezTo>
                    <a:pt x="18547" y="26114"/>
                    <a:pt x="18547" y="26047"/>
                    <a:pt x="18447" y="26047"/>
                  </a:cubicBezTo>
                  <a:cubicBezTo>
                    <a:pt x="17980" y="26080"/>
                    <a:pt x="17546" y="26214"/>
                    <a:pt x="17079" y="26314"/>
                  </a:cubicBezTo>
                  <a:cubicBezTo>
                    <a:pt x="17079" y="26280"/>
                    <a:pt x="17112" y="26280"/>
                    <a:pt x="17112" y="26280"/>
                  </a:cubicBezTo>
                  <a:cubicBezTo>
                    <a:pt x="17218" y="26149"/>
                    <a:pt x="17136" y="26017"/>
                    <a:pt x="17014" y="26017"/>
                  </a:cubicBezTo>
                  <a:cubicBezTo>
                    <a:pt x="16982" y="26017"/>
                    <a:pt x="16947" y="26026"/>
                    <a:pt x="16912" y="26047"/>
                  </a:cubicBezTo>
                  <a:cubicBezTo>
                    <a:pt x="16479" y="26247"/>
                    <a:pt x="16112" y="26547"/>
                    <a:pt x="15711" y="26614"/>
                  </a:cubicBezTo>
                  <a:lnTo>
                    <a:pt x="15711" y="26547"/>
                  </a:lnTo>
                  <a:cubicBezTo>
                    <a:pt x="16679" y="25580"/>
                    <a:pt x="17746" y="24813"/>
                    <a:pt x="19114" y="24613"/>
                  </a:cubicBezTo>
                  <a:cubicBezTo>
                    <a:pt x="19286" y="24595"/>
                    <a:pt x="19496" y="24578"/>
                    <a:pt x="19714" y="24578"/>
                  </a:cubicBezTo>
                  <a:close/>
                  <a:moveTo>
                    <a:pt x="10188" y="17676"/>
                  </a:moveTo>
                  <a:cubicBezTo>
                    <a:pt x="10498" y="17676"/>
                    <a:pt x="11234" y="20610"/>
                    <a:pt x="11241" y="20610"/>
                  </a:cubicBezTo>
                  <a:cubicBezTo>
                    <a:pt x="11241" y="20610"/>
                    <a:pt x="11241" y="20610"/>
                    <a:pt x="11241" y="20610"/>
                  </a:cubicBezTo>
                  <a:cubicBezTo>
                    <a:pt x="11375" y="21510"/>
                    <a:pt x="11408" y="22378"/>
                    <a:pt x="11442" y="23245"/>
                  </a:cubicBezTo>
                  <a:cubicBezTo>
                    <a:pt x="11575" y="25713"/>
                    <a:pt x="11542" y="28215"/>
                    <a:pt x="11742" y="30617"/>
                  </a:cubicBezTo>
                  <a:cubicBezTo>
                    <a:pt x="11375" y="28849"/>
                    <a:pt x="10941" y="27081"/>
                    <a:pt x="10441" y="25380"/>
                  </a:cubicBezTo>
                  <a:cubicBezTo>
                    <a:pt x="10241" y="24579"/>
                    <a:pt x="9907" y="23912"/>
                    <a:pt x="9540" y="23245"/>
                  </a:cubicBezTo>
                  <a:cubicBezTo>
                    <a:pt x="9373" y="21344"/>
                    <a:pt x="9574" y="19609"/>
                    <a:pt x="10107" y="17774"/>
                  </a:cubicBezTo>
                  <a:cubicBezTo>
                    <a:pt x="10129" y="17706"/>
                    <a:pt x="10156" y="17676"/>
                    <a:pt x="10188" y="17676"/>
                  </a:cubicBezTo>
                  <a:close/>
                  <a:moveTo>
                    <a:pt x="4007" y="26014"/>
                  </a:moveTo>
                  <a:cubicBezTo>
                    <a:pt x="5132" y="26014"/>
                    <a:pt x="6253" y="26255"/>
                    <a:pt x="7038" y="26647"/>
                  </a:cubicBezTo>
                  <a:cubicBezTo>
                    <a:pt x="7072" y="26747"/>
                    <a:pt x="7172" y="26814"/>
                    <a:pt x="7205" y="26914"/>
                  </a:cubicBezTo>
                  <a:cubicBezTo>
                    <a:pt x="7222" y="26931"/>
                    <a:pt x="7239" y="26939"/>
                    <a:pt x="7251" y="26939"/>
                  </a:cubicBezTo>
                  <a:cubicBezTo>
                    <a:pt x="7264" y="26939"/>
                    <a:pt x="7272" y="26931"/>
                    <a:pt x="7272" y="26914"/>
                  </a:cubicBezTo>
                  <a:cubicBezTo>
                    <a:pt x="8173" y="28148"/>
                    <a:pt x="9107" y="29349"/>
                    <a:pt x="9907" y="30650"/>
                  </a:cubicBezTo>
                  <a:cubicBezTo>
                    <a:pt x="10241" y="31284"/>
                    <a:pt x="10941" y="32185"/>
                    <a:pt x="11442" y="33085"/>
                  </a:cubicBezTo>
                  <a:cubicBezTo>
                    <a:pt x="10908" y="32218"/>
                    <a:pt x="10107" y="31551"/>
                    <a:pt x="9507" y="30717"/>
                  </a:cubicBezTo>
                  <a:cubicBezTo>
                    <a:pt x="8940" y="30016"/>
                    <a:pt x="8506" y="29183"/>
                    <a:pt x="7706" y="28682"/>
                  </a:cubicBezTo>
                  <a:cubicBezTo>
                    <a:pt x="7606" y="28682"/>
                    <a:pt x="7572" y="28749"/>
                    <a:pt x="7606" y="28782"/>
                  </a:cubicBezTo>
                  <a:cubicBezTo>
                    <a:pt x="8273" y="29483"/>
                    <a:pt x="8873" y="30283"/>
                    <a:pt x="9440" y="31051"/>
                  </a:cubicBezTo>
                  <a:cubicBezTo>
                    <a:pt x="8339" y="29983"/>
                    <a:pt x="7005" y="28949"/>
                    <a:pt x="5704" y="28249"/>
                  </a:cubicBezTo>
                  <a:cubicBezTo>
                    <a:pt x="5223" y="27981"/>
                    <a:pt x="2301" y="27264"/>
                    <a:pt x="970" y="27264"/>
                  </a:cubicBezTo>
                  <a:cubicBezTo>
                    <a:pt x="651" y="27264"/>
                    <a:pt x="424" y="27305"/>
                    <a:pt x="342" y="27403"/>
                  </a:cubicBezTo>
                  <a:lnTo>
                    <a:pt x="342" y="27403"/>
                  </a:lnTo>
                  <a:cubicBezTo>
                    <a:pt x="1098" y="26414"/>
                    <a:pt x="2556" y="26014"/>
                    <a:pt x="4007" y="26014"/>
                  </a:cubicBezTo>
                  <a:close/>
                  <a:moveTo>
                    <a:pt x="19185" y="30738"/>
                  </a:moveTo>
                  <a:cubicBezTo>
                    <a:pt x="19493" y="30738"/>
                    <a:pt x="19806" y="30775"/>
                    <a:pt x="20081" y="30850"/>
                  </a:cubicBezTo>
                  <a:cubicBezTo>
                    <a:pt x="20882" y="31017"/>
                    <a:pt x="20048" y="31718"/>
                    <a:pt x="19881" y="31884"/>
                  </a:cubicBezTo>
                  <a:cubicBezTo>
                    <a:pt x="19047" y="32618"/>
                    <a:pt x="17946" y="33119"/>
                    <a:pt x="16879" y="33386"/>
                  </a:cubicBezTo>
                  <a:cubicBezTo>
                    <a:pt x="16178" y="33552"/>
                    <a:pt x="15444" y="33586"/>
                    <a:pt x="14711" y="33686"/>
                  </a:cubicBezTo>
                  <a:cubicBezTo>
                    <a:pt x="15078" y="33452"/>
                    <a:pt x="15411" y="33252"/>
                    <a:pt x="15745" y="33019"/>
                  </a:cubicBezTo>
                  <a:cubicBezTo>
                    <a:pt x="15868" y="32926"/>
                    <a:pt x="15792" y="32748"/>
                    <a:pt x="15648" y="32748"/>
                  </a:cubicBezTo>
                  <a:cubicBezTo>
                    <a:pt x="15636" y="32748"/>
                    <a:pt x="15624" y="32749"/>
                    <a:pt x="15611" y="32752"/>
                  </a:cubicBezTo>
                  <a:cubicBezTo>
                    <a:pt x="14744" y="32952"/>
                    <a:pt x="13943" y="33386"/>
                    <a:pt x="13210" y="33853"/>
                  </a:cubicBezTo>
                  <a:cubicBezTo>
                    <a:pt x="14043" y="32952"/>
                    <a:pt x="15244" y="32318"/>
                    <a:pt x="16212" y="31751"/>
                  </a:cubicBezTo>
                  <a:cubicBezTo>
                    <a:pt x="17046" y="31251"/>
                    <a:pt x="17913" y="30884"/>
                    <a:pt x="18880" y="30750"/>
                  </a:cubicBezTo>
                  <a:cubicBezTo>
                    <a:pt x="18980" y="30742"/>
                    <a:pt x="19082" y="30738"/>
                    <a:pt x="19185" y="30738"/>
                  </a:cubicBezTo>
                  <a:close/>
                  <a:moveTo>
                    <a:pt x="9712" y="40249"/>
                  </a:moveTo>
                  <a:lnTo>
                    <a:pt x="9712" y="40249"/>
                  </a:lnTo>
                  <a:cubicBezTo>
                    <a:pt x="9733" y="40274"/>
                    <a:pt x="9754" y="40299"/>
                    <a:pt x="9774" y="40324"/>
                  </a:cubicBezTo>
                  <a:cubicBezTo>
                    <a:pt x="9800" y="40359"/>
                    <a:pt x="9834" y="40373"/>
                    <a:pt x="9868" y="40373"/>
                  </a:cubicBezTo>
                  <a:cubicBezTo>
                    <a:pt x="9874" y="40373"/>
                    <a:pt x="9880" y="40373"/>
                    <a:pt x="9887" y="40372"/>
                  </a:cubicBezTo>
                  <a:lnTo>
                    <a:pt x="9887" y="40372"/>
                  </a:lnTo>
                  <a:cubicBezTo>
                    <a:pt x="9829" y="40332"/>
                    <a:pt x="9771" y="40291"/>
                    <a:pt x="9712" y="40249"/>
                  </a:cubicBezTo>
                  <a:close/>
                  <a:moveTo>
                    <a:pt x="22085" y="36831"/>
                  </a:moveTo>
                  <a:cubicBezTo>
                    <a:pt x="22563" y="36831"/>
                    <a:pt x="22107" y="37923"/>
                    <a:pt x="21782" y="38623"/>
                  </a:cubicBezTo>
                  <a:cubicBezTo>
                    <a:pt x="21082" y="40257"/>
                    <a:pt x="19948" y="41591"/>
                    <a:pt x="18447" y="42459"/>
                  </a:cubicBezTo>
                  <a:cubicBezTo>
                    <a:pt x="17779" y="42392"/>
                    <a:pt x="17146" y="42292"/>
                    <a:pt x="16512" y="42292"/>
                  </a:cubicBezTo>
                  <a:cubicBezTo>
                    <a:pt x="15878" y="42292"/>
                    <a:pt x="15211" y="42392"/>
                    <a:pt x="14510" y="42559"/>
                  </a:cubicBezTo>
                  <a:cubicBezTo>
                    <a:pt x="15044" y="42359"/>
                    <a:pt x="15578" y="42192"/>
                    <a:pt x="16078" y="41958"/>
                  </a:cubicBezTo>
                  <a:cubicBezTo>
                    <a:pt x="17579" y="41291"/>
                    <a:pt x="19114" y="40524"/>
                    <a:pt x="20048" y="39123"/>
                  </a:cubicBezTo>
                  <a:cubicBezTo>
                    <a:pt x="20071" y="39099"/>
                    <a:pt x="20045" y="39076"/>
                    <a:pt x="20004" y="39076"/>
                  </a:cubicBezTo>
                  <a:cubicBezTo>
                    <a:pt x="19987" y="39076"/>
                    <a:pt x="19967" y="39080"/>
                    <a:pt x="19948" y="39090"/>
                  </a:cubicBezTo>
                  <a:cubicBezTo>
                    <a:pt x="18213" y="40724"/>
                    <a:pt x="16245" y="41725"/>
                    <a:pt x="14010" y="42559"/>
                  </a:cubicBezTo>
                  <a:cubicBezTo>
                    <a:pt x="12843" y="43026"/>
                    <a:pt x="11375" y="43359"/>
                    <a:pt x="10674" y="44527"/>
                  </a:cubicBezTo>
                  <a:cubicBezTo>
                    <a:pt x="10374" y="44727"/>
                    <a:pt x="10174" y="44960"/>
                    <a:pt x="10007" y="45261"/>
                  </a:cubicBezTo>
                  <a:cubicBezTo>
                    <a:pt x="10374" y="43593"/>
                    <a:pt x="12609" y="42259"/>
                    <a:pt x="13943" y="41558"/>
                  </a:cubicBezTo>
                  <a:cubicBezTo>
                    <a:pt x="15778" y="40591"/>
                    <a:pt x="17613" y="39757"/>
                    <a:pt x="19414" y="38623"/>
                  </a:cubicBezTo>
                  <a:cubicBezTo>
                    <a:pt x="20081" y="38222"/>
                    <a:pt x="20615" y="37722"/>
                    <a:pt x="21249" y="37255"/>
                  </a:cubicBezTo>
                  <a:cubicBezTo>
                    <a:pt x="21659" y="36953"/>
                    <a:pt x="21924" y="36831"/>
                    <a:pt x="22085" y="36831"/>
                  </a:cubicBezTo>
                  <a:close/>
                  <a:moveTo>
                    <a:pt x="16624" y="42717"/>
                  </a:moveTo>
                  <a:cubicBezTo>
                    <a:pt x="17109" y="42717"/>
                    <a:pt x="17587" y="42744"/>
                    <a:pt x="18046" y="42792"/>
                  </a:cubicBezTo>
                  <a:cubicBezTo>
                    <a:pt x="18046" y="42792"/>
                    <a:pt x="18080" y="42859"/>
                    <a:pt x="18113" y="42859"/>
                  </a:cubicBezTo>
                  <a:lnTo>
                    <a:pt x="18180" y="42859"/>
                  </a:lnTo>
                  <a:cubicBezTo>
                    <a:pt x="18280" y="42859"/>
                    <a:pt x="18413" y="42892"/>
                    <a:pt x="18513" y="42892"/>
                  </a:cubicBezTo>
                  <a:cubicBezTo>
                    <a:pt x="18513" y="42916"/>
                    <a:pt x="18547" y="42940"/>
                    <a:pt x="18578" y="42940"/>
                  </a:cubicBezTo>
                  <a:cubicBezTo>
                    <a:pt x="18591" y="42940"/>
                    <a:pt x="18604" y="42935"/>
                    <a:pt x="18613" y="42926"/>
                  </a:cubicBezTo>
                  <a:lnTo>
                    <a:pt x="18680" y="42892"/>
                  </a:lnTo>
                  <a:lnTo>
                    <a:pt x="19281" y="43026"/>
                  </a:lnTo>
                  <a:cubicBezTo>
                    <a:pt x="19781" y="43126"/>
                    <a:pt x="25552" y="45894"/>
                    <a:pt x="24017" y="46428"/>
                  </a:cubicBezTo>
                  <a:cubicBezTo>
                    <a:pt x="23563" y="46577"/>
                    <a:pt x="23072" y="46636"/>
                    <a:pt x="22564" y="46636"/>
                  </a:cubicBezTo>
                  <a:cubicBezTo>
                    <a:pt x="21131" y="46636"/>
                    <a:pt x="19560" y="46165"/>
                    <a:pt x="18280" y="45894"/>
                  </a:cubicBezTo>
                  <a:cubicBezTo>
                    <a:pt x="16781" y="45547"/>
                    <a:pt x="14423" y="44640"/>
                    <a:pt x="12412" y="44640"/>
                  </a:cubicBezTo>
                  <a:cubicBezTo>
                    <a:pt x="11917" y="44640"/>
                    <a:pt x="11443" y="44695"/>
                    <a:pt x="11008" y="44827"/>
                  </a:cubicBezTo>
                  <a:cubicBezTo>
                    <a:pt x="11875" y="44460"/>
                    <a:pt x="13009" y="44393"/>
                    <a:pt x="13843" y="44293"/>
                  </a:cubicBezTo>
                  <a:cubicBezTo>
                    <a:pt x="14030" y="44277"/>
                    <a:pt x="14214" y="44270"/>
                    <a:pt x="14398" y="44270"/>
                  </a:cubicBezTo>
                  <a:cubicBezTo>
                    <a:pt x="16125" y="44270"/>
                    <a:pt x="17759" y="44923"/>
                    <a:pt x="19447" y="45194"/>
                  </a:cubicBezTo>
                  <a:cubicBezTo>
                    <a:pt x="19514" y="45194"/>
                    <a:pt x="19547" y="45094"/>
                    <a:pt x="19514" y="45094"/>
                  </a:cubicBezTo>
                  <a:cubicBezTo>
                    <a:pt x="17819" y="44487"/>
                    <a:pt x="16125" y="44052"/>
                    <a:pt x="14386" y="44052"/>
                  </a:cubicBezTo>
                  <a:cubicBezTo>
                    <a:pt x="13832" y="44052"/>
                    <a:pt x="13274" y="44097"/>
                    <a:pt x="12709" y="44193"/>
                  </a:cubicBezTo>
                  <a:cubicBezTo>
                    <a:pt x="12109" y="44260"/>
                    <a:pt x="11275" y="44427"/>
                    <a:pt x="10608" y="44760"/>
                  </a:cubicBezTo>
                  <a:cubicBezTo>
                    <a:pt x="12083" y="43258"/>
                    <a:pt x="14430" y="42717"/>
                    <a:pt x="16624" y="42717"/>
                  </a:cubicBezTo>
                  <a:close/>
                  <a:moveTo>
                    <a:pt x="12242" y="44960"/>
                  </a:moveTo>
                  <a:cubicBezTo>
                    <a:pt x="12609" y="44960"/>
                    <a:pt x="13009" y="45027"/>
                    <a:pt x="13410" y="45061"/>
                  </a:cubicBezTo>
                  <a:cubicBezTo>
                    <a:pt x="14544" y="45461"/>
                    <a:pt x="15411" y="46128"/>
                    <a:pt x="16278" y="47062"/>
                  </a:cubicBezTo>
                  <a:cubicBezTo>
                    <a:pt x="17046" y="47896"/>
                    <a:pt x="17679" y="48930"/>
                    <a:pt x="18580" y="49597"/>
                  </a:cubicBezTo>
                  <a:cubicBezTo>
                    <a:pt x="18586" y="49604"/>
                    <a:pt x="18595" y="49606"/>
                    <a:pt x="18605" y="49606"/>
                  </a:cubicBezTo>
                  <a:cubicBezTo>
                    <a:pt x="18647" y="49606"/>
                    <a:pt x="18707" y="49557"/>
                    <a:pt x="18680" y="49530"/>
                  </a:cubicBezTo>
                  <a:cubicBezTo>
                    <a:pt x="17946" y="48363"/>
                    <a:pt x="16912" y="47262"/>
                    <a:pt x="15945" y="46295"/>
                  </a:cubicBezTo>
                  <a:cubicBezTo>
                    <a:pt x="15578" y="45894"/>
                    <a:pt x="15111" y="45561"/>
                    <a:pt x="14611" y="45294"/>
                  </a:cubicBezTo>
                  <a:lnTo>
                    <a:pt x="14611" y="45294"/>
                  </a:lnTo>
                  <a:cubicBezTo>
                    <a:pt x="15545" y="45528"/>
                    <a:pt x="16412" y="45761"/>
                    <a:pt x="17112" y="45961"/>
                  </a:cubicBezTo>
                  <a:cubicBezTo>
                    <a:pt x="17112" y="46028"/>
                    <a:pt x="17112" y="46028"/>
                    <a:pt x="17179" y="46028"/>
                  </a:cubicBezTo>
                  <a:cubicBezTo>
                    <a:pt x="18814" y="47262"/>
                    <a:pt x="19948" y="48730"/>
                    <a:pt x="20848" y="50698"/>
                  </a:cubicBezTo>
                  <a:cubicBezTo>
                    <a:pt x="21127" y="51344"/>
                    <a:pt x="21016" y="51562"/>
                    <a:pt x="20731" y="51562"/>
                  </a:cubicBezTo>
                  <a:cubicBezTo>
                    <a:pt x="20266" y="51562"/>
                    <a:pt x="19336" y="50980"/>
                    <a:pt x="18880" y="50731"/>
                  </a:cubicBezTo>
                  <a:cubicBezTo>
                    <a:pt x="17880" y="50131"/>
                    <a:pt x="17012" y="49230"/>
                    <a:pt x="16212" y="48396"/>
                  </a:cubicBezTo>
                  <a:cubicBezTo>
                    <a:pt x="15211" y="47329"/>
                    <a:pt x="13877" y="45294"/>
                    <a:pt x="12242" y="44960"/>
                  </a:cubicBezTo>
                  <a:close/>
                  <a:moveTo>
                    <a:pt x="11569" y="48677"/>
                  </a:moveTo>
                  <a:cubicBezTo>
                    <a:pt x="11975" y="48677"/>
                    <a:pt x="12332" y="48856"/>
                    <a:pt x="12276" y="49364"/>
                  </a:cubicBezTo>
                  <a:cubicBezTo>
                    <a:pt x="12209" y="50231"/>
                    <a:pt x="11175" y="51098"/>
                    <a:pt x="10541" y="51632"/>
                  </a:cubicBezTo>
                  <a:cubicBezTo>
                    <a:pt x="10041" y="52099"/>
                    <a:pt x="9440" y="52533"/>
                    <a:pt x="8906" y="52933"/>
                  </a:cubicBezTo>
                  <a:cubicBezTo>
                    <a:pt x="9207" y="52566"/>
                    <a:pt x="9507" y="52232"/>
                    <a:pt x="9740" y="51799"/>
                  </a:cubicBezTo>
                  <a:cubicBezTo>
                    <a:pt x="9774" y="51732"/>
                    <a:pt x="9740" y="51699"/>
                    <a:pt x="9707" y="51699"/>
                  </a:cubicBezTo>
                  <a:cubicBezTo>
                    <a:pt x="9707" y="51632"/>
                    <a:pt x="9740" y="51632"/>
                    <a:pt x="9740" y="51599"/>
                  </a:cubicBezTo>
                  <a:cubicBezTo>
                    <a:pt x="9764" y="51551"/>
                    <a:pt x="9721" y="51504"/>
                    <a:pt x="9670" y="51504"/>
                  </a:cubicBezTo>
                  <a:cubicBezTo>
                    <a:pt x="9649" y="51504"/>
                    <a:pt x="9627" y="51512"/>
                    <a:pt x="9607" y="51532"/>
                  </a:cubicBezTo>
                  <a:cubicBezTo>
                    <a:pt x="9340" y="51799"/>
                    <a:pt x="9073" y="52132"/>
                    <a:pt x="8840" y="52533"/>
                  </a:cubicBezTo>
                  <a:cubicBezTo>
                    <a:pt x="8906" y="52266"/>
                    <a:pt x="9073" y="52066"/>
                    <a:pt x="9173" y="51899"/>
                  </a:cubicBezTo>
                  <a:cubicBezTo>
                    <a:pt x="9373" y="51565"/>
                    <a:pt x="9607" y="51198"/>
                    <a:pt x="9707" y="50798"/>
                  </a:cubicBezTo>
                  <a:cubicBezTo>
                    <a:pt x="9707" y="50749"/>
                    <a:pt x="9636" y="50718"/>
                    <a:pt x="9584" y="50718"/>
                  </a:cubicBezTo>
                  <a:cubicBezTo>
                    <a:pt x="9565" y="50718"/>
                    <a:pt x="9549" y="50722"/>
                    <a:pt x="9540" y="50731"/>
                  </a:cubicBezTo>
                  <a:cubicBezTo>
                    <a:pt x="9373" y="50931"/>
                    <a:pt x="9207" y="51198"/>
                    <a:pt x="9040" y="51465"/>
                  </a:cubicBezTo>
                  <a:cubicBezTo>
                    <a:pt x="9173" y="51098"/>
                    <a:pt x="9340" y="50731"/>
                    <a:pt x="9540" y="50398"/>
                  </a:cubicBezTo>
                  <a:cubicBezTo>
                    <a:pt x="9840" y="49864"/>
                    <a:pt x="10207" y="49297"/>
                    <a:pt x="10708" y="48930"/>
                  </a:cubicBezTo>
                  <a:cubicBezTo>
                    <a:pt x="10912" y="48784"/>
                    <a:pt x="11255" y="48677"/>
                    <a:pt x="11569" y="48677"/>
                  </a:cubicBezTo>
                  <a:close/>
                  <a:moveTo>
                    <a:pt x="29576" y="0"/>
                  </a:moveTo>
                  <a:cubicBezTo>
                    <a:pt x="28564" y="0"/>
                    <a:pt x="28391" y="2678"/>
                    <a:pt x="28420" y="3664"/>
                  </a:cubicBezTo>
                  <a:cubicBezTo>
                    <a:pt x="28420" y="3731"/>
                    <a:pt x="28387" y="3764"/>
                    <a:pt x="28387" y="3864"/>
                  </a:cubicBezTo>
                  <a:cubicBezTo>
                    <a:pt x="28354" y="3931"/>
                    <a:pt x="28387" y="4031"/>
                    <a:pt x="28454" y="4065"/>
                  </a:cubicBezTo>
                  <a:cubicBezTo>
                    <a:pt x="28387" y="4198"/>
                    <a:pt x="28254" y="4331"/>
                    <a:pt x="28187" y="4431"/>
                  </a:cubicBezTo>
                  <a:cubicBezTo>
                    <a:pt x="28020" y="4565"/>
                    <a:pt x="27853" y="4698"/>
                    <a:pt x="27720" y="4832"/>
                  </a:cubicBezTo>
                  <a:cubicBezTo>
                    <a:pt x="27716" y="4833"/>
                    <a:pt x="27713" y="4834"/>
                    <a:pt x="27709" y="4836"/>
                  </a:cubicBezTo>
                  <a:lnTo>
                    <a:pt x="27709" y="4836"/>
                  </a:lnTo>
                  <a:cubicBezTo>
                    <a:pt x="27853" y="4295"/>
                    <a:pt x="27853" y="3713"/>
                    <a:pt x="27853" y="3197"/>
                  </a:cubicBezTo>
                  <a:cubicBezTo>
                    <a:pt x="27853" y="2746"/>
                    <a:pt x="27760" y="1826"/>
                    <a:pt x="27150" y="1826"/>
                  </a:cubicBezTo>
                  <a:cubicBezTo>
                    <a:pt x="27130" y="1826"/>
                    <a:pt x="27108" y="1827"/>
                    <a:pt x="27086" y="1830"/>
                  </a:cubicBezTo>
                  <a:cubicBezTo>
                    <a:pt x="26386" y="1863"/>
                    <a:pt x="26352" y="2997"/>
                    <a:pt x="26386" y="3431"/>
                  </a:cubicBezTo>
                  <a:cubicBezTo>
                    <a:pt x="26419" y="3864"/>
                    <a:pt x="26519" y="4265"/>
                    <a:pt x="26619" y="4698"/>
                  </a:cubicBezTo>
                  <a:cubicBezTo>
                    <a:pt x="26719" y="5032"/>
                    <a:pt x="26719" y="5499"/>
                    <a:pt x="26919" y="5766"/>
                  </a:cubicBezTo>
                  <a:lnTo>
                    <a:pt x="26953" y="5766"/>
                  </a:lnTo>
                  <a:lnTo>
                    <a:pt x="26953" y="5832"/>
                  </a:lnTo>
                  <a:cubicBezTo>
                    <a:pt x="26953" y="5866"/>
                    <a:pt x="26953" y="5899"/>
                    <a:pt x="27019" y="5933"/>
                  </a:cubicBezTo>
                  <a:lnTo>
                    <a:pt x="26019" y="7334"/>
                  </a:lnTo>
                  <a:cubicBezTo>
                    <a:pt x="25952" y="7334"/>
                    <a:pt x="25952" y="7367"/>
                    <a:pt x="25919" y="7367"/>
                  </a:cubicBezTo>
                  <a:cubicBezTo>
                    <a:pt x="26189" y="6496"/>
                    <a:pt x="26053" y="3134"/>
                    <a:pt x="25097" y="3134"/>
                  </a:cubicBezTo>
                  <a:cubicBezTo>
                    <a:pt x="24992" y="3134"/>
                    <a:pt x="24877" y="3175"/>
                    <a:pt x="24751" y="3264"/>
                  </a:cubicBezTo>
                  <a:cubicBezTo>
                    <a:pt x="24148" y="3711"/>
                    <a:pt x="24368" y="5474"/>
                    <a:pt x="24849" y="6660"/>
                  </a:cubicBezTo>
                  <a:lnTo>
                    <a:pt x="24849" y="6660"/>
                  </a:lnTo>
                  <a:cubicBezTo>
                    <a:pt x="24761" y="6370"/>
                    <a:pt x="24703" y="6109"/>
                    <a:pt x="24684" y="5999"/>
                  </a:cubicBezTo>
                  <a:cubicBezTo>
                    <a:pt x="24518" y="5365"/>
                    <a:pt x="24084" y="4165"/>
                    <a:pt x="24751" y="3698"/>
                  </a:cubicBezTo>
                  <a:cubicBezTo>
                    <a:pt x="24791" y="3666"/>
                    <a:pt x="24830" y="3651"/>
                    <a:pt x="24867" y="3651"/>
                  </a:cubicBezTo>
                  <a:cubicBezTo>
                    <a:pt x="25257" y="3651"/>
                    <a:pt x="25457" y="5280"/>
                    <a:pt x="25518" y="5432"/>
                  </a:cubicBezTo>
                  <a:cubicBezTo>
                    <a:pt x="25518" y="6033"/>
                    <a:pt x="25585" y="6766"/>
                    <a:pt x="25385" y="7367"/>
                  </a:cubicBezTo>
                  <a:cubicBezTo>
                    <a:pt x="25352" y="7233"/>
                    <a:pt x="25352" y="7100"/>
                    <a:pt x="25285" y="6933"/>
                  </a:cubicBezTo>
                  <a:cubicBezTo>
                    <a:pt x="25251" y="6666"/>
                    <a:pt x="25218" y="6366"/>
                    <a:pt x="25085" y="6099"/>
                  </a:cubicBezTo>
                  <a:cubicBezTo>
                    <a:pt x="25071" y="6072"/>
                    <a:pt x="25040" y="6056"/>
                    <a:pt x="25008" y="6056"/>
                  </a:cubicBezTo>
                  <a:cubicBezTo>
                    <a:pt x="24964" y="6056"/>
                    <a:pt x="24918" y="6088"/>
                    <a:pt x="24918" y="6166"/>
                  </a:cubicBezTo>
                  <a:cubicBezTo>
                    <a:pt x="24918" y="6366"/>
                    <a:pt x="24951" y="6566"/>
                    <a:pt x="25018" y="6766"/>
                  </a:cubicBezTo>
                  <a:cubicBezTo>
                    <a:pt x="25018" y="6833"/>
                    <a:pt x="25018" y="6900"/>
                    <a:pt x="25051" y="6933"/>
                  </a:cubicBezTo>
                  <a:cubicBezTo>
                    <a:pt x="25070" y="7007"/>
                    <a:pt x="25078" y="7080"/>
                    <a:pt x="25087" y="7159"/>
                  </a:cubicBezTo>
                  <a:lnTo>
                    <a:pt x="25087" y="7159"/>
                  </a:lnTo>
                  <a:cubicBezTo>
                    <a:pt x="25003" y="7011"/>
                    <a:pt x="24923" y="6842"/>
                    <a:pt x="24849" y="6660"/>
                  </a:cubicBezTo>
                  <a:lnTo>
                    <a:pt x="24849" y="6660"/>
                  </a:lnTo>
                  <a:cubicBezTo>
                    <a:pt x="24921" y="6899"/>
                    <a:pt x="25013" y="7156"/>
                    <a:pt x="25118" y="7367"/>
                  </a:cubicBezTo>
                  <a:cubicBezTo>
                    <a:pt x="25103" y="7292"/>
                    <a:pt x="25095" y="7223"/>
                    <a:pt x="25087" y="7159"/>
                  </a:cubicBezTo>
                  <a:lnTo>
                    <a:pt x="25087" y="7159"/>
                  </a:lnTo>
                  <a:cubicBezTo>
                    <a:pt x="25274" y="7487"/>
                    <a:pt x="25480" y="7714"/>
                    <a:pt x="25685" y="7767"/>
                  </a:cubicBezTo>
                  <a:cubicBezTo>
                    <a:pt x="25185" y="8501"/>
                    <a:pt x="24684" y="9202"/>
                    <a:pt x="24217" y="9902"/>
                  </a:cubicBezTo>
                  <a:cubicBezTo>
                    <a:pt x="24598" y="8441"/>
                    <a:pt x="24405" y="5408"/>
                    <a:pt x="23119" y="5408"/>
                  </a:cubicBezTo>
                  <a:cubicBezTo>
                    <a:pt x="23055" y="5408"/>
                    <a:pt x="22987" y="5416"/>
                    <a:pt x="22916" y="5432"/>
                  </a:cubicBezTo>
                  <a:cubicBezTo>
                    <a:pt x="22287" y="5579"/>
                    <a:pt x="22159" y="6201"/>
                    <a:pt x="22176" y="6834"/>
                  </a:cubicBezTo>
                  <a:lnTo>
                    <a:pt x="22176" y="6834"/>
                  </a:lnTo>
                  <a:cubicBezTo>
                    <a:pt x="22198" y="6244"/>
                    <a:pt x="22375" y="5825"/>
                    <a:pt x="22783" y="5825"/>
                  </a:cubicBezTo>
                  <a:cubicBezTo>
                    <a:pt x="22815" y="5825"/>
                    <a:pt x="22848" y="5827"/>
                    <a:pt x="22883" y="5832"/>
                  </a:cubicBezTo>
                  <a:cubicBezTo>
                    <a:pt x="23717" y="5899"/>
                    <a:pt x="23717" y="7700"/>
                    <a:pt x="23750" y="8268"/>
                  </a:cubicBezTo>
                  <a:cubicBezTo>
                    <a:pt x="23750" y="8935"/>
                    <a:pt x="23717" y="9568"/>
                    <a:pt x="23550" y="10202"/>
                  </a:cubicBezTo>
                  <a:cubicBezTo>
                    <a:pt x="23550" y="9869"/>
                    <a:pt x="23450" y="9568"/>
                    <a:pt x="23350" y="9268"/>
                  </a:cubicBezTo>
                  <a:cubicBezTo>
                    <a:pt x="23283" y="9235"/>
                    <a:pt x="23250" y="9235"/>
                    <a:pt x="23217" y="9235"/>
                  </a:cubicBezTo>
                  <a:cubicBezTo>
                    <a:pt x="23200" y="9202"/>
                    <a:pt x="23167" y="9185"/>
                    <a:pt x="23133" y="9185"/>
                  </a:cubicBezTo>
                  <a:cubicBezTo>
                    <a:pt x="23100" y="9185"/>
                    <a:pt x="23067" y="9202"/>
                    <a:pt x="23050" y="9235"/>
                  </a:cubicBezTo>
                  <a:cubicBezTo>
                    <a:pt x="23017" y="9402"/>
                    <a:pt x="23083" y="9568"/>
                    <a:pt x="23083" y="9735"/>
                  </a:cubicBezTo>
                  <a:cubicBezTo>
                    <a:pt x="23083" y="9769"/>
                    <a:pt x="23083" y="9802"/>
                    <a:pt x="23117" y="9869"/>
                  </a:cubicBezTo>
                  <a:cubicBezTo>
                    <a:pt x="23117" y="10028"/>
                    <a:pt x="23178" y="10218"/>
                    <a:pt x="23212" y="10351"/>
                  </a:cubicBezTo>
                  <a:lnTo>
                    <a:pt x="23212" y="10351"/>
                  </a:lnTo>
                  <a:cubicBezTo>
                    <a:pt x="23184" y="10322"/>
                    <a:pt x="23156" y="10292"/>
                    <a:pt x="23130" y="10259"/>
                  </a:cubicBezTo>
                  <a:lnTo>
                    <a:pt x="23130" y="10259"/>
                  </a:lnTo>
                  <a:cubicBezTo>
                    <a:pt x="23159" y="10299"/>
                    <a:pt x="23188" y="10335"/>
                    <a:pt x="23217" y="10369"/>
                  </a:cubicBezTo>
                  <a:cubicBezTo>
                    <a:pt x="23215" y="10363"/>
                    <a:pt x="23214" y="10357"/>
                    <a:pt x="23212" y="10351"/>
                  </a:cubicBezTo>
                  <a:lnTo>
                    <a:pt x="23212" y="10351"/>
                  </a:lnTo>
                  <a:cubicBezTo>
                    <a:pt x="23350" y="10491"/>
                    <a:pt x="23507" y="10583"/>
                    <a:pt x="23684" y="10603"/>
                  </a:cubicBezTo>
                  <a:cubicBezTo>
                    <a:pt x="23717" y="10603"/>
                    <a:pt x="23717" y="10603"/>
                    <a:pt x="23750" y="10569"/>
                  </a:cubicBezTo>
                  <a:lnTo>
                    <a:pt x="23750" y="10569"/>
                  </a:lnTo>
                  <a:cubicBezTo>
                    <a:pt x="23250" y="11336"/>
                    <a:pt x="22750" y="12104"/>
                    <a:pt x="22283" y="12904"/>
                  </a:cubicBezTo>
                  <a:cubicBezTo>
                    <a:pt x="22183" y="13004"/>
                    <a:pt x="22083" y="13104"/>
                    <a:pt x="21949" y="13238"/>
                  </a:cubicBezTo>
                  <a:cubicBezTo>
                    <a:pt x="22116" y="12070"/>
                    <a:pt x="22016" y="10769"/>
                    <a:pt x="21515" y="9735"/>
                  </a:cubicBezTo>
                  <a:cubicBezTo>
                    <a:pt x="21227" y="9206"/>
                    <a:pt x="20782" y="8503"/>
                    <a:pt x="20256" y="8503"/>
                  </a:cubicBezTo>
                  <a:cubicBezTo>
                    <a:pt x="20052" y="8503"/>
                    <a:pt x="19837" y="8608"/>
                    <a:pt x="19614" y="8868"/>
                  </a:cubicBezTo>
                  <a:cubicBezTo>
                    <a:pt x="19131" y="9464"/>
                    <a:pt x="19422" y="10664"/>
                    <a:pt x="19663" y="11461"/>
                  </a:cubicBezTo>
                  <a:lnTo>
                    <a:pt x="19663" y="11461"/>
                  </a:lnTo>
                  <a:cubicBezTo>
                    <a:pt x="19528" y="10869"/>
                    <a:pt x="19468" y="10294"/>
                    <a:pt x="19481" y="9835"/>
                  </a:cubicBezTo>
                  <a:cubicBezTo>
                    <a:pt x="19481" y="9365"/>
                    <a:pt x="19719" y="9095"/>
                    <a:pt x="20011" y="9095"/>
                  </a:cubicBezTo>
                  <a:cubicBezTo>
                    <a:pt x="20195" y="9095"/>
                    <a:pt x="20401" y="9203"/>
                    <a:pt x="20581" y="9435"/>
                  </a:cubicBezTo>
                  <a:cubicBezTo>
                    <a:pt x="20848" y="9769"/>
                    <a:pt x="21015" y="10202"/>
                    <a:pt x="21115" y="10569"/>
                  </a:cubicBezTo>
                  <a:cubicBezTo>
                    <a:pt x="21549" y="11703"/>
                    <a:pt x="21349" y="12871"/>
                    <a:pt x="21249" y="14038"/>
                  </a:cubicBezTo>
                  <a:lnTo>
                    <a:pt x="21249" y="13872"/>
                  </a:lnTo>
                  <a:lnTo>
                    <a:pt x="21249" y="13838"/>
                  </a:lnTo>
                  <a:cubicBezTo>
                    <a:pt x="21249" y="13771"/>
                    <a:pt x="21215" y="13771"/>
                    <a:pt x="21215" y="13771"/>
                  </a:cubicBezTo>
                  <a:cubicBezTo>
                    <a:pt x="21149" y="13671"/>
                    <a:pt x="21082" y="13538"/>
                    <a:pt x="21015" y="13438"/>
                  </a:cubicBezTo>
                  <a:cubicBezTo>
                    <a:pt x="20915" y="13171"/>
                    <a:pt x="20782" y="12871"/>
                    <a:pt x="20648" y="12571"/>
                  </a:cubicBezTo>
                  <a:cubicBezTo>
                    <a:pt x="20636" y="12522"/>
                    <a:pt x="20601" y="12500"/>
                    <a:pt x="20564" y="12500"/>
                  </a:cubicBezTo>
                  <a:cubicBezTo>
                    <a:pt x="20499" y="12500"/>
                    <a:pt x="20427" y="12565"/>
                    <a:pt x="20448" y="12671"/>
                  </a:cubicBezTo>
                  <a:cubicBezTo>
                    <a:pt x="20548" y="12871"/>
                    <a:pt x="20581" y="13104"/>
                    <a:pt x="20648" y="13371"/>
                  </a:cubicBezTo>
                  <a:cubicBezTo>
                    <a:pt x="20615" y="13405"/>
                    <a:pt x="20615" y="13438"/>
                    <a:pt x="20648" y="13505"/>
                  </a:cubicBezTo>
                  <a:cubicBezTo>
                    <a:pt x="20715" y="13605"/>
                    <a:pt x="20748" y="13738"/>
                    <a:pt x="20815" y="13838"/>
                  </a:cubicBezTo>
                  <a:cubicBezTo>
                    <a:pt x="20815" y="13899"/>
                    <a:pt x="20870" y="13932"/>
                    <a:pt x="20905" y="14013"/>
                  </a:cubicBezTo>
                  <a:lnTo>
                    <a:pt x="20905" y="14013"/>
                  </a:lnTo>
                  <a:cubicBezTo>
                    <a:pt x="20337" y="13462"/>
                    <a:pt x="19988" y="12407"/>
                    <a:pt x="19781" y="11837"/>
                  </a:cubicBezTo>
                  <a:cubicBezTo>
                    <a:pt x="19746" y="11728"/>
                    <a:pt x="19705" y="11600"/>
                    <a:pt x="19663" y="11461"/>
                  </a:cubicBezTo>
                  <a:lnTo>
                    <a:pt x="19663" y="11461"/>
                  </a:lnTo>
                  <a:cubicBezTo>
                    <a:pt x="19882" y="12419"/>
                    <a:pt x="20297" y="13420"/>
                    <a:pt x="20915" y="14038"/>
                  </a:cubicBezTo>
                  <a:cubicBezTo>
                    <a:pt x="20912" y="14029"/>
                    <a:pt x="20909" y="14021"/>
                    <a:pt x="20905" y="14013"/>
                  </a:cubicBezTo>
                  <a:lnTo>
                    <a:pt x="20905" y="14013"/>
                  </a:lnTo>
                  <a:cubicBezTo>
                    <a:pt x="21068" y="14170"/>
                    <a:pt x="21248" y="14287"/>
                    <a:pt x="21449" y="14339"/>
                  </a:cubicBezTo>
                  <a:cubicBezTo>
                    <a:pt x="20915" y="15206"/>
                    <a:pt x="20415" y="16107"/>
                    <a:pt x="19948" y="17041"/>
                  </a:cubicBezTo>
                  <a:cubicBezTo>
                    <a:pt x="20048" y="16040"/>
                    <a:pt x="19848" y="14939"/>
                    <a:pt x="19447" y="14105"/>
                  </a:cubicBezTo>
                  <a:cubicBezTo>
                    <a:pt x="19258" y="13700"/>
                    <a:pt x="18828" y="13053"/>
                    <a:pt x="18352" y="13053"/>
                  </a:cubicBezTo>
                  <a:cubicBezTo>
                    <a:pt x="18241" y="13053"/>
                    <a:pt x="18127" y="13089"/>
                    <a:pt x="18013" y="13171"/>
                  </a:cubicBezTo>
                  <a:cubicBezTo>
                    <a:pt x="17639" y="13383"/>
                    <a:pt x="17526" y="13809"/>
                    <a:pt x="17533" y="14263"/>
                  </a:cubicBezTo>
                  <a:lnTo>
                    <a:pt x="17533" y="14263"/>
                  </a:lnTo>
                  <a:cubicBezTo>
                    <a:pt x="17537" y="14232"/>
                    <a:pt x="17541" y="14202"/>
                    <a:pt x="17546" y="14172"/>
                  </a:cubicBezTo>
                  <a:cubicBezTo>
                    <a:pt x="17607" y="13736"/>
                    <a:pt x="17745" y="13574"/>
                    <a:pt x="17913" y="13574"/>
                  </a:cubicBezTo>
                  <a:cubicBezTo>
                    <a:pt x="18301" y="13574"/>
                    <a:pt x="18851" y="14424"/>
                    <a:pt x="19014" y="14772"/>
                  </a:cubicBezTo>
                  <a:cubicBezTo>
                    <a:pt x="19366" y="15828"/>
                    <a:pt x="19226" y="16793"/>
                    <a:pt x="19215" y="17812"/>
                  </a:cubicBezTo>
                  <a:lnTo>
                    <a:pt x="19215" y="17812"/>
                  </a:lnTo>
                  <a:cubicBezTo>
                    <a:pt x="19198" y="17801"/>
                    <a:pt x="19182" y="17790"/>
                    <a:pt x="19165" y="17779"/>
                  </a:cubicBezTo>
                  <a:lnTo>
                    <a:pt x="19165" y="17779"/>
                  </a:lnTo>
                  <a:cubicBezTo>
                    <a:pt x="19146" y="17809"/>
                    <a:pt x="19114" y="17841"/>
                    <a:pt x="19114" y="17841"/>
                  </a:cubicBezTo>
                  <a:cubicBezTo>
                    <a:pt x="19180" y="17874"/>
                    <a:pt x="19214" y="17908"/>
                    <a:pt x="19214" y="17941"/>
                  </a:cubicBezTo>
                  <a:cubicBezTo>
                    <a:pt x="19214" y="17898"/>
                    <a:pt x="19214" y="17855"/>
                    <a:pt x="19215" y="17812"/>
                  </a:cubicBezTo>
                  <a:lnTo>
                    <a:pt x="19215" y="17812"/>
                  </a:lnTo>
                  <a:cubicBezTo>
                    <a:pt x="19289" y="17861"/>
                    <a:pt x="19367" y="17904"/>
                    <a:pt x="19447" y="17941"/>
                  </a:cubicBezTo>
                  <a:cubicBezTo>
                    <a:pt x="18847" y="19175"/>
                    <a:pt x="18246" y="20376"/>
                    <a:pt x="17679" y="21577"/>
                  </a:cubicBezTo>
                  <a:cubicBezTo>
                    <a:pt x="17746" y="20243"/>
                    <a:pt x="17579" y="18842"/>
                    <a:pt x="17046" y="17674"/>
                  </a:cubicBezTo>
                  <a:cubicBezTo>
                    <a:pt x="16794" y="17149"/>
                    <a:pt x="16371" y="16608"/>
                    <a:pt x="15905" y="16608"/>
                  </a:cubicBezTo>
                  <a:cubicBezTo>
                    <a:pt x="15690" y="16608"/>
                    <a:pt x="15465" y="16723"/>
                    <a:pt x="15244" y="17007"/>
                  </a:cubicBezTo>
                  <a:cubicBezTo>
                    <a:pt x="15002" y="17286"/>
                    <a:pt x="14914" y="17639"/>
                    <a:pt x="14916" y="18015"/>
                  </a:cubicBezTo>
                  <a:lnTo>
                    <a:pt x="14916" y="18015"/>
                  </a:lnTo>
                  <a:cubicBezTo>
                    <a:pt x="14962" y="17575"/>
                    <a:pt x="15276" y="17122"/>
                    <a:pt x="15661" y="17122"/>
                  </a:cubicBezTo>
                  <a:cubicBezTo>
                    <a:pt x="15826" y="17122"/>
                    <a:pt x="16003" y="17205"/>
                    <a:pt x="16178" y="17407"/>
                  </a:cubicBezTo>
                  <a:cubicBezTo>
                    <a:pt x="16412" y="17741"/>
                    <a:pt x="16579" y="18108"/>
                    <a:pt x="16712" y="18542"/>
                  </a:cubicBezTo>
                  <a:cubicBezTo>
                    <a:pt x="17012" y="19409"/>
                    <a:pt x="17012" y="20276"/>
                    <a:pt x="17046" y="21177"/>
                  </a:cubicBezTo>
                  <a:cubicBezTo>
                    <a:pt x="16779" y="20576"/>
                    <a:pt x="16545" y="20009"/>
                    <a:pt x="16378" y="19409"/>
                  </a:cubicBezTo>
                  <a:cubicBezTo>
                    <a:pt x="16354" y="19361"/>
                    <a:pt x="16322" y="19343"/>
                    <a:pt x="16291" y="19343"/>
                  </a:cubicBezTo>
                  <a:cubicBezTo>
                    <a:pt x="16237" y="19343"/>
                    <a:pt x="16190" y="19399"/>
                    <a:pt x="16212" y="19442"/>
                  </a:cubicBezTo>
                  <a:cubicBezTo>
                    <a:pt x="16412" y="20343"/>
                    <a:pt x="16712" y="21177"/>
                    <a:pt x="17079" y="22011"/>
                  </a:cubicBezTo>
                  <a:cubicBezTo>
                    <a:pt x="17079" y="22077"/>
                    <a:pt x="17079" y="22211"/>
                    <a:pt x="17112" y="22278"/>
                  </a:cubicBezTo>
                  <a:cubicBezTo>
                    <a:pt x="17112" y="22296"/>
                    <a:pt x="17110" y="22310"/>
                    <a:pt x="17106" y="22320"/>
                  </a:cubicBezTo>
                  <a:lnTo>
                    <a:pt x="17106" y="22320"/>
                  </a:lnTo>
                  <a:cubicBezTo>
                    <a:pt x="17039" y="22273"/>
                    <a:pt x="16974" y="22222"/>
                    <a:pt x="16910" y="22168"/>
                  </a:cubicBezTo>
                  <a:lnTo>
                    <a:pt x="16910" y="22168"/>
                  </a:lnTo>
                  <a:cubicBezTo>
                    <a:pt x="16906" y="22184"/>
                    <a:pt x="16898" y="22192"/>
                    <a:pt x="16879" y="22211"/>
                  </a:cubicBezTo>
                  <a:cubicBezTo>
                    <a:pt x="16946" y="22278"/>
                    <a:pt x="17012" y="22311"/>
                    <a:pt x="17079" y="22378"/>
                  </a:cubicBezTo>
                  <a:cubicBezTo>
                    <a:pt x="17079" y="22354"/>
                    <a:pt x="17096" y="22347"/>
                    <a:pt x="17106" y="22320"/>
                  </a:cubicBezTo>
                  <a:lnTo>
                    <a:pt x="17106" y="22320"/>
                  </a:lnTo>
                  <a:cubicBezTo>
                    <a:pt x="17152" y="22352"/>
                    <a:pt x="17199" y="22383"/>
                    <a:pt x="17246" y="22411"/>
                  </a:cubicBezTo>
                  <a:cubicBezTo>
                    <a:pt x="16745" y="23512"/>
                    <a:pt x="16278" y="24579"/>
                    <a:pt x="15845" y="25680"/>
                  </a:cubicBezTo>
                  <a:cubicBezTo>
                    <a:pt x="15911" y="24513"/>
                    <a:pt x="15778" y="23245"/>
                    <a:pt x="15278" y="22278"/>
                  </a:cubicBezTo>
                  <a:cubicBezTo>
                    <a:pt x="15013" y="21726"/>
                    <a:pt x="14558" y="21247"/>
                    <a:pt x="14059" y="21247"/>
                  </a:cubicBezTo>
                  <a:cubicBezTo>
                    <a:pt x="13803" y="21247"/>
                    <a:pt x="13536" y="21372"/>
                    <a:pt x="13276" y="21677"/>
                  </a:cubicBezTo>
                  <a:cubicBezTo>
                    <a:pt x="12856" y="22222"/>
                    <a:pt x="13059" y="23115"/>
                    <a:pt x="13315" y="23839"/>
                  </a:cubicBezTo>
                  <a:lnTo>
                    <a:pt x="13315" y="23839"/>
                  </a:lnTo>
                  <a:cubicBezTo>
                    <a:pt x="13206" y="23444"/>
                    <a:pt x="13135" y="23059"/>
                    <a:pt x="13109" y="22711"/>
                  </a:cubicBezTo>
                  <a:cubicBezTo>
                    <a:pt x="13085" y="22227"/>
                    <a:pt x="13360" y="21673"/>
                    <a:pt x="13805" y="21673"/>
                  </a:cubicBezTo>
                  <a:cubicBezTo>
                    <a:pt x="13974" y="21673"/>
                    <a:pt x="14167" y="21752"/>
                    <a:pt x="14377" y="21944"/>
                  </a:cubicBezTo>
                  <a:cubicBezTo>
                    <a:pt x="14711" y="22278"/>
                    <a:pt x="14911" y="22778"/>
                    <a:pt x="15044" y="23212"/>
                  </a:cubicBezTo>
                  <a:cubicBezTo>
                    <a:pt x="15411" y="24379"/>
                    <a:pt x="15078" y="25613"/>
                    <a:pt x="15178" y="26781"/>
                  </a:cubicBezTo>
                  <a:cubicBezTo>
                    <a:pt x="15129" y="26829"/>
                    <a:pt x="15116" y="26878"/>
                    <a:pt x="15099" y="26914"/>
                  </a:cubicBezTo>
                  <a:lnTo>
                    <a:pt x="15099" y="26914"/>
                  </a:lnTo>
                  <a:cubicBezTo>
                    <a:pt x="14390" y="26367"/>
                    <a:pt x="13903" y="25264"/>
                    <a:pt x="13576" y="24513"/>
                  </a:cubicBezTo>
                  <a:cubicBezTo>
                    <a:pt x="13499" y="24323"/>
                    <a:pt x="13404" y="24091"/>
                    <a:pt x="13315" y="23839"/>
                  </a:cubicBezTo>
                  <a:lnTo>
                    <a:pt x="13315" y="23839"/>
                  </a:lnTo>
                  <a:cubicBezTo>
                    <a:pt x="13634" y="24998"/>
                    <a:pt x="14282" y="26251"/>
                    <a:pt x="15078" y="26948"/>
                  </a:cubicBezTo>
                  <a:cubicBezTo>
                    <a:pt x="15087" y="26939"/>
                    <a:pt x="15093" y="26927"/>
                    <a:pt x="15099" y="26914"/>
                  </a:cubicBezTo>
                  <a:lnTo>
                    <a:pt x="15099" y="26914"/>
                  </a:lnTo>
                  <a:cubicBezTo>
                    <a:pt x="15114" y="26925"/>
                    <a:pt x="15129" y="26937"/>
                    <a:pt x="15144" y="26948"/>
                  </a:cubicBezTo>
                  <a:cubicBezTo>
                    <a:pt x="15044" y="27048"/>
                    <a:pt x="14911" y="27181"/>
                    <a:pt x="14877" y="27348"/>
                  </a:cubicBezTo>
                  <a:cubicBezTo>
                    <a:pt x="14877" y="27381"/>
                    <a:pt x="14911" y="27415"/>
                    <a:pt x="14944" y="27415"/>
                  </a:cubicBezTo>
                  <a:lnTo>
                    <a:pt x="15078" y="27415"/>
                  </a:lnTo>
                  <a:cubicBezTo>
                    <a:pt x="14244" y="29549"/>
                    <a:pt x="13443" y="31718"/>
                    <a:pt x="12743" y="33919"/>
                  </a:cubicBezTo>
                  <a:cubicBezTo>
                    <a:pt x="11909" y="30584"/>
                    <a:pt x="12042" y="27114"/>
                    <a:pt x="12042" y="23712"/>
                  </a:cubicBezTo>
                  <a:cubicBezTo>
                    <a:pt x="12042" y="21244"/>
                    <a:pt x="11909" y="18875"/>
                    <a:pt x="10541" y="16740"/>
                  </a:cubicBezTo>
                  <a:cubicBezTo>
                    <a:pt x="10494" y="16677"/>
                    <a:pt x="10424" y="16644"/>
                    <a:pt x="10360" y="16644"/>
                  </a:cubicBezTo>
                  <a:cubicBezTo>
                    <a:pt x="10289" y="16644"/>
                    <a:pt x="10225" y="16686"/>
                    <a:pt x="10207" y="16774"/>
                  </a:cubicBezTo>
                  <a:cubicBezTo>
                    <a:pt x="9740" y="18508"/>
                    <a:pt x="9240" y="20209"/>
                    <a:pt x="9373" y="21944"/>
                  </a:cubicBezTo>
                  <a:cubicBezTo>
                    <a:pt x="9240" y="21410"/>
                    <a:pt x="9207" y="20843"/>
                    <a:pt x="9107" y="20276"/>
                  </a:cubicBezTo>
                  <a:cubicBezTo>
                    <a:pt x="9073" y="19943"/>
                    <a:pt x="9040" y="19576"/>
                    <a:pt x="8973" y="19242"/>
                  </a:cubicBezTo>
                  <a:cubicBezTo>
                    <a:pt x="8973" y="19109"/>
                    <a:pt x="8940" y="19009"/>
                    <a:pt x="8940" y="18875"/>
                  </a:cubicBezTo>
                  <a:cubicBezTo>
                    <a:pt x="8973" y="18675"/>
                    <a:pt x="8906" y="18542"/>
                    <a:pt x="8773" y="18442"/>
                  </a:cubicBezTo>
                  <a:lnTo>
                    <a:pt x="8773" y="18408"/>
                  </a:lnTo>
                  <a:lnTo>
                    <a:pt x="8773" y="18341"/>
                  </a:lnTo>
                  <a:cubicBezTo>
                    <a:pt x="8787" y="18369"/>
                    <a:pt x="8795" y="18385"/>
                    <a:pt x="8797" y="18385"/>
                  </a:cubicBezTo>
                  <a:cubicBezTo>
                    <a:pt x="8801" y="18385"/>
                    <a:pt x="8793" y="18353"/>
                    <a:pt x="8773" y="18275"/>
                  </a:cubicBezTo>
                  <a:cubicBezTo>
                    <a:pt x="8773" y="18241"/>
                    <a:pt x="8773" y="18175"/>
                    <a:pt x="8806" y="18108"/>
                  </a:cubicBezTo>
                  <a:cubicBezTo>
                    <a:pt x="9107" y="17608"/>
                    <a:pt x="9073" y="17107"/>
                    <a:pt x="8906" y="16574"/>
                  </a:cubicBezTo>
                  <a:cubicBezTo>
                    <a:pt x="8856" y="16457"/>
                    <a:pt x="8740" y="16398"/>
                    <a:pt x="8627" y="16398"/>
                  </a:cubicBezTo>
                  <a:cubicBezTo>
                    <a:pt x="8515" y="16398"/>
                    <a:pt x="8406" y="16457"/>
                    <a:pt x="8373" y="16574"/>
                  </a:cubicBezTo>
                  <a:cubicBezTo>
                    <a:pt x="8239" y="17074"/>
                    <a:pt x="8239" y="17441"/>
                    <a:pt x="8373" y="17874"/>
                  </a:cubicBezTo>
                  <a:lnTo>
                    <a:pt x="8373" y="18041"/>
                  </a:lnTo>
                  <a:cubicBezTo>
                    <a:pt x="8373" y="18175"/>
                    <a:pt x="8439" y="18241"/>
                    <a:pt x="8573" y="18241"/>
                  </a:cubicBezTo>
                  <a:lnTo>
                    <a:pt x="8606" y="18275"/>
                  </a:lnTo>
                  <a:lnTo>
                    <a:pt x="8606" y="18341"/>
                  </a:lnTo>
                  <a:cubicBezTo>
                    <a:pt x="8606" y="18375"/>
                    <a:pt x="8606" y="18408"/>
                    <a:pt x="8640" y="18408"/>
                  </a:cubicBezTo>
                  <a:cubicBezTo>
                    <a:pt x="8940" y="19742"/>
                    <a:pt x="8906" y="21077"/>
                    <a:pt x="9373" y="22378"/>
                  </a:cubicBezTo>
                  <a:cubicBezTo>
                    <a:pt x="9307" y="22344"/>
                    <a:pt x="9273" y="22244"/>
                    <a:pt x="9240" y="22211"/>
                  </a:cubicBezTo>
                  <a:cubicBezTo>
                    <a:pt x="8873" y="20743"/>
                    <a:pt x="8206" y="19376"/>
                    <a:pt x="7706" y="17908"/>
                  </a:cubicBezTo>
                  <a:cubicBezTo>
                    <a:pt x="7772" y="17341"/>
                    <a:pt x="7706" y="16874"/>
                    <a:pt x="7272" y="16407"/>
                  </a:cubicBezTo>
                  <a:cubicBezTo>
                    <a:pt x="7215" y="16350"/>
                    <a:pt x="7150" y="16325"/>
                    <a:pt x="7086" y="16325"/>
                  </a:cubicBezTo>
                  <a:cubicBezTo>
                    <a:pt x="6923" y="16325"/>
                    <a:pt x="6762" y="16482"/>
                    <a:pt x="6738" y="16674"/>
                  </a:cubicBezTo>
                  <a:cubicBezTo>
                    <a:pt x="6705" y="17341"/>
                    <a:pt x="6872" y="17841"/>
                    <a:pt x="7272" y="18375"/>
                  </a:cubicBezTo>
                  <a:cubicBezTo>
                    <a:pt x="7311" y="18401"/>
                    <a:pt x="7365" y="18416"/>
                    <a:pt x="7414" y="18416"/>
                  </a:cubicBezTo>
                  <a:cubicBezTo>
                    <a:pt x="7492" y="18416"/>
                    <a:pt x="7559" y="18377"/>
                    <a:pt x="7539" y="18275"/>
                  </a:cubicBezTo>
                  <a:lnTo>
                    <a:pt x="7539" y="18208"/>
                  </a:lnTo>
                  <a:cubicBezTo>
                    <a:pt x="7539" y="18208"/>
                    <a:pt x="7572" y="18208"/>
                    <a:pt x="7572" y="18175"/>
                  </a:cubicBezTo>
                  <a:cubicBezTo>
                    <a:pt x="8073" y="19342"/>
                    <a:pt x="8439" y="20543"/>
                    <a:pt x="8873" y="21744"/>
                  </a:cubicBezTo>
                  <a:cubicBezTo>
                    <a:pt x="8039" y="20676"/>
                    <a:pt x="7072" y="19676"/>
                    <a:pt x="6171" y="18575"/>
                  </a:cubicBezTo>
                  <a:cubicBezTo>
                    <a:pt x="6143" y="18547"/>
                    <a:pt x="6109" y="18536"/>
                    <a:pt x="6071" y="18536"/>
                  </a:cubicBezTo>
                  <a:cubicBezTo>
                    <a:pt x="6020" y="18536"/>
                    <a:pt x="5962" y="18556"/>
                    <a:pt x="5904" y="18575"/>
                  </a:cubicBezTo>
                  <a:cubicBezTo>
                    <a:pt x="4937" y="19676"/>
                    <a:pt x="5237" y="21877"/>
                    <a:pt x="5771" y="23545"/>
                  </a:cubicBezTo>
                  <a:cubicBezTo>
                    <a:pt x="5271" y="22444"/>
                    <a:pt x="4637" y="21410"/>
                    <a:pt x="3936" y="20510"/>
                  </a:cubicBezTo>
                  <a:cubicBezTo>
                    <a:pt x="3936" y="20443"/>
                    <a:pt x="3903" y="20443"/>
                    <a:pt x="3870" y="20443"/>
                  </a:cubicBezTo>
                  <a:lnTo>
                    <a:pt x="3870" y="20410"/>
                  </a:lnTo>
                  <a:cubicBezTo>
                    <a:pt x="3878" y="20414"/>
                    <a:pt x="3888" y="20416"/>
                    <a:pt x="3898" y="20416"/>
                  </a:cubicBezTo>
                  <a:cubicBezTo>
                    <a:pt x="3961" y="20416"/>
                    <a:pt x="4032" y="20329"/>
                    <a:pt x="4003" y="20243"/>
                  </a:cubicBezTo>
                  <a:cubicBezTo>
                    <a:pt x="3903" y="20176"/>
                    <a:pt x="3870" y="20076"/>
                    <a:pt x="3836" y="19943"/>
                  </a:cubicBezTo>
                  <a:lnTo>
                    <a:pt x="3836" y="19843"/>
                  </a:lnTo>
                  <a:cubicBezTo>
                    <a:pt x="3736" y="19576"/>
                    <a:pt x="3669" y="19376"/>
                    <a:pt x="3536" y="19109"/>
                  </a:cubicBezTo>
                  <a:cubicBezTo>
                    <a:pt x="3488" y="19025"/>
                    <a:pt x="3397" y="18988"/>
                    <a:pt x="3303" y="18988"/>
                  </a:cubicBezTo>
                  <a:cubicBezTo>
                    <a:pt x="3136" y="18988"/>
                    <a:pt x="2960" y="19104"/>
                    <a:pt x="3002" y="19275"/>
                  </a:cubicBezTo>
                  <a:cubicBezTo>
                    <a:pt x="3002" y="19376"/>
                    <a:pt x="3036" y="19442"/>
                    <a:pt x="3036" y="19542"/>
                  </a:cubicBezTo>
                  <a:cubicBezTo>
                    <a:pt x="2936" y="19609"/>
                    <a:pt x="2902" y="19776"/>
                    <a:pt x="3036" y="19909"/>
                  </a:cubicBezTo>
                  <a:cubicBezTo>
                    <a:pt x="3336" y="20209"/>
                    <a:pt x="3436" y="20510"/>
                    <a:pt x="3569" y="20877"/>
                  </a:cubicBezTo>
                  <a:cubicBezTo>
                    <a:pt x="3587" y="20965"/>
                    <a:pt x="3670" y="21006"/>
                    <a:pt x="3754" y="21006"/>
                  </a:cubicBezTo>
                  <a:cubicBezTo>
                    <a:pt x="3829" y="21006"/>
                    <a:pt x="3905" y="20973"/>
                    <a:pt x="3936" y="20910"/>
                  </a:cubicBezTo>
                  <a:cubicBezTo>
                    <a:pt x="4870" y="22178"/>
                    <a:pt x="5337" y="23679"/>
                    <a:pt x="6238" y="24879"/>
                  </a:cubicBezTo>
                  <a:cubicBezTo>
                    <a:pt x="6255" y="24896"/>
                    <a:pt x="6280" y="24904"/>
                    <a:pt x="6305" y="24904"/>
                  </a:cubicBezTo>
                  <a:cubicBezTo>
                    <a:pt x="6330" y="24904"/>
                    <a:pt x="6355" y="24896"/>
                    <a:pt x="6371" y="24879"/>
                  </a:cubicBezTo>
                  <a:cubicBezTo>
                    <a:pt x="6495" y="25103"/>
                    <a:pt x="6620" y="25308"/>
                    <a:pt x="6758" y="25522"/>
                  </a:cubicBezTo>
                  <a:lnTo>
                    <a:pt x="6758" y="25522"/>
                  </a:lnTo>
                  <a:cubicBezTo>
                    <a:pt x="6367" y="24847"/>
                    <a:pt x="6043" y="24133"/>
                    <a:pt x="5838" y="23345"/>
                  </a:cubicBezTo>
                  <a:cubicBezTo>
                    <a:pt x="5704" y="22778"/>
                    <a:pt x="5671" y="22211"/>
                    <a:pt x="5571" y="21677"/>
                  </a:cubicBezTo>
                  <a:cubicBezTo>
                    <a:pt x="5571" y="21584"/>
                    <a:pt x="5629" y="19406"/>
                    <a:pt x="5906" y="19406"/>
                  </a:cubicBezTo>
                  <a:cubicBezTo>
                    <a:pt x="5927" y="19406"/>
                    <a:pt x="5948" y="19417"/>
                    <a:pt x="5971" y="19442"/>
                  </a:cubicBezTo>
                  <a:cubicBezTo>
                    <a:pt x="7139" y="20843"/>
                    <a:pt x="8406" y="22044"/>
                    <a:pt x="9307" y="23612"/>
                  </a:cubicBezTo>
                  <a:cubicBezTo>
                    <a:pt x="10274" y="25246"/>
                    <a:pt x="10474" y="27181"/>
                    <a:pt x="10875" y="28982"/>
                  </a:cubicBezTo>
                  <a:cubicBezTo>
                    <a:pt x="11108" y="30117"/>
                    <a:pt x="11408" y="31251"/>
                    <a:pt x="11642" y="32385"/>
                  </a:cubicBezTo>
                  <a:cubicBezTo>
                    <a:pt x="11275" y="31284"/>
                    <a:pt x="10741" y="30250"/>
                    <a:pt x="10274" y="29183"/>
                  </a:cubicBezTo>
                  <a:cubicBezTo>
                    <a:pt x="9474" y="27381"/>
                    <a:pt x="8873" y="25447"/>
                    <a:pt x="7706" y="23912"/>
                  </a:cubicBezTo>
                  <a:cubicBezTo>
                    <a:pt x="7686" y="23902"/>
                    <a:pt x="7667" y="23898"/>
                    <a:pt x="7650" y="23898"/>
                  </a:cubicBezTo>
                  <a:cubicBezTo>
                    <a:pt x="7608" y="23898"/>
                    <a:pt x="7582" y="23922"/>
                    <a:pt x="7606" y="23945"/>
                  </a:cubicBezTo>
                  <a:cubicBezTo>
                    <a:pt x="8439" y="25547"/>
                    <a:pt x="9107" y="27114"/>
                    <a:pt x="9807" y="28749"/>
                  </a:cubicBezTo>
                  <a:cubicBezTo>
                    <a:pt x="10541" y="30283"/>
                    <a:pt x="11375" y="31784"/>
                    <a:pt x="11809" y="33452"/>
                  </a:cubicBezTo>
                  <a:cubicBezTo>
                    <a:pt x="11542" y="32852"/>
                    <a:pt x="11075" y="32218"/>
                    <a:pt x="10774" y="31751"/>
                  </a:cubicBezTo>
                  <a:cubicBezTo>
                    <a:pt x="9941" y="30383"/>
                    <a:pt x="9207" y="28949"/>
                    <a:pt x="8239" y="27681"/>
                  </a:cubicBezTo>
                  <a:cubicBezTo>
                    <a:pt x="7749" y="27028"/>
                    <a:pt x="7266" y="26374"/>
                    <a:pt x="6851" y="25680"/>
                  </a:cubicBezTo>
                  <a:lnTo>
                    <a:pt x="6851" y="25680"/>
                  </a:lnTo>
                  <a:cubicBezTo>
                    <a:pt x="5861" y="24474"/>
                    <a:pt x="4680" y="23428"/>
                    <a:pt x="3403" y="22511"/>
                  </a:cubicBezTo>
                  <a:cubicBezTo>
                    <a:pt x="3403" y="22444"/>
                    <a:pt x="3369" y="22411"/>
                    <a:pt x="3336" y="22378"/>
                  </a:cubicBezTo>
                  <a:lnTo>
                    <a:pt x="3269" y="22378"/>
                  </a:lnTo>
                  <a:cubicBezTo>
                    <a:pt x="3236" y="22344"/>
                    <a:pt x="3202" y="22278"/>
                    <a:pt x="3102" y="22278"/>
                  </a:cubicBezTo>
                  <a:cubicBezTo>
                    <a:pt x="2936" y="22211"/>
                    <a:pt x="2769" y="22077"/>
                    <a:pt x="2602" y="22011"/>
                  </a:cubicBezTo>
                  <a:cubicBezTo>
                    <a:pt x="2573" y="21981"/>
                    <a:pt x="2538" y="21969"/>
                    <a:pt x="2501" y="21969"/>
                  </a:cubicBezTo>
                  <a:cubicBezTo>
                    <a:pt x="2413" y="21969"/>
                    <a:pt x="2316" y="22040"/>
                    <a:pt x="2268" y="22111"/>
                  </a:cubicBezTo>
                  <a:cubicBezTo>
                    <a:pt x="2168" y="22211"/>
                    <a:pt x="2068" y="22378"/>
                    <a:pt x="2202" y="22511"/>
                  </a:cubicBezTo>
                  <a:cubicBezTo>
                    <a:pt x="2235" y="22544"/>
                    <a:pt x="2268" y="22544"/>
                    <a:pt x="2268" y="22578"/>
                  </a:cubicBezTo>
                  <a:cubicBezTo>
                    <a:pt x="2363" y="22886"/>
                    <a:pt x="2559" y="23176"/>
                    <a:pt x="2831" y="23176"/>
                  </a:cubicBezTo>
                  <a:cubicBezTo>
                    <a:pt x="2942" y="23176"/>
                    <a:pt x="3067" y="23128"/>
                    <a:pt x="3202" y="23011"/>
                  </a:cubicBezTo>
                  <a:lnTo>
                    <a:pt x="3269" y="22911"/>
                  </a:lnTo>
                  <a:cubicBezTo>
                    <a:pt x="4570" y="23545"/>
                    <a:pt x="5738" y="24679"/>
                    <a:pt x="6672" y="25780"/>
                  </a:cubicBezTo>
                  <a:cubicBezTo>
                    <a:pt x="6160" y="25533"/>
                    <a:pt x="5533" y="25424"/>
                    <a:pt x="4869" y="25424"/>
                  </a:cubicBezTo>
                  <a:cubicBezTo>
                    <a:pt x="3021" y="25424"/>
                    <a:pt x="876" y="26268"/>
                    <a:pt x="67" y="27348"/>
                  </a:cubicBezTo>
                  <a:cubicBezTo>
                    <a:pt x="0" y="27448"/>
                    <a:pt x="33" y="27615"/>
                    <a:pt x="200" y="27615"/>
                  </a:cubicBezTo>
                  <a:cubicBezTo>
                    <a:pt x="402" y="27607"/>
                    <a:pt x="605" y="27603"/>
                    <a:pt x="809" y="27603"/>
                  </a:cubicBezTo>
                  <a:cubicBezTo>
                    <a:pt x="3269" y="27603"/>
                    <a:pt x="5857" y="28178"/>
                    <a:pt x="7706" y="29750"/>
                  </a:cubicBezTo>
                  <a:cubicBezTo>
                    <a:pt x="9540" y="31284"/>
                    <a:pt x="11742" y="32552"/>
                    <a:pt x="12276" y="35053"/>
                  </a:cubicBezTo>
                  <a:cubicBezTo>
                    <a:pt x="12276" y="35053"/>
                    <a:pt x="12276" y="35087"/>
                    <a:pt x="12342" y="35087"/>
                  </a:cubicBezTo>
                  <a:cubicBezTo>
                    <a:pt x="12209" y="35554"/>
                    <a:pt x="12042" y="36021"/>
                    <a:pt x="11909" y="36454"/>
                  </a:cubicBezTo>
                  <a:cubicBezTo>
                    <a:pt x="11542" y="37689"/>
                    <a:pt x="11208" y="38923"/>
                    <a:pt x="10875" y="40124"/>
                  </a:cubicBezTo>
                  <a:cubicBezTo>
                    <a:pt x="10374" y="38022"/>
                    <a:pt x="9607" y="35921"/>
                    <a:pt x="8373" y="34119"/>
                  </a:cubicBezTo>
                  <a:cubicBezTo>
                    <a:pt x="8071" y="33680"/>
                    <a:pt x="7067" y="32426"/>
                    <a:pt x="6312" y="32426"/>
                  </a:cubicBezTo>
                  <a:cubicBezTo>
                    <a:pt x="6151" y="32426"/>
                    <a:pt x="6000" y="32483"/>
                    <a:pt x="5871" y="32618"/>
                  </a:cubicBezTo>
                  <a:cubicBezTo>
                    <a:pt x="4991" y="33555"/>
                    <a:pt x="5536" y="35265"/>
                    <a:pt x="6089" y="36371"/>
                  </a:cubicBezTo>
                  <a:lnTo>
                    <a:pt x="6089" y="36371"/>
                  </a:lnTo>
                  <a:cubicBezTo>
                    <a:pt x="5664" y="35478"/>
                    <a:pt x="5476" y="34502"/>
                    <a:pt x="5671" y="33452"/>
                  </a:cubicBezTo>
                  <a:cubicBezTo>
                    <a:pt x="5740" y="33080"/>
                    <a:pt x="5901" y="32939"/>
                    <a:pt x="6107" y="32939"/>
                  </a:cubicBezTo>
                  <a:cubicBezTo>
                    <a:pt x="6694" y="32939"/>
                    <a:pt x="7641" y="34089"/>
                    <a:pt x="7839" y="34286"/>
                  </a:cubicBezTo>
                  <a:cubicBezTo>
                    <a:pt x="8373" y="34953"/>
                    <a:pt x="8773" y="35754"/>
                    <a:pt x="9107" y="36554"/>
                  </a:cubicBezTo>
                  <a:cubicBezTo>
                    <a:pt x="9540" y="37522"/>
                    <a:pt x="9740" y="38556"/>
                    <a:pt x="10074" y="39557"/>
                  </a:cubicBezTo>
                  <a:cubicBezTo>
                    <a:pt x="9740" y="38756"/>
                    <a:pt x="9240" y="37922"/>
                    <a:pt x="8540" y="37589"/>
                  </a:cubicBezTo>
                  <a:cubicBezTo>
                    <a:pt x="8508" y="37581"/>
                    <a:pt x="8480" y="37577"/>
                    <a:pt x="8456" y="37577"/>
                  </a:cubicBezTo>
                  <a:cubicBezTo>
                    <a:pt x="8378" y="37577"/>
                    <a:pt x="8339" y="37620"/>
                    <a:pt x="8339" y="37722"/>
                  </a:cubicBezTo>
                  <a:lnTo>
                    <a:pt x="8339" y="37922"/>
                  </a:lnTo>
                  <a:cubicBezTo>
                    <a:pt x="8322" y="37916"/>
                    <a:pt x="8304" y="37914"/>
                    <a:pt x="8286" y="37914"/>
                  </a:cubicBezTo>
                  <a:cubicBezTo>
                    <a:pt x="8200" y="37914"/>
                    <a:pt x="8123" y="37978"/>
                    <a:pt x="8206" y="38089"/>
                  </a:cubicBezTo>
                  <a:lnTo>
                    <a:pt x="8439" y="38456"/>
                  </a:lnTo>
                  <a:cubicBezTo>
                    <a:pt x="8684" y="39097"/>
                    <a:pt x="9236" y="39683"/>
                    <a:pt x="9660" y="40187"/>
                  </a:cubicBezTo>
                  <a:lnTo>
                    <a:pt x="9660" y="40187"/>
                  </a:lnTo>
                  <a:cubicBezTo>
                    <a:pt x="8377" y="39260"/>
                    <a:pt x="7165" y="38210"/>
                    <a:pt x="6371" y="36888"/>
                  </a:cubicBezTo>
                  <a:cubicBezTo>
                    <a:pt x="6282" y="36739"/>
                    <a:pt x="6185" y="36564"/>
                    <a:pt x="6089" y="36371"/>
                  </a:cubicBezTo>
                  <a:lnTo>
                    <a:pt x="6089" y="36371"/>
                  </a:lnTo>
                  <a:cubicBezTo>
                    <a:pt x="6832" y="37933"/>
                    <a:pt x="8300" y="39242"/>
                    <a:pt x="9712" y="40249"/>
                  </a:cubicBezTo>
                  <a:lnTo>
                    <a:pt x="9712" y="40249"/>
                  </a:lnTo>
                  <a:cubicBezTo>
                    <a:pt x="9695" y="40228"/>
                    <a:pt x="9678" y="40208"/>
                    <a:pt x="9660" y="40187"/>
                  </a:cubicBezTo>
                  <a:lnTo>
                    <a:pt x="9660" y="40187"/>
                  </a:lnTo>
                  <a:cubicBezTo>
                    <a:pt x="9744" y="40247"/>
                    <a:pt x="9827" y="40307"/>
                    <a:pt x="9911" y="40366"/>
                  </a:cubicBezTo>
                  <a:lnTo>
                    <a:pt x="9911" y="40366"/>
                  </a:lnTo>
                  <a:cubicBezTo>
                    <a:pt x="9988" y="40340"/>
                    <a:pt x="10049" y="40252"/>
                    <a:pt x="10007" y="40190"/>
                  </a:cubicBezTo>
                  <a:cubicBezTo>
                    <a:pt x="9674" y="39690"/>
                    <a:pt x="9240" y="39223"/>
                    <a:pt x="8873" y="38723"/>
                  </a:cubicBezTo>
                  <a:cubicBezTo>
                    <a:pt x="8740" y="38523"/>
                    <a:pt x="8673" y="38256"/>
                    <a:pt x="8606" y="38022"/>
                  </a:cubicBezTo>
                  <a:lnTo>
                    <a:pt x="8606" y="38022"/>
                  </a:lnTo>
                  <a:cubicBezTo>
                    <a:pt x="9407" y="38556"/>
                    <a:pt x="9674" y="39723"/>
                    <a:pt x="10207" y="40457"/>
                  </a:cubicBezTo>
                  <a:cubicBezTo>
                    <a:pt x="10221" y="40497"/>
                    <a:pt x="10249" y="40515"/>
                    <a:pt x="10277" y="40515"/>
                  </a:cubicBezTo>
                  <a:cubicBezTo>
                    <a:pt x="10320" y="40515"/>
                    <a:pt x="10361" y="40471"/>
                    <a:pt x="10341" y="40391"/>
                  </a:cubicBezTo>
                  <a:lnTo>
                    <a:pt x="10341" y="40324"/>
                  </a:lnTo>
                  <a:cubicBezTo>
                    <a:pt x="10373" y="40483"/>
                    <a:pt x="10435" y="40642"/>
                    <a:pt x="10498" y="40772"/>
                  </a:cubicBezTo>
                  <a:lnTo>
                    <a:pt x="10498" y="40772"/>
                  </a:lnTo>
                  <a:cubicBezTo>
                    <a:pt x="10302" y="40639"/>
                    <a:pt x="10106" y="40504"/>
                    <a:pt x="9911" y="40366"/>
                  </a:cubicBezTo>
                  <a:lnTo>
                    <a:pt x="9911" y="40366"/>
                  </a:lnTo>
                  <a:cubicBezTo>
                    <a:pt x="9903" y="40369"/>
                    <a:pt x="9895" y="40371"/>
                    <a:pt x="9887" y="40372"/>
                  </a:cubicBezTo>
                  <a:lnTo>
                    <a:pt x="9887" y="40372"/>
                  </a:lnTo>
                  <a:cubicBezTo>
                    <a:pt x="10096" y="40518"/>
                    <a:pt x="10304" y="40658"/>
                    <a:pt x="10508" y="40791"/>
                  </a:cubicBezTo>
                  <a:cubicBezTo>
                    <a:pt x="10504" y="40785"/>
                    <a:pt x="10501" y="40778"/>
                    <a:pt x="10498" y="40772"/>
                  </a:cubicBezTo>
                  <a:lnTo>
                    <a:pt x="10498" y="40772"/>
                  </a:lnTo>
                  <a:cubicBezTo>
                    <a:pt x="10557" y="40812"/>
                    <a:pt x="10616" y="40851"/>
                    <a:pt x="10674" y="40891"/>
                  </a:cubicBezTo>
                  <a:cubicBezTo>
                    <a:pt x="10207" y="42592"/>
                    <a:pt x="9774" y="44360"/>
                    <a:pt x="9407" y="46095"/>
                  </a:cubicBezTo>
                  <a:lnTo>
                    <a:pt x="9407" y="46195"/>
                  </a:lnTo>
                  <a:cubicBezTo>
                    <a:pt x="9240" y="47029"/>
                    <a:pt x="9073" y="47896"/>
                    <a:pt x="8906" y="48730"/>
                  </a:cubicBezTo>
                  <a:cubicBezTo>
                    <a:pt x="8448" y="47041"/>
                    <a:pt x="7179" y="44688"/>
                    <a:pt x="5838" y="44688"/>
                  </a:cubicBezTo>
                  <a:cubicBezTo>
                    <a:pt x="5616" y="44688"/>
                    <a:pt x="5393" y="44752"/>
                    <a:pt x="5170" y="44894"/>
                  </a:cubicBezTo>
                  <a:cubicBezTo>
                    <a:pt x="4236" y="45461"/>
                    <a:pt x="5070" y="47095"/>
                    <a:pt x="5504" y="47729"/>
                  </a:cubicBezTo>
                  <a:cubicBezTo>
                    <a:pt x="6247" y="48763"/>
                    <a:pt x="7427" y="49640"/>
                    <a:pt x="8471" y="50361"/>
                  </a:cubicBezTo>
                  <a:lnTo>
                    <a:pt x="8471" y="50361"/>
                  </a:lnTo>
                  <a:cubicBezTo>
                    <a:pt x="8371" y="50196"/>
                    <a:pt x="8239" y="50097"/>
                    <a:pt x="8173" y="50031"/>
                  </a:cubicBezTo>
                  <a:lnTo>
                    <a:pt x="8173" y="49931"/>
                  </a:lnTo>
                  <a:cubicBezTo>
                    <a:pt x="8039" y="49631"/>
                    <a:pt x="7872" y="49364"/>
                    <a:pt x="7706" y="49063"/>
                  </a:cubicBezTo>
                  <a:cubicBezTo>
                    <a:pt x="7663" y="49000"/>
                    <a:pt x="7621" y="48977"/>
                    <a:pt x="7579" y="48977"/>
                  </a:cubicBezTo>
                  <a:cubicBezTo>
                    <a:pt x="7554" y="48977"/>
                    <a:pt x="7530" y="48985"/>
                    <a:pt x="7505" y="48997"/>
                  </a:cubicBezTo>
                  <a:cubicBezTo>
                    <a:pt x="7405" y="48897"/>
                    <a:pt x="7372" y="48797"/>
                    <a:pt x="7272" y="48663"/>
                  </a:cubicBezTo>
                  <a:cubicBezTo>
                    <a:pt x="7253" y="48635"/>
                    <a:pt x="7226" y="48622"/>
                    <a:pt x="7199" y="48622"/>
                  </a:cubicBezTo>
                  <a:cubicBezTo>
                    <a:pt x="7129" y="48622"/>
                    <a:pt x="7057" y="48701"/>
                    <a:pt x="7105" y="48797"/>
                  </a:cubicBezTo>
                  <a:cubicBezTo>
                    <a:pt x="7239" y="48997"/>
                    <a:pt x="7372" y="49264"/>
                    <a:pt x="7505" y="49530"/>
                  </a:cubicBezTo>
                  <a:cubicBezTo>
                    <a:pt x="6271" y="48596"/>
                    <a:pt x="5004" y="47629"/>
                    <a:pt x="4904" y="46061"/>
                  </a:cubicBezTo>
                  <a:cubicBezTo>
                    <a:pt x="4884" y="45468"/>
                    <a:pt x="5181" y="45261"/>
                    <a:pt x="5544" y="45261"/>
                  </a:cubicBezTo>
                  <a:cubicBezTo>
                    <a:pt x="5793" y="45261"/>
                    <a:pt x="6074" y="45358"/>
                    <a:pt x="6305" y="45494"/>
                  </a:cubicBezTo>
                  <a:cubicBezTo>
                    <a:pt x="6738" y="45761"/>
                    <a:pt x="7005" y="46161"/>
                    <a:pt x="7239" y="46595"/>
                  </a:cubicBezTo>
                  <a:cubicBezTo>
                    <a:pt x="7872" y="47629"/>
                    <a:pt x="8139" y="48730"/>
                    <a:pt x="8573" y="49864"/>
                  </a:cubicBezTo>
                  <a:cubicBezTo>
                    <a:pt x="8540" y="49997"/>
                    <a:pt x="8540" y="50196"/>
                    <a:pt x="8474" y="50363"/>
                  </a:cubicBezTo>
                  <a:lnTo>
                    <a:pt x="8474" y="50363"/>
                  </a:lnTo>
                  <a:cubicBezTo>
                    <a:pt x="8473" y="50362"/>
                    <a:pt x="8472" y="50361"/>
                    <a:pt x="8471" y="50361"/>
                  </a:cubicBezTo>
                  <a:lnTo>
                    <a:pt x="8471" y="50361"/>
                  </a:lnTo>
                  <a:cubicBezTo>
                    <a:pt x="8471" y="50362"/>
                    <a:pt x="8472" y="50363"/>
                    <a:pt x="8473" y="50364"/>
                  </a:cubicBezTo>
                  <a:cubicBezTo>
                    <a:pt x="8473" y="50364"/>
                    <a:pt x="8473" y="50363"/>
                    <a:pt x="8474" y="50363"/>
                  </a:cubicBezTo>
                  <a:lnTo>
                    <a:pt x="8474" y="50363"/>
                  </a:lnTo>
                  <a:cubicBezTo>
                    <a:pt x="8507" y="50386"/>
                    <a:pt x="8540" y="50408"/>
                    <a:pt x="8573" y="50431"/>
                  </a:cubicBezTo>
                  <a:cubicBezTo>
                    <a:pt x="7239" y="58103"/>
                    <a:pt x="6672" y="65942"/>
                    <a:pt x="7205" y="73614"/>
                  </a:cubicBezTo>
                  <a:cubicBezTo>
                    <a:pt x="7205" y="73764"/>
                    <a:pt x="7330" y="73839"/>
                    <a:pt x="7451" y="73839"/>
                  </a:cubicBezTo>
                  <a:cubicBezTo>
                    <a:pt x="7572" y="73839"/>
                    <a:pt x="7689" y="73764"/>
                    <a:pt x="7672" y="73614"/>
                  </a:cubicBezTo>
                  <a:cubicBezTo>
                    <a:pt x="7239" y="66910"/>
                    <a:pt x="7606" y="60105"/>
                    <a:pt x="8606" y="53400"/>
                  </a:cubicBezTo>
                  <a:cubicBezTo>
                    <a:pt x="8673" y="53400"/>
                    <a:pt x="8706" y="53367"/>
                    <a:pt x="8706" y="53300"/>
                  </a:cubicBezTo>
                  <a:lnTo>
                    <a:pt x="8706" y="53266"/>
                  </a:lnTo>
                  <a:cubicBezTo>
                    <a:pt x="9707" y="53100"/>
                    <a:pt x="10741" y="51899"/>
                    <a:pt x="11408" y="51232"/>
                  </a:cubicBezTo>
                  <a:cubicBezTo>
                    <a:pt x="11942" y="50698"/>
                    <a:pt x="13210" y="49430"/>
                    <a:pt x="12576" y="48596"/>
                  </a:cubicBezTo>
                  <a:cubicBezTo>
                    <a:pt x="12372" y="48306"/>
                    <a:pt x="12113" y="48193"/>
                    <a:pt x="11835" y="48193"/>
                  </a:cubicBezTo>
                  <a:cubicBezTo>
                    <a:pt x="11154" y="48193"/>
                    <a:pt x="10362" y="48871"/>
                    <a:pt x="10007" y="49297"/>
                  </a:cubicBezTo>
                  <a:cubicBezTo>
                    <a:pt x="9574" y="49864"/>
                    <a:pt x="9240" y="50464"/>
                    <a:pt x="9007" y="51198"/>
                  </a:cubicBezTo>
                  <a:cubicBezTo>
                    <a:pt x="9273" y="49397"/>
                    <a:pt x="9674" y="47596"/>
                    <a:pt x="10041" y="45794"/>
                  </a:cubicBezTo>
                  <a:cubicBezTo>
                    <a:pt x="10374" y="45394"/>
                    <a:pt x="10774" y="45127"/>
                    <a:pt x="11275" y="45027"/>
                  </a:cubicBezTo>
                  <a:cubicBezTo>
                    <a:pt x="11333" y="45024"/>
                    <a:pt x="11391" y="45022"/>
                    <a:pt x="11448" y="45022"/>
                  </a:cubicBezTo>
                  <a:cubicBezTo>
                    <a:pt x="13752" y="45022"/>
                    <a:pt x="15277" y="47599"/>
                    <a:pt x="16612" y="49063"/>
                  </a:cubicBezTo>
                  <a:cubicBezTo>
                    <a:pt x="17946" y="50464"/>
                    <a:pt x="19681" y="51532"/>
                    <a:pt x="21582" y="51966"/>
                  </a:cubicBezTo>
                  <a:cubicBezTo>
                    <a:pt x="21607" y="51978"/>
                    <a:pt x="21629" y="51983"/>
                    <a:pt x="21649" y="51983"/>
                  </a:cubicBezTo>
                  <a:cubicBezTo>
                    <a:pt x="21737" y="51983"/>
                    <a:pt x="21776" y="51874"/>
                    <a:pt x="21749" y="51765"/>
                  </a:cubicBezTo>
                  <a:cubicBezTo>
                    <a:pt x="21015" y="49564"/>
                    <a:pt x="19848" y="47295"/>
                    <a:pt x="17880" y="45961"/>
                  </a:cubicBezTo>
                  <a:lnTo>
                    <a:pt x="17880" y="45961"/>
                  </a:lnTo>
                  <a:cubicBezTo>
                    <a:pt x="19286" y="46323"/>
                    <a:pt x="21059" y="46822"/>
                    <a:pt x="22687" y="46822"/>
                  </a:cubicBezTo>
                  <a:cubicBezTo>
                    <a:pt x="23608" y="46822"/>
                    <a:pt x="24483" y="46662"/>
                    <a:pt x="25218" y="46228"/>
                  </a:cubicBezTo>
                  <a:cubicBezTo>
                    <a:pt x="25285" y="46195"/>
                    <a:pt x="25285" y="46095"/>
                    <a:pt x="25285" y="46028"/>
                  </a:cubicBezTo>
                  <a:cubicBezTo>
                    <a:pt x="24951" y="45027"/>
                    <a:pt x="23217" y="44127"/>
                    <a:pt x="22349" y="43626"/>
                  </a:cubicBezTo>
                  <a:cubicBezTo>
                    <a:pt x="22016" y="43426"/>
                    <a:pt x="21682" y="43259"/>
                    <a:pt x="21282" y="43126"/>
                  </a:cubicBezTo>
                  <a:lnTo>
                    <a:pt x="21282" y="43126"/>
                  </a:lnTo>
                  <a:cubicBezTo>
                    <a:pt x="21916" y="43226"/>
                    <a:pt x="22550" y="43259"/>
                    <a:pt x="23183" y="43359"/>
                  </a:cubicBezTo>
                  <a:cubicBezTo>
                    <a:pt x="23850" y="43426"/>
                    <a:pt x="24851" y="43426"/>
                    <a:pt x="25518" y="43793"/>
                  </a:cubicBezTo>
                  <a:cubicBezTo>
                    <a:pt x="25452" y="43893"/>
                    <a:pt x="25518" y="43960"/>
                    <a:pt x="25585" y="44060"/>
                  </a:cubicBezTo>
                  <a:cubicBezTo>
                    <a:pt x="25919" y="44360"/>
                    <a:pt x="25885" y="44360"/>
                    <a:pt x="26252" y="44560"/>
                  </a:cubicBezTo>
                  <a:cubicBezTo>
                    <a:pt x="26217" y="44605"/>
                    <a:pt x="26207" y="44623"/>
                    <a:pt x="26210" y="44623"/>
                  </a:cubicBezTo>
                  <a:cubicBezTo>
                    <a:pt x="26219" y="44623"/>
                    <a:pt x="26326" y="44483"/>
                    <a:pt x="26252" y="44360"/>
                  </a:cubicBezTo>
                  <a:cubicBezTo>
                    <a:pt x="26219" y="44260"/>
                    <a:pt x="26185" y="44227"/>
                    <a:pt x="26085" y="44127"/>
                  </a:cubicBezTo>
                  <a:cubicBezTo>
                    <a:pt x="26085" y="44093"/>
                    <a:pt x="26119" y="44060"/>
                    <a:pt x="26119" y="43960"/>
                  </a:cubicBezTo>
                  <a:cubicBezTo>
                    <a:pt x="26194" y="43784"/>
                    <a:pt x="26023" y="43645"/>
                    <a:pt x="25863" y="43645"/>
                  </a:cubicBezTo>
                  <a:cubicBezTo>
                    <a:pt x="25811" y="43645"/>
                    <a:pt x="25759" y="43660"/>
                    <a:pt x="25718" y="43693"/>
                  </a:cubicBezTo>
                  <a:lnTo>
                    <a:pt x="25685" y="43626"/>
                  </a:lnTo>
                  <a:cubicBezTo>
                    <a:pt x="25585" y="43593"/>
                    <a:pt x="25552" y="43593"/>
                    <a:pt x="25452" y="43593"/>
                  </a:cubicBezTo>
                  <a:cubicBezTo>
                    <a:pt x="25018" y="43393"/>
                    <a:pt x="24451" y="43259"/>
                    <a:pt x="23917" y="43226"/>
                  </a:cubicBezTo>
                  <a:cubicBezTo>
                    <a:pt x="22683" y="43059"/>
                    <a:pt x="21382" y="42926"/>
                    <a:pt x="20114" y="42792"/>
                  </a:cubicBezTo>
                  <a:cubicBezTo>
                    <a:pt x="19781" y="42692"/>
                    <a:pt x="19447" y="42592"/>
                    <a:pt x="19080" y="42525"/>
                  </a:cubicBezTo>
                  <a:cubicBezTo>
                    <a:pt x="19180" y="42459"/>
                    <a:pt x="19281" y="42425"/>
                    <a:pt x="19381" y="42392"/>
                  </a:cubicBezTo>
                  <a:cubicBezTo>
                    <a:pt x="20281" y="42392"/>
                    <a:pt x="21182" y="42259"/>
                    <a:pt x="22083" y="42092"/>
                  </a:cubicBezTo>
                  <a:cubicBezTo>
                    <a:pt x="22583" y="42025"/>
                    <a:pt x="23083" y="41858"/>
                    <a:pt x="23617" y="41725"/>
                  </a:cubicBezTo>
                  <a:cubicBezTo>
                    <a:pt x="23750" y="41691"/>
                    <a:pt x="24051" y="41625"/>
                    <a:pt x="24384" y="41591"/>
                  </a:cubicBezTo>
                  <a:lnTo>
                    <a:pt x="24384" y="41591"/>
                  </a:lnTo>
                  <a:cubicBezTo>
                    <a:pt x="24284" y="41625"/>
                    <a:pt x="24217" y="41725"/>
                    <a:pt x="24084" y="41792"/>
                  </a:cubicBezTo>
                  <a:cubicBezTo>
                    <a:pt x="24017" y="41892"/>
                    <a:pt x="24084" y="42058"/>
                    <a:pt x="24217" y="42058"/>
                  </a:cubicBezTo>
                  <a:cubicBezTo>
                    <a:pt x="24351" y="42058"/>
                    <a:pt x="24451" y="42025"/>
                    <a:pt x="24584" y="41958"/>
                  </a:cubicBezTo>
                  <a:cubicBezTo>
                    <a:pt x="24618" y="42025"/>
                    <a:pt x="24618" y="42025"/>
                    <a:pt x="24684" y="42025"/>
                  </a:cubicBezTo>
                  <a:cubicBezTo>
                    <a:pt x="24716" y="42034"/>
                    <a:pt x="24748" y="42038"/>
                    <a:pt x="24778" y="42038"/>
                  </a:cubicBezTo>
                  <a:cubicBezTo>
                    <a:pt x="24973" y="42038"/>
                    <a:pt x="25150" y="41873"/>
                    <a:pt x="25352" y="41758"/>
                  </a:cubicBezTo>
                  <a:cubicBezTo>
                    <a:pt x="25385" y="41725"/>
                    <a:pt x="25418" y="41725"/>
                    <a:pt x="25418" y="41691"/>
                  </a:cubicBezTo>
                  <a:cubicBezTo>
                    <a:pt x="25518" y="41625"/>
                    <a:pt x="25552" y="41558"/>
                    <a:pt x="25618" y="41458"/>
                  </a:cubicBezTo>
                  <a:cubicBezTo>
                    <a:pt x="25685" y="41425"/>
                    <a:pt x="25718" y="41291"/>
                    <a:pt x="25685" y="41258"/>
                  </a:cubicBezTo>
                  <a:cubicBezTo>
                    <a:pt x="25574" y="41102"/>
                    <a:pt x="25355" y="41047"/>
                    <a:pt x="25096" y="41047"/>
                  </a:cubicBezTo>
                  <a:cubicBezTo>
                    <a:pt x="24577" y="41047"/>
                    <a:pt x="23895" y="41269"/>
                    <a:pt x="23584" y="41358"/>
                  </a:cubicBezTo>
                  <a:cubicBezTo>
                    <a:pt x="22716" y="41558"/>
                    <a:pt x="21849" y="41792"/>
                    <a:pt x="20948" y="41925"/>
                  </a:cubicBezTo>
                  <a:cubicBezTo>
                    <a:pt x="21115" y="41892"/>
                    <a:pt x="21349" y="41858"/>
                    <a:pt x="21449" y="41758"/>
                  </a:cubicBezTo>
                  <a:cubicBezTo>
                    <a:pt x="22683" y="41291"/>
                    <a:pt x="23717" y="40591"/>
                    <a:pt x="24751" y="39857"/>
                  </a:cubicBezTo>
                  <a:cubicBezTo>
                    <a:pt x="24885" y="39757"/>
                    <a:pt x="24818" y="39590"/>
                    <a:pt x="24718" y="39557"/>
                  </a:cubicBezTo>
                  <a:cubicBezTo>
                    <a:pt x="24801" y="39391"/>
                    <a:pt x="24632" y="39157"/>
                    <a:pt x="24420" y="39157"/>
                  </a:cubicBezTo>
                  <a:cubicBezTo>
                    <a:pt x="24376" y="39157"/>
                    <a:pt x="24330" y="39167"/>
                    <a:pt x="24284" y="39190"/>
                  </a:cubicBezTo>
                  <a:cubicBezTo>
                    <a:pt x="23917" y="39390"/>
                    <a:pt x="23650" y="39523"/>
                    <a:pt x="23383" y="39790"/>
                  </a:cubicBezTo>
                  <a:cubicBezTo>
                    <a:pt x="23250" y="39890"/>
                    <a:pt x="23317" y="40057"/>
                    <a:pt x="23450" y="40090"/>
                  </a:cubicBezTo>
                  <a:cubicBezTo>
                    <a:pt x="23417" y="40190"/>
                    <a:pt x="23450" y="40290"/>
                    <a:pt x="23517" y="40357"/>
                  </a:cubicBezTo>
                  <a:cubicBezTo>
                    <a:pt x="22583" y="40958"/>
                    <a:pt x="21582" y="41458"/>
                    <a:pt x="20581" y="41725"/>
                  </a:cubicBezTo>
                  <a:cubicBezTo>
                    <a:pt x="20281" y="41792"/>
                    <a:pt x="19948" y="41858"/>
                    <a:pt x="19614" y="41925"/>
                  </a:cubicBezTo>
                  <a:cubicBezTo>
                    <a:pt x="21382" y="40691"/>
                    <a:pt x="22583" y="38122"/>
                    <a:pt x="22816" y="36254"/>
                  </a:cubicBezTo>
                  <a:cubicBezTo>
                    <a:pt x="22816" y="36138"/>
                    <a:pt x="22766" y="36048"/>
                    <a:pt x="22665" y="36048"/>
                  </a:cubicBezTo>
                  <a:cubicBezTo>
                    <a:pt x="22650" y="36048"/>
                    <a:pt x="22634" y="36050"/>
                    <a:pt x="22616" y="36054"/>
                  </a:cubicBezTo>
                  <a:cubicBezTo>
                    <a:pt x="21282" y="36388"/>
                    <a:pt x="20415" y="37388"/>
                    <a:pt x="19314" y="38189"/>
                  </a:cubicBezTo>
                  <a:cubicBezTo>
                    <a:pt x="17913" y="39190"/>
                    <a:pt x="16378" y="39924"/>
                    <a:pt x="14811" y="40691"/>
                  </a:cubicBezTo>
                  <a:cubicBezTo>
                    <a:pt x="15111" y="40290"/>
                    <a:pt x="15378" y="39924"/>
                    <a:pt x="15611" y="39523"/>
                  </a:cubicBezTo>
                  <a:cubicBezTo>
                    <a:pt x="16045" y="38889"/>
                    <a:pt x="16479" y="38289"/>
                    <a:pt x="16912" y="37689"/>
                  </a:cubicBezTo>
                  <a:cubicBezTo>
                    <a:pt x="16939" y="37634"/>
                    <a:pt x="16900" y="37580"/>
                    <a:pt x="16848" y="37580"/>
                  </a:cubicBezTo>
                  <a:cubicBezTo>
                    <a:pt x="16837" y="37580"/>
                    <a:pt x="16824" y="37582"/>
                    <a:pt x="16812" y="37589"/>
                  </a:cubicBezTo>
                  <a:cubicBezTo>
                    <a:pt x="15778" y="38389"/>
                    <a:pt x="15311" y="39790"/>
                    <a:pt x="14544" y="40791"/>
                  </a:cubicBezTo>
                  <a:cubicBezTo>
                    <a:pt x="14477" y="40791"/>
                    <a:pt x="14477" y="40858"/>
                    <a:pt x="14444" y="40858"/>
                  </a:cubicBezTo>
                  <a:cubicBezTo>
                    <a:pt x="14177" y="40958"/>
                    <a:pt x="13743" y="41191"/>
                    <a:pt x="13343" y="41425"/>
                  </a:cubicBezTo>
                  <a:cubicBezTo>
                    <a:pt x="14277" y="40391"/>
                    <a:pt x="14944" y="39023"/>
                    <a:pt x="15845" y="37955"/>
                  </a:cubicBezTo>
                  <a:cubicBezTo>
                    <a:pt x="16612" y="37055"/>
                    <a:pt x="17546" y="36087"/>
                    <a:pt x="18747" y="35687"/>
                  </a:cubicBezTo>
                  <a:cubicBezTo>
                    <a:pt x="18793" y="35669"/>
                    <a:pt x="18833" y="35661"/>
                    <a:pt x="18866" y="35661"/>
                  </a:cubicBezTo>
                  <a:cubicBezTo>
                    <a:pt x="19331" y="35661"/>
                    <a:pt x="18540" y="37304"/>
                    <a:pt x="18447" y="37522"/>
                  </a:cubicBezTo>
                  <a:cubicBezTo>
                    <a:pt x="18113" y="38189"/>
                    <a:pt x="17579" y="38723"/>
                    <a:pt x="17112" y="39290"/>
                  </a:cubicBezTo>
                  <a:cubicBezTo>
                    <a:pt x="17085" y="39344"/>
                    <a:pt x="17102" y="39399"/>
                    <a:pt x="17164" y="39399"/>
                  </a:cubicBezTo>
                  <a:cubicBezTo>
                    <a:pt x="17178" y="39399"/>
                    <a:pt x="17194" y="39396"/>
                    <a:pt x="17212" y="39390"/>
                  </a:cubicBezTo>
                  <a:cubicBezTo>
                    <a:pt x="18447" y="38556"/>
                    <a:pt x="19247" y="36955"/>
                    <a:pt x="19514" y="35520"/>
                  </a:cubicBezTo>
                  <a:cubicBezTo>
                    <a:pt x="19514" y="35387"/>
                    <a:pt x="19447" y="35287"/>
                    <a:pt x="19347" y="35287"/>
                  </a:cubicBezTo>
                  <a:cubicBezTo>
                    <a:pt x="16045" y="35287"/>
                    <a:pt x="14611" y="39690"/>
                    <a:pt x="12743" y="41758"/>
                  </a:cubicBezTo>
                  <a:cubicBezTo>
                    <a:pt x="11842" y="42359"/>
                    <a:pt x="10841" y="43059"/>
                    <a:pt x="10341" y="43893"/>
                  </a:cubicBezTo>
                  <a:cubicBezTo>
                    <a:pt x="10841" y="41625"/>
                    <a:pt x="11408" y="39423"/>
                    <a:pt x="12042" y="37255"/>
                  </a:cubicBezTo>
                  <a:cubicBezTo>
                    <a:pt x="12342" y="36221"/>
                    <a:pt x="12676" y="35220"/>
                    <a:pt x="12943" y="34186"/>
                  </a:cubicBezTo>
                  <a:cubicBezTo>
                    <a:pt x="14844" y="33919"/>
                    <a:pt x="17046" y="33719"/>
                    <a:pt x="18680" y="32852"/>
                  </a:cubicBezTo>
                  <a:cubicBezTo>
                    <a:pt x="19114" y="32585"/>
                    <a:pt x="21182" y="31518"/>
                    <a:pt x="20848" y="30750"/>
                  </a:cubicBezTo>
                  <a:cubicBezTo>
                    <a:pt x="20653" y="30307"/>
                    <a:pt x="20162" y="30154"/>
                    <a:pt x="19591" y="30154"/>
                  </a:cubicBezTo>
                  <a:cubicBezTo>
                    <a:pt x="18700" y="30154"/>
                    <a:pt x="17613" y="30527"/>
                    <a:pt x="17146" y="30750"/>
                  </a:cubicBezTo>
                  <a:cubicBezTo>
                    <a:pt x="15978" y="31284"/>
                    <a:pt x="14310" y="32085"/>
                    <a:pt x="13276" y="33185"/>
                  </a:cubicBezTo>
                  <a:cubicBezTo>
                    <a:pt x="13943" y="31117"/>
                    <a:pt x="14711" y="29082"/>
                    <a:pt x="15478" y="27081"/>
                  </a:cubicBezTo>
                  <a:cubicBezTo>
                    <a:pt x="15545" y="27048"/>
                    <a:pt x="15578" y="27048"/>
                    <a:pt x="15611" y="27014"/>
                  </a:cubicBezTo>
                  <a:cubicBezTo>
                    <a:pt x="15848" y="27065"/>
                    <a:pt x="16104" y="27086"/>
                    <a:pt x="16367" y="27086"/>
                  </a:cubicBezTo>
                  <a:cubicBezTo>
                    <a:pt x="17145" y="27086"/>
                    <a:pt x="17991" y="26905"/>
                    <a:pt x="18613" y="26781"/>
                  </a:cubicBezTo>
                  <a:cubicBezTo>
                    <a:pt x="19514" y="26614"/>
                    <a:pt x="20915" y="26381"/>
                    <a:pt x="21349" y="25447"/>
                  </a:cubicBezTo>
                  <a:cubicBezTo>
                    <a:pt x="21782" y="24412"/>
                    <a:pt x="20348" y="24079"/>
                    <a:pt x="19647" y="24079"/>
                  </a:cubicBezTo>
                  <a:cubicBezTo>
                    <a:pt x="18213" y="24079"/>
                    <a:pt x="17012" y="24879"/>
                    <a:pt x="15945" y="25847"/>
                  </a:cubicBezTo>
                  <a:cubicBezTo>
                    <a:pt x="16412" y="24713"/>
                    <a:pt x="16912" y="23579"/>
                    <a:pt x="17413" y="22511"/>
                  </a:cubicBezTo>
                  <a:cubicBezTo>
                    <a:pt x="17673" y="22563"/>
                    <a:pt x="18109" y="22595"/>
                    <a:pt x="18630" y="22595"/>
                  </a:cubicBezTo>
                  <a:cubicBezTo>
                    <a:pt x="20779" y="22595"/>
                    <a:pt x="24378" y="22055"/>
                    <a:pt x="23117" y="20176"/>
                  </a:cubicBezTo>
                  <a:cubicBezTo>
                    <a:pt x="22885" y="19812"/>
                    <a:pt x="22420" y="19663"/>
                    <a:pt x="21851" y="19663"/>
                  </a:cubicBezTo>
                  <a:cubicBezTo>
                    <a:pt x="20698" y="19663"/>
                    <a:pt x="19118" y="20273"/>
                    <a:pt x="18180" y="20943"/>
                  </a:cubicBezTo>
                  <a:cubicBezTo>
                    <a:pt x="18613" y="19943"/>
                    <a:pt x="19114" y="19009"/>
                    <a:pt x="19614" y="18008"/>
                  </a:cubicBezTo>
                  <a:cubicBezTo>
                    <a:pt x="19801" y="18043"/>
                    <a:pt x="20000" y="18057"/>
                    <a:pt x="20205" y="18057"/>
                  </a:cubicBezTo>
                  <a:cubicBezTo>
                    <a:pt x="20986" y="18057"/>
                    <a:pt x="21856" y="17847"/>
                    <a:pt x="22516" y="17741"/>
                  </a:cubicBezTo>
                  <a:cubicBezTo>
                    <a:pt x="23250" y="17608"/>
                    <a:pt x="24684" y="17441"/>
                    <a:pt x="25085" y="16674"/>
                  </a:cubicBezTo>
                  <a:cubicBezTo>
                    <a:pt x="25518" y="15773"/>
                    <a:pt x="23984" y="15406"/>
                    <a:pt x="23450" y="15406"/>
                  </a:cubicBezTo>
                  <a:cubicBezTo>
                    <a:pt x="22383" y="15506"/>
                    <a:pt x="21215" y="16073"/>
                    <a:pt x="20281" y="16774"/>
                  </a:cubicBezTo>
                  <a:cubicBezTo>
                    <a:pt x="20748" y="15940"/>
                    <a:pt x="21215" y="15106"/>
                    <a:pt x="21682" y="14339"/>
                  </a:cubicBezTo>
                  <a:cubicBezTo>
                    <a:pt x="21718" y="14345"/>
                    <a:pt x="21754" y="14351"/>
                    <a:pt x="21790" y="14356"/>
                  </a:cubicBezTo>
                  <a:lnTo>
                    <a:pt x="21790" y="14356"/>
                  </a:lnTo>
                  <a:cubicBezTo>
                    <a:pt x="21843" y="14307"/>
                    <a:pt x="21924" y="14264"/>
                    <a:pt x="21949" y="14238"/>
                  </a:cubicBezTo>
                  <a:cubicBezTo>
                    <a:pt x="22083" y="14172"/>
                    <a:pt x="22216" y="14105"/>
                    <a:pt x="22316" y="14072"/>
                  </a:cubicBezTo>
                  <a:cubicBezTo>
                    <a:pt x="22449" y="14038"/>
                    <a:pt x="22583" y="14005"/>
                    <a:pt x="22683" y="13938"/>
                  </a:cubicBezTo>
                  <a:lnTo>
                    <a:pt x="22683" y="13938"/>
                  </a:lnTo>
                  <a:cubicBezTo>
                    <a:pt x="22451" y="14104"/>
                    <a:pt x="22121" y="14236"/>
                    <a:pt x="21888" y="14369"/>
                  </a:cubicBezTo>
                  <a:lnTo>
                    <a:pt x="21888" y="14369"/>
                  </a:lnTo>
                  <a:cubicBezTo>
                    <a:pt x="22063" y="14390"/>
                    <a:pt x="22242" y="14400"/>
                    <a:pt x="22424" y="14400"/>
                  </a:cubicBezTo>
                  <a:cubicBezTo>
                    <a:pt x="23578" y="14400"/>
                    <a:pt x="24828" y="13997"/>
                    <a:pt x="25785" y="13505"/>
                  </a:cubicBezTo>
                  <a:cubicBezTo>
                    <a:pt x="26386" y="13204"/>
                    <a:pt x="27086" y="12437"/>
                    <a:pt x="26252" y="12037"/>
                  </a:cubicBezTo>
                  <a:cubicBezTo>
                    <a:pt x="25954" y="11876"/>
                    <a:pt x="25601" y="11814"/>
                    <a:pt x="25230" y="11814"/>
                  </a:cubicBezTo>
                  <a:cubicBezTo>
                    <a:pt x="24523" y="11814"/>
                    <a:pt x="23752" y="12040"/>
                    <a:pt x="23183" y="12237"/>
                  </a:cubicBezTo>
                  <a:cubicBezTo>
                    <a:pt x="23050" y="12270"/>
                    <a:pt x="22916" y="12337"/>
                    <a:pt x="22783" y="12404"/>
                  </a:cubicBezTo>
                  <a:cubicBezTo>
                    <a:pt x="23050" y="12004"/>
                    <a:pt x="23350" y="11570"/>
                    <a:pt x="23584" y="11103"/>
                  </a:cubicBezTo>
                  <a:cubicBezTo>
                    <a:pt x="23717" y="11070"/>
                    <a:pt x="23784" y="11070"/>
                    <a:pt x="23917" y="11036"/>
                  </a:cubicBezTo>
                  <a:cubicBezTo>
                    <a:pt x="24170" y="11087"/>
                    <a:pt x="24431" y="11109"/>
                    <a:pt x="24695" y="11109"/>
                  </a:cubicBezTo>
                  <a:cubicBezTo>
                    <a:pt x="25649" y="11109"/>
                    <a:pt x="26643" y="10816"/>
                    <a:pt x="27453" y="10502"/>
                  </a:cubicBezTo>
                  <a:cubicBezTo>
                    <a:pt x="27887" y="10336"/>
                    <a:pt x="28787" y="9735"/>
                    <a:pt x="28454" y="9168"/>
                  </a:cubicBezTo>
                  <a:cubicBezTo>
                    <a:pt x="28211" y="8720"/>
                    <a:pt x="27718" y="8575"/>
                    <a:pt x="27208" y="8575"/>
                  </a:cubicBezTo>
                  <a:cubicBezTo>
                    <a:pt x="26806" y="8575"/>
                    <a:pt x="26394" y="8665"/>
                    <a:pt x="26085" y="8768"/>
                  </a:cubicBezTo>
                  <a:cubicBezTo>
                    <a:pt x="25552" y="8935"/>
                    <a:pt x="25051" y="9235"/>
                    <a:pt x="24618" y="9602"/>
                  </a:cubicBezTo>
                  <a:cubicBezTo>
                    <a:pt x="25085" y="8901"/>
                    <a:pt x="25585" y="8201"/>
                    <a:pt x="26052" y="7534"/>
                  </a:cubicBezTo>
                  <a:cubicBezTo>
                    <a:pt x="26052" y="7534"/>
                    <a:pt x="26052" y="7567"/>
                    <a:pt x="26085" y="7567"/>
                  </a:cubicBezTo>
                  <a:cubicBezTo>
                    <a:pt x="26185" y="7600"/>
                    <a:pt x="26252" y="7667"/>
                    <a:pt x="26352" y="7667"/>
                  </a:cubicBezTo>
                  <a:cubicBezTo>
                    <a:pt x="26272" y="7694"/>
                    <a:pt x="26278" y="7786"/>
                    <a:pt x="26335" y="7786"/>
                  </a:cubicBezTo>
                  <a:cubicBezTo>
                    <a:pt x="26349" y="7786"/>
                    <a:pt x="26366" y="7780"/>
                    <a:pt x="26386" y="7767"/>
                  </a:cubicBezTo>
                  <a:cubicBezTo>
                    <a:pt x="26452" y="7767"/>
                    <a:pt x="26586" y="7734"/>
                    <a:pt x="26686" y="7734"/>
                  </a:cubicBezTo>
                  <a:cubicBezTo>
                    <a:pt x="27036" y="7829"/>
                    <a:pt x="27417" y="7872"/>
                    <a:pt x="27799" y="7872"/>
                  </a:cubicBezTo>
                  <a:cubicBezTo>
                    <a:pt x="28217" y="7872"/>
                    <a:pt x="28637" y="7821"/>
                    <a:pt x="29021" y="7734"/>
                  </a:cubicBezTo>
                  <a:cubicBezTo>
                    <a:pt x="29521" y="7667"/>
                    <a:pt x="30388" y="7334"/>
                    <a:pt x="30288" y="6666"/>
                  </a:cubicBezTo>
                  <a:cubicBezTo>
                    <a:pt x="30213" y="6113"/>
                    <a:pt x="29474" y="5958"/>
                    <a:pt x="28915" y="5958"/>
                  </a:cubicBezTo>
                  <a:cubicBezTo>
                    <a:pt x="28732" y="5958"/>
                    <a:pt x="28569" y="5975"/>
                    <a:pt x="28454" y="5999"/>
                  </a:cubicBezTo>
                  <a:cubicBezTo>
                    <a:pt x="27853" y="6066"/>
                    <a:pt x="27220" y="6400"/>
                    <a:pt x="26619" y="6766"/>
                  </a:cubicBezTo>
                  <a:cubicBezTo>
                    <a:pt x="27053" y="6166"/>
                    <a:pt x="27520" y="5566"/>
                    <a:pt x="27953" y="4999"/>
                  </a:cubicBezTo>
                  <a:cubicBezTo>
                    <a:pt x="28053" y="4999"/>
                    <a:pt x="28120" y="5032"/>
                    <a:pt x="28220" y="5032"/>
                  </a:cubicBezTo>
                  <a:cubicBezTo>
                    <a:pt x="28187" y="5065"/>
                    <a:pt x="28187" y="5199"/>
                    <a:pt x="28254" y="5199"/>
                  </a:cubicBezTo>
                  <a:lnTo>
                    <a:pt x="28454" y="5199"/>
                  </a:lnTo>
                  <a:cubicBezTo>
                    <a:pt x="28690" y="5336"/>
                    <a:pt x="29019" y="5381"/>
                    <a:pt x="29324" y="5381"/>
                  </a:cubicBezTo>
                  <a:cubicBezTo>
                    <a:pt x="29536" y="5381"/>
                    <a:pt x="29738" y="5360"/>
                    <a:pt x="29888" y="5332"/>
                  </a:cubicBezTo>
                  <a:cubicBezTo>
                    <a:pt x="30355" y="5265"/>
                    <a:pt x="31022" y="5099"/>
                    <a:pt x="31222" y="4665"/>
                  </a:cubicBezTo>
                  <a:cubicBezTo>
                    <a:pt x="31389" y="4165"/>
                    <a:pt x="30455" y="3764"/>
                    <a:pt x="30122" y="3731"/>
                  </a:cubicBezTo>
                  <a:cubicBezTo>
                    <a:pt x="30079" y="3728"/>
                    <a:pt x="30036" y="3727"/>
                    <a:pt x="29993" y="3727"/>
                  </a:cubicBezTo>
                  <a:cubicBezTo>
                    <a:pt x="29536" y="3727"/>
                    <a:pt x="29084" y="3884"/>
                    <a:pt x="28687" y="4098"/>
                  </a:cubicBezTo>
                  <a:cubicBezTo>
                    <a:pt x="28721" y="4031"/>
                    <a:pt x="28787" y="3931"/>
                    <a:pt x="28854" y="3898"/>
                  </a:cubicBezTo>
                  <a:cubicBezTo>
                    <a:pt x="28887" y="3898"/>
                    <a:pt x="28921" y="3898"/>
                    <a:pt x="28921" y="3864"/>
                  </a:cubicBezTo>
                  <a:cubicBezTo>
                    <a:pt x="28954" y="3764"/>
                    <a:pt x="29021" y="3698"/>
                    <a:pt x="29021" y="3664"/>
                  </a:cubicBezTo>
                  <a:cubicBezTo>
                    <a:pt x="29021" y="3664"/>
                    <a:pt x="29021" y="3598"/>
                    <a:pt x="29054" y="3598"/>
                  </a:cubicBezTo>
                  <a:lnTo>
                    <a:pt x="29054" y="3531"/>
                  </a:lnTo>
                  <a:cubicBezTo>
                    <a:pt x="29088" y="3431"/>
                    <a:pt x="29121" y="3331"/>
                    <a:pt x="29121" y="3231"/>
                  </a:cubicBezTo>
                  <a:cubicBezTo>
                    <a:pt x="29221" y="3164"/>
                    <a:pt x="29254" y="3030"/>
                    <a:pt x="29354" y="2897"/>
                  </a:cubicBezTo>
                  <a:cubicBezTo>
                    <a:pt x="29354" y="2930"/>
                    <a:pt x="29421" y="2997"/>
                    <a:pt x="29454" y="2997"/>
                  </a:cubicBezTo>
                  <a:lnTo>
                    <a:pt x="29521" y="2997"/>
                  </a:lnTo>
                  <a:cubicBezTo>
                    <a:pt x="29521" y="2997"/>
                    <a:pt x="29555" y="2997"/>
                    <a:pt x="29555" y="2930"/>
                  </a:cubicBezTo>
                  <a:cubicBezTo>
                    <a:pt x="30022" y="2930"/>
                    <a:pt x="30522" y="2697"/>
                    <a:pt x="30889" y="2530"/>
                  </a:cubicBezTo>
                  <a:cubicBezTo>
                    <a:pt x="31189" y="2397"/>
                    <a:pt x="32056" y="2096"/>
                    <a:pt x="32023" y="1663"/>
                  </a:cubicBezTo>
                  <a:cubicBezTo>
                    <a:pt x="31986" y="1352"/>
                    <a:pt x="31750" y="1252"/>
                    <a:pt x="31494" y="1252"/>
                  </a:cubicBezTo>
                  <a:cubicBezTo>
                    <a:pt x="31283" y="1252"/>
                    <a:pt x="31058" y="1321"/>
                    <a:pt x="30922" y="1396"/>
                  </a:cubicBezTo>
                  <a:cubicBezTo>
                    <a:pt x="30555" y="1563"/>
                    <a:pt x="30255" y="1863"/>
                    <a:pt x="29955" y="2096"/>
                  </a:cubicBezTo>
                  <a:lnTo>
                    <a:pt x="29588" y="2497"/>
                  </a:lnTo>
                  <a:cubicBezTo>
                    <a:pt x="29721" y="2263"/>
                    <a:pt x="29788" y="2096"/>
                    <a:pt x="29888" y="1930"/>
                  </a:cubicBezTo>
                  <a:cubicBezTo>
                    <a:pt x="30088" y="1563"/>
                    <a:pt x="30589" y="562"/>
                    <a:pt x="30088" y="195"/>
                  </a:cubicBezTo>
                  <a:cubicBezTo>
                    <a:pt x="29897" y="60"/>
                    <a:pt x="29727" y="0"/>
                    <a:pt x="2957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44"/>
            <p:cNvSpPr/>
            <p:nvPr/>
          </p:nvSpPr>
          <p:spPr>
            <a:xfrm>
              <a:off x="4470025" y="3046800"/>
              <a:ext cx="17550" cy="44925"/>
            </a:xfrm>
            <a:custGeom>
              <a:avLst/>
              <a:gdLst/>
              <a:ahLst/>
              <a:cxnLst/>
              <a:rect l="l" t="t" r="r" b="b"/>
              <a:pathLst>
                <a:path w="702" h="1797" extrusionOk="0">
                  <a:moveTo>
                    <a:pt x="97" y="0"/>
                  </a:moveTo>
                  <a:cubicBezTo>
                    <a:pt x="42" y="0"/>
                    <a:pt x="1" y="33"/>
                    <a:pt x="34" y="100"/>
                  </a:cubicBezTo>
                  <a:cubicBezTo>
                    <a:pt x="101" y="601"/>
                    <a:pt x="201" y="1168"/>
                    <a:pt x="401" y="1601"/>
                  </a:cubicBezTo>
                  <a:cubicBezTo>
                    <a:pt x="401" y="1668"/>
                    <a:pt x="434" y="1668"/>
                    <a:pt x="468" y="1701"/>
                  </a:cubicBezTo>
                  <a:lnTo>
                    <a:pt x="568" y="1768"/>
                  </a:lnTo>
                  <a:cubicBezTo>
                    <a:pt x="578" y="1789"/>
                    <a:pt x="595" y="1797"/>
                    <a:pt x="613" y="1797"/>
                  </a:cubicBezTo>
                  <a:cubicBezTo>
                    <a:pt x="654" y="1797"/>
                    <a:pt x="701" y="1758"/>
                    <a:pt x="701" y="1735"/>
                  </a:cubicBezTo>
                  <a:cubicBezTo>
                    <a:pt x="601" y="1701"/>
                    <a:pt x="601" y="1635"/>
                    <a:pt x="601" y="1601"/>
                  </a:cubicBezTo>
                  <a:cubicBezTo>
                    <a:pt x="668" y="1334"/>
                    <a:pt x="601" y="1068"/>
                    <a:pt x="501" y="767"/>
                  </a:cubicBezTo>
                  <a:cubicBezTo>
                    <a:pt x="434" y="734"/>
                    <a:pt x="401" y="734"/>
                    <a:pt x="368" y="734"/>
                  </a:cubicBezTo>
                  <a:cubicBezTo>
                    <a:pt x="301" y="534"/>
                    <a:pt x="234" y="334"/>
                    <a:pt x="234" y="100"/>
                  </a:cubicBezTo>
                  <a:cubicBezTo>
                    <a:pt x="218" y="33"/>
                    <a:pt x="151" y="0"/>
                    <a:pt x="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44"/>
            <p:cNvSpPr/>
            <p:nvPr/>
          </p:nvSpPr>
          <p:spPr>
            <a:xfrm>
              <a:off x="4281250" y="3343800"/>
              <a:ext cx="20350" cy="32575"/>
            </a:xfrm>
            <a:custGeom>
              <a:avLst/>
              <a:gdLst/>
              <a:ahLst/>
              <a:cxnLst/>
              <a:rect l="l" t="t" r="r" b="b"/>
              <a:pathLst>
                <a:path w="814" h="1303" extrusionOk="0">
                  <a:moveTo>
                    <a:pt x="95" y="0"/>
                  </a:moveTo>
                  <a:cubicBezTo>
                    <a:pt x="50" y="0"/>
                    <a:pt x="0" y="39"/>
                    <a:pt x="46" y="62"/>
                  </a:cubicBezTo>
                  <a:lnTo>
                    <a:pt x="280" y="696"/>
                  </a:lnTo>
                  <a:cubicBezTo>
                    <a:pt x="380" y="896"/>
                    <a:pt x="480" y="1163"/>
                    <a:pt x="713" y="1296"/>
                  </a:cubicBezTo>
                  <a:cubicBezTo>
                    <a:pt x="718" y="1301"/>
                    <a:pt x="723" y="1303"/>
                    <a:pt x="729" y="1303"/>
                  </a:cubicBezTo>
                  <a:cubicBezTo>
                    <a:pt x="764" y="1303"/>
                    <a:pt x="814" y="1225"/>
                    <a:pt x="814" y="1196"/>
                  </a:cubicBezTo>
                  <a:cubicBezTo>
                    <a:pt x="747" y="1029"/>
                    <a:pt x="613" y="863"/>
                    <a:pt x="547" y="696"/>
                  </a:cubicBezTo>
                  <a:cubicBezTo>
                    <a:pt x="413" y="496"/>
                    <a:pt x="280" y="295"/>
                    <a:pt x="146" y="29"/>
                  </a:cubicBezTo>
                  <a:cubicBezTo>
                    <a:pt x="136" y="8"/>
                    <a:pt x="116" y="0"/>
                    <a:pt x="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44"/>
            <p:cNvSpPr/>
            <p:nvPr/>
          </p:nvSpPr>
          <p:spPr>
            <a:xfrm>
              <a:off x="4373300" y="2982775"/>
              <a:ext cx="20025" cy="119825"/>
            </a:xfrm>
            <a:custGeom>
              <a:avLst/>
              <a:gdLst/>
              <a:ahLst/>
              <a:cxnLst/>
              <a:rect l="l" t="t" r="r" b="b"/>
              <a:pathLst>
                <a:path w="801" h="4793" extrusionOk="0">
                  <a:moveTo>
                    <a:pt x="42" y="1"/>
                  </a:moveTo>
                  <a:cubicBezTo>
                    <a:pt x="17" y="1"/>
                    <a:pt x="0" y="9"/>
                    <a:pt x="34" y="26"/>
                  </a:cubicBezTo>
                  <a:cubicBezTo>
                    <a:pt x="234" y="1594"/>
                    <a:pt x="434" y="3228"/>
                    <a:pt x="767" y="4696"/>
                  </a:cubicBezTo>
                  <a:cubicBezTo>
                    <a:pt x="749" y="4770"/>
                    <a:pt x="761" y="4793"/>
                    <a:pt x="776" y="4793"/>
                  </a:cubicBezTo>
                  <a:cubicBezTo>
                    <a:pt x="787" y="4793"/>
                    <a:pt x="801" y="4778"/>
                    <a:pt x="801" y="4763"/>
                  </a:cubicBezTo>
                  <a:cubicBezTo>
                    <a:pt x="734" y="3228"/>
                    <a:pt x="534" y="1594"/>
                    <a:pt x="100" y="26"/>
                  </a:cubicBezTo>
                  <a:cubicBezTo>
                    <a:pt x="100" y="9"/>
                    <a:pt x="67" y="1"/>
                    <a:pt x="4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44"/>
            <p:cNvSpPr/>
            <p:nvPr/>
          </p:nvSpPr>
          <p:spPr>
            <a:xfrm>
              <a:off x="4296800" y="2990250"/>
              <a:ext cx="37075" cy="62750"/>
            </a:xfrm>
            <a:custGeom>
              <a:avLst/>
              <a:gdLst/>
              <a:ahLst/>
              <a:cxnLst/>
              <a:rect l="l" t="t" r="r" b="b"/>
              <a:pathLst>
                <a:path w="1483" h="2510" extrusionOk="0">
                  <a:moveTo>
                    <a:pt x="140" y="0"/>
                  </a:moveTo>
                  <a:cubicBezTo>
                    <a:pt x="81" y="0"/>
                    <a:pt x="1" y="55"/>
                    <a:pt x="25" y="127"/>
                  </a:cubicBezTo>
                  <a:cubicBezTo>
                    <a:pt x="458" y="894"/>
                    <a:pt x="859" y="1728"/>
                    <a:pt x="1326" y="2496"/>
                  </a:cubicBezTo>
                  <a:cubicBezTo>
                    <a:pt x="1335" y="2505"/>
                    <a:pt x="1354" y="2509"/>
                    <a:pt x="1374" y="2509"/>
                  </a:cubicBezTo>
                  <a:cubicBezTo>
                    <a:pt x="1423" y="2509"/>
                    <a:pt x="1483" y="2486"/>
                    <a:pt x="1459" y="2462"/>
                  </a:cubicBezTo>
                  <a:cubicBezTo>
                    <a:pt x="1159" y="1562"/>
                    <a:pt x="659" y="794"/>
                    <a:pt x="192" y="27"/>
                  </a:cubicBezTo>
                  <a:cubicBezTo>
                    <a:pt x="182" y="9"/>
                    <a:pt x="163" y="0"/>
                    <a:pt x="14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44"/>
            <p:cNvSpPr/>
            <p:nvPr/>
          </p:nvSpPr>
          <p:spPr>
            <a:xfrm>
              <a:off x="4240975" y="3093925"/>
              <a:ext cx="35600" cy="24775"/>
            </a:xfrm>
            <a:custGeom>
              <a:avLst/>
              <a:gdLst/>
              <a:ahLst/>
              <a:cxnLst/>
              <a:rect l="l" t="t" r="r" b="b"/>
              <a:pathLst>
                <a:path w="1424" h="991" extrusionOk="0">
                  <a:moveTo>
                    <a:pt x="111" y="1"/>
                  </a:moveTo>
                  <a:cubicBezTo>
                    <a:pt x="38" y="1"/>
                    <a:pt x="0" y="127"/>
                    <a:pt x="56" y="183"/>
                  </a:cubicBezTo>
                  <a:cubicBezTo>
                    <a:pt x="490" y="483"/>
                    <a:pt x="923" y="717"/>
                    <a:pt x="1357" y="984"/>
                  </a:cubicBezTo>
                  <a:cubicBezTo>
                    <a:pt x="1362" y="988"/>
                    <a:pt x="1366" y="991"/>
                    <a:pt x="1371" y="991"/>
                  </a:cubicBezTo>
                  <a:cubicBezTo>
                    <a:pt x="1399" y="991"/>
                    <a:pt x="1424" y="912"/>
                    <a:pt x="1424" y="884"/>
                  </a:cubicBezTo>
                  <a:cubicBezTo>
                    <a:pt x="1124" y="483"/>
                    <a:pt x="557" y="317"/>
                    <a:pt x="156" y="16"/>
                  </a:cubicBezTo>
                  <a:cubicBezTo>
                    <a:pt x="140" y="6"/>
                    <a:pt x="125" y="1"/>
                    <a:pt x="11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44"/>
            <p:cNvSpPr/>
            <p:nvPr/>
          </p:nvSpPr>
          <p:spPr>
            <a:xfrm>
              <a:off x="4501725" y="3522125"/>
              <a:ext cx="87575" cy="14200"/>
            </a:xfrm>
            <a:custGeom>
              <a:avLst/>
              <a:gdLst/>
              <a:ahLst/>
              <a:cxnLst/>
              <a:rect l="l" t="t" r="r" b="b"/>
              <a:pathLst>
                <a:path w="3503" h="568" extrusionOk="0">
                  <a:moveTo>
                    <a:pt x="67" y="1"/>
                  </a:moveTo>
                  <a:cubicBezTo>
                    <a:pt x="0" y="1"/>
                    <a:pt x="0" y="67"/>
                    <a:pt x="67" y="67"/>
                  </a:cubicBezTo>
                  <a:cubicBezTo>
                    <a:pt x="1168" y="201"/>
                    <a:pt x="2302" y="434"/>
                    <a:pt x="3436" y="568"/>
                  </a:cubicBezTo>
                  <a:cubicBezTo>
                    <a:pt x="3469" y="568"/>
                    <a:pt x="3503" y="501"/>
                    <a:pt x="3469" y="501"/>
                  </a:cubicBezTo>
                  <a:cubicBezTo>
                    <a:pt x="2335" y="101"/>
                    <a:pt x="1168" y="67"/>
                    <a:pt x="6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44"/>
            <p:cNvSpPr/>
            <p:nvPr/>
          </p:nvSpPr>
          <p:spPr>
            <a:xfrm>
              <a:off x="4507825" y="3390025"/>
              <a:ext cx="18100" cy="26475"/>
            </a:xfrm>
            <a:custGeom>
              <a:avLst/>
              <a:gdLst/>
              <a:ahLst/>
              <a:cxnLst/>
              <a:rect l="l" t="t" r="r" b="b"/>
              <a:pathLst>
                <a:path w="724" h="1059" extrusionOk="0">
                  <a:moveTo>
                    <a:pt x="671" y="0"/>
                  </a:moveTo>
                  <a:cubicBezTo>
                    <a:pt x="663" y="0"/>
                    <a:pt x="657" y="4"/>
                    <a:pt x="657" y="14"/>
                  </a:cubicBezTo>
                  <a:cubicBezTo>
                    <a:pt x="357" y="281"/>
                    <a:pt x="157" y="581"/>
                    <a:pt x="23" y="982"/>
                  </a:cubicBezTo>
                  <a:cubicBezTo>
                    <a:pt x="0" y="1004"/>
                    <a:pt x="24" y="1058"/>
                    <a:pt x="52" y="1058"/>
                  </a:cubicBezTo>
                  <a:cubicBezTo>
                    <a:pt x="65" y="1058"/>
                    <a:pt x="79" y="1047"/>
                    <a:pt x="90" y="1015"/>
                  </a:cubicBezTo>
                  <a:cubicBezTo>
                    <a:pt x="257" y="681"/>
                    <a:pt x="523" y="381"/>
                    <a:pt x="724" y="48"/>
                  </a:cubicBezTo>
                  <a:cubicBezTo>
                    <a:pt x="724" y="24"/>
                    <a:pt x="690" y="0"/>
                    <a:pt x="67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28" name="Google Shape;628;p44"/>
          <p:cNvSpPr txBox="1">
            <a:spLocks noGrp="1"/>
          </p:cNvSpPr>
          <p:nvPr>
            <p:ph type="subTitle" idx="1"/>
          </p:nvPr>
        </p:nvSpPr>
        <p:spPr>
          <a:xfrm>
            <a:off x="539552" y="267494"/>
            <a:ext cx="7992888" cy="460851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sz="1400" dirty="0" err="1"/>
              <a:t>Segi</a:t>
            </a:r>
            <a:r>
              <a:rPr lang="en-US" sz="1400" dirty="0"/>
              <a:t> </a:t>
            </a:r>
            <a:r>
              <a:rPr lang="en-US" sz="1400" dirty="0" err="1"/>
              <a:t>ungkapan</a:t>
            </a:r>
            <a:r>
              <a:rPr lang="en-US" sz="1400" dirty="0"/>
              <a:t> </a:t>
            </a:r>
          </a:p>
          <a:p>
            <a:r>
              <a:rPr lang="en-US" sz="1400" dirty="0"/>
              <a:t>Dari </a:t>
            </a:r>
            <a:r>
              <a:rPr lang="en-US" sz="1400" dirty="0" err="1"/>
              <a:t>segi</a:t>
            </a:r>
            <a:r>
              <a:rPr lang="en-US" sz="1400" dirty="0"/>
              <a:t> </a:t>
            </a:r>
            <a:r>
              <a:rPr lang="en-US" sz="1400" dirty="0" err="1"/>
              <a:t>ungkpan</a:t>
            </a:r>
            <a:r>
              <a:rPr lang="en-US" sz="1400" dirty="0"/>
              <a:t> </a:t>
            </a:r>
            <a:r>
              <a:rPr lang="en-US" sz="1400" dirty="0" err="1"/>
              <a:t>puisi</a:t>
            </a:r>
            <a:r>
              <a:rPr lang="en-US" sz="1400" dirty="0"/>
              <a:t> </a:t>
            </a:r>
            <a:r>
              <a:rPr lang="en-US" sz="1400" dirty="0" err="1"/>
              <a:t>dapat</a:t>
            </a:r>
            <a:r>
              <a:rPr lang="en-US" sz="1400" dirty="0"/>
              <a:t> </a:t>
            </a:r>
            <a:r>
              <a:rPr lang="en-US" sz="1400" dirty="0" err="1"/>
              <a:t>dikategorikan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lirik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epik</a:t>
            </a:r>
            <a:endParaRPr lang="en-US" sz="1400" dirty="0"/>
          </a:p>
          <a:p>
            <a:r>
              <a:rPr lang="en-US" sz="1400" dirty="0" err="1"/>
              <a:t>Puisi</a:t>
            </a:r>
            <a:r>
              <a:rPr lang="en-US" sz="1400" dirty="0"/>
              <a:t> </a:t>
            </a:r>
            <a:r>
              <a:rPr lang="en-US" sz="1400" dirty="0" err="1"/>
              <a:t>lirik</a:t>
            </a:r>
            <a:r>
              <a:rPr lang="en-US" sz="1400" dirty="0"/>
              <a:t> </a:t>
            </a:r>
            <a:r>
              <a:rPr lang="en-US" sz="1400" dirty="0" err="1"/>
              <a:t>lebih</a:t>
            </a:r>
            <a:r>
              <a:rPr lang="en-US" sz="1400" dirty="0"/>
              <a:t> </a:t>
            </a:r>
            <a:r>
              <a:rPr lang="en-US" sz="1400" dirty="0" err="1"/>
              <a:t>mengutamakan</a:t>
            </a:r>
            <a:r>
              <a:rPr lang="en-US" sz="1400" dirty="0"/>
              <a:t> </a:t>
            </a:r>
            <a:r>
              <a:rPr lang="en-US" sz="1400" dirty="0" err="1"/>
              <a:t>suasana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pada</a:t>
            </a:r>
            <a:r>
              <a:rPr lang="en-US" sz="1400" dirty="0"/>
              <a:t> </a:t>
            </a:r>
            <a:r>
              <a:rPr lang="en-US" sz="1400" dirty="0" err="1"/>
              <a:t>tema</a:t>
            </a:r>
            <a:r>
              <a:rPr lang="en-US" sz="1400" dirty="0"/>
              <a:t>,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makna</a:t>
            </a:r>
            <a:r>
              <a:rPr lang="en-US" sz="1400" dirty="0"/>
              <a:t> </a:t>
            </a:r>
            <a:r>
              <a:rPr lang="en-US" sz="1400" dirty="0" err="1"/>
              <a:t>kerap</a:t>
            </a:r>
            <a:r>
              <a:rPr lang="en-US" sz="1400" dirty="0"/>
              <a:t> </a:t>
            </a:r>
            <a:r>
              <a:rPr lang="en-US" sz="1400" dirty="0" err="1"/>
              <a:t>perlu</a:t>
            </a:r>
            <a:r>
              <a:rPr lang="en-US" sz="1400" dirty="0"/>
              <a:t> </a:t>
            </a:r>
            <a:r>
              <a:rPr lang="en-US" sz="1400" dirty="0" err="1"/>
              <a:t>dipahami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kaitan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suasana</a:t>
            </a:r>
            <a:r>
              <a:rPr lang="en-US" sz="1400" dirty="0"/>
              <a:t> </a:t>
            </a:r>
            <a:r>
              <a:rPr lang="en-US" sz="1400" dirty="0" err="1"/>
              <a:t>batin</a:t>
            </a:r>
            <a:r>
              <a:rPr lang="en-US" sz="1400" dirty="0"/>
              <a:t> </a:t>
            </a:r>
            <a:r>
              <a:rPr lang="en-US" sz="1400" dirty="0" err="1"/>
              <a:t>tertentu</a:t>
            </a:r>
            <a:r>
              <a:rPr lang="en-US" sz="1400" dirty="0"/>
              <a:t> yang </a:t>
            </a:r>
            <a:r>
              <a:rPr lang="en-US" sz="1400" dirty="0" err="1"/>
              <a:t>hendak</a:t>
            </a:r>
            <a:r>
              <a:rPr lang="en-US" sz="1400" dirty="0"/>
              <a:t> </a:t>
            </a:r>
            <a:r>
              <a:rPr lang="en-US" sz="1400" dirty="0" err="1"/>
              <a:t>dibangun</a:t>
            </a:r>
            <a:r>
              <a:rPr lang="en-US" sz="1400" dirty="0"/>
              <a:t> </a:t>
            </a:r>
            <a:r>
              <a:rPr lang="en-US" sz="1400" dirty="0" err="1"/>
              <a:t>daripada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pesan</a:t>
            </a:r>
            <a:r>
              <a:rPr lang="en-US" sz="1400" dirty="0"/>
              <a:t> </a:t>
            </a:r>
            <a:r>
              <a:rPr lang="en-US" sz="1400" dirty="0" err="1"/>
              <a:t>pesan</a:t>
            </a:r>
            <a:r>
              <a:rPr lang="en-US" sz="1400" dirty="0"/>
              <a:t> moral. </a:t>
            </a:r>
          </a:p>
          <a:p>
            <a:r>
              <a:rPr lang="en-US" sz="1400" dirty="0" err="1"/>
              <a:t>Sedangkan</a:t>
            </a:r>
            <a:r>
              <a:rPr lang="en-US" sz="1400" dirty="0"/>
              <a:t> </a:t>
            </a:r>
            <a:r>
              <a:rPr lang="en-US" sz="1400" dirty="0" err="1"/>
              <a:t>puisi</a:t>
            </a:r>
            <a:r>
              <a:rPr lang="en-US" sz="1400" dirty="0"/>
              <a:t> </a:t>
            </a:r>
            <a:r>
              <a:rPr lang="en-US" sz="1400" dirty="0" err="1"/>
              <a:t>epik</a:t>
            </a:r>
            <a:r>
              <a:rPr lang="en-US" sz="1400" dirty="0"/>
              <a:t> </a:t>
            </a:r>
            <a:r>
              <a:rPr lang="en-US" sz="1400" dirty="0" err="1"/>
              <a:t>banyak</a:t>
            </a:r>
            <a:r>
              <a:rPr lang="en-US" sz="1400" dirty="0"/>
              <a:t> </a:t>
            </a:r>
            <a:r>
              <a:rPr lang="en-US" sz="1400" dirty="0" err="1"/>
              <a:t>menggunaakan</a:t>
            </a:r>
            <a:r>
              <a:rPr lang="en-US" sz="1400" dirty="0"/>
              <a:t> </a:t>
            </a:r>
            <a:r>
              <a:rPr lang="en-US" sz="1400" dirty="0" err="1"/>
              <a:t>kisahan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lebih</a:t>
            </a:r>
            <a:r>
              <a:rPr lang="en-US" sz="1400" dirty="0"/>
              <a:t> </a:t>
            </a:r>
            <a:r>
              <a:rPr lang="en-US" sz="1400" dirty="0" err="1"/>
              <a:t>bergaya</a:t>
            </a:r>
            <a:r>
              <a:rPr lang="en-US" sz="1400" dirty="0"/>
              <a:t> </a:t>
            </a:r>
            <a:r>
              <a:rPr lang="en-US" sz="1400" dirty="0" err="1"/>
              <a:t>prosais</a:t>
            </a:r>
            <a:r>
              <a:rPr lang="en-US" sz="1400" dirty="0"/>
              <a:t> </a:t>
            </a:r>
            <a:r>
              <a:rPr lang="en-US" sz="1400" dirty="0" err="1"/>
              <a:t>sambil</a:t>
            </a:r>
            <a:r>
              <a:rPr lang="en-US" sz="1400" dirty="0"/>
              <a:t> </a:t>
            </a:r>
            <a:r>
              <a:rPr lang="en-US" sz="1400" dirty="0" err="1"/>
              <a:t>tetap</a:t>
            </a:r>
            <a:r>
              <a:rPr lang="en-US" sz="1400" dirty="0"/>
              <a:t> </a:t>
            </a:r>
            <a:r>
              <a:rPr lang="en-US" sz="1400" dirty="0" err="1"/>
              <a:t>mempertahankan</a:t>
            </a:r>
            <a:r>
              <a:rPr lang="en-US" sz="1400" dirty="0"/>
              <a:t> </a:t>
            </a:r>
            <a:r>
              <a:rPr lang="en-US" sz="1400" dirty="0" err="1"/>
              <a:t>unsur-unsur</a:t>
            </a:r>
            <a:r>
              <a:rPr lang="en-US" sz="1400" dirty="0"/>
              <a:t> </a:t>
            </a:r>
            <a:r>
              <a:rPr lang="en-US" sz="1400" dirty="0" err="1"/>
              <a:t>puitik</a:t>
            </a:r>
            <a:r>
              <a:rPr lang="en-US" sz="1400" dirty="0"/>
              <a:t> yang </a:t>
            </a:r>
            <a:r>
              <a:rPr lang="en-US" sz="1400" dirty="0" err="1"/>
              <a:t>umum</a:t>
            </a:r>
            <a:r>
              <a:rPr lang="en-US" sz="1400" dirty="0"/>
              <a:t> </a:t>
            </a:r>
            <a:r>
              <a:rPr lang="en-US" sz="1400" dirty="0" err="1"/>
              <a:t>dijumpai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puisi</a:t>
            </a:r>
            <a:r>
              <a:rPr lang="en-US" sz="1400" dirty="0"/>
              <a:t>, </a:t>
            </a:r>
            <a:r>
              <a:rPr lang="en-US" sz="1400" dirty="0" err="1"/>
              <a:t>oleh</a:t>
            </a:r>
            <a:r>
              <a:rPr lang="en-US" sz="1400" dirty="0"/>
              <a:t> </a:t>
            </a:r>
            <a:r>
              <a:rPr lang="en-US" sz="1400" dirty="0" err="1"/>
              <a:t>sebab</a:t>
            </a:r>
            <a:r>
              <a:rPr lang="en-US" sz="1400" dirty="0"/>
              <a:t> </a:t>
            </a:r>
            <a:r>
              <a:rPr lang="en-US" sz="1400" dirty="0" err="1"/>
              <a:t>itu</a:t>
            </a:r>
            <a:r>
              <a:rPr lang="en-US" sz="1400" dirty="0"/>
              <a:t> </a:t>
            </a:r>
            <a:r>
              <a:rPr lang="en-US" sz="1400" dirty="0" err="1"/>
              <a:t>epik</a:t>
            </a:r>
            <a:r>
              <a:rPr lang="en-US" sz="1400" dirty="0"/>
              <a:t> </a:t>
            </a:r>
            <a:r>
              <a:rPr lang="en-US" sz="1400" dirty="0" err="1"/>
              <a:t>juga</a:t>
            </a:r>
            <a:r>
              <a:rPr lang="en-US" sz="1400" dirty="0"/>
              <a:t> </a:t>
            </a:r>
            <a:r>
              <a:rPr lang="en-US" sz="1400" dirty="0" err="1"/>
              <a:t>sering</a:t>
            </a:r>
            <a:r>
              <a:rPr lang="en-US" sz="1400" dirty="0"/>
              <a:t> </a:t>
            </a:r>
            <a:r>
              <a:rPr lang="en-US" sz="1400" dirty="0" err="1"/>
              <a:t>disebut</a:t>
            </a:r>
            <a:r>
              <a:rPr lang="en-US" sz="1400" dirty="0"/>
              <a:t> </a:t>
            </a:r>
            <a:r>
              <a:rPr lang="en-US" sz="1400" dirty="0" err="1"/>
              <a:t>sajak</a:t>
            </a:r>
            <a:r>
              <a:rPr lang="en-US" sz="1400" dirty="0"/>
              <a:t> </a:t>
            </a:r>
            <a:r>
              <a:rPr lang="en-US" sz="1400" dirty="0" err="1"/>
              <a:t>naratif</a:t>
            </a:r>
            <a:r>
              <a:rPr lang="en-US" sz="1400" dirty="0"/>
              <a:t>. </a:t>
            </a:r>
            <a:r>
              <a:rPr lang="en-US" sz="1400" dirty="0" err="1"/>
              <a:t>Isinya</a:t>
            </a:r>
            <a:r>
              <a:rPr lang="en-US" sz="1400" dirty="0"/>
              <a:t> </a:t>
            </a:r>
            <a:r>
              <a:rPr lang="en-US" sz="1400" dirty="0" err="1"/>
              <a:t>pada</a:t>
            </a:r>
            <a:r>
              <a:rPr lang="en-US" sz="1400" dirty="0"/>
              <a:t> </a:t>
            </a:r>
            <a:r>
              <a:rPr lang="en-US" sz="1400" dirty="0" err="1"/>
              <a:t>umumnya</a:t>
            </a:r>
            <a:r>
              <a:rPr lang="en-US" sz="1400" dirty="0"/>
              <a:t> </a:t>
            </a:r>
            <a:r>
              <a:rPr lang="en-US" sz="1400" dirty="0" err="1"/>
              <a:t>tentang</a:t>
            </a:r>
            <a:r>
              <a:rPr lang="en-US" sz="1400" dirty="0"/>
              <a:t> </a:t>
            </a:r>
            <a:r>
              <a:rPr lang="en-US" sz="1400" dirty="0" err="1"/>
              <a:t>petualangan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perjalanan</a:t>
            </a:r>
            <a:r>
              <a:rPr lang="en-US" sz="1400" dirty="0"/>
              <a:t> </a:t>
            </a:r>
            <a:r>
              <a:rPr lang="en-US" sz="1400" dirty="0" err="1"/>
              <a:t>seseorang</a:t>
            </a:r>
            <a:r>
              <a:rPr lang="en-US" sz="1400" dirty="0"/>
              <a:t> </a:t>
            </a:r>
            <a:r>
              <a:rPr lang="en-US" sz="1400" dirty="0" err="1"/>
              <a:t>pahlawan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tokoh</a:t>
            </a:r>
            <a:r>
              <a:rPr lang="en-US" sz="1400" dirty="0"/>
              <a:t> </a:t>
            </a:r>
            <a:r>
              <a:rPr lang="en-US" sz="1400" dirty="0" err="1"/>
              <a:t>serta</a:t>
            </a:r>
            <a:r>
              <a:rPr lang="en-US" sz="1400" dirty="0"/>
              <a:t> </a:t>
            </a:r>
            <a:r>
              <a:rPr lang="en-US" sz="1400" dirty="0" err="1"/>
              <a:t>perbuatan</a:t>
            </a:r>
            <a:r>
              <a:rPr lang="en-US" sz="1400" dirty="0"/>
              <a:t> </a:t>
            </a:r>
            <a:r>
              <a:rPr lang="en-US" sz="1400" dirty="0" err="1"/>
              <a:t>luhur</a:t>
            </a:r>
            <a:r>
              <a:rPr lang="en-US" sz="1400" dirty="0"/>
              <a:t> yang </a:t>
            </a:r>
            <a:r>
              <a:rPr lang="en-US" sz="1400" dirty="0" err="1"/>
              <a:t>dilakukan</a:t>
            </a:r>
            <a:r>
              <a:rPr lang="en-US" sz="1400" dirty="0"/>
              <a:t>. </a:t>
            </a:r>
          </a:p>
          <a:p>
            <a:r>
              <a:rPr lang="en-US" sz="1400" dirty="0"/>
              <a:t> </a:t>
            </a:r>
          </a:p>
          <a:p>
            <a:pPr lvl="0">
              <a:buFont typeface="Arial" pitchFamily="34" charset="0"/>
              <a:buChar char="•"/>
            </a:pPr>
            <a:r>
              <a:rPr lang="en-US" sz="1400" dirty="0" err="1"/>
              <a:t>Segi</a:t>
            </a:r>
            <a:r>
              <a:rPr lang="en-US" sz="1400" dirty="0"/>
              <a:t> </a:t>
            </a:r>
            <a:r>
              <a:rPr lang="en-US" sz="1400" dirty="0" err="1"/>
              <a:t>bentuk</a:t>
            </a:r>
            <a:r>
              <a:rPr lang="en-US" sz="1400" dirty="0"/>
              <a:t> </a:t>
            </a:r>
          </a:p>
          <a:p>
            <a:r>
              <a:rPr lang="en-US" sz="1400" dirty="0"/>
              <a:t>Dari </a:t>
            </a:r>
            <a:r>
              <a:rPr lang="en-US" sz="1400" dirty="0" err="1"/>
              <a:t>segi</a:t>
            </a:r>
            <a:r>
              <a:rPr lang="en-US" sz="1400" dirty="0"/>
              <a:t> </a:t>
            </a:r>
            <a:r>
              <a:rPr lang="en-US" sz="1400" dirty="0" err="1"/>
              <a:t>bentuk</a:t>
            </a:r>
            <a:r>
              <a:rPr lang="en-US" sz="1400" dirty="0"/>
              <a:t>, </a:t>
            </a:r>
            <a:r>
              <a:rPr lang="en-US" sz="1400" dirty="0" err="1"/>
              <a:t>secara</a:t>
            </a:r>
            <a:r>
              <a:rPr lang="en-US" sz="1400" dirty="0"/>
              <a:t> </a:t>
            </a:r>
            <a:r>
              <a:rPr lang="en-US" sz="1400" dirty="0" err="1"/>
              <a:t>garis</a:t>
            </a:r>
            <a:r>
              <a:rPr lang="en-US" sz="1400" dirty="0"/>
              <a:t> </a:t>
            </a:r>
            <a:r>
              <a:rPr lang="en-US" sz="1400" dirty="0" err="1"/>
              <a:t>besar</a:t>
            </a:r>
            <a:r>
              <a:rPr lang="en-US" sz="1400" dirty="0"/>
              <a:t> </a:t>
            </a:r>
            <a:r>
              <a:rPr lang="en-US" sz="1400" dirty="0" err="1"/>
              <a:t>dapat</a:t>
            </a:r>
            <a:r>
              <a:rPr lang="en-US" sz="1400" dirty="0"/>
              <a:t> </a:t>
            </a:r>
            <a:r>
              <a:rPr lang="en-US" sz="1400" dirty="0" err="1"/>
              <a:t>disebutkan</a:t>
            </a:r>
            <a:r>
              <a:rPr lang="en-US" sz="1400" dirty="0"/>
              <a:t> </a:t>
            </a:r>
            <a:r>
              <a:rPr lang="en-US" sz="1400" dirty="0" err="1"/>
              <a:t>adanya</a:t>
            </a:r>
            <a:r>
              <a:rPr lang="en-US" sz="1400" dirty="0"/>
              <a:t> </a:t>
            </a:r>
            <a:r>
              <a:rPr lang="en-US" sz="1400" dirty="0" err="1"/>
              <a:t>sajak-sajak</a:t>
            </a:r>
            <a:r>
              <a:rPr lang="en-US" sz="1400" dirty="0"/>
              <a:t> yang </a:t>
            </a:r>
            <a:r>
              <a:rPr lang="en-US" sz="1400" dirty="0" err="1"/>
              <a:t>bentuknya</a:t>
            </a:r>
            <a:r>
              <a:rPr lang="en-US" sz="1400" dirty="0"/>
              <a:t> </a:t>
            </a:r>
            <a:r>
              <a:rPr lang="en-US" sz="1400" dirty="0" err="1"/>
              <a:t>terikat</a:t>
            </a:r>
            <a:r>
              <a:rPr lang="en-US" sz="1400" dirty="0"/>
              <a:t> </a:t>
            </a:r>
            <a:r>
              <a:rPr lang="en-US" sz="1400" dirty="0" err="1"/>
              <a:t>seperti</a:t>
            </a:r>
            <a:r>
              <a:rPr lang="en-US" sz="1400" dirty="0"/>
              <a:t> </a:t>
            </a:r>
            <a:r>
              <a:rPr lang="en-US" sz="1400" dirty="0" err="1"/>
              <a:t>sonata,kwatrin</a:t>
            </a:r>
            <a:r>
              <a:rPr lang="en-US" sz="1400" dirty="0"/>
              <a:t>,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pantun</a:t>
            </a:r>
            <a:r>
              <a:rPr lang="en-US" sz="1400" dirty="0"/>
              <a:t>,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sebagainya</a:t>
            </a:r>
            <a:r>
              <a:rPr lang="en-US" sz="1400" dirty="0"/>
              <a:t>, </a:t>
            </a:r>
            <a:r>
              <a:rPr lang="en-US" sz="1400" dirty="0" err="1"/>
              <a:t>serta</a:t>
            </a:r>
            <a:r>
              <a:rPr lang="en-US" sz="1400" dirty="0"/>
              <a:t> </a:t>
            </a:r>
            <a:r>
              <a:rPr lang="en-US" sz="1400" dirty="0" err="1"/>
              <a:t>sajak-sajak</a:t>
            </a:r>
            <a:r>
              <a:rPr lang="en-US" sz="1400" dirty="0"/>
              <a:t> </a:t>
            </a:r>
            <a:r>
              <a:rPr lang="en-US" sz="1400" dirty="0" err="1"/>
              <a:t>berbentuk</a:t>
            </a:r>
            <a:r>
              <a:rPr lang="en-US" sz="1400" dirty="0"/>
              <a:t> </a:t>
            </a:r>
            <a:r>
              <a:rPr lang="en-US" sz="1400" dirty="0" err="1"/>
              <a:t>bebas</a:t>
            </a:r>
            <a:r>
              <a:rPr lang="en-US" sz="1400" dirty="0"/>
              <a:t>. </a:t>
            </a:r>
          </a:p>
          <a:p>
            <a:r>
              <a:rPr lang="en-US" sz="1400" dirty="0"/>
              <a:t>	</a:t>
            </a:r>
            <a:r>
              <a:rPr lang="en-US" sz="1400" dirty="0" err="1"/>
              <a:t>Soneta</a:t>
            </a:r>
            <a:r>
              <a:rPr lang="en-US" sz="1400" dirty="0"/>
              <a:t> </a:t>
            </a:r>
            <a:r>
              <a:rPr lang="en-US" sz="1400" dirty="0" err="1"/>
              <a:t>adalah</a:t>
            </a:r>
            <a:r>
              <a:rPr lang="en-US" sz="1400" dirty="0"/>
              <a:t> </a:t>
            </a:r>
            <a:r>
              <a:rPr lang="en-US" sz="1400" dirty="0" err="1"/>
              <a:t>bentuk</a:t>
            </a:r>
            <a:r>
              <a:rPr lang="en-US" sz="1400" dirty="0"/>
              <a:t> </a:t>
            </a:r>
            <a:r>
              <a:rPr lang="en-US" sz="1400" dirty="0" err="1"/>
              <a:t>sajak</a:t>
            </a:r>
            <a:r>
              <a:rPr lang="en-US" sz="1400" dirty="0"/>
              <a:t> yang </a:t>
            </a:r>
            <a:r>
              <a:rPr lang="en-US" sz="1400" dirty="0" err="1"/>
              <a:t>terdiri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14 </a:t>
            </a:r>
            <a:r>
              <a:rPr lang="en-US" sz="1400" dirty="0" err="1"/>
              <a:t>larik</a:t>
            </a:r>
            <a:r>
              <a:rPr lang="en-US" sz="1400" dirty="0"/>
              <a:t> </a:t>
            </a:r>
          </a:p>
          <a:p>
            <a:r>
              <a:rPr lang="en-US" sz="1400" dirty="0"/>
              <a:t>	</a:t>
            </a:r>
            <a:r>
              <a:rPr lang="en-US" sz="1400" dirty="0" err="1"/>
              <a:t>Kwatrin</a:t>
            </a:r>
            <a:r>
              <a:rPr lang="en-US" sz="1400" dirty="0"/>
              <a:t> </a:t>
            </a:r>
            <a:r>
              <a:rPr lang="en-US" sz="1400" dirty="0" err="1"/>
              <a:t>adalah</a:t>
            </a:r>
            <a:r>
              <a:rPr lang="en-US" sz="1400" dirty="0"/>
              <a:t> </a:t>
            </a:r>
            <a:r>
              <a:rPr lang="en-US" sz="1400" dirty="0" err="1"/>
              <a:t>bentuk</a:t>
            </a:r>
            <a:r>
              <a:rPr lang="en-US" sz="1400" dirty="0"/>
              <a:t> </a:t>
            </a:r>
            <a:r>
              <a:rPr lang="en-US" sz="1400" dirty="0" err="1"/>
              <a:t>sajak</a:t>
            </a:r>
            <a:r>
              <a:rPr lang="en-US" sz="1400" dirty="0"/>
              <a:t> yang </a:t>
            </a:r>
            <a:r>
              <a:rPr lang="en-US" sz="1400" dirty="0" err="1"/>
              <a:t>lebih</a:t>
            </a:r>
            <a:r>
              <a:rPr lang="en-US" sz="1400" dirty="0"/>
              <a:t> </a:t>
            </a:r>
            <a:r>
              <a:rPr lang="en-US" sz="1400" dirty="0" err="1"/>
              <a:t>pendek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soneta</a:t>
            </a:r>
            <a:r>
              <a:rPr lang="en-US" sz="1400" dirty="0"/>
              <a:t> </a:t>
            </a:r>
            <a:r>
              <a:rPr lang="en-US" sz="1400" dirty="0" err="1"/>
              <a:t>karena</a:t>
            </a:r>
            <a:r>
              <a:rPr lang="en-US" sz="1400" dirty="0"/>
              <a:t> </a:t>
            </a:r>
            <a:r>
              <a:rPr lang="en-US" sz="1400" dirty="0" err="1"/>
              <a:t>hanya</a:t>
            </a:r>
            <a:r>
              <a:rPr lang="en-US" sz="1400" dirty="0"/>
              <a:t> </a:t>
            </a:r>
            <a:r>
              <a:rPr lang="en-US" sz="1400" dirty="0" err="1"/>
              <a:t>terdiri</a:t>
            </a:r>
            <a:r>
              <a:rPr lang="en-US" sz="1400" dirty="0"/>
              <a:t> </a:t>
            </a:r>
            <a:r>
              <a:rPr lang="en-US" sz="1400" dirty="0" err="1"/>
              <a:t>atas</a:t>
            </a:r>
            <a:r>
              <a:rPr lang="en-US" sz="1400" dirty="0"/>
              <a:t> </a:t>
            </a:r>
            <a:r>
              <a:rPr lang="en-US" sz="1400" dirty="0" err="1"/>
              <a:t>empat</a:t>
            </a:r>
            <a:r>
              <a:rPr lang="en-US" sz="1400" dirty="0"/>
              <a:t> </a:t>
            </a:r>
            <a:r>
              <a:rPr lang="en-US" sz="1400" dirty="0" err="1"/>
              <a:t>larik</a:t>
            </a:r>
            <a:r>
              <a:rPr lang="en-US" sz="1400" dirty="0"/>
              <a:t>. </a:t>
            </a:r>
          </a:p>
          <a:p>
            <a:r>
              <a:rPr lang="en-US" sz="1400" dirty="0"/>
              <a:t>	</a:t>
            </a:r>
            <a:r>
              <a:rPr lang="en-US" sz="1400" dirty="0" err="1"/>
              <a:t>Pantun</a:t>
            </a:r>
            <a:r>
              <a:rPr lang="en-US" sz="1400" dirty="0"/>
              <a:t> </a:t>
            </a:r>
            <a:r>
              <a:rPr lang="en-US" sz="1400" dirty="0" err="1"/>
              <a:t>adalah</a:t>
            </a:r>
            <a:r>
              <a:rPr lang="en-US" sz="1400" dirty="0"/>
              <a:t> </a:t>
            </a:r>
            <a:r>
              <a:rPr lang="en-US" sz="1400" dirty="0" err="1"/>
              <a:t>sebuah</a:t>
            </a:r>
            <a:r>
              <a:rPr lang="en-US" sz="1400" dirty="0"/>
              <a:t> </a:t>
            </a:r>
            <a:r>
              <a:rPr lang="en-US" sz="1400" dirty="0" err="1"/>
              <a:t>bentuk</a:t>
            </a:r>
            <a:r>
              <a:rPr lang="en-US" sz="1400" dirty="0"/>
              <a:t> </a:t>
            </a:r>
            <a:r>
              <a:rPr lang="en-US" sz="1400" dirty="0" err="1"/>
              <a:t>puisi</a:t>
            </a:r>
            <a:r>
              <a:rPr lang="en-US" sz="1400" dirty="0"/>
              <a:t> </a:t>
            </a:r>
            <a:r>
              <a:rPr lang="en-US" sz="1400" dirty="0" err="1"/>
              <a:t>khas</a:t>
            </a:r>
            <a:r>
              <a:rPr lang="en-US" sz="1400" dirty="0"/>
              <a:t> </a:t>
            </a:r>
            <a:r>
              <a:rPr lang="en-US" sz="1400" dirty="0" err="1"/>
              <a:t>Melayu</a:t>
            </a:r>
            <a:r>
              <a:rPr lang="en-US" sz="1400" dirty="0"/>
              <a:t> yang </a:t>
            </a:r>
            <a:r>
              <a:rPr lang="en-US" sz="1400" dirty="0" err="1"/>
              <a:t>terdiri</a:t>
            </a:r>
            <a:r>
              <a:rPr lang="en-US" sz="1400" dirty="0"/>
              <a:t> </a:t>
            </a:r>
            <a:r>
              <a:rPr lang="en-US" sz="1400" dirty="0" err="1"/>
              <a:t>atas</a:t>
            </a:r>
            <a:r>
              <a:rPr lang="en-US" sz="1400" dirty="0"/>
              <a:t> </a:t>
            </a:r>
            <a:r>
              <a:rPr lang="en-US" sz="1400" dirty="0" err="1"/>
              <a:t>empat</a:t>
            </a:r>
            <a:r>
              <a:rPr lang="en-US" sz="1400" dirty="0"/>
              <a:t> </a:t>
            </a:r>
            <a:r>
              <a:rPr lang="en-US" sz="1400" dirty="0" err="1"/>
              <a:t>baris</a:t>
            </a:r>
            <a:r>
              <a:rPr lang="en-US" sz="1400" dirty="0"/>
              <a:t>. </a:t>
            </a:r>
            <a:r>
              <a:rPr lang="en-US" sz="1400" dirty="0" err="1"/>
              <a:t>Rimanya</a:t>
            </a:r>
            <a:r>
              <a:rPr lang="en-US" sz="1400" dirty="0"/>
              <a:t> a-b-a-b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dua</a:t>
            </a:r>
            <a:r>
              <a:rPr lang="en-US" sz="1400" dirty="0"/>
              <a:t> </a:t>
            </a:r>
            <a:r>
              <a:rPr lang="en-US" sz="1400" dirty="0" err="1"/>
              <a:t>larik</a:t>
            </a:r>
            <a:r>
              <a:rPr lang="en-US" sz="1400" dirty="0"/>
              <a:t> </a:t>
            </a:r>
            <a:r>
              <a:rPr lang="en-US" sz="1400" dirty="0" err="1"/>
              <a:t>pertama</a:t>
            </a:r>
            <a:r>
              <a:rPr lang="en-US" sz="1400" dirty="0"/>
              <a:t> </a:t>
            </a:r>
            <a:r>
              <a:rPr lang="en-US" sz="1400" dirty="0" err="1"/>
              <a:t>tidak</a:t>
            </a:r>
            <a:r>
              <a:rPr lang="en-US" sz="1400" dirty="0"/>
              <a:t> </a:t>
            </a:r>
            <a:r>
              <a:rPr lang="en-US" sz="1400" dirty="0" err="1"/>
              <a:t>saling</a:t>
            </a:r>
            <a:r>
              <a:rPr lang="en-US" sz="1400" dirty="0"/>
              <a:t> </a:t>
            </a:r>
            <a:r>
              <a:rPr lang="en-US" sz="1400" dirty="0" err="1"/>
              <a:t>terkait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dua</a:t>
            </a:r>
            <a:r>
              <a:rPr lang="en-US" sz="1400" dirty="0"/>
              <a:t> </a:t>
            </a:r>
            <a:r>
              <a:rPr lang="en-US" sz="1400" dirty="0" err="1"/>
              <a:t>larik</a:t>
            </a:r>
            <a:r>
              <a:rPr lang="en-US" sz="1400" dirty="0"/>
              <a:t> </a:t>
            </a:r>
            <a:r>
              <a:rPr lang="en-US" sz="1400" dirty="0" err="1"/>
              <a:t>berikutnya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segi</a:t>
            </a:r>
            <a:r>
              <a:rPr lang="en-US" sz="1400" dirty="0"/>
              <a:t> </a:t>
            </a:r>
            <a:r>
              <a:rPr lang="en-US" sz="1400" dirty="0" err="1"/>
              <a:t>isi</a:t>
            </a:r>
            <a:r>
              <a:rPr lang="en-US" sz="1400" dirty="0"/>
              <a:t>, </a:t>
            </a:r>
            <a:r>
              <a:rPr lang="en-US" sz="1400" dirty="0" err="1"/>
              <a:t>namun</a:t>
            </a:r>
            <a:r>
              <a:rPr lang="en-US" sz="1400" dirty="0"/>
              <a:t> </a:t>
            </a:r>
            <a:r>
              <a:rPr lang="en-US" sz="1400" dirty="0" err="1"/>
              <a:t>kedua</a:t>
            </a:r>
            <a:r>
              <a:rPr lang="en-US" sz="1400" dirty="0"/>
              <a:t> </a:t>
            </a:r>
            <a:r>
              <a:rPr lang="en-US" sz="1400" dirty="0" err="1"/>
              <a:t>pasangan</a:t>
            </a:r>
            <a:r>
              <a:rPr lang="en-US" sz="1400" dirty="0"/>
              <a:t> </a:t>
            </a:r>
            <a:r>
              <a:rPr lang="en-US" sz="1400" dirty="0" err="1"/>
              <a:t>itu</a:t>
            </a:r>
            <a:r>
              <a:rPr lang="en-US" sz="1400" dirty="0"/>
              <a:t> </a:t>
            </a:r>
            <a:r>
              <a:rPr lang="en-US" sz="1400" dirty="0" err="1"/>
              <a:t>memiliki</a:t>
            </a:r>
            <a:r>
              <a:rPr lang="en-US" sz="1400" dirty="0"/>
              <a:t> </a:t>
            </a:r>
            <a:r>
              <a:rPr lang="en-US" sz="1400" dirty="0" err="1"/>
              <a:t>hubungan</a:t>
            </a:r>
            <a:r>
              <a:rPr lang="en-US" sz="1400" dirty="0"/>
              <a:t> </a:t>
            </a:r>
            <a:r>
              <a:rPr lang="en-US" sz="1400" dirty="0" err="1"/>
              <a:t>bunyi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irama</a:t>
            </a:r>
            <a:r>
              <a:rPr lang="en-US" sz="1400" dirty="0"/>
              <a:t> yang </a:t>
            </a:r>
            <a:r>
              <a:rPr lang="en-US" sz="1400" dirty="0" err="1"/>
              <a:t>erat</a:t>
            </a:r>
            <a:r>
              <a:rPr lang="en-US" sz="1400" dirty="0"/>
              <a:t>. </a:t>
            </a:r>
          </a:p>
          <a:p>
            <a:r>
              <a:rPr lang="en-US" sz="1400" dirty="0"/>
              <a:t>	</a:t>
            </a:r>
            <a:r>
              <a:rPr lang="en-US" sz="1400" dirty="0" err="1"/>
              <a:t>Puisi</a:t>
            </a:r>
            <a:r>
              <a:rPr lang="en-US" sz="1400" dirty="0"/>
              <a:t> </a:t>
            </a:r>
            <a:r>
              <a:rPr lang="en-US" sz="1400" dirty="0" err="1"/>
              <a:t>konkret</a:t>
            </a:r>
            <a:r>
              <a:rPr lang="en-US" sz="1400" dirty="0"/>
              <a:t> </a:t>
            </a:r>
            <a:r>
              <a:rPr lang="en-US" sz="1400" dirty="0" err="1"/>
              <a:t>merupakan</a:t>
            </a:r>
            <a:r>
              <a:rPr lang="en-US" sz="1400" dirty="0"/>
              <a:t>  </a:t>
            </a:r>
            <a:r>
              <a:rPr lang="en-US" sz="1400" dirty="0" err="1"/>
              <a:t>salah</a:t>
            </a:r>
            <a:r>
              <a:rPr lang="en-US" sz="1400" dirty="0"/>
              <a:t> </a:t>
            </a:r>
            <a:r>
              <a:rPr lang="en-US" sz="1400" dirty="0" err="1"/>
              <a:t>satu</a:t>
            </a:r>
            <a:r>
              <a:rPr lang="en-US" sz="1400" dirty="0"/>
              <a:t> </a:t>
            </a:r>
            <a:r>
              <a:rPr lang="en-US" sz="1400" dirty="0" err="1"/>
              <a:t>ciri</a:t>
            </a:r>
            <a:r>
              <a:rPr lang="en-US" sz="1400" dirty="0"/>
              <a:t> </a:t>
            </a:r>
            <a:r>
              <a:rPr lang="en-US" sz="1400" dirty="0" err="1"/>
              <a:t>puisi</a:t>
            </a:r>
            <a:r>
              <a:rPr lang="en-US" sz="1400" dirty="0"/>
              <a:t> modern, yang </a:t>
            </a:r>
            <a:r>
              <a:rPr lang="en-US" sz="1400" dirty="0" err="1"/>
              <a:t>menekankan</a:t>
            </a:r>
            <a:r>
              <a:rPr lang="en-US" sz="1400" dirty="0"/>
              <a:t> </a:t>
            </a:r>
            <a:r>
              <a:rPr lang="en-US" sz="1400" dirty="0" err="1"/>
              <a:t>pada</a:t>
            </a:r>
            <a:r>
              <a:rPr lang="en-US" sz="1400" dirty="0"/>
              <a:t> </a:t>
            </a:r>
            <a:r>
              <a:rPr lang="en-US" sz="1400" dirty="0" err="1"/>
              <a:t>efisiensi</a:t>
            </a:r>
            <a:r>
              <a:rPr lang="en-US" sz="1400" dirty="0"/>
              <a:t> kata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menghindari</a:t>
            </a:r>
            <a:r>
              <a:rPr lang="en-US" sz="1400" dirty="0"/>
              <a:t> </a:t>
            </a:r>
            <a:r>
              <a:rPr lang="en-US" sz="1400" dirty="0" err="1"/>
              <a:t>abstraksi</a:t>
            </a:r>
            <a:r>
              <a:rPr lang="en-US" sz="1400" dirty="0"/>
              <a:t>.</a:t>
            </a:r>
          </a:p>
          <a:p>
            <a:r>
              <a:rPr lang="en-US" sz="1400" dirty="0"/>
              <a:t> </a:t>
            </a:r>
          </a:p>
        </p:txBody>
      </p:sp>
      <p:grpSp>
        <p:nvGrpSpPr>
          <p:cNvPr id="630" name="Google Shape;630;p44"/>
          <p:cNvGrpSpPr/>
          <p:nvPr/>
        </p:nvGrpSpPr>
        <p:grpSpPr>
          <a:xfrm>
            <a:off x="5449969" y="626795"/>
            <a:ext cx="2663564" cy="3197844"/>
            <a:chOff x="5449969" y="626795"/>
            <a:chExt cx="2663564" cy="3197844"/>
          </a:xfrm>
        </p:grpSpPr>
        <p:grpSp>
          <p:nvGrpSpPr>
            <p:cNvPr id="631" name="Google Shape;631;p44"/>
            <p:cNvGrpSpPr/>
            <p:nvPr/>
          </p:nvGrpSpPr>
          <p:grpSpPr>
            <a:xfrm>
              <a:off x="5449969" y="3456545"/>
              <a:ext cx="577314" cy="368094"/>
              <a:chOff x="5449969" y="3456545"/>
              <a:chExt cx="577314" cy="368094"/>
            </a:xfrm>
          </p:grpSpPr>
          <p:sp>
            <p:nvSpPr>
              <p:cNvPr id="632" name="Google Shape;632;p44"/>
              <p:cNvSpPr/>
              <p:nvPr/>
            </p:nvSpPr>
            <p:spPr>
              <a:xfrm rot="59522">
                <a:off x="5451081" y="3693932"/>
                <a:ext cx="129524" cy="129596"/>
              </a:xfrm>
              <a:custGeom>
                <a:avLst/>
                <a:gdLst/>
                <a:ahLst/>
                <a:cxnLst/>
                <a:rect l="l" t="t" r="r" b="b"/>
                <a:pathLst>
                  <a:path w="1794" h="1795" extrusionOk="0">
                    <a:moveTo>
                      <a:pt x="943" y="1"/>
                    </a:moveTo>
                    <a:cubicBezTo>
                      <a:pt x="730" y="426"/>
                      <a:pt x="396" y="730"/>
                      <a:pt x="1" y="882"/>
                    </a:cubicBezTo>
                    <a:lnTo>
                      <a:pt x="1" y="913"/>
                    </a:lnTo>
                    <a:cubicBezTo>
                      <a:pt x="396" y="1065"/>
                      <a:pt x="730" y="1369"/>
                      <a:pt x="882" y="1794"/>
                    </a:cubicBezTo>
                    <a:lnTo>
                      <a:pt x="943" y="1794"/>
                    </a:lnTo>
                    <a:cubicBezTo>
                      <a:pt x="1034" y="1369"/>
                      <a:pt x="1399" y="1065"/>
                      <a:pt x="1794" y="913"/>
                    </a:cubicBezTo>
                    <a:lnTo>
                      <a:pt x="1794" y="882"/>
                    </a:lnTo>
                    <a:cubicBezTo>
                      <a:pt x="1429" y="730"/>
                      <a:pt x="1095" y="426"/>
                      <a:pt x="94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" name="Google Shape;633;p44"/>
              <p:cNvSpPr/>
              <p:nvPr/>
            </p:nvSpPr>
            <p:spPr>
              <a:xfrm rot="59522">
                <a:off x="5845833" y="3458091"/>
                <a:ext cx="179990" cy="170171"/>
              </a:xfrm>
              <a:custGeom>
                <a:avLst/>
                <a:gdLst/>
                <a:ahLst/>
                <a:cxnLst/>
                <a:rect l="l" t="t" r="r" b="b"/>
                <a:pathLst>
                  <a:path w="2493" h="2357" extrusionOk="0">
                    <a:moveTo>
                      <a:pt x="1262" y="1"/>
                    </a:moveTo>
                    <a:cubicBezTo>
                      <a:pt x="1254" y="1"/>
                      <a:pt x="1247" y="8"/>
                      <a:pt x="1247" y="24"/>
                    </a:cubicBezTo>
                    <a:cubicBezTo>
                      <a:pt x="1034" y="540"/>
                      <a:pt x="578" y="966"/>
                      <a:pt x="61" y="1148"/>
                    </a:cubicBezTo>
                    <a:cubicBezTo>
                      <a:pt x="0" y="1148"/>
                      <a:pt x="0" y="1209"/>
                      <a:pt x="61" y="1209"/>
                    </a:cubicBezTo>
                    <a:cubicBezTo>
                      <a:pt x="578" y="1361"/>
                      <a:pt x="1034" y="1817"/>
                      <a:pt x="1247" y="2334"/>
                    </a:cubicBezTo>
                    <a:cubicBezTo>
                      <a:pt x="1247" y="2349"/>
                      <a:pt x="1254" y="2356"/>
                      <a:pt x="1262" y="2356"/>
                    </a:cubicBezTo>
                    <a:cubicBezTo>
                      <a:pt x="1269" y="2356"/>
                      <a:pt x="1277" y="2349"/>
                      <a:pt x="1277" y="2334"/>
                    </a:cubicBezTo>
                    <a:cubicBezTo>
                      <a:pt x="1459" y="1817"/>
                      <a:pt x="1915" y="1391"/>
                      <a:pt x="2462" y="1209"/>
                    </a:cubicBezTo>
                    <a:cubicBezTo>
                      <a:pt x="2493" y="1209"/>
                      <a:pt x="2493" y="1148"/>
                      <a:pt x="2462" y="1148"/>
                    </a:cubicBezTo>
                    <a:cubicBezTo>
                      <a:pt x="1915" y="996"/>
                      <a:pt x="1459" y="540"/>
                      <a:pt x="1277" y="24"/>
                    </a:cubicBezTo>
                    <a:cubicBezTo>
                      <a:pt x="1277" y="8"/>
                      <a:pt x="1269" y="1"/>
                      <a:pt x="126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34" name="Google Shape;634;p44"/>
            <p:cNvGrpSpPr/>
            <p:nvPr/>
          </p:nvGrpSpPr>
          <p:grpSpPr>
            <a:xfrm flipH="1">
              <a:off x="7536219" y="626795"/>
              <a:ext cx="577314" cy="368094"/>
              <a:chOff x="5449969" y="3456545"/>
              <a:chExt cx="577314" cy="368094"/>
            </a:xfrm>
          </p:grpSpPr>
          <p:sp>
            <p:nvSpPr>
              <p:cNvPr id="635" name="Google Shape;635;p44"/>
              <p:cNvSpPr/>
              <p:nvPr/>
            </p:nvSpPr>
            <p:spPr>
              <a:xfrm rot="59522">
                <a:off x="5451081" y="3693932"/>
                <a:ext cx="129524" cy="129596"/>
              </a:xfrm>
              <a:custGeom>
                <a:avLst/>
                <a:gdLst/>
                <a:ahLst/>
                <a:cxnLst/>
                <a:rect l="l" t="t" r="r" b="b"/>
                <a:pathLst>
                  <a:path w="1794" h="1795" extrusionOk="0">
                    <a:moveTo>
                      <a:pt x="943" y="1"/>
                    </a:moveTo>
                    <a:cubicBezTo>
                      <a:pt x="730" y="426"/>
                      <a:pt x="396" y="730"/>
                      <a:pt x="1" y="882"/>
                    </a:cubicBezTo>
                    <a:lnTo>
                      <a:pt x="1" y="913"/>
                    </a:lnTo>
                    <a:cubicBezTo>
                      <a:pt x="396" y="1065"/>
                      <a:pt x="730" y="1369"/>
                      <a:pt x="882" y="1794"/>
                    </a:cubicBezTo>
                    <a:lnTo>
                      <a:pt x="943" y="1794"/>
                    </a:lnTo>
                    <a:cubicBezTo>
                      <a:pt x="1034" y="1369"/>
                      <a:pt x="1399" y="1065"/>
                      <a:pt x="1794" y="913"/>
                    </a:cubicBezTo>
                    <a:lnTo>
                      <a:pt x="1794" y="882"/>
                    </a:lnTo>
                    <a:cubicBezTo>
                      <a:pt x="1429" y="730"/>
                      <a:pt x="1095" y="426"/>
                      <a:pt x="94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6" name="Google Shape;636;p44"/>
              <p:cNvSpPr/>
              <p:nvPr/>
            </p:nvSpPr>
            <p:spPr>
              <a:xfrm rot="59522">
                <a:off x="5845833" y="3458091"/>
                <a:ext cx="179990" cy="170171"/>
              </a:xfrm>
              <a:custGeom>
                <a:avLst/>
                <a:gdLst/>
                <a:ahLst/>
                <a:cxnLst/>
                <a:rect l="l" t="t" r="r" b="b"/>
                <a:pathLst>
                  <a:path w="2493" h="2357" extrusionOk="0">
                    <a:moveTo>
                      <a:pt x="1262" y="1"/>
                    </a:moveTo>
                    <a:cubicBezTo>
                      <a:pt x="1254" y="1"/>
                      <a:pt x="1247" y="8"/>
                      <a:pt x="1247" y="24"/>
                    </a:cubicBezTo>
                    <a:cubicBezTo>
                      <a:pt x="1034" y="540"/>
                      <a:pt x="578" y="966"/>
                      <a:pt x="61" y="1148"/>
                    </a:cubicBezTo>
                    <a:cubicBezTo>
                      <a:pt x="0" y="1148"/>
                      <a:pt x="0" y="1209"/>
                      <a:pt x="61" y="1209"/>
                    </a:cubicBezTo>
                    <a:cubicBezTo>
                      <a:pt x="578" y="1361"/>
                      <a:pt x="1034" y="1817"/>
                      <a:pt x="1247" y="2334"/>
                    </a:cubicBezTo>
                    <a:cubicBezTo>
                      <a:pt x="1247" y="2349"/>
                      <a:pt x="1254" y="2356"/>
                      <a:pt x="1262" y="2356"/>
                    </a:cubicBezTo>
                    <a:cubicBezTo>
                      <a:pt x="1269" y="2356"/>
                      <a:pt x="1277" y="2349"/>
                      <a:pt x="1277" y="2334"/>
                    </a:cubicBezTo>
                    <a:cubicBezTo>
                      <a:pt x="1459" y="1817"/>
                      <a:pt x="1915" y="1391"/>
                      <a:pt x="2462" y="1209"/>
                    </a:cubicBezTo>
                    <a:cubicBezTo>
                      <a:pt x="2493" y="1209"/>
                      <a:pt x="2493" y="1148"/>
                      <a:pt x="2462" y="1148"/>
                    </a:cubicBezTo>
                    <a:cubicBezTo>
                      <a:pt x="1915" y="996"/>
                      <a:pt x="1459" y="540"/>
                      <a:pt x="1277" y="24"/>
                    </a:cubicBezTo>
                    <a:cubicBezTo>
                      <a:pt x="1277" y="8"/>
                      <a:pt x="1269" y="1"/>
                      <a:pt x="126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Google Shape;677;p47"/>
          <p:cNvSpPr txBox="1">
            <a:spLocks noGrp="1"/>
          </p:cNvSpPr>
          <p:nvPr>
            <p:ph type="body" idx="1"/>
          </p:nvPr>
        </p:nvSpPr>
        <p:spPr>
          <a:xfrm>
            <a:off x="713224" y="627534"/>
            <a:ext cx="7819216" cy="424847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 err="1"/>
              <a:t>Segi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</a:p>
          <a:p>
            <a:pPr marL="114300" indent="0">
              <a:buNone/>
            </a:pPr>
            <a:r>
              <a:rPr lang="en-US" dirty="0"/>
              <a:t>	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segi</a:t>
            </a:r>
            <a:r>
              <a:rPr lang="en-US" dirty="0"/>
              <a:t> </a:t>
            </a:r>
            <a:r>
              <a:rPr lang="en-US" dirty="0" err="1"/>
              <a:t>ungkapam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, </a:t>
            </a:r>
            <a:r>
              <a:rPr lang="en-US" dirty="0" err="1"/>
              <a:t>puisi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ditinjau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segi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. Ada </a:t>
            </a:r>
            <a:r>
              <a:rPr lang="en-US" dirty="0" err="1"/>
              <a:t>sajak</a:t>
            </a:r>
            <a:r>
              <a:rPr lang="en-US" dirty="0"/>
              <a:t> yang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puji-pujian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tokoh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pahlawan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sajak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ode. </a:t>
            </a:r>
          </a:p>
          <a:p>
            <a:pPr marL="114300" indent="0">
              <a:buNone/>
            </a:pPr>
            <a:r>
              <a:rPr lang="en-US" dirty="0"/>
              <a:t>	</a:t>
            </a:r>
            <a:r>
              <a:rPr lang="en-US" dirty="0" err="1"/>
              <a:t>Selain</a:t>
            </a:r>
            <a:r>
              <a:rPr lang="en-US" dirty="0"/>
              <a:t> ode,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sebentuk</a:t>
            </a:r>
            <a:r>
              <a:rPr lang="en-US" dirty="0"/>
              <a:t> </a:t>
            </a:r>
            <a:r>
              <a:rPr lang="en-US" dirty="0" err="1"/>
              <a:t>sajak</a:t>
            </a:r>
            <a:r>
              <a:rPr lang="en-US" dirty="0"/>
              <a:t> yang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diguratkan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batu</a:t>
            </a:r>
            <a:r>
              <a:rPr lang="en-US" dirty="0"/>
              <a:t> </a:t>
            </a:r>
            <a:r>
              <a:rPr lang="en-US" dirty="0" err="1"/>
              <a:t>nisan</a:t>
            </a:r>
            <a:r>
              <a:rPr lang="en-US" dirty="0"/>
              <a:t> di </a:t>
            </a:r>
            <a:r>
              <a:rPr lang="en-US" dirty="0" err="1"/>
              <a:t>makan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, yang di </a:t>
            </a:r>
            <a:r>
              <a:rPr lang="en-US" dirty="0" err="1"/>
              <a:t>sebut</a:t>
            </a:r>
            <a:r>
              <a:rPr lang="en-US" dirty="0"/>
              <a:t> epitaph. Epitaph </a:t>
            </a:r>
            <a:r>
              <a:rPr lang="en-US" dirty="0" err="1"/>
              <a:t>kerap</a:t>
            </a:r>
            <a:r>
              <a:rPr lang="en-US" dirty="0"/>
              <a:t> </a:t>
            </a:r>
            <a:r>
              <a:rPr lang="en-US" dirty="0" err="1"/>
              <a:t>berisikan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ajaran</a:t>
            </a:r>
            <a:r>
              <a:rPr lang="en-US" dirty="0"/>
              <a:t> </a:t>
            </a:r>
            <a:r>
              <a:rPr lang="en-US" dirty="0" err="1"/>
              <a:t>modah</a:t>
            </a:r>
            <a:r>
              <a:rPr lang="en-US" dirty="0"/>
              <a:t> yang </a:t>
            </a:r>
            <a:r>
              <a:rPr lang="en-US" dirty="0" err="1"/>
              <a:t>dipetik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orang yang </a:t>
            </a:r>
            <a:r>
              <a:rPr lang="en-US" dirty="0" err="1"/>
              <a:t>dimakamkan</a:t>
            </a:r>
            <a:r>
              <a:rPr lang="en-US" dirty="0"/>
              <a:t>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nisan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  <a:p>
            <a:pPr marL="114300" indent="0">
              <a:buNone/>
            </a:pPr>
            <a:r>
              <a:rPr lang="en-US" dirty="0"/>
              <a:t>	Ada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puisi</a:t>
            </a:r>
            <a:r>
              <a:rPr lang="en-US" dirty="0"/>
              <a:t> yang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semacam</a:t>
            </a:r>
            <a:r>
              <a:rPr lang="en-US" dirty="0"/>
              <a:t> </a:t>
            </a:r>
            <a:r>
              <a:rPr lang="en-US" dirty="0" err="1"/>
              <a:t>dukacita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rasa </a:t>
            </a:r>
            <a:r>
              <a:rPr lang="en-US" dirty="0" err="1"/>
              <a:t>sesal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berharga</a:t>
            </a:r>
            <a:r>
              <a:rPr lang="en-US" dirty="0"/>
              <a:t>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kini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hilang</a:t>
            </a:r>
            <a:r>
              <a:rPr lang="en-US" dirty="0"/>
              <a:t>. </a:t>
            </a:r>
            <a:r>
              <a:rPr lang="en-US" dirty="0" err="1"/>
              <a:t>Puisi</a:t>
            </a:r>
            <a:r>
              <a:rPr lang="en-US" dirty="0"/>
              <a:t> yang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 smtClean="0"/>
              <a:t>elegi</a:t>
            </a:r>
            <a:r>
              <a:rPr lang="en-US" dirty="0" smtClean="0"/>
              <a:t>.</a:t>
            </a:r>
          </a:p>
          <a:p>
            <a:r>
              <a:rPr lang="en-US" dirty="0" smtClean="0"/>
              <a:t>Lain-lain</a:t>
            </a:r>
            <a:endParaRPr lang="en-US" dirty="0"/>
          </a:p>
          <a:p>
            <a:pPr marL="114300" indent="0">
              <a:buNone/>
            </a:pPr>
            <a:r>
              <a:rPr lang="en-US" dirty="0"/>
              <a:t>	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tradisi</a:t>
            </a:r>
            <a:r>
              <a:rPr lang="en-US" dirty="0"/>
              <a:t> </a:t>
            </a:r>
            <a:r>
              <a:rPr lang="en-US" dirty="0" err="1"/>
              <a:t>kesusastraan</a:t>
            </a:r>
            <a:r>
              <a:rPr lang="en-US" dirty="0"/>
              <a:t> </a:t>
            </a:r>
            <a:r>
              <a:rPr lang="en-US" dirty="0" err="1"/>
              <a:t>Jawa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sebentuk</a:t>
            </a:r>
            <a:r>
              <a:rPr lang="en-US" dirty="0"/>
              <a:t> </a:t>
            </a:r>
            <a:r>
              <a:rPr lang="en-US" dirty="0" err="1"/>
              <a:t>persajakan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macapat</a:t>
            </a:r>
            <a:r>
              <a:rPr lang="en-US" dirty="0"/>
              <a:t>, yang </a:t>
            </a:r>
            <a:r>
              <a:rPr lang="en-US" dirty="0" err="1"/>
              <a:t>lazim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penulisan</a:t>
            </a:r>
            <a:r>
              <a:rPr lang="en-US" dirty="0"/>
              <a:t> </a:t>
            </a:r>
            <a:r>
              <a:rPr lang="en-US" dirty="0" err="1"/>
              <a:t>babad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kisah</a:t>
            </a:r>
            <a:r>
              <a:rPr lang="en-US" dirty="0"/>
              <a:t> </a:t>
            </a:r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kronikel</a:t>
            </a:r>
            <a:r>
              <a:rPr lang="en-US" dirty="0"/>
              <a:t> </a:t>
            </a:r>
            <a:r>
              <a:rPr lang="en-US" dirty="0" err="1"/>
              <a:t>Jawa</a:t>
            </a:r>
            <a:r>
              <a:rPr lang="en-US" dirty="0"/>
              <a:t>. 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grpSp>
        <p:nvGrpSpPr>
          <p:cNvPr id="680" name="Google Shape;680;p47"/>
          <p:cNvGrpSpPr/>
          <p:nvPr/>
        </p:nvGrpSpPr>
        <p:grpSpPr>
          <a:xfrm>
            <a:off x="4925402" y="2030058"/>
            <a:ext cx="1332850" cy="3108877"/>
            <a:chOff x="4430825" y="1490500"/>
            <a:chExt cx="462025" cy="1077675"/>
          </a:xfrm>
        </p:grpSpPr>
        <p:sp>
          <p:nvSpPr>
            <p:cNvPr id="681" name="Google Shape;681;p47"/>
            <p:cNvSpPr/>
            <p:nvPr/>
          </p:nvSpPr>
          <p:spPr>
            <a:xfrm>
              <a:off x="4430825" y="1503850"/>
              <a:ext cx="462025" cy="1064325"/>
            </a:xfrm>
            <a:custGeom>
              <a:avLst/>
              <a:gdLst/>
              <a:ahLst/>
              <a:cxnLst/>
              <a:rect l="l" t="t" r="r" b="b"/>
              <a:pathLst>
                <a:path w="18481" h="42573" extrusionOk="0">
                  <a:moveTo>
                    <a:pt x="11561" y="4416"/>
                  </a:moveTo>
                  <a:cubicBezTo>
                    <a:pt x="11860" y="4416"/>
                    <a:pt x="12278" y="6922"/>
                    <a:pt x="12310" y="7079"/>
                  </a:cubicBezTo>
                  <a:cubicBezTo>
                    <a:pt x="12310" y="7246"/>
                    <a:pt x="12343" y="7413"/>
                    <a:pt x="12343" y="7579"/>
                  </a:cubicBezTo>
                  <a:lnTo>
                    <a:pt x="12343" y="7679"/>
                  </a:lnTo>
                  <a:lnTo>
                    <a:pt x="12343" y="7713"/>
                  </a:lnTo>
                  <a:cubicBezTo>
                    <a:pt x="12343" y="8847"/>
                    <a:pt x="12110" y="10014"/>
                    <a:pt x="11743" y="11048"/>
                  </a:cubicBezTo>
                  <a:cubicBezTo>
                    <a:pt x="11142" y="12716"/>
                    <a:pt x="10075" y="14084"/>
                    <a:pt x="8941" y="15418"/>
                  </a:cubicBezTo>
                  <a:cubicBezTo>
                    <a:pt x="8974" y="15285"/>
                    <a:pt x="8974" y="15218"/>
                    <a:pt x="9007" y="15185"/>
                  </a:cubicBezTo>
                  <a:cubicBezTo>
                    <a:pt x="9057" y="15110"/>
                    <a:pt x="9014" y="15072"/>
                    <a:pt x="8960" y="15072"/>
                  </a:cubicBezTo>
                  <a:cubicBezTo>
                    <a:pt x="8943" y="15072"/>
                    <a:pt x="8924" y="15076"/>
                    <a:pt x="8907" y="15085"/>
                  </a:cubicBezTo>
                  <a:cubicBezTo>
                    <a:pt x="9608" y="13350"/>
                    <a:pt x="10141" y="11549"/>
                    <a:pt x="10575" y="9681"/>
                  </a:cubicBezTo>
                  <a:cubicBezTo>
                    <a:pt x="10575" y="9631"/>
                    <a:pt x="10550" y="9606"/>
                    <a:pt x="10521" y="9606"/>
                  </a:cubicBezTo>
                  <a:cubicBezTo>
                    <a:pt x="10492" y="9606"/>
                    <a:pt x="10458" y="9631"/>
                    <a:pt x="10442" y="9681"/>
                  </a:cubicBezTo>
                  <a:cubicBezTo>
                    <a:pt x="10008" y="11349"/>
                    <a:pt x="9474" y="12916"/>
                    <a:pt x="8907" y="14551"/>
                  </a:cubicBezTo>
                  <a:cubicBezTo>
                    <a:pt x="8907" y="13217"/>
                    <a:pt x="8607" y="11916"/>
                    <a:pt x="8674" y="10581"/>
                  </a:cubicBezTo>
                  <a:cubicBezTo>
                    <a:pt x="8740" y="9547"/>
                    <a:pt x="9107" y="8447"/>
                    <a:pt x="9574" y="7446"/>
                  </a:cubicBezTo>
                  <a:cubicBezTo>
                    <a:pt x="9608" y="7446"/>
                    <a:pt x="9608" y="7413"/>
                    <a:pt x="9608" y="7379"/>
                  </a:cubicBezTo>
                  <a:lnTo>
                    <a:pt x="9608" y="7346"/>
                  </a:lnTo>
                  <a:cubicBezTo>
                    <a:pt x="9674" y="7212"/>
                    <a:pt x="9741" y="7079"/>
                    <a:pt x="9808" y="6912"/>
                  </a:cubicBezTo>
                  <a:cubicBezTo>
                    <a:pt x="9835" y="6921"/>
                    <a:pt x="9859" y="6925"/>
                    <a:pt x="9881" y="6925"/>
                  </a:cubicBezTo>
                  <a:cubicBezTo>
                    <a:pt x="9939" y="6925"/>
                    <a:pt x="9975" y="6894"/>
                    <a:pt x="9975" y="6845"/>
                  </a:cubicBezTo>
                  <a:lnTo>
                    <a:pt x="9975" y="6679"/>
                  </a:lnTo>
                  <a:cubicBezTo>
                    <a:pt x="10442" y="5878"/>
                    <a:pt x="10975" y="5111"/>
                    <a:pt x="11509" y="4444"/>
                  </a:cubicBezTo>
                  <a:cubicBezTo>
                    <a:pt x="11526" y="4425"/>
                    <a:pt x="11543" y="4416"/>
                    <a:pt x="11561" y="4416"/>
                  </a:cubicBezTo>
                  <a:close/>
                  <a:moveTo>
                    <a:pt x="8974" y="4177"/>
                  </a:moveTo>
                  <a:cubicBezTo>
                    <a:pt x="9441" y="4544"/>
                    <a:pt x="9541" y="5044"/>
                    <a:pt x="9341" y="5678"/>
                  </a:cubicBezTo>
                  <a:cubicBezTo>
                    <a:pt x="9341" y="6145"/>
                    <a:pt x="9341" y="6579"/>
                    <a:pt x="9408" y="7046"/>
                  </a:cubicBezTo>
                  <a:cubicBezTo>
                    <a:pt x="9074" y="7713"/>
                    <a:pt x="8807" y="8447"/>
                    <a:pt x="8607" y="9214"/>
                  </a:cubicBezTo>
                  <a:cubicBezTo>
                    <a:pt x="8073" y="11115"/>
                    <a:pt x="8640" y="13050"/>
                    <a:pt x="8640" y="15018"/>
                  </a:cubicBezTo>
                  <a:cubicBezTo>
                    <a:pt x="8574" y="15185"/>
                    <a:pt x="8507" y="15385"/>
                    <a:pt x="8440" y="15552"/>
                  </a:cubicBezTo>
                  <a:cubicBezTo>
                    <a:pt x="8474" y="15285"/>
                    <a:pt x="8407" y="15051"/>
                    <a:pt x="8273" y="14751"/>
                  </a:cubicBezTo>
                  <a:cubicBezTo>
                    <a:pt x="8340" y="13250"/>
                    <a:pt x="7740" y="11749"/>
                    <a:pt x="7740" y="10248"/>
                  </a:cubicBezTo>
                  <a:cubicBezTo>
                    <a:pt x="7740" y="10215"/>
                    <a:pt x="7706" y="10198"/>
                    <a:pt x="7673" y="10198"/>
                  </a:cubicBezTo>
                  <a:cubicBezTo>
                    <a:pt x="7640" y="10198"/>
                    <a:pt x="7606" y="10215"/>
                    <a:pt x="7606" y="10248"/>
                  </a:cubicBezTo>
                  <a:cubicBezTo>
                    <a:pt x="7540" y="11582"/>
                    <a:pt x="7840" y="12916"/>
                    <a:pt x="8073" y="14217"/>
                  </a:cubicBezTo>
                  <a:cubicBezTo>
                    <a:pt x="7640" y="13283"/>
                    <a:pt x="7106" y="12383"/>
                    <a:pt x="6872" y="11349"/>
                  </a:cubicBezTo>
                  <a:cubicBezTo>
                    <a:pt x="6506" y="9414"/>
                    <a:pt x="7239" y="7346"/>
                    <a:pt x="8073" y="5678"/>
                  </a:cubicBezTo>
                  <a:cubicBezTo>
                    <a:pt x="8307" y="5178"/>
                    <a:pt x="8640" y="4677"/>
                    <a:pt x="8974" y="4177"/>
                  </a:cubicBezTo>
                  <a:close/>
                  <a:moveTo>
                    <a:pt x="14605" y="5055"/>
                  </a:moveTo>
                  <a:cubicBezTo>
                    <a:pt x="14560" y="5148"/>
                    <a:pt x="14493" y="5310"/>
                    <a:pt x="14445" y="5578"/>
                  </a:cubicBezTo>
                  <a:cubicBezTo>
                    <a:pt x="14011" y="7446"/>
                    <a:pt x="14111" y="9381"/>
                    <a:pt x="13477" y="11215"/>
                  </a:cubicBezTo>
                  <a:cubicBezTo>
                    <a:pt x="12643" y="13617"/>
                    <a:pt x="9841" y="14918"/>
                    <a:pt x="8474" y="16953"/>
                  </a:cubicBezTo>
                  <a:cubicBezTo>
                    <a:pt x="8807" y="16252"/>
                    <a:pt x="9241" y="15552"/>
                    <a:pt x="9941" y="14951"/>
                  </a:cubicBezTo>
                  <a:cubicBezTo>
                    <a:pt x="10008" y="14918"/>
                    <a:pt x="9941" y="14784"/>
                    <a:pt x="9808" y="14784"/>
                  </a:cubicBezTo>
                  <a:cubicBezTo>
                    <a:pt x="11609" y="12750"/>
                    <a:pt x="12510" y="10181"/>
                    <a:pt x="12577" y="7546"/>
                  </a:cubicBezTo>
                  <a:cubicBezTo>
                    <a:pt x="12843" y="6579"/>
                    <a:pt x="13611" y="6012"/>
                    <a:pt x="14344" y="5311"/>
                  </a:cubicBezTo>
                  <a:cubicBezTo>
                    <a:pt x="14457" y="5199"/>
                    <a:pt x="14554" y="5117"/>
                    <a:pt x="14605" y="5055"/>
                  </a:cubicBezTo>
                  <a:close/>
                  <a:moveTo>
                    <a:pt x="1168" y="6078"/>
                  </a:moveTo>
                  <a:cubicBezTo>
                    <a:pt x="1235" y="6112"/>
                    <a:pt x="1235" y="6145"/>
                    <a:pt x="1268" y="6212"/>
                  </a:cubicBezTo>
                  <a:cubicBezTo>
                    <a:pt x="1335" y="6612"/>
                    <a:pt x="1435" y="7079"/>
                    <a:pt x="1569" y="7479"/>
                  </a:cubicBezTo>
                  <a:cubicBezTo>
                    <a:pt x="2069" y="9147"/>
                    <a:pt x="2836" y="10615"/>
                    <a:pt x="3170" y="12316"/>
                  </a:cubicBezTo>
                  <a:cubicBezTo>
                    <a:pt x="3603" y="14418"/>
                    <a:pt x="3503" y="16552"/>
                    <a:pt x="3837" y="18621"/>
                  </a:cubicBezTo>
                  <a:cubicBezTo>
                    <a:pt x="4304" y="21089"/>
                    <a:pt x="4938" y="23624"/>
                    <a:pt x="5004" y="26159"/>
                  </a:cubicBezTo>
                  <a:cubicBezTo>
                    <a:pt x="3670" y="24892"/>
                    <a:pt x="3237" y="23224"/>
                    <a:pt x="2603" y="21556"/>
                  </a:cubicBezTo>
                  <a:cubicBezTo>
                    <a:pt x="1936" y="19788"/>
                    <a:pt x="1302" y="18054"/>
                    <a:pt x="935" y="16219"/>
                  </a:cubicBezTo>
                  <a:cubicBezTo>
                    <a:pt x="468" y="13951"/>
                    <a:pt x="568" y="11782"/>
                    <a:pt x="768" y="9614"/>
                  </a:cubicBezTo>
                  <a:lnTo>
                    <a:pt x="768" y="9614"/>
                  </a:lnTo>
                  <a:cubicBezTo>
                    <a:pt x="835" y="10982"/>
                    <a:pt x="1068" y="12416"/>
                    <a:pt x="1302" y="13750"/>
                  </a:cubicBezTo>
                  <a:cubicBezTo>
                    <a:pt x="1936" y="17320"/>
                    <a:pt x="3103" y="20789"/>
                    <a:pt x="4237" y="24258"/>
                  </a:cubicBezTo>
                  <a:cubicBezTo>
                    <a:pt x="4249" y="24316"/>
                    <a:pt x="4285" y="24342"/>
                    <a:pt x="4326" y="24342"/>
                  </a:cubicBezTo>
                  <a:cubicBezTo>
                    <a:pt x="4402" y="24342"/>
                    <a:pt x="4492" y="24254"/>
                    <a:pt x="4471" y="24125"/>
                  </a:cubicBezTo>
                  <a:cubicBezTo>
                    <a:pt x="3437" y="20255"/>
                    <a:pt x="2102" y="16552"/>
                    <a:pt x="1435" y="12550"/>
                  </a:cubicBezTo>
                  <a:cubicBezTo>
                    <a:pt x="1102" y="10615"/>
                    <a:pt x="968" y="8713"/>
                    <a:pt x="1135" y="6779"/>
                  </a:cubicBezTo>
                  <a:lnTo>
                    <a:pt x="1135" y="6312"/>
                  </a:lnTo>
                  <a:cubicBezTo>
                    <a:pt x="1135" y="6245"/>
                    <a:pt x="1168" y="6145"/>
                    <a:pt x="1168" y="6078"/>
                  </a:cubicBezTo>
                  <a:close/>
                  <a:moveTo>
                    <a:pt x="17947" y="15785"/>
                  </a:moveTo>
                  <a:cubicBezTo>
                    <a:pt x="17580" y="16386"/>
                    <a:pt x="16980" y="17253"/>
                    <a:pt x="16613" y="17853"/>
                  </a:cubicBezTo>
                  <a:cubicBezTo>
                    <a:pt x="14578" y="20956"/>
                    <a:pt x="11643" y="23591"/>
                    <a:pt x="8941" y="26193"/>
                  </a:cubicBezTo>
                  <a:cubicBezTo>
                    <a:pt x="10175" y="24525"/>
                    <a:pt x="11442" y="22890"/>
                    <a:pt x="12843" y="21356"/>
                  </a:cubicBezTo>
                  <a:cubicBezTo>
                    <a:pt x="14244" y="19788"/>
                    <a:pt x="15779" y="18554"/>
                    <a:pt x="16980" y="16919"/>
                  </a:cubicBezTo>
                  <a:lnTo>
                    <a:pt x="17080" y="16853"/>
                  </a:lnTo>
                  <a:cubicBezTo>
                    <a:pt x="17413" y="16552"/>
                    <a:pt x="17647" y="16185"/>
                    <a:pt x="17947" y="15785"/>
                  </a:cubicBezTo>
                  <a:close/>
                  <a:moveTo>
                    <a:pt x="15979" y="17753"/>
                  </a:moveTo>
                  <a:cubicBezTo>
                    <a:pt x="14912" y="18954"/>
                    <a:pt x="13677" y="20055"/>
                    <a:pt x="12577" y="21222"/>
                  </a:cubicBezTo>
                  <a:cubicBezTo>
                    <a:pt x="10809" y="23057"/>
                    <a:pt x="9308" y="25125"/>
                    <a:pt x="7806" y="27260"/>
                  </a:cubicBezTo>
                  <a:cubicBezTo>
                    <a:pt x="9274" y="24725"/>
                    <a:pt x="10642" y="22023"/>
                    <a:pt x="12910" y="20055"/>
                  </a:cubicBezTo>
                  <a:cubicBezTo>
                    <a:pt x="13911" y="19221"/>
                    <a:pt x="14978" y="18521"/>
                    <a:pt x="15979" y="17753"/>
                  </a:cubicBezTo>
                  <a:close/>
                  <a:moveTo>
                    <a:pt x="1669" y="6845"/>
                  </a:moveTo>
                  <a:cubicBezTo>
                    <a:pt x="3503" y="9781"/>
                    <a:pt x="4504" y="12883"/>
                    <a:pt x="4938" y="16419"/>
                  </a:cubicBezTo>
                  <a:cubicBezTo>
                    <a:pt x="5305" y="19721"/>
                    <a:pt x="5004" y="23124"/>
                    <a:pt x="5505" y="26426"/>
                  </a:cubicBezTo>
                  <a:lnTo>
                    <a:pt x="5505" y="26460"/>
                  </a:lnTo>
                  <a:cubicBezTo>
                    <a:pt x="5438" y="26760"/>
                    <a:pt x="5338" y="27093"/>
                    <a:pt x="5271" y="27394"/>
                  </a:cubicBezTo>
                  <a:cubicBezTo>
                    <a:pt x="5471" y="24258"/>
                    <a:pt x="4638" y="21089"/>
                    <a:pt x="4104" y="18087"/>
                  </a:cubicBezTo>
                  <a:cubicBezTo>
                    <a:pt x="3670" y="15752"/>
                    <a:pt x="3937" y="13350"/>
                    <a:pt x="3203" y="11048"/>
                  </a:cubicBezTo>
                  <a:cubicBezTo>
                    <a:pt x="2803" y="9714"/>
                    <a:pt x="1969" y="8280"/>
                    <a:pt x="1669" y="6845"/>
                  </a:cubicBezTo>
                  <a:close/>
                  <a:moveTo>
                    <a:pt x="17880" y="15952"/>
                  </a:moveTo>
                  <a:cubicBezTo>
                    <a:pt x="17513" y="17753"/>
                    <a:pt x="17046" y="19288"/>
                    <a:pt x="16012" y="20889"/>
                  </a:cubicBezTo>
                  <a:cubicBezTo>
                    <a:pt x="15012" y="22423"/>
                    <a:pt x="13644" y="23691"/>
                    <a:pt x="12276" y="24858"/>
                  </a:cubicBezTo>
                  <a:cubicBezTo>
                    <a:pt x="10508" y="26293"/>
                    <a:pt x="8574" y="27560"/>
                    <a:pt x="6772" y="28961"/>
                  </a:cubicBezTo>
                  <a:cubicBezTo>
                    <a:pt x="6806" y="28928"/>
                    <a:pt x="6806" y="28895"/>
                    <a:pt x="6839" y="28861"/>
                  </a:cubicBezTo>
                  <a:lnTo>
                    <a:pt x="7840" y="27594"/>
                  </a:lnTo>
                  <a:cubicBezTo>
                    <a:pt x="8740" y="26726"/>
                    <a:pt x="9641" y="25892"/>
                    <a:pt x="10508" y="25059"/>
                  </a:cubicBezTo>
                  <a:cubicBezTo>
                    <a:pt x="13344" y="22257"/>
                    <a:pt x="16079" y="19521"/>
                    <a:pt x="17880" y="15952"/>
                  </a:cubicBezTo>
                  <a:close/>
                  <a:moveTo>
                    <a:pt x="17113" y="16286"/>
                  </a:moveTo>
                  <a:lnTo>
                    <a:pt x="17113" y="16286"/>
                  </a:lnTo>
                  <a:cubicBezTo>
                    <a:pt x="15445" y="18054"/>
                    <a:pt x="13144" y="19121"/>
                    <a:pt x="11509" y="20956"/>
                  </a:cubicBezTo>
                  <a:cubicBezTo>
                    <a:pt x="9641" y="23024"/>
                    <a:pt x="8107" y="25759"/>
                    <a:pt x="6772" y="28328"/>
                  </a:cubicBezTo>
                  <a:cubicBezTo>
                    <a:pt x="6005" y="29061"/>
                    <a:pt x="5338" y="29795"/>
                    <a:pt x="4838" y="30629"/>
                  </a:cubicBezTo>
                  <a:lnTo>
                    <a:pt x="4738" y="30763"/>
                  </a:lnTo>
                  <a:cubicBezTo>
                    <a:pt x="4771" y="30562"/>
                    <a:pt x="4804" y="30396"/>
                    <a:pt x="4871" y="30196"/>
                  </a:cubicBezTo>
                  <a:cubicBezTo>
                    <a:pt x="6205" y="27460"/>
                    <a:pt x="7606" y="24858"/>
                    <a:pt x="9474" y="22457"/>
                  </a:cubicBezTo>
                  <a:cubicBezTo>
                    <a:pt x="11576" y="19855"/>
                    <a:pt x="14211" y="17920"/>
                    <a:pt x="17113" y="16286"/>
                  </a:cubicBezTo>
                  <a:close/>
                  <a:moveTo>
                    <a:pt x="11077" y="0"/>
                  </a:moveTo>
                  <a:cubicBezTo>
                    <a:pt x="10973" y="0"/>
                    <a:pt x="10863" y="46"/>
                    <a:pt x="10809" y="141"/>
                  </a:cubicBezTo>
                  <a:cubicBezTo>
                    <a:pt x="10675" y="441"/>
                    <a:pt x="10608" y="708"/>
                    <a:pt x="10608" y="941"/>
                  </a:cubicBezTo>
                  <a:lnTo>
                    <a:pt x="10508" y="1241"/>
                  </a:lnTo>
                  <a:cubicBezTo>
                    <a:pt x="10475" y="1342"/>
                    <a:pt x="10508" y="1442"/>
                    <a:pt x="10608" y="1475"/>
                  </a:cubicBezTo>
                  <a:cubicBezTo>
                    <a:pt x="10275" y="3176"/>
                    <a:pt x="9608" y="4744"/>
                    <a:pt x="9741" y="6445"/>
                  </a:cubicBezTo>
                  <a:cubicBezTo>
                    <a:pt x="9682" y="6475"/>
                    <a:pt x="9649" y="6556"/>
                    <a:pt x="9643" y="6598"/>
                  </a:cubicBezTo>
                  <a:lnTo>
                    <a:pt x="9643" y="6598"/>
                  </a:lnTo>
                  <a:cubicBezTo>
                    <a:pt x="9742" y="5561"/>
                    <a:pt x="9839" y="3775"/>
                    <a:pt x="9274" y="3476"/>
                  </a:cubicBezTo>
                  <a:cubicBezTo>
                    <a:pt x="9247" y="3467"/>
                    <a:pt x="9223" y="3463"/>
                    <a:pt x="9201" y="3463"/>
                  </a:cubicBezTo>
                  <a:cubicBezTo>
                    <a:pt x="9141" y="3463"/>
                    <a:pt x="9098" y="3494"/>
                    <a:pt x="9074" y="3543"/>
                  </a:cubicBezTo>
                  <a:cubicBezTo>
                    <a:pt x="7506" y="5411"/>
                    <a:pt x="6405" y="7813"/>
                    <a:pt x="6439" y="10281"/>
                  </a:cubicBezTo>
                  <a:cubicBezTo>
                    <a:pt x="6472" y="11616"/>
                    <a:pt x="7006" y="12783"/>
                    <a:pt x="7473" y="13917"/>
                  </a:cubicBezTo>
                  <a:cubicBezTo>
                    <a:pt x="7440" y="13917"/>
                    <a:pt x="7339" y="13951"/>
                    <a:pt x="7406" y="14051"/>
                  </a:cubicBezTo>
                  <a:cubicBezTo>
                    <a:pt x="7740" y="14718"/>
                    <a:pt x="7840" y="15418"/>
                    <a:pt x="7907" y="16119"/>
                  </a:cubicBezTo>
                  <a:cubicBezTo>
                    <a:pt x="7806" y="15752"/>
                    <a:pt x="7673" y="15318"/>
                    <a:pt x="7573" y="14985"/>
                  </a:cubicBezTo>
                  <a:cubicBezTo>
                    <a:pt x="7551" y="14951"/>
                    <a:pt x="7517" y="14936"/>
                    <a:pt x="7485" y="14936"/>
                  </a:cubicBezTo>
                  <a:cubicBezTo>
                    <a:pt x="7421" y="14936"/>
                    <a:pt x="7362" y="14996"/>
                    <a:pt x="7406" y="15085"/>
                  </a:cubicBezTo>
                  <a:cubicBezTo>
                    <a:pt x="7673" y="15919"/>
                    <a:pt x="7640" y="16719"/>
                    <a:pt x="7740" y="17553"/>
                  </a:cubicBezTo>
                  <a:cubicBezTo>
                    <a:pt x="7573" y="17987"/>
                    <a:pt x="7440" y="18454"/>
                    <a:pt x="7339" y="18921"/>
                  </a:cubicBezTo>
                  <a:cubicBezTo>
                    <a:pt x="6672" y="21089"/>
                    <a:pt x="6239" y="23291"/>
                    <a:pt x="5738" y="25526"/>
                  </a:cubicBezTo>
                  <a:cubicBezTo>
                    <a:pt x="5805" y="19188"/>
                    <a:pt x="5605" y="11549"/>
                    <a:pt x="1569" y="6412"/>
                  </a:cubicBezTo>
                  <a:cubicBezTo>
                    <a:pt x="1469" y="5911"/>
                    <a:pt x="1469" y="5378"/>
                    <a:pt x="1602" y="4877"/>
                  </a:cubicBezTo>
                  <a:cubicBezTo>
                    <a:pt x="1623" y="4771"/>
                    <a:pt x="1509" y="4692"/>
                    <a:pt x="1414" y="4692"/>
                  </a:cubicBezTo>
                  <a:cubicBezTo>
                    <a:pt x="1361" y="4692"/>
                    <a:pt x="1314" y="4717"/>
                    <a:pt x="1302" y="4777"/>
                  </a:cubicBezTo>
                  <a:cubicBezTo>
                    <a:pt x="1102" y="5344"/>
                    <a:pt x="968" y="5911"/>
                    <a:pt x="835" y="6512"/>
                  </a:cubicBezTo>
                  <a:cubicBezTo>
                    <a:pt x="1" y="9914"/>
                    <a:pt x="1" y="13517"/>
                    <a:pt x="735" y="16919"/>
                  </a:cubicBezTo>
                  <a:cubicBezTo>
                    <a:pt x="1102" y="18754"/>
                    <a:pt x="1836" y="20555"/>
                    <a:pt x="2503" y="22257"/>
                  </a:cubicBezTo>
                  <a:cubicBezTo>
                    <a:pt x="3103" y="23758"/>
                    <a:pt x="3570" y="25392"/>
                    <a:pt x="4971" y="26359"/>
                  </a:cubicBezTo>
                  <a:lnTo>
                    <a:pt x="5004" y="26359"/>
                  </a:lnTo>
                  <a:cubicBezTo>
                    <a:pt x="5004" y="27127"/>
                    <a:pt x="5004" y="27927"/>
                    <a:pt x="4904" y="28728"/>
                  </a:cubicBezTo>
                  <a:cubicBezTo>
                    <a:pt x="3570" y="33398"/>
                    <a:pt x="1902" y="37901"/>
                    <a:pt x="334" y="42471"/>
                  </a:cubicBezTo>
                  <a:cubicBezTo>
                    <a:pt x="313" y="42536"/>
                    <a:pt x="361" y="42572"/>
                    <a:pt x="407" y="42572"/>
                  </a:cubicBezTo>
                  <a:cubicBezTo>
                    <a:pt x="432" y="42572"/>
                    <a:pt x="456" y="42561"/>
                    <a:pt x="468" y="42538"/>
                  </a:cubicBezTo>
                  <a:cubicBezTo>
                    <a:pt x="2136" y="39269"/>
                    <a:pt x="3303" y="35800"/>
                    <a:pt x="4271" y="32297"/>
                  </a:cubicBezTo>
                  <a:cubicBezTo>
                    <a:pt x="4504" y="31730"/>
                    <a:pt x="4838" y="31130"/>
                    <a:pt x="5238" y="30629"/>
                  </a:cubicBezTo>
                  <a:cubicBezTo>
                    <a:pt x="5438" y="30462"/>
                    <a:pt x="5672" y="30296"/>
                    <a:pt x="5905" y="30129"/>
                  </a:cubicBezTo>
                  <a:cubicBezTo>
                    <a:pt x="5905" y="30129"/>
                    <a:pt x="5938" y="30129"/>
                    <a:pt x="5938" y="30095"/>
                  </a:cubicBezTo>
                  <a:cubicBezTo>
                    <a:pt x="11109" y="26393"/>
                    <a:pt x="18481" y="22023"/>
                    <a:pt x="18247" y="15218"/>
                  </a:cubicBezTo>
                  <a:cubicBezTo>
                    <a:pt x="18281" y="15118"/>
                    <a:pt x="18314" y="15051"/>
                    <a:pt x="18347" y="15018"/>
                  </a:cubicBezTo>
                  <a:cubicBezTo>
                    <a:pt x="18395" y="14924"/>
                    <a:pt x="18325" y="14829"/>
                    <a:pt x="18245" y="14829"/>
                  </a:cubicBezTo>
                  <a:cubicBezTo>
                    <a:pt x="18212" y="14829"/>
                    <a:pt x="18177" y="14845"/>
                    <a:pt x="18147" y="14885"/>
                  </a:cubicBezTo>
                  <a:cubicBezTo>
                    <a:pt x="18167" y="14826"/>
                    <a:pt x="18141" y="14791"/>
                    <a:pt x="18103" y="14791"/>
                  </a:cubicBezTo>
                  <a:cubicBezTo>
                    <a:pt x="18076" y="14791"/>
                    <a:pt x="18042" y="14809"/>
                    <a:pt x="18014" y="14851"/>
                  </a:cubicBezTo>
                  <a:cubicBezTo>
                    <a:pt x="17847" y="15218"/>
                    <a:pt x="17647" y="15552"/>
                    <a:pt x="17413" y="15885"/>
                  </a:cubicBezTo>
                  <a:cubicBezTo>
                    <a:pt x="11809" y="18287"/>
                    <a:pt x="7740" y="23257"/>
                    <a:pt x="5238" y="28728"/>
                  </a:cubicBezTo>
                  <a:cubicBezTo>
                    <a:pt x="5805" y="26359"/>
                    <a:pt x="6405" y="24024"/>
                    <a:pt x="7006" y="21623"/>
                  </a:cubicBezTo>
                  <a:cubicBezTo>
                    <a:pt x="7306" y="20889"/>
                    <a:pt x="7640" y="20122"/>
                    <a:pt x="7840" y="19354"/>
                  </a:cubicBezTo>
                  <a:lnTo>
                    <a:pt x="7907" y="19288"/>
                  </a:lnTo>
                  <a:cubicBezTo>
                    <a:pt x="7940" y="19121"/>
                    <a:pt x="7973" y="19021"/>
                    <a:pt x="8007" y="18887"/>
                  </a:cubicBezTo>
                  <a:lnTo>
                    <a:pt x="8073" y="18854"/>
                  </a:lnTo>
                  <a:cubicBezTo>
                    <a:pt x="8073" y="18787"/>
                    <a:pt x="8073" y="18754"/>
                    <a:pt x="8107" y="18721"/>
                  </a:cubicBezTo>
                  <a:cubicBezTo>
                    <a:pt x="9141" y="16052"/>
                    <a:pt x="11609" y="14784"/>
                    <a:pt x="13244" y="12516"/>
                  </a:cubicBezTo>
                  <a:cubicBezTo>
                    <a:pt x="14811" y="10248"/>
                    <a:pt x="14445" y="7012"/>
                    <a:pt x="15078" y="4444"/>
                  </a:cubicBezTo>
                  <a:cubicBezTo>
                    <a:pt x="15101" y="4330"/>
                    <a:pt x="14985" y="4263"/>
                    <a:pt x="14887" y="4263"/>
                  </a:cubicBezTo>
                  <a:cubicBezTo>
                    <a:pt x="14841" y="4263"/>
                    <a:pt x="14800" y="4278"/>
                    <a:pt x="14778" y="4310"/>
                  </a:cubicBezTo>
                  <a:cubicBezTo>
                    <a:pt x="14078" y="5211"/>
                    <a:pt x="13010" y="5778"/>
                    <a:pt x="12577" y="6779"/>
                  </a:cubicBezTo>
                  <a:cubicBezTo>
                    <a:pt x="12510" y="5745"/>
                    <a:pt x="12343" y="4711"/>
                    <a:pt x="12009" y="3710"/>
                  </a:cubicBezTo>
                  <a:cubicBezTo>
                    <a:pt x="11990" y="3632"/>
                    <a:pt x="11925" y="3599"/>
                    <a:pt x="11867" y="3599"/>
                  </a:cubicBezTo>
                  <a:cubicBezTo>
                    <a:pt x="11827" y="3599"/>
                    <a:pt x="11790" y="3616"/>
                    <a:pt x="11776" y="3643"/>
                  </a:cubicBezTo>
                  <a:cubicBezTo>
                    <a:pt x="11075" y="4377"/>
                    <a:pt x="10508" y="5144"/>
                    <a:pt x="10008" y="5978"/>
                  </a:cubicBezTo>
                  <a:cubicBezTo>
                    <a:pt x="10008" y="4444"/>
                    <a:pt x="10508" y="2943"/>
                    <a:pt x="10909" y="1442"/>
                  </a:cubicBezTo>
                  <a:cubicBezTo>
                    <a:pt x="10909" y="1475"/>
                    <a:pt x="10942" y="1475"/>
                    <a:pt x="10942" y="1542"/>
                  </a:cubicBezTo>
                  <a:cubicBezTo>
                    <a:pt x="10964" y="1575"/>
                    <a:pt x="10998" y="1590"/>
                    <a:pt x="11032" y="1590"/>
                  </a:cubicBezTo>
                  <a:cubicBezTo>
                    <a:pt x="11101" y="1590"/>
                    <a:pt x="11176" y="1531"/>
                    <a:pt x="11176" y="1442"/>
                  </a:cubicBezTo>
                  <a:cubicBezTo>
                    <a:pt x="11142" y="1208"/>
                    <a:pt x="11176" y="908"/>
                    <a:pt x="11242" y="641"/>
                  </a:cubicBezTo>
                  <a:cubicBezTo>
                    <a:pt x="11276" y="574"/>
                    <a:pt x="11276" y="474"/>
                    <a:pt x="11309" y="408"/>
                  </a:cubicBezTo>
                  <a:lnTo>
                    <a:pt x="11309" y="374"/>
                  </a:lnTo>
                  <a:lnTo>
                    <a:pt x="11309" y="274"/>
                  </a:lnTo>
                  <a:cubicBezTo>
                    <a:pt x="11368" y="96"/>
                    <a:pt x="11228" y="0"/>
                    <a:pt x="1107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47"/>
            <p:cNvSpPr/>
            <p:nvPr/>
          </p:nvSpPr>
          <p:spPr>
            <a:xfrm>
              <a:off x="4692700" y="1490500"/>
              <a:ext cx="62725" cy="135325"/>
            </a:xfrm>
            <a:custGeom>
              <a:avLst/>
              <a:gdLst/>
              <a:ahLst/>
              <a:cxnLst/>
              <a:rect l="l" t="t" r="r" b="b"/>
              <a:pathLst>
                <a:path w="2509" h="5413" extrusionOk="0">
                  <a:moveTo>
                    <a:pt x="2226" y="1"/>
                  </a:moveTo>
                  <a:cubicBezTo>
                    <a:pt x="2127" y="1"/>
                    <a:pt x="2022" y="46"/>
                    <a:pt x="1968" y="141"/>
                  </a:cubicBezTo>
                  <a:cubicBezTo>
                    <a:pt x="1868" y="308"/>
                    <a:pt x="1835" y="441"/>
                    <a:pt x="1835" y="575"/>
                  </a:cubicBezTo>
                  <a:cubicBezTo>
                    <a:pt x="867" y="1976"/>
                    <a:pt x="367" y="3643"/>
                    <a:pt x="0" y="5311"/>
                  </a:cubicBezTo>
                  <a:cubicBezTo>
                    <a:pt x="0" y="5376"/>
                    <a:pt x="56" y="5413"/>
                    <a:pt x="95" y="5413"/>
                  </a:cubicBezTo>
                  <a:cubicBezTo>
                    <a:pt x="117" y="5413"/>
                    <a:pt x="133" y="5402"/>
                    <a:pt x="133" y="5378"/>
                  </a:cubicBezTo>
                  <a:cubicBezTo>
                    <a:pt x="600" y="3944"/>
                    <a:pt x="934" y="2209"/>
                    <a:pt x="1835" y="975"/>
                  </a:cubicBezTo>
                  <a:cubicBezTo>
                    <a:pt x="1835" y="975"/>
                    <a:pt x="1868" y="975"/>
                    <a:pt x="1868" y="1042"/>
                  </a:cubicBezTo>
                  <a:cubicBezTo>
                    <a:pt x="1868" y="1075"/>
                    <a:pt x="1868" y="1075"/>
                    <a:pt x="1935" y="1108"/>
                  </a:cubicBezTo>
                  <a:cubicBezTo>
                    <a:pt x="1953" y="1162"/>
                    <a:pt x="2009" y="1196"/>
                    <a:pt x="2062" y="1196"/>
                  </a:cubicBezTo>
                  <a:cubicBezTo>
                    <a:pt x="2108" y="1196"/>
                    <a:pt x="2153" y="1170"/>
                    <a:pt x="2168" y="1108"/>
                  </a:cubicBezTo>
                  <a:cubicBezTo>
                    <a:pt x="2202" y="1042"/>
                    <a:pt x="2202" y="975"/>
                    <a:pt x="2268" y="908"/>
                  </a:cubicBezTo>
                  <a:cubicBezTo>
                    <a:pt x="2368" y="608"/>
                    <a:pt x="2368" y="575"/>
                    <a:pt x="2468" y="274"/>
                  </a:cubicBezTo>
                  <a:cubicBezTo>
                    <a:pt x="2508" y="96"/>
                    <a:pt x="2372" y="1"/>
                    <a:pt x="222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47"/>
            <p:cNvSpPr/>
            <p:nvPr/>
          </p:nvSpPr>
          <p:spPr>
            <a:xfrm>
              <a:off x="4753950" y="1519450"/>
              <a:ext cx="33000" cy="128350"/>
            </a:xfrm>
            <a:custGeom>
              <a:avLst/>
              <a:gdLst/>
              <a:ahLst/>
              <a:cxnLst/>
              <a:rect l="l" t="t" r="r" b="b"/>
              <a:pathLst>
                <a:path w="1320" h="5134" extrusionOk="0">
                  <a:moveTo>
                    <a:pt x="1036" y="0"/>
                  </a:moveTo>
                  <a:cubicBezTo>
                    <a:pt x="911" y="0"/>
                    <a:pt x="786" y="84"/>
                    <a:pt x="752" y="251"/>
                  </a:cubicBezTo>
                  <a:cubicBezTo>
                    <a:pt x="719" y="451"/>
                    <a:pt x="719" y="651"/>
                    <a:pt x="819" y="884"/>
                  </a:cubicBezTo>
                  <a:cubicBezTo>
                    <a:pt x="586" y="2252"/>
                    <a:pt x="252" y="3620"/>
                    <a:pt x="18" y="5054"/>
                  </a:cubicBezTo>
                  <a:cubicBezTo>
                    <a:pt x="0" y="5109"/>
                    <a:pt x="53" y="5134"/>
                    <a:pt x="103" y="5134"/>
                  </a:cubicBezTo>
                  <a:cubicBezTo>
                    <a:pt x="145" y="5134"/>
                    <a:pt x="185" y="5117"/>
                    <a:pt x="185" y="5087"/>
                  </a:cubicBezTo>
                  <a:cubicBezTo>
                    <a:pt x="385" y="3920"/>
                    <a:pt x="519" y="2619"/>
                    <a:pt x="886" y="1451"/>
                  </a:cubicBezTo>
                  <a:cubicBezTo>
                    <a:pt x="927" y="1482"/>
                    <a:pt x="978" y="1497"/>
                    <a:pt x="1029" y="1497"/>
                  </a:cubicBezTo>
                  <a:cubicBezTo>
                    <a:pt x="1141" y="1497"/>
                    <a:pt x="1253" y="1423"/>
                    <a:pt x="1253" y="1285"/>
                  </a:cubicBezTo>
                  <a:cubicBezTo>
                    <a:pt x="1319" y="918"/>
                    <a:pt x="1319" y="617"/>
                    <a:pt x="1319" y="251"/>
                  </a:cubicBezTo>
                  <a:cubicBezTo>
                    <a:pt x="1286" y="84"/>
                    <a:pt x="1161" y="0"/>
                    <a:pt x="10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47"/>
            <p:cNvSpPr/>
            <p:nvPr/>
          </p:nvSpPr>
          <p:spPr>
            <a:xfrm>
              <a:off x="4766450" y="1520525"/>
              <a:ext cx="54850" cy="113225"/>
            </a:xfrm>
            <a:custGeom>
              <a:avLst/>
              <a:gdLst/>
              <a:ahLst/>
              <a:cxnLst/>
              <a:rect l="l" t="t" r="r" b="b"/>
              <a:pathLst>
                <a:path w="2194" h="4529" extrusionOk="0">
                  <a:moveTo>
                    <a:pt x="1904" y="0"/>
                  </a:moveTo>
                  <a:cubicBezTo>
                    <a:pt x="1807" y="0"/>
                    <a:pt x="1714" y="46"/>
                    <a:pt x="1687" y="141"/>
                  </a:cubicBezTo>
                  <a:cubicBezTo>
                    <a:pt x="1553" y="474"/>
                    <a:pt x="1420" y="741"/>
                    <a:pt x="1386" y="1041"/>
                  </a:cubicBezTo>
                  <a:cubicBezTo>
                    <a:pt x="919" y="2142"/>
                    <a:pt x="252" y="3210"/>
                    <a:pt x="19" y="4411"/>
                  </a:cubicBezTo>
                  <a:cubicBezTo>
                    <a:pt x="0" y="4485"/>
                    <a:pt x="55" y="4529"/>
                    <a:pt x="113" y="4529"/>
                  </a:cubicBezTo>
                  <a:cubicBezTo>
                    <a:pt x="158" y="4529"/>
                    <a:pt x="204" y="4502"/>
                    <a:pt x="219" y="4444"/>
                  </a:cubicBezTo>
                  <a:cubicBezTo>
                    <a:pt x="419" y="3410"/>
                    <a:pt x="986" y="2409"/>
                    <a:pt x="1487" y="1442"/>
                  </a:cubicBezTo>
                  <a:cubicBezTo>
                    <a:pt x="1500" y="1456"/>
                    <a:pt x="1520" y="1464"/>
                    <a:pt x="1543" y="1464"/>
                  </a:cubicBezTo>
                  <a:cubicBezTo>
                    <a:pt x="1575" y="1464"/>
                    <a:pt x="1614" y="1447"/>
                    <a:pt x="1653" y="1408"/>
                  </a:cubicBezTo>
                  <a:cubicBezTo>
                    <a:pt x="1720" y="1275"/>
                    <a:pt x="1753" y="1175"/>
                    <a:pt x="1853" y="1041"/>
                  </a:cubicBezTo>
                  <a:cubicBezTo>
                    <a:pt x="1887" y="1041"/>
                    <a:pt x="1920" y="1008"/>
                    <a:pt x="1920" y="941"/>
                  </a:cubicBezTo>
                  <a:cubicBezTo>
                    <a:pt x="2020" y="741"/>
                    <a:pt x="2087" y="574"/>
                    <a:pt x="2154" y="374"/>
                  </a:cubicBezTo>
                  <a:lnTo>
                    <a:pt x="2154" y="274"/>
                  </a:lnTo>
                  <a:cubicBezTo>
                    <a:pt x="2193" y="96"/>
                    <a:pt x="2045" y="0"/>
                    <a:pt x="190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47"/>
            <p:cNvSpPr/>
            <p:nvPr/>
          </p:nvSpPr>
          <p:spPr>
            <a:xfrm>
              <a:off x="4664325" y="1705800"/>
              <a:ext cx="23925" cy="94925"/>
            </a:xfrm>
            <a:custGeom>
              <a:avLst/>
              <a:gdLst/>
              <a:ahLst/>
              <a:cxnLst/>
              <a:rect l="l" t="t" r="r" b="b"/>
              <a:pathLst>
                <a:path w="957" h="3797" extrusionOk="0">
                  <a:moveTo>
                    <a:pt x="901" y="0"/>
                  </a:moveTo>
                  <a:cubicBezTo>
                    <a:pt x="882" y="0"/>
                    <a:pt x="858" y="11"/>
                    <a:pt x="835" y="35"/>
                  </a:cubicBezTo>
                  <a:cubicBezTo>
                    <a:pt x="435" y="1269"/>
                    <a:pt x="1" y="2470"/>
                    <a:pt x="101" y="3771"/>
                  </a:cubicBezTo>
                  <a:cubicBezTo>
                    <a:pt x="101" y="3788"/>
                    <a:pt x="118" y="3796"/>
                    <a:pt x="134" y="3796"/>
                  </a:cubicBezTo>
                  <a:cubicBezTo>
                    <a:pt x="151" y="3796"/>
                    <a:pt x="168" y="3788"/>
                    <a:pt x="168" y="3771"/>
                  </a:cubicBezTo>
                  <a:cubicBezTo>
                    <a:pt x="268" y="2503"/>
                    <a:pt x="501" y="1269"/>
                    <a:pt x="935" y="102"/>
                  </a:cubicBezTo>
                  <a:cubicBezTo>
                    <a:pt x="956" y="37"/>
                    <a:pt x="936" y="0"/>
                    <a:pt x="9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47"/>
            <p:cNvSpPr/>
            <p:nvPr/>
          </p:nvSpPr>
          <p:spPr>
            <a:xfrm>
              <a:off x="4722950" y="1743325"/>
              <a:ext cx="41475" cy="87125"/>
            </a:xfrm>
            <a:custGeom>
              <a:avLst/>
              <a:gdLst/>
              <a:ahLst/>
              <a:cxnLst/>
              <a:rect l="l" t="t" r="r" b="b"/>
              <a:pathLst>
                <a:path w="1659" h="3485" extrusionOk="0">
                  <a:moveTo>
                    <a:pt x="1587" y="0"/>
                  </a:moveTo>
                  <a:cubicBezTo>
                    <a:pt x="1571" y="0"/>
                    <a:pt x="1559" y="11"/>
                    <a:pt x="1559" y="35"/>
                  </a:cubicBezTo>
                  <a:cubicBezTo>
                    <a:pt x="1192" y="1269"/>
                    <a:pt x="658" y="2337"/>
                    <a:pt x="24" y="3438"/>
                  </a:cubicBezTo>
                  <a:cubicBezTo>
                    <a:pt x="1" y="3461"/>
                    <a:pt x="44" y="3485"/>
                    <a:pt x="83" y="3485"/>
                  </a:cubicBezTo>
                  <a:cubicBezTo>
                    <a:pt x="99" y="3485"/>
                    <a:pt x="115" y="3481"/>
                    <a:pt x="124" y="3471"/>
                  </a:cubicBezTo>
                  <a:cubicBezTo>
                    <a:pt x="925" y="2470"/>
                    <a:pt x="1392" y="1303"/>
                    <a:pt x="1659" y="102"/>
                  </a:cubicBezTo>
                  <a:cubicBezTo>
                    <a:pt x="1659" y="37"/>
                    <a:pt x="1617" y="0"/>
                    <a:pt x="158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7" name="Google Shape;687;p47"/>
          <p:cNvGrpSpPr/>
          <p:nvPr/>
        </p:nvGrpSpPr>
        <p:grpSpPr>
          <a:xfrm>
            <a:off x="4625344" y="1869170"/>
            <a:ext cx="577314" cy="368094"/>
            <a:chOff x="4625344" y="1869170"/>
            <a:chExt cx="577314" cy="368094"/>
          </a:xfrm>
        </p:grpSpPr>
        <p:sp>
          <p:nvSpPr>
            <p:cNvPr id="688" name="Google Shape;688;p47"/>
            <p:cNvSpPr/>
            <p:nvPr/>
          </p:nvSpPr>
          <p:spPr>
            <a:xfrm rot="59522">
              <a:off x="4626456" y="2106557"/>
              <a:ext cx="129524" cy="129596"/>
            </a:xfrm>
            <a:custGeom>
              <a:avLst/>
              <a:gdLst/>
              <a:ahLst/>
              <a:cxnLst/>
              <a:rect l="l" t="t" r="r" b="b"/>
              <a:pathLst>
                <a:path w="1794" h="1795" extrusionOk="0">
                  <a:moveTo>
                    <a:pt x="943" y="1"/>
                  </a:moveTo>
                  <a:cubicBezTo>
                    <a:pt x="730" y="426"/>
                    <a:pt x="396" y="730"/>
                    <a:pt x="1" y="882"/>
                  </a:cubicBezTo>
                  <a:lnTo>
                    <a:pt x="1" y="913"/>
                  </a:lnTo>
                  <a:cubicBezTo>
                    <a:pt x="396" y="1065"/>
                    <a:pt x="730" y="1369"/>
                    <a:pt x="882" y="1794"/>
                  </a:cubicBezTo>
                  <a:lnTo>
                    <a:pt x="943" y="1794"/>
                  </a:lnTo>
                  <a:cubicBezTo>
                    <a:pt x="1034" y="1369"/>
                    <a:pt x="1399" y="1065"/>
                    <a:pt x="1794" y="913"/>
                  </a:cubicBezTo>
                  <a:lnTo>
                    <a:pt x="1794" y="882"/>
                  </a:lnTo>
                  <a:cubicBezTo>
                    <a:pt x="1429" y="730"/>
                    <a:pt x="1095" y="426"/>
                    <a:pt x="94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47"/>
            <p:cNvSpPr/>
            <p:nvPr/>
          </p:nvSpPr>
          <p:spPr>
            <a:xfrm rot="59522">
              <a:off x="5021208" y="1870716"/>
              <a:ext cx="179990" cy="170171"/>
            </a:xfrm>
            <a:custGeom>
              <a:avLst/>
              <a:gdLst/>
              <a:ahLst/>
              <a:cxnLst/>
              <a:rect l="l" t="t" r="r" b="b"/>
              <a:pathLst>
                <a:path w="2493" h="2357" extrusionOk="0">
                  <a:moveTo>
                    <a:pt x="1262" y="1"/>
                  </a:moveTo>
                  <a:cubicBezTo>
                    <a:pt x="1254" y="1"/>
                    <a:pt x="1247" y="8"/>
                    <a:pt x="1247" y="24"/>
                  </a:cubicBezTo>
                  <a:cubicBezTo>
                    <a:pt x="1034" y="540"/>
                    <a:pt x="578" y="966"/>
                    <a:pt x="61" y="1148"/>
                  </a:cubicBezTo>
                  <a:cubicBezTo>
                    <a:pt x="0" y="1148"/>
                    <a:pt x="0" y="1209"/>
                    <a:pt x="61" y="1209"/>
                  </a:cubicBezTo>
                  <a:cubicBezTo>
                    <a:pt x="578" y="1361"/>
                    <a:pt x="1034" y="1817"/>
                    <a:pt x="1247" y="2334"/>
                  </a:cubicBezTo>
                  <a:cubicBezTo>
                    <a:pt x="1247" y="2349"/>
                    <a:pt x="1254" y="2356"/>
                    <a:pt x="1262" y="2356"/>
                  </a:cubicBezTo>
                  <a:cubicBezTo>
                    <a:pt x="1269" y="2356"/>
                    <a:pt x="1277" y="2349"/>
                    <a:pt x="1277" y="2334"/>
                  </a:cubicBezTo>
                  <a:cubicBezTo>
                    <a:pt x="1459" y="1817"/>
                    <a:pt x="1915" y="1391"/>
                    <a:pt x="2462" y="1209"/>
                  </a:cubicBezTo>
                  <a:cubicBezTo>
                    <a:pt x="2493" y="1209"/>
                    <a:pt x="2493" y="1148"/>
                    <a:pt x="2462" y="1148"/>
                  </a:cubicBezTo>
                  <a:cubicBezTo>
                    <a:pt x="1915" y="996"/>
                    <a:pt x="1459" y="540"/>
                    <a:pt x="1277" y="24"/>
                  </a:cubicBezTo>
                  <a:cubicBezTo>
                    <a:pt x="1277" y="8"/>
                    <a:pt x="1269" y="1"/>
                    <a:pt x="12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p48"/>
          <p:cNvSpPr/>
          <p:nvPr/>
        </p:nvSpPr>
        <p:spPr>
          <a:xfrm>
            <a:off x="2733675" y="1095025"/>
            <a:ext cx="5759400" cy="55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5" name="Google Shape;695;p48"/>
          <p:cNvSpPr/>
          <p:nvPr/>
        </p:nvSpPr>
        <p:spPr>
          <a:xfrm>
            <a:off x="2718775" y="2555375"/>
            <a:ext cx="4239900" cy="55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6" name="Google Shape;696;p48"/>
          <p:cNvSpPr txBox="1">
            <a:spLocks noGrp="1"/>
          </p:cNvSpPr>
          <p:nvPr>
            <p:ph type="title"/>
          </p:nvPr>
        </p:nvSpPr>
        <p:spPr>
          <a:xfrm>
            <a:off x="2411760" y="650474"/>
            <a:ext cx="6019265" cy="228131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dirty="0" err="1" smtClean="0"/>
              <a:t>Sekian</a:t>
            </a:r>
            <a:r>
              <a:rPr lang="en-US" sz="7200" dirty="0" smtClean="0"/>
              <a:t> </a:t>
            </a:r>
            <a:r>
              <a:rPr lang="en-US" sz="7200" dirty="0" err="1" smtClean="0"/>
              <a:t>terimkasih</a:t>
            </a:r>
            <a:r>
              <a:rPr lang="en-US" sz="7200" dirty="0" smtClean="0"/>
              <a:t>.</a:t>
            </a:r>
            <a:endParaRPr sz="7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orld Poetry Day by Slidesgo">
  <a:themeElements>
    <a:clrScheme name="Simple Light">
      <a:dk1>
        <a:srgbClr val="695340"/>
      </a:dk1>
      <a:lt1>
        <a:srgbClr val="FFF8E8"/>
      </a:lt1>
      <a:dk2>
        <a:srgbClr val="AF6C41"/>
      </a:dk2>
      <a:lt2>
        <a:srgbClr val="F1D1AB"/>
      </a:lt2>
      <a:accent1>
        <a:srgbClr val="695340"/>
      </a:accent1>
      <a:accent2>
        <a:srgbClr val="FFF8E8"/>
      </a:accent2>
      <a:accent3>
        <a:srgbClr val="AF6C41"/>
      </a:accent3>
      <a:accent4>
        <a:srgbClr val="F1D1AB"/>
      </a:accent4>
      <a:accent5>
        <a:srgbClr val="695340"/>
      </a:accent5>
      <a:accent6>
        <a:srgbClr val="FFF8E8"/>
      </a:accent6>
      <a:hlink>
        <a:srgbClr val="69534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340</Words>
  <Application>Microsoft Office PowerPoint</Application>
  <PresentationFormat>On-screen Show (16:9)</PresentationFormat>
  <Paragraphs>44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Montserrat</vt:lpstr>
      <vt:lpstr>Lato</vt:lpstr>
      <vt:lpstr>Merriweather</vt:lpstr>
      <vt:lpstr>Abril Fatface</vt:lpstr>
      <vt:lpstr>World Poetry Day by Slidesgo</vt:lpstr>
      <vt:lpstr>Apa itu puisi?</vt:lpstr>
      <vt:lpstr>Apa itu puisi?</vt:lpstr>
      <vt:lpstr>Definisi puisi</vt:lpstr>
      <vt:lpstr>Unsur-unsur pembangunan puisi</vt:lpstr>
      <vt:lpstr>Aneka ragam puisi</vt:lpstr>
      <vt:lpstr>PowerPoint Presentation</vt:lpstr>
      <vt:lpstr>PowerPoint Presentation</vt:lpstr>
      <vt:lpstr>Sekian terimkasih.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Poetry Day</dc:title>
  <dc:creator>user</dc:creator>
  <cp:lastModifiedBy>user</cp:lastModifiedBy>
  <cp:revision>8</cp:revision>
  <dcterms:modified xsi:type="dcterms:W3CDTF">2021-09-02T15:27:37Z</dcterms:modified>
</cp:coreProperties>
</file>