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67" r:id="rId2"/>
    <p:sldId id="257" r:id="rId3"/>
    <p:sldId id="260" r:id="rId4"/>
    <p:sldId id="292" r:id="rId5"/>
    <p:sldId id="293" r:id="rId6"/>
    <p:sldId id="261" r:id="rId7"/>
    <p:sldId id="262" r:id="rId8"/>
    <p:sldId id="263" r:id="rId9"/>
    <p:sldId id="264" r:id="rId10"/>
    <p:sldId id="294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101BEA-23A2-40B8-96B9-58B9FFF2179B}">
          <p14:sldIdLst>
            <p14:sldId id="267"/>
            <p14:sldId id="257"/>
            <p14:sldId id="260"/>
            <p14:sldId id="292"/>
            <p14:sldId id="293"/>
            <p14:sldId id="261"/>
            <p14:sldId id="262"/>
            <p14:sldId id="263"/>
            <p14:sldId id="264"/>
            <p14:sldId id="294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76EB9D5-7E1A-4433-8B21-2237CC26FA2C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1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6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A205100-39B0-4914-BBD6-34F26758256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8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8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C2AB55-62C0-407E-B706-C907B44B0BFC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79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8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13373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D0B8D63-E026-4E54-B301-C824E1BD14F3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939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C423185-9573-406A-8068-0AB4F233501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6C5516DA-9D86-4E1E-A623-C11F9F74EB59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59" y="2702716"/>
            <a:ext cx="5859724" cy="184171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DASAR / ASAS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HUKUM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3873924"/>
            <a:ext cx="4566474" cy="1038807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id-ID" i="1" dirty="0" smtClean="0"/>
              <a:t>Sepriyadi Adhan S.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56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33700" y="2274278"/>
            <a:ext cx="8770571" cy="400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 smtClean="0"/>
              <a:t>7</a:t>
            </a:r>
            <a:r>
              <a:rPr lang="en-US" sz="1800" b="1" i="1" dirty="0"/>
              <a:t>.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i="1" dirty="0" err="1"/>
              <a:t>Ius</a:t>
            </a:r>
            <a:r>
              <a:rPr lang="en-US" sz="1800" b="1" i="1" dirty="0"/>
              <a:t> Curia </a:t>
            </a:r>
            <a:r>
              <a:rPr lang="en-US" sz="1800" b="1" i="1" dirty="0" err="1" smtClean="0"/>
              <a:t>Novit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 smtClean="0"/>
              <a:t>Asas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hakim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. </a:t>
            </a:r>
            <a:r>
              <a:rPr lang="en-US" sz="1800" dirty="0" err="1"/>
              <a:t>Artinya</a:t>
            </a:r>
            <a:r>
              <a:rPr lang="en-US" sz="1800" dirty="0"/>
              <a:t>, hakim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menolak</a:t>
            </a:r>
            <a:r>
              <a:rPr lang="en-US" sz="1800" dirty="0"/>
              <a:t> </a:t>
            </a:r>
            <a:r>
              <a:rPr lang="en-US" sz="1800" dirty="0" err="1"/>
              <a:t>mengadili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memutus</a:t>
            </a:r>
            <a:r>
              <a:rPr lang="en-US" sz="1800" dirty="0"/>
              <a:t> </a:t>
            </a:r>
            <a:r>
              <a:rPr lang="en-US" sz="1800" dirty="0" err="1"/>
              <a:t>perkara</a:t>
            </a:r>
            <a:r>
              <a:rPr lang="en-US" sz="1800" dirty="0"/>
              <a:t> yang </a:t>
            </a:r>
            <a:r>
              <a:rPr lang="en-US" sz="1800" dirty="0" err="1"/>
              <a:t>diajukan</a:t>
            </a:r>
            <a:r>
              <a:rPr lang="en-US" sz="1800" dirty="0"/>
              <a:t> </a:t>
            </a:r>
            <a:r>
              <a:rPr lang="en-US" sz="1800" dirty="0" err="1"/>
              <a:t>kepadanya</a:t>
            </a:r>
            <a:r>
              <a:rPr lang="en-US" sz="1800" dirty="0"/>
              <a:t>,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alasan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hukumnya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ia</a:t>
            </a:r>
            <a:r>
              <a:rPr lang="en-US" sz="1800" dirty="0"/>
              <a:t>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 smtClean="0"/>
              <a:t>.</a:t>
            </a:r>
            <a:endParaRPr lang="id-ID" sz="1800" dirty="0"/>
          </a:p>
          <a:p>
            <a:pPr marL="0" indent="0">
              <a:buNone/>
            </a:pPr>
            <a:r>
              <a:rPr lang="en-US" sz="1800" b="1" dirty="0"/>
              <a:t>8. 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i="1" dirty="0"/>
              <a:t>Presumption of </a:t>
            </a:r>
            <a:r>
              <a:rPr lang="en-US" sz="1800" b="1" i="1" dirty="0" err="1"/>
              <a:t>Innosence</a:t>
            </a:r>
            <a:r>
              <a:rPr lang="en-US" sz="1800" b="1" i="1" dirty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Praduga</a:t>
            </a:r>
            <a:r>
              <a:rPr lang="en-US" sz="1800" b="1" dirty="0"/>
              <a:t> </a:t>
            </a:r>
            <a:r>
              <a:rPr lang="en-US" sz="1800" b="1" dirty="0" err="1"/>
              <a:t>Tak</a:t>
            </a:r>
            <a:r>
              <a:rPr lang="en-US" sz="1800" b="1" dirty="0"/>
              <a:t> </a:t>
            </a:r>
            <a:r>
              <a:rPr lang="en-US" sz="1800" b="1" dirty="0" err="1"/>
              <a:t>Bersalah</a:t>
            </a:r>
            <a:r>
              <a:rPr lang="en-US" sz="1800" b="1" dirty="0"/>
              <a:t>)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Asas</a:t>
            </a:r>
            <a:r>
              <a:rPr lang="en-US" sz="1800" dirty="0"/>
              <a:t>  </a:t>
            </a:r>
            <a:r>
              <a:rPr lang="en-US" sz="1800" dirty="0" err="1"/>
              <a:t>ini</a:t>
            </a:r>
            <a:r>
              <a:rPr lang="en-US" sz="1800" dirty="0"/>
              <a:t> 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, 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 </a:t>
            </a:r>
            <a:r>
              <a:rPr lang="en-US" sz="1800" dirty="0" err="1"/>
              <a:t>boleh</a:t>
            </a:r>
            <a:r>
              <a:rPr lang="en-US" sz="1800" dirty="0"/>
              <a:t>  </a:t>
            </a:r>
            <a:r>
              <a:rPr lang="en-US" sz="1800" dirty="0" err="1"/>
              <a:t>disebut</a:t>
            </a:r>
            <a:r>
              <a:rPr lang="en-US" sz="1800" dirty="0"/>
              <a:t>  </a:t>
            </a:r>
            <a:r>
              <a:rPr lang="en-US" sz="1800" dirty="0" err="1"/>
              <a:t>bersalah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dibuktikan</a:t>
            </a:r>
            <a:r>
              <a:rPr lang="en-US" sz="1800" dirty="0"/>
              <a:t> </a:t>
            </a:r>
            <a:r>
              <a:rPr lang="en-US" sz="1800" dirty="0" err="1"/>
              <a:t>kesalahannya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putusan</a:t>
            </a:r>
            <a:r>
              <a:rPr lang="en-US" sz="1800" dirty="0"/>
              <a:t> hakim yang </a:t>
            </a:r>
            <a:r>
              <a:rPr lang="en-US" sz="1800" dirty="0" err="1"/>
              <a:t>berkekuatan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 smtClean="0"/>
              <a:t>.</a:t>
            </a:r>
            <a:r>
              <a:rPr lang="en-US" sz="1800" dirty="0"/>
              <a:t> </a:t>
            </a:r>
            <a:endParaRPr lang="id-ID" sz="1800" dirty="0"/>
          </a:p>
          <a:p>
            <a:pPr marL="0" indent="0">
              <a:buNone/>
            </a:pPr>
            <a:r>
              <a:rPr lang="en-US" sz="1800" b="1" dirty="0"/>
              <a:t>9. 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i="1" dirty="0"/>
              <a:t>Res Judicata </a:t>
            </a:r>
            <a:r>
              <a:rPr lang="en-US" sz="1800" b="1" i="1" dirty="0" err="1"/>
              <a:t>Proveri</a:t>
            </a:r>
            <a:r>
              <a:rPr lang="en-US" sz="1800" b="1" i="1" dirty="0"/>
              <a:t> Tate </a:t>
            </a:r>
            <a:r>
              <a:rPr lang="en-US" sz="1800" b="1" i="1" dirty="0" err="1"/>
              <a:t>Habetur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putusan</a:t>
            </a:r>
            <a:r>
              <a:rPr lang="en-US" sz="1800" dirty="0"/>
              <a:t> </a:t>
            </a:r>
            <a:r>
              <a:rPr lang="en-US" sz="1800" dirty="0" err="1"/>
              <a:t>pengadilan</a:t>
            </a:r>
            <a:r>
              <a:rPr lang="en-US" sz="1800" dirty="0"/>
              <a:t>/hakim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sah</a:t>
            </a:r>
            <a:r>
              <a:rPr lang="en-US" sz="1800" dirty="0"/>
              <a:t>, </a:t>
            </a:r>
            <a:r>
              <a:rPr lang="en-US" sz="1800" dirty="0" err="1"/>
              <a:t>kecuali</a:t>
            </a:r>
            <a:r>
              <a:rPr lang="en-US" sz="1800" dirty="0"/>
              <a:t> </a:t>
            </a:r>
            <a:r>
              <a:rPr lang="en-US" sz="1800" dirty="0" err="1"/>
              <a:t>dibatalkan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pengadilan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 smtClean="0"/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5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59" y="3113279"/>
            <a:ext cx="5859724" cy="1841715"/>
          </a:xfrm>
        </p:spPr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200" y="877684"/>
            <a:ext cx="6548071" cy="1560716"/>
          </a:xfrm>
        </p:spPr>
        <p:txBody>
          <a:bodyPr>
            <a:normAutofit/>
          </a:bodyPr>
          <a:lstStyle/>
          <a:p>
            <a:pPr algn="ctr"/>
            <a:r>
              <a:rPr lang="id-ID" sz="3600" dirty="0" smtClean="0"/>
              <a:t>PENGERTIAN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687" y="2171700"/>
            <a:ext cx="6308115" cy="3947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i="1" dirty="0"/>
              <a:t>Principle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dirty="0"/>
              <a:t> </a:t>
            </a:r>
            <a:r>
              <a:rPr lang="en-US" i="1" dirty="0" err="1"/>
              <a:t>Beginsel</a:t>
            </a:r>
            <a:r>
              <a:rPr lang="en-US" dirty="0"/>
              <a:t>. </a:t>
            </a:r>
            <a:endParaRPr lang="id-ID" dirty="0" smtClean="0"/>
          </a:p>
          <a:p>
            <a:pPr marL="0" indent="0" algn="ctr">
              <a:buNone/>
            </a:pPr>
            <a:r>
              <a:rPr lang="en-US" dirty="0" smtClean="0"/>
              <a:t>Ada </a:t>
            </a:r>
            <a:r>
              <a:rPr lang="en-US" dirty="0"/>
              <a:t>pula kata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yang lain </a:t>
            </a:r>
            <a:r>
              <a:rPr lang="en-US" i="1" dirty="0"/>
              <a:t>Foundation </a:t>
            </a:r>
            <a:r>
              <a:rPr lang="en-US" dirty="0"/>
              <a:t>(</a:t>
            </a:r>
            <a:r>
              <a:rPr lang="en-US" i="1" dirty="0"/>
              <a:t>that on which something is founded</a:t>
            </a:r>
            <a:r>
              <a:rPr lang="en-US" dirty="0" smtClean="0"/>
              <a:t>).</a:t>
            </a:r>
            <a:endParaRPr lang="id-ID" dirty="0" smtClean="0"/>
          </a:p>
          <a:p>
            <a:pPr marL="0" indent="0" algn="ctr">
              <a:buNone/>
            </a:pPr>
            <a:r>
              <a:rPr lang="en-US" dirty="0" smtClean="0"/>
              <a:t>Dari </a:t>
            </a:r>
            <a:r>
              <a:rPr lang="en-US" dirty="0"/>
              <a:t>kata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i="1" dirty="0"/>
              <a:t>principle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: </a:t>
            </a:r>
            <a:r>
              <a:rPr lang="en-US" i="1" dirty="0" err="1" smtClean="0"/>
              <a:t>pertama</a:t>
            </a:r>
            <a:r>
              <a:rPr lang="en-US" dirty="0"/>
              <a:t>, </a:t>
            </a:r>
            <a:r>
              <a:rPr lang="en-US" i="1" dirty="0"/>
              <a:t>an accepted or professed rule of action or conduct, or basic law, axiom or doctrine </a:t>
            </a:r>
            <a:r>
              <a:rPr lang="en-US" dirty="0"/>
              <a:t>(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mengaku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aksioma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doktrin</a:t>
            </a:r>
            <a:r>
              <a:rPr lang="en-US" dirty="0"/>
              <a:t>). </a:t>
            </a:r>
            <a:r>
              <a:rPr lang="en-US" i="1" dirty="0" err="1"/>
              <a:t>Kedua</a:t>
            </a:r>
            <a:r>
              <a:rPr lang="en-US" dirty="0"/>
              <a:t>, </a:t>
            </a:r>
            <a:r>
              <a:rPr lang="en-US" i="1" dirty="0"/>
              <a:t>underlying philosophy </a:t>
            </a:r>
            <a:r>
              <a:rPr lang="en-US" dirty="0"/>
              <a:t>(</a:t>
            </a:r>
            <a:r>
              <a:rPr lang="en-US" dirty="0" err="1"/>
              <a:t>filosofi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). </a:t>
            </a:r>
            <a:r>
              <a:rPr lang="en-US" i="1" dirty="0" err="1"/>
              <a:t>Ketiga</a:t>
            </a:r>
            <a:r>
              <a:rPr lang="en-US" dirty="0"/>
              <a:t>, </a:t>
            </a:r>
            <a:r>
              <a:rPr lang="en-US" i="1" dirty="0"/>
              <a:t>essentials </a:t>
            </a:r>
            <a:r>
              <a:rPr lang="en-US" dirty="0"/>
              <a:t>(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).</a:t>
            </a:r>
            <a:endParaRPr lang="en-US" dirty="0"/>
          </a:p>
        </p:txBody>
      </p:sp>
      <p:pic>
        <p:nvPicPr>
          <p:cNvPr id="4" name="Google Shape;3412;p66"/>
          <p:cNvPicPr preferRelativeResize="0"/>
          <p:nvPr/>
        </p:nvPicPr>
        <p:blipFill rotWithShape="1">
          <a:blip r:embed="rId2">
            <a:alphaModFix/>
          </a:blip>
          <a:srcRect l="29371" r="-162"/>
          <a:stretch/>
        </p:blipFill>
        <p:spPr>
          <a:xfrm flipH="1">
            <a:off x="-101600" y="0"/>
            <a:ext cx="5257799" cy="518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6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2" y="1381145"/>
            <a:ext cx="8897565" cy="611778"/>
          </a:xfrm>
        </p:spPr>
        <p:txBody>
          <a:bodyPr>
            <a:normAutofit/>
          </a:bodyPr>
          <a:lstStyle/>
          <a:p>
            <a:pPr algn="ctr"/>
            <a:r>
              <a:rPr lang="id-ID" sz="2800" dirty="0" err="1"/>
              <a:t>D</a:t>
            </a:r>
            <a:r>
              <a:rPr lang="en-US" sz="2800" dirty="0" err="1" smtClean="0"/>
              <a:t>efinisi</a:t>
            </a:r>
            <a:r>
              <a:rPr lang="en-US" sz="2800" dirty="0" smtClean="0"/>
              <a:t> </a:t>
            </a:r>
            <a:r>
              <a:rPr lang="en-US" sz="2800" dirty="0" err="1"/>
              <a:t>asas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 smtClean="0"/>
              <a:t>konteks</a:t>
            </a:r>
            <a:r>
              <a:rPr lang="en-US" sz="2800" dirty="0" smtClean="0"/>
              <a:t>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endParaRPr lang="en-US" sz="2800" dirty="0"/>
          </a:p>
        </p:txBody>
      </p:sp>
      <p:grpSp>
        <p:nvGrpSpPr>
          <p:cNvPr id="7" name="Google Shape;3717;p74"/>
          <p:cNvGrpSpPr/>
          <p:nvPr/>
        </p:nvGrpSpPr>
        <p:grpSpPr>
          <a:xfrm>
            <a:off x="4843822" y="2420677"/>
            <a:ext cx="591778" cy="403651"/>
            <a:chOff x="3657596" y="1500282"/>
            <a:chExt cx="4876790" cy="3857434"/>
          </a:xfrm>
        </p:grpSpPr>
        <p:sp>
          <p:nvSpPr>
            <p:cNvPr id="8" name="Google Shape;3718;p74"/>
            <p:cNvSpPr/>
            <p:nvPr/>
          </p:nvSpPr>
          <p:spPr>
            <a:xfrm>
              <a:off x="5493200" y="2231669"/>
              <a:ext cx="1664722" cy="142970"/>
            </a:xfrm>
            <a:custGeom>
              <a:avLst/>
              <a:gdLst/>
              <a:ahLst/>
              <a:cxnLst/>
              <a:rect l="l" t="t" r="r" b="b"/>
              <a:pathLst>
                <a:path w="1664722" h="142970" extrusionOk="0">
                  <a:moveTo>
                    <a:pt x="1593237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66"/>
                    <a:pt x="32004" y="142970"/>
                    <a:pt x="71485" y="142970"/>
                  </a:cubicBezTo>
                  <a:lnTo>
                    <a:pt x="1593228" y="142970"/>
                  </a:lnTo>
                  <a:cubicBezTo>
                    <a:pt x="1632709" y="142970"/>
                    <a:pt x="1664722" y="110966"/>
                    <a:pt x="1664722" y="71485"/>
                  </a:cubicBezTo>
                  <a:cubicBezTo>
                    <a:pt x="1664722" y="31994"/>
                    <a:pt x="1632718" y="0"/>
                    <a:pt x="1593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719;p74"/>
            <p:cNvSpPr/>
            <p:nvPr/>
          </p:nvSpPr>
          <p:spPr>
            <a:xfrm>
              <a:off x="4919529" y="2231669"/>
              <a:ext cx="384009" cy="142970"/>
            </a:xfrm>
            <a:custGeom>
              <a:avLst/>
              <a:gdLst/>
              <a:ahLst/>
              <a:cxnLst/>
              <a:rect l="l" t="t" r="r" b="b"/>
              <a:pathLst>
                <a:path w="384009" h="142970" extrusionOk="0">
                  <a:moveTo>
                    <a:pt x="312525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66"/>
                    <a:pt x="31995" y="142970"/>
                    <a:pt x="71485" y="142970"/>
                  </a:cubicBezTo>
                  <a:lnTo>
                    <a:pt x="312525" y="142970"/>
                  </a:lnTo>
                  <a:cubicBezTo>
                    <a:pt x="352006" y="142970"/>
                    <a:pt x="384010" y="110966"/>
                    <a:pt x="384010" y="71485"/>
                  </a:cubicBezTo>
                  <a:cubicBezTo>
                    <a:pt x="384010" y="32004"/>
                    <a:pt x="352006" y="0"/>
                    <a:pt x="312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720;p74"/>
            <p:cNvSpPr/>
            <p:nvPr/>
          </p:nvSpPr>
          <p:spPr>
            <a:xfrm>
              <a:off x="4919529" y="4422848"/>
              <a:ext cx="890673" cy="142970"/>
            </a:xfrm>
            <a:custGeom>
              <a:avLst/>
              <a:gdLst/>
              <a:ahLst/>
              <a:cxnLst/>
              <a:rect l="l" t="t" r="r" b="b"/>
              <a:pathLst>
                <a:path w="890673" h="142970" extrusionOk="0">
                  <a:moveTo>
                    <a:pt x="819188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76"/>
                    <a:pt x="32004" y="142970"/>
                    <a:pt x="71485" y="142970"/>
                  </a:cubicBezTo>
                  <a:lnTo>
                    <a:pt x="819188" y="142970"/>
                  </a:lnTo>
                  <a:cubicBezTo>
                    <a:pt x="858669" y="142970"/>
                    <a:pt x="890673" y="110966"/>
                    <a:pt x="890673" y="71485"/>
                  </a:cubicBezTo>
                  <a:cubicBezTo>
                    <a:pt x="890673" y="31995"/>
                    <a:pt x="858669" y="0"/>
                    <a:pt x="819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721;p74"/>
            <p:cNvSpPr/>
            <p:nvPr/>
          </p:nvSpPr>
          <p:spPr>
            <a:xfrm>
              <a:off x="4919529" y="3692461"/>
              <a:ext cx="1190682" cy="142970"/>
            </a:xfrm>
            <a:custGeom>
              <a:avLst/>
              <a:gdLst/>
              <a:ahLst/>
              <a:cxnLst/>
              <a:rect l="l" t="t" r="r" b="b"/>
              <a:pathLst>
                <a:path w="1190682" h="142970" extrusionOk="0">
                  <a:moveTo>
                    <a:pt x="1119197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76"/>
                    <a:pt x="32004" y="142970"/>
                    <a:pt x="71485" y="142970"/>
                  </a:cubicBezTo>
                  <a:lnTo>
                    <a:pt x="1119197" y="142970"/>
                  </a:lnTo>
                  <a:cubicBezTo>
                    <a:pt x="1158669" y="142970"/>
                    <a:pt x="1190682" y="110966"/>
                    <a:pt x="1190682" y="71485"/>
                  </a:cubicBezTo>
                  <a:cubicBezTo>
                    <a:pt x="1190682" y="31995"/>
                    <a:pt x="1158678" y="0"/>
                    <a:pt x="1119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722;p74"/>
            <p:cNvSpPr/>
            <p:nvPr/>
          </p:nvSpPr>
          <p:spPr>
            <a:xfrm>
              <a:off x="4919529" y="2962055"/>
              <a:ext cx="1700679" cy="142970"/>
            </a:xfrm>
            <a:custGeom>
              <a:avLst/>
              <a:gdLst/>
              <a:ahLst/>
              <a:cxnLst/>
              <a:rect l="l" t="t" r="r" b="b"/>
              <a:pathLst>
                <a:path w="1700679" h="142970" extrusionOk="0">
                  <a:moveTo>
                    <a:pt x="1629194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66"/>
                    <a:pt x="32004" y="142970"/>
                    <a:pt x="71485" y="142970"/>
                  </a:cubicBezTo>
                  <a:lnTo>
                    <a:pt x="1629194" y="142970"/>
                  </a:lnTo>
                  <a:cubicBezTo>
                    <a:pt x="1668675" y="142980"/>
                    <a:pt x="1700679" y="110976"/>
                    <a:pt x="1700679" y="71485"/>
                  </a:cubicBezTo>
                  <a:cubicBezTo>
                    <a:pt x="1700679" y="31994"/>
                    <a:pt x="1668675" y="0"/>
                    <a:pt x="1629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723;p74"/>
            <p:cNvSpPr/>
            <p:nvPr/>
          </p:nvSpPr>
          <p:spPr>
            <a:xfrm>
              <a:off x="3657596" y="1500282"/>
              <a:ext cx="4719235" cy="3857434"/>
            </a:xfrm>
            <a:custGeom>
              <a:avLst/>
              <a:gdLst/>
              <a:ahLst/>
              <a:cxnLst/>
              <a:rect l="l" t="t" r="r" b="b"/>
              <a:pathLst>
                <a:path w="4719235" h="3857434" extrusionOk="0">
                  <a:moveTo>
                    <a:pt x="4244001" y="0"/>
                  </a:moveTo>
                  <a:lnTo>
                    <a:pt x="1289632" y="0"/>
                  </a:lnTo>
                  <a:cubicBezTo>
                    <a:pt x="1027942" y="0"/>
                    <a:pt x="815049" y="212903"/>
                    <a:pt x="815049" y="474593"/>
                  </a:cubicBezTo>
                  <a:lnTo>
                    <a:pt x="815049" y="3287364"/>
                  </a:lnTo>
                  <a:lnTo>
                    <a:pt x="71480" y="3287364"/>
                  </a:lnTo>
                  <a:cubicBezTo>
                    <a:pt x="52401" y="3287364"/>
                    <a:pt x="34103" y="3294993"/>
                    <a:pt x="20683" y="3308547"/>
                  </a:cubicBezTo>
                  <a:cubicBezTo>
                    <a:pt x="7252" y="3322111"/>
                    <a:pt x="-196" y="3340475"/>
                    <a:pt x="4" y="3359553"/>
                  </a:cubicBezTo>
                  <a:cubicBezTo>
                    <a:pt x="2823" y="3643398"/>
                    <a:pt x="206801" y="3857435"/>
                    <a:pt x="474473" y="3857435"/>
                  </a:cubicBezTo>
                  <a:lnTo>
                    <a:pt x="3428842" y="3857435"/>
                  </a:lnTo>
                  <a:lnTo>
                    <a:pt x="3437843" y="3857435"/>
                  </a:lnTo>
                  <a:cubicBezTo>
                    <a:pt x="3699533" y="3857435"/>
                    <a:pt x="3912426" y="3644532"/>
                    <a:pt x="3912426" y="3382842"/>
                  </a:cubicBezTo>
                  <a:lnTo>
                    <a:pt x="3912426" y="2516610"/>
                  </a:lnTo>
                  <a:cubicBezTo>
                    <a:pt x="3912426" y="2477129"/>
                    <a:pt x="3880413" y="2445134"/>
                    <a:pt x="3840932" y="2445134"/>
                  </a:cubicBezTo>
                  <a:cubicBezTo>
                    <a:pt x="3801451" y="2445134"/>
                    <a:pt x="3769447" y="2477138"/>
                    <a:pt x="3769447" y="2516619"/>
                  </a:cubicBezTo>
                  <a:lnTo>
                    <a:pt x="3769447" y="3382852"/>
                  </a:lnTo>
                  <a:cubicBezTo>
                    <a:pt x="3769447" y="3565713"/>
                    <a:pt x="3620685" y="3714464"/>
                    <a:pt x="3437843" y="3714464"/>
                  </a:cubicBezTo>
                  <a:lnTo>
                    <a:pt x="3428842" y="3714464"/>
                  </a:lnTo>
                  <a:cubicBezTo>
                    <a:pt x="3241876" y="3714464"/>
                    <a:pt x="3099363" y="3561274"/>
                    <a:pt x="3097343" y="3358144"/>
                  </a:cubicBezTo>
                  <a:cubicBezTo>
                    <a:pt x="3096953" y="3318939"/>
                    <a:pt x="3065063" y="3287364"/>
                    <a:pt x="3025858" y="3287364"/>
                  </a:cubicBezTo>
                  <a:lnTo>
                    <a:pt x="958057" y="3287364"/>
                  </a:lnTo>
                  <a:lnTo>
                    <a:pt x="958057" y="474583"/>
                  </a:lnTo>
                  <a:cubicBezTo>
                    <a:pt x="958057" y="291722"/>
                    <a:pt x="1106818" y="142970"/>
                    <a:pt x="1289660" y="142970"/>
                  </a:cubicBezTo>
                  <a:lnTo>
                    <a:pt x="3904825" y="142970"/>
                  </a:lnTo>
                  <a:cubicBezTo>
                    <a:pt x="3902730" y="145113"/>
                    <a:pt x="3900749" y="147361"/>
                    <a:pt x="3898691" y="149552"/>
                  </a:cubicBezTo>
                  <a:cubicBezTo>
                    <a:pt x="3896196" y="152210"/>
                    <a:pt x="3893672" y="154838"/>
                    <a:pt x="3891233" y="157544"/>
                  </a:cubicBezTo>
                  <a:cubicBezTo>
                    <a:pt x="3888652" y="160411"/>
                    <a:pt x="3886166" y="163354"/>
                    <a:pt x="3883661" y="166287"/>
                  </a:cubicBezTo>
                  <a:cubicBezTo>
                    <a:pt x="3881251" y="169097"/>
                    <a:pt x="3878822" y="171879"/>
                    <a:pt x="3876479" y="174746"/>
                  </a:cubicBezTo>
                  <a:cubicBezTo>
                    <a:pt x="3874050" y="177717"/>
                    <a:pt x="3871726" y="180765"/>
                    <a:pt x="3869364" y="183794"/>
                  </a:cubicBezTo>
                  <a:cubicBezTo>
                    <a:pt x="3867078" y="186728"/>
                    <a:pt x="3864773" y="189633"/>
                    <a:pt x="3862553" y="192624"/>
                  </a:cubicBezTo>
                  <a:cubicBezTo>
                    <a:pt x="3860286" y="195691"/>
                    <a:pt x="3858115" y="198825"/>
                    <a:pt x="3855915" y="201949"/>
                  </a:cubicBezTo>
                  <a:cubicBezTo>
                    <a:pt x="3853752" y="205016"/>
                    <a:pt x="3851562" y="208064"/>
                    <a:pt x="3849466" y="211179"/>
                  </a:cubicBezTo>
                  <a:cubicBezTo>
                    <a:pt x="3847361" y="214332"/>
                    <a:pt x="3845351" y="217551"/>
                    <a:pt x="3843322" y="220761"/>
                  </a:cubicBezTo>
                  <a:cubicBezTo>
                    <a:pt x="3841294" y="223952"/>
                    <a:pt x="3839236" y="227114"/>
                    <a:pt x="3837284" y="230353"/>
                  </a:cubicBezTo>
                  <a:cubicBezTo>
                    <a:pt x="3835321" y="233610"/>
                    <a:pt x="3833474" y="236934"/>
                    <a:pt x="3831597" y="240240"/>
                  </a:cubicBezTo>
                  <a:cubicBezTo>
                    <a:pt x="3829721" y="243526"/>
                    <a:pt x="3827797" y="246793"/>
                    <a:pt x="3825996" y="250136"/>
                  </a:cubicBezTo>
                  <a:cubicBezTo>
                    <a:pt x="3824187" y="253479"/>
                    <a:pt x="3822510" y="256899"/>
                    <a:pt x="3820786" y="260299"/>
                  </a:cubicBezTo>
                  <a:cubicBezTo>
                    <a:pt x="3819062" y="263690"/>
                    <a:pt x="3817291" y="267052"/>
                    <a:pt x="3815652" y="270481"/>
                  </a:cubicBezTo>
                  <a:cubicBezTo>
                    <a:pt x="3814005" y="273929"/>
                    <a:pt x="3812490" y="277444"/>
                    <a:pt x="3810919" y="280930"/>
                  </a:cubicBezTo>
                  <a:cubicBezTo>
                    <a:pt x="3809356" y="284407"/>
                    <a:pt x="3807747" y="287855"/>
                    <a:pt x="3806270" y="291370"/>
                  </a:cubicBezTo>
                  <a:cubicBezTo>
                    <a:pt x="3804775" y="294923"/>
                    <a:pt x="3803422" y="298542"/>
                    <a:pt x="3802013" y="302133"/>
                  </a:cubicBezTo>
                  <a:cubicBezTo>
                    <a:pt x="3800622" y="305676"/>
                    <a:pt x="3799184" y="309191"/>
                    <a:pt x="3797879" y="312772"/>
                  </a:cubicBezTo>
                  <a:cubicBezTo>
                    <a:pt x="3796536" y="316449"/>
                    <a:pt x="3795345" y="320192"/>
                    <a:pt x="3794097" y="323917"/>
                  </a:cubicBezTo>
                  <a:cubicBezTo>
                    <a:pt x="3792897" y="327498"/>
                    <a:pt x="3791630" y="331041"/>
                    <a:pt x="3790506" y="334661"/>
                  </a:cubicBezTo>
                  <a:cubicBezTo>
                    <a:pt x="3789325" y="338471"/>
                    <a:pt x="3788306" y="342348"/>
                    <a:pt x="3787220" y="346205"/>
                  </a:cubicBezTo>
                  <a:cubicBezTo>
                    <a:pt x="3786211" y="349806"/>
                    <a:pt x="3785125" y="353378"/>
                    <a:pt x="3784191" y="357016"/>
                  </a:cubicBezTo>
                  <a:cubicBezTo>
                    <a:pt x="3783172" y="361017"/>
                    <a:pt x="3782315" y="365074"/>
                    <a:pt x="3781391" y="369113"/>
                  </a:cubicBezTo>
                  <a:cubicBezTo>
                    <a:pt x="3780581" y="372666"/>
                    <a:pt x="3779686" y="376199"/>
                    <a:pt x="3778962" y="379781"/>
                  </a:cubicBezTo>
                  <a:cubicBezTo>
                    <a:pt x="3778105" y="383981"/>
                    <a:pt x="3777428" y="388229"/>
                    <a:pt x="3776686" y="392468"/>
                  </a:cubicBezTo>
                  <a:cubicBezTo>
                    <a:pt x="3776076" y="395973"/>
                    <a:pt x="3775371" y="399440"/>
                    <a:pt x="3774838" y="402965"/>
                  </a:cubicBezTo>
                  <a:cubicBezTo>
                    <a:pt x="3774152" y="407489"/>
                    <a:pt x="3773657" y="412071"/>
                    <a:pt x="3773095" y="416633"/>
                  </a:cubicBezTo>
                  <a:cubicBezTo>
                    <a:pt x="3772695" y="419929"/>
                    <a:pt x="3772190" y="423186"/>
                    <a:pt x="3771856" y="426501"/>
                  </a:cubicBezTo>
                  <a:cubicBezTo>
                    <a:pt x="3771342" y="431606"/>
                    <a:pt x="3771028" y="436769"/>
                    <a:pt x="3770675" y="441922"/>
                  </a:cubicBezTo>
                  <a:cubicBezTo>
                    <a:pt x="3770485" y="444751"/>
                    <a:pt x="3770180" y="447561"/>
                    <a:pt x="3770037" y="450399"/>
                  </a:cubicBezTo>
                  <a:cubicBezTo>
                    <a:pt x="3769637" y="458410"/>
                    <a:pt x="3769427" y="466477"/>
                    <a:pt x="3769427" y="474593"/>
                  </a:cubicBezTo>
                  <a:lnTo>
                    <a:pt x="3769427" y="498586"/>
                  </a:lnTo>
                  <a:lnTo>
                    <a:pt x="3769427" y="1109072"/>
                  </a:lnTo>
                  <a:cubicBezTo>
                    <a:pt x="3769427" y="1148563"/>
                    <a:pt x="3801432" y="1180557"/>
                    <a:pt x="3840913" y="1180557"/>
                  </a:cubicBezTo>
                  <a:cubicBezTo>
                    <a:pt x="3880394" y="1180557"/>
                    <a:pt x="3912398" y="1148553"/>
                    <a:pt x="3912398" y="1109072"/>
                  </a:cubicBezTo>
                  <a:lnTo>
                    <a:pt x="3912398" y="570071"/>
                  </a:lnTo>
                  <a:lnTo>
                    <a:pt x="4647757" y="570071"/>
                  </a:lnTo>
                  <a:cubicBezTo>
                    <a:pt x="4666835" y="570071"/>
                    <a:pt x="4685133" y="562442"/>
                    <a:pt x="4698553" y="548888"/>
                  </a:cubicBezTo>
                  <a:cubicBezTo>
                    <a:pt x="4711984" y="535324"/>
                    <a:pt x="4719432" y="516960"/>
                    <a:pt x="4719232" y="497881"/>
                  </a:cubicBezTo>
                  <a:cubicBezTo>
                    <a:pt x="4716413" y="214036"/>
                    <a:pt x="4512435" y="0"/>
                    <a:pt x="4244001" y="0"/>
                  </a:cubicBezTo>
                  <a:close/>
                  <a:moveTo>
                    <a:pt x="2959355" y="3430343"/>
                  </a:moveTo>
                  <a:cubicBezTo>
                    <a:pt x="2960336" y="3437744"/>
                    <a:pt x="2961479" y="3445069"/>
                    <a:pt x="2962746" y="3452346"/>
                  </a:cubicBezTo>
                  <a:cubicBezTo>
                    <a:pt x="2963165" y="3454784"/>
                    <a:pt x="2963679" y="3457175"/>
                    <a:pt x="2964136" y="3459604"/>
                  </a:cubicBezTo>
                  <a:cubicBezTo>
                    <a:pt x="2965041" y="3464414"/>
                    <a:pt x="2965946" y="3469224"/>
                    <a:pt x="2966975" y="3473968"/>
                  </a:cubicBezTo>
                  <a:cubicBezTo>
                    <a:pt x="2967585" y="3476816"/>
                    <a:pt x="2968280" y="3479616"/>
                    <a:pt x="2968927" y="3482435"/>
                  </a:cubicBezTo>
                  <a:cubicBezTo>
                    <a:pt x="2969918" y="3486712"/>
                    <a:pt x="2970918" y="3490989"/>
                    <a:pt x="2972014" y="3495208"/>
                  </a:cubicBezTo>
                  <a:cubicBezTo>
                    <a:pt x="2972776" y="3498171"/>
                    <a:pt x="2973604" y="3501104"/>
                    <a:pt x="2974414" y="3504038"/>
                  </a:cubicBezTo>
                  <a:cubicBezTo>
                    <a:pt x="2975528" y="3508058"/>
                    <a:pt x="2976652" y="3512068"/>
                    <a:pt x="2977853" y="3516040"/>
                  </a:cubicBezTo>
                  <a:cubicBezTo>
                    <a:pt x="2978748" y="3519021"/>
                    <a:pt x="2979691" y="3521983"/>
                    <a:pt x="2980643" y="3524936"/>
                  </a:cubicBezTo>
                  <a:cubicBezTo>
                    <a:pt x="2981882" y="3528803"/>
                    <a:pt x="2983167" y="3532651"/>
                    <a:pt x="2984491" y="3536471"/>
                  </a:cubicBezTo>
                  <a:cubicBezTo>
                    <a:pt x="2985510" y="3539414"/>
                    <a:pt x="2986549" y="3542348"/>
                    <a:pt x="2987625" y="3545262"/>
                  </a:cubicBezTo>
                  <a:cubicBezTo>
                    <a:pt x="2989016" y="3549053"/>
                    <a:pt x="2990454" y="3552806"/>
                    <a:pt x="2991930" y="3556540"/>
                  </a:cubicBezTo>
                  <a:cubicBezTo>
                    <a:pt x="2993054" y="3559378"/>
                    <a:pt x="2994169" y="3562217"/>
                    <a:pt x="2995331" y="3565027"/>
                  </a:cubicBezTo>
                  <a:cubicBezTo>
                    <a:pt x="2996903" y="3568808"/>
                    <a:pt x="2998541" y="3572542"/>
                    <a:pt x="3000189" y="3576276"/>
                  </a:cubicBezTo>
                  <a:cubicBezTo>
                    <a:pt x="3001370" y="3578952"/>
                    <a:pt x="3002541" y="3581638"/>
                    <a:pt x="3003770" y="3584286"/>
                  </a:cubicBezTo>
                  <a:cubicBezTo>
                    <a:pt x="3005580" y="3588191"/>
                    <a:pt x="3007485" y="3592040"/>
                    <a:pt x="3009380" y="3595878"/>
                  </a:cubicBezTo>
                  <a:cubicBezTo>
                    <a:pt x="3010561" y="3598259"/>
                    <a:pt x="3011695" y="3600660"/>
                    <a:pt x="3012914" y="3603022"/>
                  </a:cubicBezTo>
                  <a:cubicBezTo>
                    <a:pt x="3015238" y="3607527"/>
                    <a:pt x="3017667" y="3611956"/>
                    <a:pt x="3020115" y="3616376"/>
                  </a:cubicBezTo>
                  <a:cubicBezTo>
                    <a:pt x="3021001" y="3617986"/>
                    <a:pt x="3021848" y="3619624"/>
                    <a:pt x="3022753" y="3621215"/>
                  </a:cubicBezTo>
                  <a:cubicBezTo>
                    <a:pt x="3026154" y="3627196"/>
                    <a:pt x="3029669" y="3633083"/>
                    <a:pt x="3033297" y="3638874"/>
                  </a:cubicBezTo>
                  <a:cubicBezTo>
                    <a:pt x="3034145" y="3640227"/>
                    <a:pt x="3035050" y="3641522"/>
                    <a:pt x="3035907" y="3642865"/>
                  </a:cubicBezTo>
                  <a:cubicBezTo>
                    <a:pt x="3038736" y="3647294"/>
                    <a:pt x="3041603" y="3651695"/>
                    <a:pt x="3044566" y="3656009"/>
                  </a:cubicBezTo>
                  <a:cubicBezTo>
                    <a:pt x="3045937" y="3658000"/>
                    <a:pt x="3047366" y="3659934"/>
                    <a:pt x="3048757" y="3661905"/>
                  </a:cubicBezTo>
                  <a:cubicBezTo>
                    <a:pt x="3051309" y="3665506"/>
                    <a:pt x="3053862" y="3669097"/>
                    <a:pt x="3056510" y="3672612"/>
                  </a:cubicBezTo>
                  <a:cubicBezTo>
                    <a:pt x="3058101" y="3674726"/>
                    <a:pt x="3059729" y="3676783"/>
                    <a:pt x="3061349" y="3678870"/>
                  </a:cubicBezTo>
                  <a:cubicBezTo>
                    <a:pt x="3063901" y="3682156"/>
                    <a:pt x="3066473" y="3685432"/>
                    <a:pt x="3069102" y="3688633"/>
                  </a:cubicBezTo>
                  <a:cubicBezTo>
                    <a:pt x="3070836" y="3690738"/>
                    <a:pt x="3072598" y="3692814"/>
                    <a:pt x="3074360" y="3694890"/>
                  </a:cubicBezTo>
                  <a:cubicBezTo>
                    <a:pt x="3076989" y="3697996"/>
                    <a:pt x="3079656" y="3701063"/>
                    <a:pt x="3082361" y="3704092"/>
                  </a:cubicBezTo>
                  <a:cubicBezTo>
                    <a:pt x="3084180" y="3706130"/>
                    <a:pt x="3086028" y="3708140"/>
                    <a:pt x="3087885" y="3710140"/>
                  </a:cubicBezTo>
                  <a:cubicBezTo>
                    <a:pt x="3089209" y="3711569"/>
                    <a:pt x="3090485" y="3713055"/>
                    <a:pt x="3091829" y="3714464"/>
                  </a:cubicBezTo>
                  <a:lnTo>
                    <a:pt x="474463" y="3714464"/>
                  </a:lnTo>
                  <a:lnTo>
                    <a:pt x="474463" y="3714464"/>
                  </a:lnTo>
                  <a:cubicBezTo>
                    <a:pt x="310405" y="3714464"/>
                    <a:pt x="180569" y="3596497"/>
                    <a:pt x="149851" y="3430343"/>
                  </a:cubicBezTo>
                  <a:lnTo>
                    <a:pt x="2959355" y="3430343"/>
                  </a:lnTo>
                  <a:close/>
                  <a:moveTo>
                    <a:pt x="3915922" y="427082"/>
                  </a:moveTo>
                  <a:cubicBezTo>
                    <a:pt x="3915950" y="426596"/>
                    <a:pt x="3915998" y="426091"/>
                    <a:pt x="3916065" y="425596"/>
                  </a:cubicBezTo>
                  <a:cubicBezTo>
                    <a:pt x="3916389" y="423415"/>
                    <a:pt x="3916789" y="421253"/>
                    <a:pt x="3917160" y="419091"/>
                  </a:cubicBezTo>
                  <a:cubicBezTo>
                    <a:pt x="3917675" y="416043"/>
                    <a:pt x="3918199" y="412995"/>
                    <a:pt x="3918799" y="409966"/>
                  </a:cubicBezTo>
                  <a:cubicBezTo>
                    <a:pt x="3919256" y="407660"/>
                    <a:pt x="3919770" y="405375"/>
                    <a:pt x="3920275" y="403089"/>
                  </a:cubicBezTo>
                  <a:cubicBezTo>
                    <a:pt x="3920904" y="400250"/>
                    <a:pt x="3921542" y="397421"/>
                    <a:pt x="3922237" y="394611"/>
                  </a:cubicBezTo>
                  <a:cubicBezTo>
                    <a:pt x="3922828" y="392249"/>
                    <a:pt x="3923456" y="389896"/>
                    <a:pt x="3924094" y="387553"/>
                  </a:cubicBezTo>
                  <a:cubicBezTo>
                    <a:pt x="3924828" y="384877"/>
                    <a:pt x="3925580" y="382200"/>
                    <a:pt x="3926371" y="379552"/>
                  </a:cubicBezTo>
                  <a:cubicBezTo>
                    <a:pt x="3927085" y="377152"/>
                    <a:pt x="3927838" y="374771"/>
                    <a:pt x="3928609" y="372399"/>
                  </a:cubicBezTo>
                  <a:cubicBezTo>
                    <a:pt x="3929428" y="369865"/>
                    <a:pt x="3930286" y="367351"/>
                    <a:pt x="3931172" y="364836"/>
                  </a:cubicBezTo>
                  <a:cubicBezTo>
                    <a:pt x="3932029" y="362407"/>
                    <a:pt x="3932896" y="359978"/>
                    <a:pt x="3933810" y="357578"/>
                  </a:cubicBezTo>
                  <a:cubicBezTo>
                    <a:pt x="3934705" y="355206"/>
                    <a:pt x="3935648" y="352863"/>
                    <a:pt x="3936601" y="350510"/>
                  </a:cubicBezTo>
                  <a:cubicBezTo>
                    <a:pt x="3937601" y="348034"/>
                    <a:pt x="3938601" y="345567"/>
                    <a:pt x="3939668" y="343119"/>
                  </a:cubicBezTo>
                  <a:cubicBezTo>
                    <a:pt x="3940611" y="340938"/>
                    <a:pt x="3941611" y="338785"/>
                    <a:pt x="3942601" y="336633"/>
                  </a:cubicBezTo>
                  <a:cubicBezTo>
                    <a:pt x="3943773" y="334089"/>
                    <a:pt x="3944935" y="331527"/>
                    <a:pt x="3946164" y="329022"/>
                  </a:cubicBezTo>
                  <a:cubicBezTo>
                    <a:pt x="3947078" y="327155"/>
                    <a:pt x="3948059" y="325326"/>
                    <a:pt x="3949012" y="323479"/>
                  </a:cubicBezTo>
                  <a:cubicBezTo>
                    <a:pt x="3950422" y="320735"/>
                    <a:pt x="3951812" y="317992"/>
                    <a:pt x="3953298" y="315297"/>
                  </a:cubicBezTo>
                  <a:cubicBezTo>
                    <a:pt x="3953870" y="314249"/>
                    <a:pt x="3954498" y="313239"/>
                    <a:pt x="3955079" y="312201"/>
                  </a:cubicBezTo>
                  <a:cubicBezTo>
                    <a:pt x="3961680" y="300514"/>
                    <a:pt x="3968929" y="289236"/>
                    <a:pt x="3976853" y="278482"/>
                  </a:cubicBezTo>
                  <a:cubicBezTo>
                    <a:pt x="3976930" y="278378"/>
                    <a:pt x="3976996" y="278282"/>
                    <a:pt x="3977073" y="278178"/>
                  </a:cubicBezTo>
                  <a:cubicBezTo>
                    <a:pt x="3979625" y="274730"/>
                    <a:pt x="3982264" y="271348"/>
                    <a:pt x="3984940" y="267995"/>
                  </a:cubicBezTo>
                  <a:cubicBezTo>
                    <a:pt x="3985369" y="267462"/>
                    <a:pt x="3985778" y="266919"/>
                    <a:pt x="3986207" y="266386"/>
                  </a:cubicBezTo>
                  <a:cubicBezTo>
                    <a:pt x="3988826" y="263147"/>
                    <a:pt x="3991532" y="259975"/>
                    <a:pt x="3994265" y="256842"/>
                  </a:cubicBezTo>
                  <a:cubicBezTo>
                    <a:pt x="3994770" y="256261"/>
                    <a:pt x="3995275" y="255670"/>
                    <a:pt x="3995789" y="255089"/>
                  </a:cubicBezTo>
                  <a:cubicBezTo>
                    <a:pt x="3998570" y="251946"/>
                    <a:pt x="4001419" y="248869"/>
                    <a:pt x="4004324" y="245831"/>
                  </a:cubicBezTo>
                  <a:cubicBezTo>
                    <a:pt x="4004800" y="245335"/>
                    <a:pt x="4005267" y="244831"/>
                    <a:pt x="4005752" y="244335"/>
                  </a:cubicBezTo>
                  <a:cubicBezTo>
                    <a:pt x="4008762" y="241230"/>
                    <a:pt x="4011829" y="238173"/>
                    <a:pt x="4014953" y="235182"/>
                  </a:cubicBezTo>
                  <a:cubicBezTo>
                    <a:pt x="4015306" y="234848"/>
                    <a:pt x="4015658" y="234515"/>
                    <a:pt x="4016011" y="234172"/>
                  </a:cubicBezTo>
                  <a:cubicBezTo>
                    <a:pt x="4019306" y="231048"/>
                    <a:pt x="4022659" y="227981"/>
                    <a:pt x="4026088" y="224990"/>
                  </a:cubicBezTo>
                  <a:cubicBezTo>
                    <a:pt x="4026202" y="224885"/>
                    <a:pt x="4026326" y="224790"/>
                    <a:pt x="4026441" y="224685"/>
                  </a:cubicBezTo>
                  <a:cubicBezTo>
                    <a:pt x="4070218" y="186557"/>
                    <a:pt x="4124091" y="159668"/>
                    <a:pt x="4183546" y="148600"/>
                  </a:cubicBezTo>
                  <a:cubicBezTo>
                    <a:pt x="4183575" y="148590"/>
                    <a:pt x="4183613" y="148590"/>
                    <a:pt x="4183641" y="148581"/>
                  </a:cubicBezTo>
                  <a:cubicBezTo>
                    <a:pt x="4188509" y="147676"/>
                    <a:pt x="4193423" y="146876"/>
                    <a:pt x="4198367" y="146190"/>
                  </a:cubicBezTo>
                  <a:cubicBezTo>
                    <a:pt x="4198662" y="146152"/>
                    <a:pt x="4198957" y="146114"/>
                    <a:pt x="4199253" y="146075"/>
                  </a:cubicBezTo>
                  <a:cubicBezTo>
                    <a:pt x="4203968" y="145428"/>
                    <a:pt x="4208711" y="144875"/>
                    <a:pt x="4213483" y="144428"/>
                  </a:cubicBezTo>
                  <a:cubicBezTo>
                    <a:pt x="4214207" y="144361"/>
                    <a:pt x="4214941" y="144323"/>
                    <a:pt x="4215674" y="144266"/>
                  </a:cubicBezTo>
                  <a:cubicBezTo>
                    <a:pt x="4220046" y="143885"/>
                    <a:pt x="4224427" y="143561"/>
                    <a:pt x="4228847" y="143351"/>
                  </a:cubicBezTo>
                  <a:cubicBezTo>
                    <a:pt x="4231400" y="143237"/>
                    <a:pt x="4233971" y="143218"/>
                    <a:pt x="4236543" y="143151"/>
                  </a:cubicBezTo>
                  <a:cubicBezTo>
                    <a:pt x="4239306" y="143085"/>
                    <a:pt x="4242058" y="142961"/>
                    <a:pt x="4244840" y="142961"/>
                  </a:cubicBezTo>
                  <a:cubicBezTo>
                    <a:pt x="4408898" y="142961"/>
                    <a:pt x="4538733" y="260928"/>
                    <a:pt x="4569451" y="427082"/>
                  </a:cubicBezTo>
                  <a:lnTo>
                    <a:pt x="3915922" y="4270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724;p74"/>
            <p:cNvSpPr/>
            <p:nvPr/>
          </p:nvSpPr>
          <p:spPr>
            <a:xfrm>
              <a:off x="6219885" y="2745794"/>
              <a:ext cx="2314501" cy="1850198"/>
            </a:xfrm>
            <a:custGeom>
              <a:avLst/>
              <a:gdLst/>
              <a:ahLst/>
              <a:cxnLst/>
              <a:rect l="l" t="t" r="r" b="b"/>
              <a:pathLst>
                <a:path w="2314501" h="1850198" extrusionOk="0">
                  <a:moveTo>
                    <a:pt x="2314438" y="71995"/>
                  </a:moveTo>
                  <a:cubicBezTo>
                    <a:pt x="2314429" y="71167"/>
                    <a:pt x="2314410" y="70338"/>
                    <a:pt x="2314381" y="69500"/>
                  </a:cubicBezTo>
                  <a:cubicBezTo>
                    <a:pt x="2314095" y="62775"/>
                    <a:pt x="2312886" y="56298"/>
                    <a:pt x="2310857" y="50164"/>
                  </a:cubicBezTo>
                  <a:cubicBezTo>
                    <a:pt x="2310762" y="49859"/>
                    <a:pt x="2310723" y="49545"/>
                    <a:pt x="2310619" y="49250"/>
                  </a:cubicBezTo>
                  <a:cubicBezTo>
                    <a:pt x="2310533" y="49002"/>
                    <a:pt x="2310390" y="48774"/>
                    <a:pt x="2310305" y="48526"/>
                  </a:cubicBezTo>
                  <a:cubicBezTo>
                    <a:pt x="2309181" y="45392"/>
                    <a:pt x="2307885" y="42344"/>
                    <a:pt x="2306361" y="39430"/>
                  </a:cubicBezTo>
                  <a:cubicBezTo>
                    <a:pt x="2306171" y="39068"/>
                    <a:pt x="2305952" y="38734"/>
                    <a:pt x="2305761" y="38372"/>
                  </a:cubicBezTo>
                  <a:cubicBezTo>
                    <a:pt x="2304351" y="35801"/>
                    <a:pt x="2302789" y="33334"/>
                    <a:pt x="2301084" y="30962"/>
                  </a:cubicBezTo>
                  <a:cubicBezTo>
                    <a:pt x="2300722" y="30457"/>
                    <a:pt x="2300379" y="29933"/>
                    <a:pt x="2300008" y="29438"/>
                  </a:cubicBezTo>
                  <a:cubicBezTo>
                    <a:pt x="2298132" y="26961"/>
                    <a:pt x="2296093" y="24618"/>
                    <a:pt x="2293912" y="22408"/>
                  </a:cubicBezTo>
                  <a:cubicBezTo>
                    <a:pt x="2293436" y="21923"/>
                    <a:pt x="2292931" y="21475"/>
                    <a:pt x="2292445" y="21008"/>
                  </a:cubicBezTo>
                  <a:cubicBezTo>
                    <a:pt x="2290388" y="19027"/>
                    <a:pt x="2288216" y="17170"/>
                    <a:pt x="2285930" y="15446"/>
                  </a:cubicBezTo>
                  <a:cubicBezTo>
                    <a:pt x="2285625" y="15217"/>
                    <a:pt x="2285340" y="14960"/>
                    <a:pt x="2285025" y="14731"/>
                  </a:cubicBezTo>
                  <a:cubicBezTo>
                    <a:pt x="2282453" y="12864"/>
                    <a:pt x="2279729" y="11197"/>
                    <a:pt x="2276919" y="9673"/>
                  </a:cubicBezTo>
                  <a:cubicBezTo>
                    <a:pt x="2276376" y="9378"/>
                    <a:pt x="2275833" y="9111"/>
                    <a:pt x="2275281" y="8835"/>
                  </a:cubicBezTo>
                  <a:cubicBezTo>
                    <a:pt x="2272414" y="7387"/>
                    <a:pt x="2269480" y="6063"/>
                    <a:pt x="2266404" y="5006"/>
                  </a:cubicBezTo>
                  <a:cubicBezTo>
                    <a:pt x="2266385" y="4997"/>
                    <a:pt x="2266366" y="4987"/>
                    <a:pt x="2266347" y="4987"/>
                  </a:cubicBezTo>
                  <a:cubicBezTo>
                    <a:pt x="2263289" y="3939"/>
                    <a:pt x="2260117" y="3149"/>
                    <a:pt x="2256888" y="2511"/>
                  </a:cubicBezTo>
                  <a:cubicBezTo>
                    <a:pt x="2256174" y="2368"/>
                    <a:pt x="2255459" y="2244"/>
                    <a:pt x="2254736" y="2130"/>
                  </a:cubicBezTo>
                  <a:cubicBezTo>
                    <a:pt x="2251507" y="1596"/>
                    <a:pt x="2248230" y="1196"/>
                    <a:pt x="2244868" y="1111"/>
                  </a:cubicBezTo>
                  <a:cubicBezTo>
                    <a:pt x="1646717" y="-14368"/>
                    <a:pt x="866752" y="129622"/>
                    <a:pt x="472427" y="579773"/>
                  </a:cubicBezTo>
                  <a:cubicBezTo>
                    <a:pt x="299853" y="776779"/>
                    <a:pt x="220224" y="1026715"/>
                    <a:pt x="143224" y="1268412"/>
                  </a:cubicBezTo>
                  <a:cubicBezTo>
                    <a:pt x="136919" y="1288195"/>
                    <a:pt x="130622" y="1307969"/>
                    <a:pt x="124269" y="1327714"/>
                  </a:cubicBezTo>
                  <a:cubicBezTo>
                    <a:pt x="124002" y="1328543"/>
                    <a:pt x="123745" y="1329381"/>
                    <a:pt x="123507" y="1330229"/>
                  </a:cubicBezTo>
                  <a:lnTo>
                    <a:pt x="2692" y="1759321"/>
                  </a:lnTo>
                  <a:cubicBezTo>
                    <a:pt x="-8005" y="1797316"/>
                    <a:pt x="14132" y="1836807"/>
                    <a:pt x="52127" y="1847513"/>
                  </a:cubicBezTo>
                  <a:cubicBezTo>
                    <a:pt x="58604" y="1849341"/>
                    <a:pt x="65128" y="1850199"/>
                    <a:pt x="71539" y="1850199"/>
                  </a:cubicBezTo>
                  <a:cubicBezTo>
                    <a:pt x="102752" y="1850199"/>
                    <a:pt x="131442" y="1829587"/>
                    <a:pt x="140319" y="1798059"/>
                  </a:cubicBezTo>
                  <a:lnTo>
                    <a:pt x="252371" y="1400085"/>
                  </a:lnTo>
                  <a:cubicBezTo>
                    <a:pt x="389350" y="1335887"/>
                    <a:pt x="499650" y="1305864"/>
                    <a:pt x="648640" y="1265354"/>
                  </a:cubicBezTo>
                  <a:cubicBezTo>
                    <a:pt x="725925" y="1244323"/>
                    <a:pt x="813527" y="1220511"/>
                    <a:pt x="919531" y="1187906"/>
                  </a:cubicBezTo>
                  <a:cubicBezTo>
                    <a:pt x="1148702" y="1117422"/>
                    <a:pt x="1588338" y="822528"/>
                    <a:pt x="1790668" y="603576"/>
                  </a:cubicBezTo>
                  <a:cubicBezTo>
                    <a:pt x="1967623" y="412067"/>
                    <a:pt x="2116528" y="269744"/>
                    <a:pt x="2288549" y="127698"/>
                  </a:cubicBezTo>
                  <a:cubicBezTo>
                    <a:pt x="2288750" y="127536"/>
                    <a:pt x="2288902" y="127336"/>
                    <a:pt x="2289102" y="127164"/>
                  </a:cubicBezTo>
                  <a:cubicBezTo>
                    <a:pt x="2291607" y="125040"/>
                    <a:pt x="2293988" y="122783"/>
                    <a:pt x="2296179" y="120335"/>
                  </a:cubicBezTo>
                  <a:cubicBezTo>
                    <a:pt x="2296312" y="120182"/>
                    <a:pt x="2296455" y="120049"/>
                    <a:pt x="2296589" y="119906"/>
                  </a:cubicBezTo>
                  <a:cubicBezTo>
                    <a:pt x="2298751" y="117458"/>
                    <a:pt x="2300713" y="114829"/>
                    <a:pt x="2302532" y="112086"/>
                  </a:cubicBezTo>
                  <a:cubicBezTo>
                    <a:pt x="2302866" y="111581"/>
                    <a:pt x="2303189" y="111077"/>
                    <a:pt x="2303513" y="110562"/>
                  </a:cubicBezTo>
                  <a:cubicBezTo>
                    <a:pt x="2306942" y="105104"/>
                    <a:pt x="2309647" y="99170"/>
                    <a:pt x="2311514" y="92846"/>
                  </a:cubicBezTo>
                  <a:cubicBezTo>
                    <a:pt x="2311695" y="92246"/>
                    <a:pt x="2311866" y="91655"/>
                    <a:pt x="2312029" y="91045"/>
                  </a:cubicBezTo>
                  <a:cubicBezTo>
                    <a:pt x="2312857" y="87940"/>
                    <a:pt x="2313543" y="84778"/>
                    <a:pt x="2313953" y="81520"/>
                  </a:cubicBezTo>
                  <a:cubicBezTo>
                    <a:pt x="2313972" y="81387"/>
                    <a:pt x="2313972" y="81263"/>
                    <a:pt x="2313981" y="81130"/>
                  </a:cubicBezTo>
                  <a:cubicBezTo>
                    <a:pt x="2314248" y="78920"/>
                    <a:pt x="2314438" y="76682"/>
                    <a:pt x="2314495" y="74415"/>
                  </a:cubicBezTo>
                  <a:cubicBezTo>
                    <a:pt x="2314524" y="73596"/>
                    <a:pt x="2314448" y="72796"/>
                    <a:pt x="2314438" y="71995"/>
                  </a:cubicBezTo>
                  <a:close/>
                  <a:moveTo>
                    <a:pt x="579983" y="673976"/>
                  </a:moveTo>
                  <a:cubicBezTo>
                    <a:pt x="746376" y="484018"/>
                    <a:pt x="1001407" y="340829"/>
                    <a:pt x="1338002" y="248398"/>
                  </a:cubicBezTo>
                  <a:cubicBezTo>
                    <a:pt x="1428461" y="223557"/>
                    <a:pt x="1524054" y="202945"/>
                    <a:pt x="1622571" y="186677"/>
                  </a:cubicBezTo>
                  <a:cubicBezTo>
                    <a:pt x="1372244" y="308073"/>
                    <a:pt x="1132891" y="460120"/>
                    <a:pt x="999131" y="549474"/>
                  </a:cubicBezTo>
                  <a:cubicBezTo>
                    <a:pt x="783266" y="693683"/>
                    <a:pt x="550246" y="868609"/>
                    <a:pt x="378168" y="1024191"/>
                  </a:cubicBezTo>
                  <a:cubicBezTo>
                    <a:pt x="429088" y="895203"/>
                    <a:pt x="490648" y="775960"/>
                    <a:pt x="579983" y="673976"/>
                  </a:cubicBezTo>
                  <a:close/>
                  <a:moveTo>
                    <a:pt x="1685664" y="506535"/>
                  </a:moveTo>
                  <a:cubicBezTo>
                    <a:pt x="1488745" y="719638"/>
                    <a:pt x="1063444" y="994054"/>
                    <a:pt x="877506" y="1051232"/>
                  </a:cubicBezTo>
                  <a:cubicBezTo>
                    <a:pt x="773741" y="1083141"/>
                    <a:pt x="687349" y="1106649"/>
                    <a:pt x="611120" y="1127375"/>
                  </a:cubicBezTo>
                  <a:cubicBezTo>
                    <a:pt x="542150" y="1146130"/>
                    <a:pt x="479409" y="1163218"/>
                    <a:pt x="417363" y="1182915"/>
                  </a:cubicBezTo>
                  <a:cubicBezTo>
                    <a:pt x="445119" y="1156331"/>
                    <a:pt x="477656" y="1126527"/>
                    <a:pt x="516013" y="1093066"/>
                  </a:cubicBezTo>
                  <a:cubicBezTo>
                    <a:pt x="670376" y="958421"/>
                    <a:pt x="870153" y="807592"/>
                    <a:pt x="1078550" y="668375"/>
                  </a:cubicBezTo>
                  <a:cubicBezTo>
                    <a:pt x="1439377" y="427326"/>
                    <a:pt x="1765912" y="258123"/>
                    <a:pt x="2005476" y="184772"/>
                  </a:cubicBezTo>
                  <a:cubicBezTo>
                    <a:pt x="1901434" y="280593"/>
                    <a:pt x="1799098" y="383768"/>
                    <a:pt x="1685664" y="506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3717;p74"/>
          <p:cNvGrpSpPr/>
          <p:nvPr/>
        </p:nvGrpSpPr>
        <p:grpSpPr>
          <a:xfrm>
            <a:off x="8775701" y="2420677"/>
            <a:ext cx="558800" cy="403650"/>
            <a:chOff x="3657596" y="1500282"/>
            <a:chExt cx="4876790" cy="3857434"/>
          </a:xfrm>
        </p:grpSpPr>
        <p:sp>
          <p:nvSpPr>
            <p:cNvPr id="16" name="Google Shape;3718;p74"/>
            <p:cNvSpPr/>
            <p:nvPr/>
          </p:nvSpPr>
          <p:spPr>
            <a:xfrm>
              <a:off x="5493200" y="2231669"/>
              <a:ext cx="1664722" cy="142970"/>
            </a:xfrm>
            <a:custGeom>
              <a:avLst/>
              <a:gdLst/>
              <a:ahLst/>
              <a:cxnLst/>
              <a:rect l="l" t="t" r="r" b="b"/>
              <a:pathLst>
                <a:path w="1664722" h="142970" extrusionOk="0">
                  <a:moveTo>
                    <a:pt x="1593237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66"/>
                    <a:pt x="32004" y="142970"/>
                    <a:pt x="71485" y="142970"/>
                  </a:cubicBezTo>
                  <a:lnTo>
                    <a:pt x="1593228" y="142970"/>
                  </a:lnTo>
                  <a:cubicBezTo>
                    <a:pt x="1632709" y="142970"/>
                    <a:pt x="1664722" y="110966"/>
                    <a:pt x="1664722" y="71485"/>
                  </a:cubicBezTo>
                  <a:cubicBezTo>
                    <a:pt x="1664722" y="31994"/>
                    <a:pt x="1632718" y="0"/>
                    <a:pt x="1593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719;p74"/>
            <p:cNvSpPr/>
            <p:nvPr/>
          </p:nvSpPr>
          <p:spPr>
            <a:xfrm>
              <a:off x="4919529" y="2231669"/>
              <a:ext cx="384009" cy="142970"/>
            </a:xfrm>
            <a:custGeom>
              <a:avLst/>
              <a:gdLst/>
              <a:ahLst/>
              <a:cxnLst/>
              <a:rect l="l" t="t" r="r" b="b"/>
              <a:pathLst>
                <a:path w="384009" h="142970" extrusionOk="0">
                  <a:moveTo>
                    <a:pt x="312525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66"/>
                    <a:pt x="31995" y="142970"/>
                    <a:pt x="71485" y="142970"/>
                  </a:cubicBezTo>
                  <a:lnTo>
                    <a:pt x="312525" y="142970"/>
                  </a:lnTo>
                  <a:cubicBezTo>
                    <a:pt x="352006" y="142970"/>
                    <a:pt x="384010" y="110966"/>
                    <a:pt x="384010" y="71485"/>
                  </a:cubicBezTo>
                  <a:cubicBezTo>
                    <a:pt x="384010" y="32004"/>
                    <a:pt x="352006" y="0"/>
                    <a:pt x="312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720;p74"/>
            <p:cNvSpPr/>
            <p:nvPr/>
          </p:nvSpPr>
          <p:spPr>
            <a:xfrm>
              <a:off x="4919529" y="4422848"/>
              <a:ext cx="890673" cy="142970"/>
            </a:xfrm>
            <a:custGeom>
              <a:avLst/>
              <a:gdLst/>
              <a:ahLst/>
              <a:cxnLst/>
              <a:rect l="l" t="t" r="r" b="b"/>
              <a:pathLst>
                <a:path w="890673" h="142970" extrusionOk="0">
                  <a:moveTo>
                    <a:pt x="819188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76"/>
                    <a:pt x="32004" y="142970"/>
                    <a:pt x="71485" y="142970"/>
                  </a:cubicBezTo>
                  <a:lnTo>
                    <a:pt x="819188" y="142970"/>
                  </a:lnTo>
                  <a:cubicBezTo>
                    <a:pt x="858669" y="142970"/>
                    <a:pt x="890673" y="110966"/>
                    <a:pt x="890673" y="71485"/>
                  </a:cubicBezTo>
                  <a:cubicBezTo>
                    <a:pt x="890673" y="31995"/>
                    <a:pt x="858669" y="0"/>
                    <a:pt x="819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721;p74"/>
            <p:cNvSpPr/>
            <p:nvPr/>
          </p:nvSpPr>
          <p:spPr>
            <a:xfrm>
              <a:off x="4919529" y="3692461"/>
              <a:ext cx="1190682" cy="142970"/>
            </a:xfrm>
            <a:custGeom>
              <a:avLst/>
              <a:gdLst/>
              <a:ahLst/>
              <a:cxnLst/>
              <a:rect l="l" t="t" r="r" b="b"/>
              <a:pathLst>
                <a:path w="1190682" h="142970" extrusionOk="0">
                  <a:moveTo>
                    <a:pt x="1119197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76"/>
                    <a:pt x="32004" y="142970"/>
                    <a:pt x="71485" y="142970"/>
                  </a:cubicBezTo>
                  <a:lnTo>
                    <a:pt x="1119197" y="142970"/>
                  </a:lnTo>
                  <a:cubicBezTo>
                    <a:pt x="1158669" y="142970"/>
                    <a:pt x="1190682" y="110966"/>
                    <a:pt x="1190682" y="71485"/>
                  </a:cubicBezTo>
                  <a:cubicBezTo>
                    <a:pt x="1190682" y="31995"/>
                    <a:pt x="1158678" y="0"/>
                    <a:pt x="1119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722;p74"/>
            <p:cNvSpPr/>
            <p:nvPr/>
          </p:nvSpPr>
          <p:spPr>
            <a:xfrm>
              <a:off x="4919529" y="2962055"/>
              <a:ext cx="1700679" cy="142970"/>
            </a:xfrm>
            <a:custGeom>
              <a:avLst/>
              <a:gdLst/>
              <a:ahLst/>
              <a:cxnLst/>
              <a:rect l="l" t="t" r="r" b="b"/>
              <a:pathLst>
                <a:path w="1700679" h="142970" extrusionOk="0">
                  <a:moveTo>
                    <a:pt x="1629194" y="0"/>
                  </a:moveTo>
                  <a:lnTo>
                    <a:pt x="71485" y="0"/>
                  </a:lnTo>
                  <a:cubicBezTo>
                    <a:pt x="32004" y="0"/>
                    <a:pt x="0" y="32004"/>
                    <a:pt x="0" y="71485"/>
                  </a:cubicBezTo>
                  <a:cubicBezTo>
                    <a:pt x="0" y="110966"/>
                    <a:pt x="32004" y="142970"/>
                    <a:pt x="71485" y="142970"/>
                  </a:cubicBezTo>
                  <a:lnTo>
                    <a:pt x="1629194" y="142970"/>
                  </a:lnTo>
                  <a:cubicBezTo>
                    <a:pt x="1668675" y="142980"/>
                    <a:pt x="1700679" y="110976"/>
                    <a:pt x="1700679" y="71485"/>
                  </a:cubicBezTo>
                  <a:cubicBezTo>
                    <a:pt x="1700679" y="31994"/>
                    <a:pt x="1668675" y="0"/>
                    <a:pt x="1629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723;p74"/>
            <p:cNvSpPr/>
            <p:nvPr/>
          </p:nvSpPr>
          <p:spPr>
            <a:xfrm>
              <a:off x="3657596" y="1500282"/>
              <a:ext cx="4719235" cy="3857434"/>
            </a:xfrm>
            <a:custGeom>
              <a:avLst/>
              <a:gdLst/>
              <a:ahLst/>
              <a:cxnLst/>
              <a:rect l="l" t="t" r="r" b="b"/>
              <a:pathLst>
                <a:path w="4719235" h="3857434" extrusionOk="0">
                  <a:moveTo>
                    <a:pt x="4244001" y="0"/>
                  </a:moveTo>
                  <a:lnTo>
                    <a:pt x="1289632" y="0"/>
                  </a:lnTo>
                  <a:cubicBezTo>
                    <a:pt x="1027942" y="0"/>
                    <a:pt x="815049" y="212903"/>
                    <a:pt x="815049" y="474593"/>
                  </a:cubicBezTo>
                  <a:lnTo>
                    <a:pt x="815049" y="3287364"/>
                  </a:lnTo>
                  <a:lnTo>
                    <a:pt x="71480" y="3287364"/>
                  </a:lnTo>
                  <a:cubicBezTo>
                    <a:pt x="52401" y="3287364"/>
                    <a:pt x="34103" y="3294993"/>
                    <a:pt x="20683" y="3308547"/>
                  </a:cubicBezTo>
                  <a:cubicBezTo>
                    <a:pt x="7252" y="3322111"/>
                    <a:pt x="-196" y="3340475"/>
                    <a:pt x="4" y="3359553"/>
                  </a:cubicBezTo>
                  <a:cubicBezTo>
                    <a:pt x="2823" y="3643398"/>
                    <a:pt x="206801" y="3857435"/>
                    <a:pt x="474473" y="3857435"/>
                  </a:cubicBezTo>
                  <a:lnTo>
                    <a:pt x="3428842" y="3857435"/>
                  </a:lnTo>
                  <a:lnTo>
                    <a:pt x="3437843" y="3857435"/>
                  </a:lnTo>
                  <a:cubicBezTo>
                    <a:pt x="3699533" y="3857435"/>
                    <a:pt x="3912426" y="3644532"/>
                    <a:pt x="3912426" y="3382842"/>
                  </a:cubicBezTo>
                  <a:lnTo>
                    <a:pt x="3912426" y="2516610"/>
                  </a:lnTo>
                  <a:cubicBezTo>
                    <a:pt x="3912426" y="2477129"/>
                    <a:pt x="3880413" y="2445134"/>
                    <a:pt x="3840932" y="2445134"/>
                  </a:cubicBezTo>
                  <a:cubicBezTo>
                    <a:pt x="3801451" y="2445134"/>
                    <a:pt x="3769447" y="2477138"/>
                    <a:pt x="3769447" y="2516619"/>
                  </a:cubicBezTo>
                  <a:lnTo>
                    <a:pt x="3769447" y="3382852"/>
                  </a:lnTo>
                  <a:cubicBezTo>
                    <a:pt x="3769447" y="3565713"/>
                    <a:pt x="3620685" y="3714464"/>
                    <a:pt x="3437843" y="3714464"/>
                  </a:cubicBezTo>
                  <a:lnTo>
                    <a:pt x="3428842" y="3714464"/>
                  </a:lnTo>
                  <a:cubicBezTo>
                    <a:pt x="3241876" y="3714464"/>
                    <a:pt x="3099363" y="3561274"/>
                    <a:pt x="3097343" y="3358144"/>
                  </a:cubicBezTo>
                  <a:cubicBezTo>
                    <a:pt x="3096953" y="3318939"/>
                    <a:pt x="3065063" y="3287364"/>
                    <a:pt x="3025858" y="3287364"/>
                  </a:cubicBezTo>
                  <a:lnTo>
                    <a:pt x="958057" y="3287364"/>
                  </a:lnTo>
                  <a:lnTo>
                    <a:pt x="958057" y="474583"/>
                  </a:lnTo>
                  <a:cubicBezTo>
                    <a:pt x="958057" y="291722"/>
                    <a:pt x="1106818" y="142970"/>
                    <a:pt x="1289660" y="142970"/>
                  </a:cubicBezTo>
                  <a:lnTo>
                    <a:pt x="3904825" y="142970"/>
                  </a:lnTo>
                  <a:cubicBezTo>
                    <a:pt x="3902730" y="145113"/>
                    <a:pt x="3900749" y="147361"/>
                    <a:pt x="3898691" y="149552"/>
                  </a:cubicBezTo>
                  <a:cubicBezTo>
                    <a:pt x="3896196" y="152210"/>
                    <a:pt x="3893672" y="154838"/>
                    <a:pt x="3891233" y="157544"/>
                  </a:cubicBezTo>
                  <a:cubicBezTo>
                    <a:pt x="3888652" y="160411"/>
                    <a:pt x="3886166" y="163354"/>
                    <a:pt x="3883661" y="166287"/>
                  </a:cubicBezTo>
                  <a:cubicBezTo>
                    <a:pt x="3881251" y="169097"/>
                    <a:pt x="3878822" y="171879"/>
                    <a:pt x="3876479" y="174746"/>
                  </a:cubicBezTo>
                  <a:cubicBezTo>
                    <a:pt x="3874050" y="177717"/>
                    <a:pt x="3871726" y="180765"/>
                    <a:pt x="3869364" y="183794"/>
                  </a:cubicBezTo>
                  <a:cubicBezTo>
                    <a:pt x="3867078" y="186728"/>
                    <a:pt x="3864773" y="189633"/>
                    <a:pt x="3862553" y="192624"/>
                  </a:cubicBezTo>
                  <a:cubicBezTo>
                    <a:pt x="3860286" y="195691"/>
                    <a:pt x="3858115" y="198825"/>
                    <a:pt x="3855915" y="201949"/>
                  </a:cubicBezTo>
                  <a:cubicBezTo>
                    <a:pt x="3853752" y="205016"/>
                    <a:pt x="3851562" y="208064"/>
                    <a:pt x="3849466" y="211179"/>
                  </a:cubicBezTo>
                  <a:cubicBezTo>
                    <a:pt x="3847361" y="214332"/>
                    <a:pt x="3845351" y="217551"/>
                    <a:pt x="3843322" y="220761"/>
                  </a:cubicBezTo>
                  <a:cubicBezTo>
                    <a:pt x="3841294" y="223952"/>
                    <a:pt x="3839236" y="227114"/>
                    <a:pt x="3837284" y="230353"/>
                  </a:cubicBezTo>
                  <a:cubicBezTo>
                    <a:pt x="3835321" y="233610"/>
                    <a:pt x="3833474" y="236934"/>
                    <a:pt x="3831597" y="240240"/>
                  </a:cubicBezTo>
                  <a:cubicBezTo>
                    <a:pt x="3829721" y="243526"/>
                    <a:pt x="3827797" y="246793"/>
                    <a:pt x="3825996" y="250136"/>
                  </a:cubicBezTo>
                  <a:cubicBezTo>
                    <a:pt x="3824187" y="253479"/>
                    <a:pt x="3822510" y="256899"/>
                    <a:pt x="3820786" y="260299"/>
                  </a:cubicBezTo>
                  <a:cubicBezTo>
                    <a:pt x="3819062" y="263690"/>
                    <a:pt x="3817291" y="267052"/>
                    <a:pt x="3815652" y="270481"/>
                  </a:cubicBezTo>
                  <a:cubicBezTo>
                    <a:pt x="3814005" y="273929"/>
                    <a:pt x="3812490" y="277444"/>
                    <a:pt x="3810919" y="280930"/>
                  </a:cubicBezTo>
                  <a:cubicBezTo>
                    <a:pt x="3809356" y="284407"/>
                    <a:pt x="3807747" y="287855"/>
                    <a:pt x="3806270" y="291370"/>
                  </a:cubicBezTo>
                  <a:cubicBezTo>
                    <a:pt x="3804775" y="294923"/>
                    <a:pt x="3803422" y="298542"/>
                    <a:pt x="3802013" y="302133"/>
                  </a:cubicBezTo>
                  <a:cubicBezTo>
                    <a:pt x="3800622" y="305676"/>
                    <a:pt x="3799184" y="309191"/>
                    <a:pt x="3797879" y="312772"/>
                  </a:cubicBezTo>
                  <a:cubicBezTo>
                    <a:pt x="3796536" y="316449"/>
                    <a:pt x="3795345" y="320192"/>
                    <a:pt x="3794097" y="323917"/>
                  </a:cubicBezTo>
                  <a:cubicBezTo>
                    <a:pt x="3792897" y="327498"/>
                    <a:pt x="3791630" y="331041"/>
                    <a:pt x="3790506" y="334661"/>
                  </a:cubicBezTo>
                  <a:cubicBezTo>
                    <a:pt x="3789325" y="338471"/>
                    <a:pt x="3788306" y="342348"/>
                    <a:pt x="3787220" y="346205"/>
                  </a:cubicBezTo>
                  <a:cubicBezTo>
                    <a:pt x="3786211" y="349806"/>
                    <a:pt x="3785125" y="353378"/>
                    <a:pt x="3784191" y="357016"/>
                  </a:cubicBezTo>
                  <a:cubicBezTo>
                    <a:pt x="3783172" y="361017"/>
                    <a:pt x="3782315" y="365074"/>
                    <a:pt x="3781391" y="369113"/>
                  </a:cubicBezTo>
                  <a:cubicBezTo>
                    <a:pt x="3780581" y="372666"/>
                    <a:pt x="3779686" y="376199"/>
                    <a:pt x="3778962" y="379781"/>
                  </a:cubicBezTo>
                  <a:cubicBezTo>
                    <a:pt x="3778105" y="383981"/>
                    <a:pt x="3777428" y="388229"/>
                    <a:pt x="3776686" y="392468"/>
                  </a:cubicBezTo>
                  <a:cubicBezTo>
                    <a:pt x="3776076" y="395973"/>
                    <a:pt x="3775371" y="399440"/>
                    <a:pt x="3774838" y="402965"/>
                  </a:cubicBezTo>
                  <a:cubicBezTo>
                    <a:pt x="3774152" y="407489"/>
                    <a:pt x="3773657" y="412071"/>
                    <a:pt x="3773095" y="416633"/>
                  </a:cubicBezTo>
                  <a:cubicBezTo>
                    <a:pt x="3772695" y="419929"/>
                    <a:pt x="3772190" y="423186"/>
                    <a:pt x="3771856" y="426501"/>
                  </a:cubicBezTo>
                  <a:cubicBezTo>
                    <a:pt x="3771342" y="431606"/>
                    <a:pt x="3771028" y="436769"/>
                    <a:pt x="3770675" y="441922"/>
                  </a:cubicBezTo>
                  <a:cubicBezTo>
                    <a:pt x="3770485" y="444751"/>
                    <a:pt x="3770180" y="447561"/>
                    <a:pt x="3770037" y="450399"/>
                  </a:cubicBezTo>
                  <a:cubicBezTo>
                    <a:pt x="3769637" y="458410"/>
                    <a:pt x="3769427" y="466477"/>
                    <a:pt x="3769427" y="474593"/>
                  </a:cubicBezTo>
                  <a:lnTo>
                    <a:pt x="3769427" y="498586"/>
                  </a:lnTo>
                  <a:lnTo>
                    <a:pt x="3769427" y="1109072"/>
                  </a:lnTo>
                  <a:cubicBezTo>
                    <a:pt x="3769427" y="1148563"/>
                    <a:pt x="3801432" y="1180557"/>
                    <a:pt x="3840913" y="1180557"/>
                  </a:cubicBezTo>
                  <a:cubicBezTo>
                    <a:pt x="3880394" y="1180557"/>
                    <a:pt x="3912398" y="1148553"/>
                    <a:pt x="3912398" y="1109072"/>
                  </a:cubicBezTo>
                  <a:lnTo>
                    <a:pt x="3912398" y="570071"/>
                  </a:lnTo>
                  <a:lnTo>
                    <a:pt x="4647757" y="570071"/>
                  </a:lnTo>
                  <a:cubicBezTo>
                    <a:pt x="4666835" y="570071"/>
                    <a:pt x="4685133" y="562442"/>
                    <a:pt x="4698553" y="548888"/>
                  </a:cubicBezTo>
                  <a:cubicBezTo>
                    <a:pt x="4711984" y="535324"/>
                    <a:pt x="4719432" y="516960"/>
                    <a:pt x="4719232" y="497881"/>
                  </a:cubicBezTo>
                  <a:cubicBezTo>
                    <a:pt x="4716413" y="214036"/>
                    <a:pt x="4512435" y="0"/>
                    <a:pt x="4244001" y="0"/>
                  </a:cubicBezTo>
                  <a:close/>
                  <a:moveTo>
                    <a:pt x="2959355" y="3430343"/>
                  </a:moveTo>
                  <a:cubicBezTo>
                    <a:pt x="2960336" y="3437744"/>
                    <a:pt x="2961479" y="3445069"/>
                    <a:pt x="2962746" y="3452346"/>
                  </a:cubicBezTo>
                  <a:cubicBezTo>
                    <a:pt x="2963165" y="3454784"/>
                    <a:pt x="2963679" y="3457175"/>
                    <a:pt x="2964136" y="3459604"/>
                  </a:cubicBezTo>
                  <a:cubicBezTo>
                    <a:pt x="2965041" y="3464414"/>
                    <a:pt x="2965946" y="3469224"/>
                    <a:pt x="2966975" y="3473968"/>
                  </a:cubicBezTo>
                  <a:cubicBezTo>
                    <a:pt x="2967585" y="3476816"/>
                    <a:pt x="2968280" y="3479616"/>
                    <a:pt x="2968927" y="3482435"/>
                  </a:cubicBezTo>
                  <a:cubicBezTo>
                    <a:pt x="2969918" y="3486712"/>
                    <a:pt x="2970918" y="3490989"/>
                    <a:pt x="2972014" y="3495208"/>
                  </a:cubicBezTo>
                  <a:cubicBezTo>
                    <a:pt x="2972776" y="3498171"/>
                    <a:pt x="2973604" y="3501104"/>
                    <a:pt x="2974414" y="3504038"/>
                  </a:cubicBezTo>
                  <a:cubicBezTo>
                    <a:pt x="2975528" y="3508058"/>
                    <a:pt x="2976652" y="3512068"/>
                    <a:pt x="2977853" y="3516040"/>
                  </a:cubicBezTo>
                  <a:cubicBezTo>
                    <a:pt x="2978748" y="3519021"/>
                    <a:pt x="2979691" y="3521983"/>
                    <a:pt x="2980643" y="3524936"/>
                  </a:cubicBezTo>
                  <a:cubicBezTo>
                    <a:pt x="2981882" y="3528803"/>
                    <a:pt x="2983167" y="3532651"/>
                    <a:pt x="2984491" y="3536471"/>
                  </a:cubicBezTo>
                  <a:cubicBezTo>
                    <a:pt x="2985510" y="3539414"/>
                    <a:pt x="2986549" y="3542348"/>
                    <a:pt x="2987625" y="3545262"/>
                  </a:cubicBezTo>
                  <a:cubicBezTo>
                    <a:pt x="2989016" y="3549053"/>
                    <a:pt x="2990454" y="3552806"/>
                    <a:pt x="2991930" y="3556540"/>
                  </a:cubicBezTo>
                  <a:cubicBezTo>
                    <a:pt x="2993054" y="3559378"/>
                    <a:pt x="2994169" y="3562217"/>
                    <a:pt x="2995331" y="3565027"/>
                  </a:cubicBezTo>
                  <a:cubicBezTo>
                    <a:pt x="2996903" y="3568808"/>
                    <a:pt x="2998541" y="3572542"/>
                    <a:pt x="3000189" y="3576276"/>
                  </a:cubicBezTo>
                  <a:cubicBezTo>
                    <a:pt x="3001370" y="3578952"/>
                    <a:pt x="3002541" y="3581638"/>
                    <a:pt x="3003770" y="3584286"/>
                  </a:cubicBezTo>
                  <a:cubicBezTo>
                    <a:pt x="3005580" y="3588191"/>
                    <a:pt x="3007485" y="3592040"/>
                    <a:pt x="3009380" y="3595878"/>
                  </a:cubicBezTo>
                  <a:cubicBezTo>
                    <a:pt x="3010561" y="3598259"/>
                    <a:pt x="3011695" y="3600660"/>
                    <a:pt x="3012914" y="3603022"/>
                  </a:cubicBezTo>
                  <a:cubicBezTo>
                    <a:pt x="3015238" y="3607527"/>
                    <a:pt x="3017667" y="3611956"/>
                    <a:pt x="3020115" y="3616376"/>
                  </a:cubicBezTo>
                  <a:cubicBezTo>
                    <a:pt x="3021001" y="3617986"/>
                    <a:pt x="3021848" y="3619624"/>
                    <a:pt x="3022753" y="3621215"/>
                  </a:cubicBezTo>
                  <a:cubicBezTo>
                    <a:pt x="3026154" y="3627196"/>
                    <a:pt x="3029669" y="3633083"/>
                    <a:pt x="3033297" y="3638874"/>
                  </a:cubicBezTo>
                  <a:cubicBezTo>
                    <a:pt x="3034145" y="3640227"/>
                    <a:pt x="3035050" y="3641522"/>
                    <a:pt x="3035907" y="3642865"/>
                  </a:cubicBezTo>
                  <a:cubicBezTo>
                    <a:pt x="3038736" y="3647294"/>
                    <a:pt x="3041603" y="3651695"/>
                    <a:pt x="3044566" y="3656009"/>
                  </a:cubicBezTo>
                  <a:cubicBezTo>
                    <a:pt x="3045937" y="3658000"/>
                    <a:pt x="3047366" y="3659934"/>
                    <a:pt x="3048757" y="3661905"/>
                  </a:cubicBezTo>
                  <a:cubicBezTo>
                    <a:pt x="3051309" y="3665506"/>
                    <a:pt x="3053862" y="3669097"/>
                    <a:pt x="3056510" y="3672612"/>
                  </a:cubicBezTo>
                  <a:cubicBezTo>
                    <a:pt x="3058101" y="3674726"/>
                    <a:pt x="3059729" y="3676783"/>
                    <a:pt x="3061349" y="3678870"/>
                  </a:cubicBezTo>
                  <a:cubicBezTo>
                    <a:pt x="3063901" y="3682156"/>
                    <a:pt x="3066473" y="3685432"/>
                    <a:pt x="3069102" y="3688633"/>
                  </a:cubicBezTo>
                  <a:cubicBezTo>
                    <a:pt x="3070836" y="3690738"/>
                    <a:pt x="3072598" y="3692814"/>
                    <a:pt x="3074360" y="3694890"/>
                  </a:cubicBezTo>
                  <a:cubicBezTo>
                    <a:pt x="3076989" y="3697996"/>
                    <a:pt x="3079656" y="3701063"/>
                    <a:pt x="3082361" y="3704092"/>
                  </a:cubicBezTo>
                  <a:cubicBezTo>
                    <a:pt x="3084180" y="3706130"/>
                    <a:pt x="3086028" y="3708140"/>
                    <a:pt x="3087885" y="3710140"/>
                  </a:cubicBezTo>
                  <a:cubicBezTo>
                    <a:pt x="3089209" y="3711569"/>
                    <a:pt x="3090485" y="3713055"/>
                    <a:pt x="3091829" y="3714464"/>
                  </a:cubicBezTo>
                  <a:lnTo>
                    <a:pt x="474463" y="3714464"/>
                  </a:lnTo>
                  <a:lnTo>
                    <a:pt x="474463" y="3714464"/>
                  </a:lnTo>
                  <a:cubicBezTo>
                    <a:pt x="310405" y="3714464"/>
                    <a:pt x="180569" y="3596497"/>
                    <a:pt x="149851" y="3430343"/>
                  </a:cubicBezTo>
                  <a:lnTo>
                    <a:pt x="2959355" y="3430343"/>
                  </a:lnTo>
                  <a:close/>
                  <a:moveTo>
                    <a:pt x="3915922" y="427082"/>
                  </a:moveTo>
                  <a:cubicBezTo>
                    <a:pt x="3915950" y="426596"/>
                    <a:pt x="3915998" y="426091"/>
                    <a:pt x="3916065" y="425596"/>
                  </a:cubicBezTo>
                  <a:cubicBezTo>
                    <a:pt x="3916389" y="423415"/>
                    <a:pt x="3916789" y="421253"/>
                    <a:pt x="3917160" y="419091"/>
                  </a:cubicBezTo>
                  <a:cubicBezTo>
                    <a:pt x="3917675" y="416043"/>
                    <a:pt x="3918199" y="412995"/>
                    <a:pt x="3918799" y="409966"/>
                  </a:cubicBezTo>
                  <a:cubicBezTo>
                    <a:pt x="3919256" y="407660"/>
                    <a:pt x="3919770" y="405375"/>
                    <a:pt x="3920275" y="403089"/>
                  </a:cubicBezTo>
                  <a:cubicBezTo>
                    <a:pt x="3920904" y="400250"/>
                    <a:pt x="3921542" y="397421"/>
                    <a:pt x="3922237" y="394611"/>
                  </a:cubicBezTo>
                  <a:cubicBezTo>
                    <a:pt x="3922828" y="392249"/>
                    <a:pt x="3923456" y="389896"/>
                    <a:pt x="3924094" y="387553"/>
                  </a:cubicBezTo>
                  <a:cubicBezTo>
                    <a:pt x="3924828" y="384877"/>
                    <a:pt x="3925580" y="382200"/>
                    <a:pt x="3926371" y="379552"/>
                  </a:cubicBezTo>
                  <a:cubicBezTo>
                    <a:pt x="3927085" y="377152"/>
                    <a:pt x="3927838" y="374771"/>
                    <a:pt x="3928609" y="372399"/>
                  </a:cubicBezTo>
                  <a:cubicBezTo>
                    <a:pt x="3929428" y="369865"/>
                    <a:pt x="3930286" y="367351"/>
                    <a:pt x="3931172" y="364836"/>
                  </a:cubicBezTo>
                  <a:cubicBezTo>
                    <a:pt x="3932029" y="362407"/>
                    <a:pt x="3932896" y="359978"/>
                    <a:pt x="3933810" y="357578"/>
                  </a:cubicBezTo>
                  <a:cubicBezTo>
                    <a:pt x="3934705" y="355206"/>
                    <a:pt x="3935648" y="352863"/>
                    <a:pt x="3936601" y="350510"/>
                  </a:cubicBezTo>
                  <a:cubicBezTo>
                    <a:pt x="3937601" y="348034"/>
                    <a:pt x="3938601" y="345567"/>
                    <a:pt x="3939668" y="343119"/>
                  </a:cubicBezTo>
                  <a:cubicBezTo>
                    <a:pt x="3940611" y="340938"/>
                    <a:pt x="3941611" y="338785"/>
                    <a:pt x="3942601" y="336633"/>
                  </a:cubicBezTo>
                  <a:cubicBezTo>
                    <a:pt x="3943773" y="334089"/>
                    <a:pt x="3944935" y="331527"/>
                    <a:pt x="3946164" y="329022"/>
                  </a:cubicBezTo>
                  <a:cubicBezTo>
                    <a:pt x="3947078" y="327155"/>
                    <a:pt x="3948059" y="325326"/>
                    <a:pt x="3949012" y="323479"/>
                  </a:cubicBezTo>
                  <a:cubicBezTo>
                    <a:pt x="3950422" y="320735"/>
                    <a:pt x="3951812" y="317992"/>
                    <a:pt x="3953298" y="315297"/>
                  </a:cubicBezTo>
                  <a:cubicBezTo>
                    <a:pt x="3953870" y="314249"/>
                    <a:pt x="3954498" y="313239"/>
                    <a:pt x="3955079" y="312201"/>
                  </a:cubicBezTo>
                  <a:cubicBezTo>
                    <a:pt x="3961680" y="300514"/>
                    <a:pt x="3968929" y="289236"/>
                    <a:pt x="3976853" y="278482"/>
                  </a:cubicBezTo>
                  <a:cubicBezTo>
                    <a:pt x="3976930" y="278378"/>
                    <a:pt x="3976996" y="278282"/>
                    <a:pt x="3977073" y="278178"/>
                  </a:cubicBezTo>
                  <a:cubicBezTo>
                    <a:pt x="3979625" y="274730"/>
                    <a:pt x="3982264" y="271348"/>
                    <a:pt x="3984940" y="267995"/>
                  </a:cubicBezTo>
                  <a:cubicBezTo>
                    <a:pt x="3985369" y="267462"/>
                    <a:pt x="3985778" y="266919"/>
                    <a:pt x="3986207" y="266386"/>
                  </a:cubicBezTo>
                  <a:cubicBezTo>
                    <a:pt x="3988826" y="263147"/>
                    <a:pt x="3991532" y="259975"/>
                    <a:pt x="3994265" y="256842"/>
                  </a:cubicBezTo>
                  <a:cubicBezTo>
                    <a:pt x="3994770" y="256261"/>
                    <a:pt x="3995275" y="255670"/>
                    <a:pt x="3995789" y="255089"/>
                  </a:cubicBezTo>
                  <a:cubicBezTo>
                    <a:pt x="3998570" y="251946"/>
                    <a:pt x="4001419" y="248869"/>
                    <a:pt x="4004324" y="245831"/>
                  </a:cubicBezTo>
                  <a:cubicBezTo>
                    <a:pt x="4004800" y="245335"/>
                    <a:pt x="4005267" y="244831"/>
                    <a:pt x="4005752" y="244335"/>
                  </a:cubicBezTo>
                  <a:cubicBezTo>
                    <a:pt x="4008762" y="241230"/>
                    <a:pt x="4011829" y="238173"/>
                    <a:pt x="4014953" y="235182"/>
                  </a:cubicBezTo>
                  <a:cubicBezTo>
                    <a:pt x="4015306" y="234848"/>
                    <a:pt x="4015658" y="234515"/>
                    <a:pt x="4016011" y="234172"/>
                  </a:cubicBezTo>
                  <a:cubicBezTo>
                    <a:pt x="4019306" y="231048"/>
                    <a:pt x="4022659" y="227981"/>
                    <a:pt x="4026088" y="224990"/>
                  </a:cubicBezTo>
                  <a:cubicBezTo>
                    <a:pt x="4026202" y="224885"/>
                    <a:pt x="4026326" y="224790"/>
                    <a:pt x="4026441" y="224685"/>
                  </a:cubicBezTo>
                  <a:cubicBezTo>
                    <a:pt x="4070218" y="186557"/>
                    <a:pt x="4124091" y="159668"/>
                    <a:pt x="4183546" y="148600"/>
                  </a:cubicBezTo>
                  <a:cubicBezTo>
                    <a:pt x="4183575" y="148590"/>
                    <a:pt x="4183613" y="148590"/>
                    <a:pt x="4183641" y="148581"/>
                  </a:cubicBezTo>
                  <a:cubicBezTo>
                    <a:pt x="4188509" y="147676"/>
                    <a:pt x="4193423" y="146876"/>
                    <a:pt x="4198367" y="146190"/>
                  </a:cubicBezTo>
                  <a:cubicBezTo>
                    <a:pt x="4198662" y="146152"/>
                    <a:pt x="4198957" y="146114"/>
                    <a:pt x="4199253" y="146075"/>
                  </a:cubicBezTo>
                  <a:cubicBezTo>
                    <a:pt x="4203968" y="145428"/>
                    <a:pt x="4208711" y="144875"/>
                    <a:pt x="4213483" y="144428"/>
                  </a:cubicBezTo>
                  <a:cubicBezTo>
                    <a:pt x="4214207" y="144361"/>
                    <a:pt x="4214941" y="144323"/>
                    <a:pt x="4215674" y="144266"/>
                  </a:cubicBezTo>
                  <a:cubicBezTo>
                    <a:pt x="4220046" y="143885"/>
                    <a:pt x="4224427" y="143561"/>
                    <a:pt x="4228847" y="143351"/>
                  </a:cubicBezTo>
                  <a:cubicBezTo>
                    <a:pt x="4231400" y="143237"/>
                    <a:pt x="4233971" y="143218"/>
                    <a:pt x="4236543" y="143151"/>
                  </a:cubicBezTo>
                  <a:cubicBezTo>
                    <a:pt x="4239306" y="143085"/>
                    <a:pt x="4242058" y="142961"/>
                    <a:pt x="4244840" y="142961"/>
                  </a:cubicBezTo>
                  <a:cubicBezTo>
                    <a:pt x="4408898" y="142961"/>
                    <a:pt x="4538733" y="260928"/>
                    <a:pt x="4569451" y="427082"/>
                  </a:cubicBezTo>
                  <a:lnTo>
                    <a:pt x="3915922" y="4270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724;p74"/>
            <p:cNvSpPr/>
            <p:nvPr/>
          </p:nvSpPr>
          <p:spPr>
            <a:xfrm>
              <a:off x="6219885" y="2745794"/>
              <a:ext cx="2314501" cy="1850198"/>
            </a:xfrm>
            <a:custGeom>
              <a:avLst/>
              <a:gdLst/>
              <a:ahLst/>
              <a:cxnLst/>
              <a:rect l="l" t="t" r="r" b="b"/>
              <a:pathLst>
                <a:path w="2314501" h="1850198" extrusionOk="0">
                  <a:moveTo>
                    <a:pt x="2314438" y="71995"/>
                  </a:moveTo>
                  <a:cubicBezTo>
                    <a:pt x="2314429" y="71167"/>
                    <a:pt x="2314410" y="70338"/>
                    <a:pt x="2314381" y="69500"/>
                  </a:cubicBezTo>
                  <a:cubicBezTo>
                    <a:pt x="2314095" y="62775"/>
                    <a:pt x="2312886" y="56298"/>
                    <a:pt x="2310857" y="50164"/>
                  </a:cubicBezTo>
                  <a:cubicBezTo>
                    <a:pt x="2310762" y="49859"/>
                    <a:pt x="2310723" y="49545"/>
                    <a:pt x="2310619" y="49250"/>
                  </a:cubicBezTo>
                  <a:cubicBezTo>
                    <a:pt x="2310533" y="49002"/>
                    <a:pt x="2310390" y="48774"/>
                    <a:pt x="2310305" y="48526"/>
                  </a:cubicBezTo>
                  <a:cubicBezTo>
                    <a:pt x="2309181" y="45392"/>
                    <a:pt x="2307885" y="42344"/>
                    <a:pt x="2306361" y="39430"/>
                  </a:cubicBezTo>
                  <a:cubicBezTo>
                    <a:pt x="2306171" y="39068"/>
                    <a:pt x="2305952" y="38734"/>
                    <a:pt x="2305761" y="38372"/>
                  </a:cubicBezTo>
                  <a:cubicBezTo>
                    <a:pt x="2304351" y="35801"/>
                    <a:pt x="2302789" y="33334"/>
                    <a:pt x="2301084" y="30962"/>
                  </a:cubicBezTo>
                  <a:cubicBezTo>
                    <a:pt x="2300722" y="30457"/>
                    <a:pt x="2300379" y="29933"/>
                    <a:pt x="2300008" y="29438"/>
                  </a:cubicBezTo>
                  <a:cubicBezTo>
                    <a:pt x="2298132" y="26961"/>
                    <a:pt x="2296093" y="24618"/>
                    <a:pt x="2293912" y="22408"/>
                  </a:cubicBezTo>
                  <a:cubicBezTo>
                    <a:pt x="2293436" y="21923"/>
                    <a:pt x="2292931" y="21475"/>
                    <a:pt x="2292445" y="21008"/>
                  </a:cubicBezTo>
                  <a:cubicBezTo>
                    <a:pt x="2290388" y="19027"/>
                    <a:pt x="2288216" y="17170"/>
                    <a:pt x="2285930" y="15446"/>
                  </a:cubicBezTo>
                  <a:cubicBezTo>
                    <a:pt x="2285625" y="15217"/>
                    <a:pt x="2285340" y="14960"/>
                    <a:pt x="2285025" y="14731"/>
                  </a:cubicBezTo>
                  <a:cubicBezTo>
                    <a:pt x="2282453" y="12864"/>
                    <a:pt x="2279729" y="11197"/>
                    <a:pt x="2276919" y="9673"/>
                  </a:cubicBezTo>
                  <a:cubicBezTo>
                    <a:pt x="2276376" y="9378"/>
                    <a:pt x="2275833" y="9111"/>
                    <a:pt x="2275281" y="8835"/>
                  </a:cubicBezTo>
                  <a:cubicBezTo>
                    <a:pt x="2272414" y="7387"/>
                    <a:pt x="2269480" y="6063"/>
                    <a:pt x="2266404" y="5006"/>
                  </a:cubicBezTo>
                  <a:cubicBezTo>
                    <a:pt x="2266385" y="4997"/>
                    <a:pt x="2266366" y="4987"/>
                    <a:pt x="2266347" y="4987"/>
                  </a:cubicBezTo>
                  <a:cubicBezTo>
                    <a:pt x="2263289" y="3939"/>
                    <a:pt x="2260117" y="3149"/>
                    <a:pt x="2256888" y="2511"/>
                  </a:cubicBezTo>
                  <a:cubicBezTo>
                    <a:pt x="2256174" y="2368"/>
                    <a:pt x="2255459" y="2244"/>
                    <a:pt x="2254736" y="2130"/>
                  </a:cubicBezTo>
                  <a:cubicBezTo>
                    <a:pt x="2251507" y="1596"/>
                    <a:pt x="2248230" y="1196"/>
                    <a:pt x="2244868" y="1111"/>
                  </a:cubicBezTo>
                  <a:cubicBezTo>
                    <a:pt x="1646717" y="-14368"/>
                    <a:pt x="866752" y="129622"/>
                    <a:pt x="472427" y="579773"/>
                  </a:cubicBezTo>
                  <a:cubicBezTo>
                    <a:pt x="299853" y="776779"/>
                    <a:pt x="220224" y="1026715"/>
                    <a:pt x="143224" y="1268412"/>
                  </a:cubicBezTo>
                  <a:cubicBezTo>
                    <a:pt x="136919" y="1288195"/>
                    <a:pt x="130622" y="1307969"/>
                    <a:pt x="124269" y="1327714"/>
                  </a:cubicBezTo>
                  <a:cubicBezTo>
                    <a:pt x="124002" y="1328543"/>
                    <a:pt x="123745" y="1329381"/>
                    <a:pt x="123507" y="1330229"/>
                  </a:cubicBezTo>
                  <a:lnTo>
                    <a:pt x="2692" y="1759321"/>
                  </a:lnTo>
                  <a:cubicBezTo>
                    <a:pt x="-8005" y="1797316"/>
                    <a:pt x="14132" y="1836807"/>
                    <a:pt x="52127" y="1847513"/>
                  </a:cubicBezTo>
                  <a:cubicBezTo>
                    <a:pt x="58604" y="1849341"/>
                    <a:pt x="65128" y="1850199"/>
                    <a:pt x="71539" y="1850199"/>
                  </a:cubicBezTo>
                  <a:cubicBezTo>
                    <a:pt x="102752" y="1850199"/>
                    <a:pt x="131442" y="1829587"/>
                    <a:pt x="140319" y="1798059"/>
                  </a:cubicBezTo>
                  <a:lnTo>
                    <a:pt x="252371" y="1400085"/>
                  </a:lnTo>
                  <a:cubicBezTo>
                    <a:pt x="389350" y="1335887"/>
                    <a:pt x="499650" y="1305864"/>
                    <a:pt x="648640" y="1265354"/>
                  </a:cubicBezTo>
                  <a:cubicBezTo>
                    <a:pt x="725925" y="1244323"/>
                    <a:pt x="813527" y="1220511"/>
                    <a:pt x="919531" y="1187906"/>
                  </a:cubicBezTo>
                  <a:cubicBezTo>
                    <a:pt x="1148702" y="1117422"/>
                    <a:pt x="1588338" y="822528"/>
                    <a:pt x="1790668" y="603576"/>
                  </a:cubicBezTo>
                  <a:cubicBezTo>
                    <a:pt x="1967623" y="412067"/>
                    <a:pt x="2116528" y="269744"/>
                    <a:pt x="2288549" y="127698"/>
                  </a:cubicBezTo>
                  <a:cubicBezTo>
                    <a:pt x="2288750" y="127536"/>
                    <a:pt x="2288902" y="127336"/>
                    <a:pt x="2289102" y="127164"/>
                  </a:cubicBezTo>
                  <a:cubicBezTo>
                    <a:pt x="2291607" y="125040"/>
                    <a:pt x="2293988" y="122783"/>
                    <a:pt x="2296179" y="120335"/>
                  </a:cubicBezTo>
                  <a:cubicBezTo>
                    <a:pt x="2296312" y="120182"/>
                    <a:pt x="2296455" y="120049"/>
                    <a:pt x="2296589" y="119906"/>
                  </a:cubicBezTo>
                  <a:cubicBezTo>
                    <a:pt x="2298751" y="117458"/>
                    <a:pt x="2300713" y="114829"/>
                    <a:pt x="2302532" y="112086"/>
                  </a:cubicBezTo>
                  <a:cubicBezTo>
                    <a:pt x="2302866" y="111581"/>
                    <a:pt x="2303189" y="111077"/>
                    <a:pt x="2303513" y="110562"/>
                  </a:cubicBezTo>
                  <a:cubicBezTo>
                    <a:pt x="2306942" y="105104"/>
                    <a:pt x="2309647" y="99170"/>
                    <a:pt x="2311514" y="92846"/>
                  </a:cubicBezTo>
                  <a:cubicBezTo>
                    <a:pt x="2311695" y="92246"/>
                    <a:pt x="2311866" y="91655"/>
                    <a:pt x="2312029" y="91045"/>
                  </a:cubicBezTo>
                  <a:cubicBezTo>
                    <a:pt x="2312857" y="87940"/>
                    <a:pt x="2313543" y="84778"/>
                    <a:pt x="2313953" y="81520"/>
                  </a:cubicBezTo>
                  <a:cubicBezTo>
                    <a:pt x="2313972" y="81387"/>
                    <a:pt x="2313972" y="81263"/>
                    <a:pt x="2313981" y="81130"/>
                  </a:cubicBezTo>
                  <a:cubicBezTo>
                    <a:pt x="2314248" y="78920"/>
                    <a:pt x="2314438" y="76682"/>
                    <a:pt x="2314495" y="74415"/>
                  </a:cubicBezTo>
                  <a:cubicBezTo>
                    <a:pt x="2314524" y="73596"/>
                    <a:pt x="2314448" y="72796"/>
                    <a:pt x="2314438" y="71995"/>
                  </a:cubicBezTo>
                  <a:close/>
                  <a:moveTo>
                    <a:pt x="579983" y="673976"/>
                  </a:moveTo>
                  <a:cubicBezTo>
                    <a:pt x="746376" y="484018"/>
                    <a:pt x="1001407" y="340829"/>
                    <a:pt x="1338002" y="248398"/>
                  </a:cubicBezTo>
                  <a:cubicBezTo>
                    <a:pt x="1428461" y="223557"/>
                    <a:pt x="1524054" y="202945"/>
                    <a:pt x="1622571" y="186677"/>
                  </a:cubicBezTo>
                  <a:cubicBezTo>
                    <a:pt x="1372244" y="308073"/>
                    <a:pt x="1132891" y="460120"/>
                    <a:pt x="999131" y="549474"/>
                  </a:cubicBezTo>
                  <a:cubicBezTo>
                    <a:pt x="783266" y="693683"/>
                    <a:pt x="550246" y="868609"/>
                    <a:pt x="378168" y="1024191"/>
                  </a:cubicBezTo>
                  <a:cubicBezTo>
                    <a:pt x="429088" y="895203"/>
                    <a:pt x="490648" y="775960"/>
                    <a:pt x="579983" y="673976"/>
                  </a:cubicBezTo>
                  <a:close/>
                  <a:moveTo>
                    <a:pt x="1685664" y="506535"/>
                  </a:moveTo>
                  <a:cubicBezTo>
                    <a:pt x="1488745" y="719638"/>
                    <a:pt x="1063444" y="994054"/>
                    <a:pt x="877506" y="1051232"/>
                  </a:cubicBezTo>
                  <a:cubicBezTo>
                    <a:pt x="773741" y="1083141"/>
                    <a:pt x="687349" y="1106649"/>
                    <a:pt x="611120" y="1127375"/>
                  </a:cubicBezTo>
                  <a:cubicBezTo>
                    <a:pt x="542150" y="1146130"/>
                    <a:pt x="479409" y="1163218"/>
                    <a:pt x="417363" y="1182915"/>
                  </a:cubicBezTo>
                  <a:cubicBezTo>
                    <a:pt x="445119" y="1156331"/>
                    <a:pt x="477656" y="1126527"/>
                    <a:pt x="516013" y="1093066"/>
                  </a:cubicBezTo>
                  <a:cubicBezTo>
                    <a:pt x="670376" y="958421"/>
                    <a:pt x="870153" y="807592"/>
                    <a:pt x="1078550" y="668375"/>
                  </a:cubicBezTo>
                  <a:cubicBezTo>
                    <a:pt x="1439377" y="427326"/>
                    <a:pt x="1765912" y="258123"/>
                    <a:pt x="2005476" y="184772"/>
                  </a:cubicBezTo>
                  <a:cubicBezTo>
                    <a:pt x="1901434" y="280593"/>
                    <a:pt x="1799098" y="383768"/>
                    <a:pt x="1685664" y="506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200958" y="2878186"/>
            <a:ext cx="3731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600" dirty="0" err="1"/>
              <a:t>Asas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endParaRPr lang="id-ID" sz="1600" dirty="0" smtClean="0"/>
          </a:p>
          <a:p>
            <a:pPr marR="0" lvl="0" algn="just"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600" dirty="0" err="1" smtClean="0"/>
              <a:t>sebab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pangkal</a:t>
            </a:r>
            <a:r>
              <a:rPr lang="en-US" sz="1600" dirty="0"/>
              <a:t> </a:t>
            </a:r>
            <a:r>
              <a:rPr lang="en-US" sz="1600" dirty="0" err="1"/>
              <a:t>tolak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1445" y="4295294"/>
            <a:ext cx="834683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600" dirty="0" err="1"/>
              <a:t>M</a:t>
            </a:r>
            <a:r>
              <a:rPr lang="en-US" sz="1600" dirty="0" err="1" smtClean="0"/>
              <a:t>enurut</a:t>
            </a:r>
            <a:r>
              <a:rPr lang="en-US" sz="1600" dirty="0" smtClean="0"/>
              <a:t> </a:t>
            </a:r>
            <a:r>
              <a:rPr lang="en-US" sz="1600" dirty="0" err="1"/>
              <a:t>Sudikno</a:t>
            </a:r>
            <a:r>
              <a:rPr lang="en-US" sz="1600" dirty="0"/>
              <a:t> </a:t>
            </a:r>
            <a:r>
              <a:rPr lang="en-US" sz="1600" dirty="0" err="1"/>
              <a:t>Mertokusumo</a:t>
            </a:r>
            <a:r>
              <a:rPr lang="en-US" sz="1600" dirty="0"/>
              <a:t> (2001) </a:t>
            </a:r>
            <a:r>
              <a:rPr lang="en-US" sz="1600" dirty="0" err="1"/>
              <a:t>asas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bukanlah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konkret</a:t>
            </a:r>
            <a:r>
              <a:rPr lang="en-US" sz="1600" dirty="0"/>
              <a:t>, </a:t>
            </a:r>
            <a:r>
              <a:rPr lang="en-US" sz="1600" dirty="0" err="1"/>
              <a:t>melainkan</a:t>
            </a:r>
            <a:r>
              <a:rPr lang="en-US" sz="1600" dirty="0"/>
              <a:t> </a:t>
            </a:r>
            <a:r>
              <a:rPr lang="en-US" sz="1600" dirty="0" err="1"/>
              <a:t>pikiran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yang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abstrak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konkret</a:t>
            </a:r>
            <a:r>
              <a:rPr lang="en-US" sz="1600" dirty="0"/>
              <a:t> yang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di </a:t>
            </a:r>
            <a:r>
              <a:rPr lang="en-US" sz="1600" dirty="0" err="1"/>
              <a:t>belakang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yang </a:t>
            </a:r>
            <a:r>
              <a:rPr lang="en-US" sz="1600" dirty="0" err="1"/>
              <a:t>terjelma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perundang</a:t>
            </a:r>
            <a:r>
              <a:rPr lang="en-US" sz="1600" dirty="0"/>
              <a:t>- </a:t>
            </a:r>
            <a:r>
              <a:rPr lang="en-US" sz="1600" dirty="0" err="1"/>
              <a:t>undangan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 </a:t>
            </a:r>
            <a:r>
              <a:rPr lang="en-US" sz="1600" dirty="0" err="1"/>
              <a:t>putusan</a:t>
            </a:r>
            <a:r>
              <a:rPr lang="en-US" sz="1600" dirty="0"/>
              <a:t>  hakim  yang  </a:t>
            </a:r>
            <a:r>
              <a:rPr lang="en-US" sz="1600" dirty="0" err="1"/>
              <a:t>merupakan</a:t>
            </a:r>
            <a:r>
              <a:rPr lang="en-US" sz="1600" dirty="0"/>
              <a:t>  </a:t>
            </a:r>
            <a:r>
              <a:rPr lang="en-US" sz="1600" dirty="0" err="1"/>
              <a:t>hukum</a:t>
            </a:r>
            <a:r>
              <a:rPr lang="en-US" sz="1600" dirty="0"/>
              <a:t>  </a:t>
            </a:r>
            <a:r>
              <a:rPr lang="en-US" sz="1600" dirty="0" err="1"/>
              <a:t>positif</a:t>
            </a:r>
            <a:r>
              <a:rPr lang="en-US" sz="1600" dirty="0"/>
              <a:t>  </a:t>
            </a:r>
            <a:r>
              <a:rPr lang="en-US" sz="1600" dirty="0" err="1"/>
              <a:t>dan</a:t>
            </a:r>
            <a:r>
              <a:rPr lang="en-US" sz="1600" dirty="0"/>
              <a:t>  </a:t>
            </a:r>
            <a:r>
              <a:rPr lang="en-US" sz="1600" dirty="0" err="1" smtClean="0"/>
              <a:t>dapat</a:t>
            </a:r>
            <a:r>
              <a:rPr lang="id-ID" sz="1600" dirty="0" smtClean="0"/>
              <a:t> </a:t>
            </a:r>
            <a:r>
              <a:rPr lang="en-US" sz="1600" dirty="0" err="1"/>
              <a:t>ditemukan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sifat-sifat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ciri-ciri</a:t>
            </a:r>
            <a:r>
              <a:rPr lang="en-US" sz="1600" dirty="0"/>
              <a:t> yang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konkret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menunjuk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kesamaan-kesamaan</a:t>
            </a:r>
            <a:r>
              <a:rPr lang="en-US" sz="1600" dirty="0"/>
              <a:t> yang  </a:t>
            </a:r>
            <a:r>
              <a:rPr lang="en-US" sz="1600" dirty="0" err="1"/>
              <a:t>konkret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 </a:t>
            </a:r>
            <a:r>
              <a:rPr lang="en-US" sz="1600" dirty="0" err="1"/>
              <a:t>dengan</a:t>
            </a:r>
            <a:r>
              <a:rPr lang="en-US" sz="1600" dirty="0"/>
              <a:t>  </a:t>
            </a:r>
            <a:r>
              <a:rPr lang="en-US" sz="1600" dirty="0" err="1"/>
              <a:t>menjabarkan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 </a:t>
            </a:r>
            <a:r>
              <a:rPr lang="en-US" sz="1600" dirty="0" err="1"/>
              <a:t>konkret</a:t>
            </a:r>
            <a:r>
              <a:rPr lang="en-US" sz="1600" dirty="0"/>
              <a:t> 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 yang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sifatnya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diterapkan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peristiwa</a:t>
            </a:r>
            <a:r>
              <a:rPr lang="en-US" sz="1600" dirty="0"/>
              <a:t> </a:t>
            </a:r>
            <a:r>
              <a:rPr lang="en-US" sz="1600" dirty="0" err="1"/>
              <a:t>konkret</a:t>
            </a:r>
            <a:r>
              <a:rPr lang="en-US" sz="1600" dirty="0"/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7662" y="2883111"/>
            <a:ext cx="4630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Asas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sarana</a:t>
            </a:r>
            <a:r>
              <a:rPr lang="en-US" sz="1600" dirty="0"/>
              <a:t> </a:t>
            </a:r>
            <a:endParaRPr lang="id-ID" sz="1600" dirty="0" smtClean="0"/>
          </a:p>
          <a:p>
            <a:pPr algn="ctr"/>
            <a:r>
              <a:rPr lang="en-US" sz="1600" dirty="0" smtClean="0"/>
              <a:t>yang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, </a:t>
            </a:r>
            <a:r>
              <a:rPr lang="en-US" sz="1600" dirty="0" err="1" smtClean="0"/>
              <a:t>tumbuh</a:t>
            </a:r>
            <a:r>
              <a:rPr lang="en-US" sz="1600" dirty="0" smtClean="0"/>
              <a:t>,</a:t>
            </a:r>
            <a:endParaRPr lang="id-ID" sz="1600" dirty="0" smtClean="0"/>
          </a:p>
          <a:p>
            <a:pPr algn="ctr"/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berkembang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 smtClean="0"/>
              <a:t>menunjukkan</a:t>
            </a:r>
            <a:endParaRPr lang="id-ID" sz="1600" dirty="0"/>
          </a:p>
          <a:p>
            <a:pPr algn="ctr"/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 smtClean="0"/>
              <a:t>sekedar</a:t>
            </a:r>
            <a:endParaRPr lang="id-ID" sz="1600" dirty="0"/>
          </a:p>
          <a:p>
            <a:pPr algn="ctr"/>
            <a:r>
              <a:rPr lang="en-US" sz="1600" dirty="0" err="1" smtClean="0"/>
              <a:t>kumpulan-kumpulan</a:t>
            </a:r>
            <a:r>
              <a:rPr lang="en-US" sz="1600" dirty="0" smtClean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belaka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8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2" y="1292245"/>
            <a:ext cx="8897565" cy="80618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Asas</a:t>
            </a:r>
            <a:r>
              <a:rPr lang="en-US" sz="4000" dirty="0"/>
              <a:t> </a:t>
            </a:r>
            <a:r>
              <a:rPr lang="en-US" sz="4000" dirty="0" err="1"/>
              <a:t>hukum</a:t>
            </a:r>
            <a:r>
              <a:rPr lang="en-US" sz="4000" dirty="0"/>
              <a:t> </a:t>
            </a:r>
            <a:r>
              <a:rPr lang="en-US" sz="4000" dirty="0" err="1"/>
              <a:t>menurut</a:t>
            </a:r>
            <a:r>
              <a:rPr lang="en-US" sz="4000" dirty="0"/>
              <a:t> Theo </a:t>
            </a:r>
            <a:r>
              <a:rPr lang="en-US" sz="4000" dirty="0" err="1"/>
              <a:t>Huijbers</a:t>
            </a:r>
            <a:r>
              <a:rPr lang="en-US" sz="4000" dirty="0"/>
              <a:t> </a:t>
            </a:r>
            <a:endParaRPr lang="en-US" sz="4000" dirty="0"/>
          </a:p>
        </p:txBody>
      </p:sp>
      <p:grpSp>
        <p:nvGrpSpPr>
          <p:cNvPr id="4" name="Google Shape;11333;p83"/>
          <p:cNvGrpSpPr/>
          <p:nvPr/>
        </p:nvGrpSpPr>
        <p:grpSpPr>
          <a:xfrm>
            <a:off x="3130062" y="2403135"/>
            <a:ext cx="8381999" cy="2977632"/>
            <a:chOff x="238125" y="1335475"/>
            <a:chExt cx="5418735" cy="3034175"/>
          </a:xfrm>
        </p:grpSpPr>
        <p:sp>
          <p:nvSpPr>
            <p:cNvPr id="5" name="Google Shape;11334;p83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335;p83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336;p83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3178376" y="2509621"/>
            <a:ext cx="2495593" cy="287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ID" dirty="0" smtClean="0">
                <a:solidFill>
                  <a:schemeClr val="bg1"/>
                </a:solidFill>
              </a:rPr>
              <a:t>1.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dirty="0" err="1">
                <a:solidFill>
                  <a:schemeClr val="bg1"/>
                </a:solidFill>
              </a:rPr>
              <a:t>Asas-asas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hukum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objektif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bersifat</a:t>
            </a:r>
            <a:r>
              <a:rPr lang="en-US" dirty="0">
                <a:solidFill>
                  <a:schemeClr val="bg1"/>
                </a:solidFill>
              </a:rPr>
              <a:t> moral. </a:t>
            </a:r>
            <a:r>
              <a:rPr lang="en-US" dirty="0" err="1">
                <a:solidFill>
                  <a:schemeClr val="bg1"/>
                </a:solidFill>
              </a:rPr>
              <a:t>Prinsip-prinsip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pemikir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klasik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abad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pertengahan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23168" y="2473473"/>
            <a:ext cx="2302031" cy="2907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3.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bg1"/>
                </a:solidFill>
              </a:rPr>
              <a:t>Asas-asas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hukum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subjektif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bersifat</a:t>
            </a:r>
            <a:r>
              <a:rPr lang="en-US" sz="1800" dirty="0">
                <a:solidFill>
                  <a:schemeClr val="bg1"/>
                </a:solidFill>
              </a:rPr>
              <a:t> moral </a:t>
            </a:r>
            <a:r>
              <a:rPr lang="en-US" sz="1800" dirty="0" err="1">
                <a:solidFill>
                  <a:schemeClr val="bg1"/>
                </a:solidFill>
              </a:rPr>
              <a:t>maupun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rasional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yakni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hak-hak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manusia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menjadi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titik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tolak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pembentukan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hukum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37384" y="2497898"/>
            <a:ext cx="2509818" cy="288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ID" sz="1600" dirty="0" smtClean="0">
                <a:solidFill>
                  <a:schemeClr val="bg1"/>
                </a:solidFill>
              </a:rPr>
              <a:t>2. </a:t>
            </a:r>
          </a:p>
          <a:p>
            <a:pPr marL="0" lvl="0" indent="0" algn="ctr">
              <a:buNone/>
            </a:pPr>
            <a:r>
              <a:rPr lang="en-US" sz="1600" dirty="0" err="1">
                <a:solidFill>
                  <a:schemeClr val="bg1"/>
                </a:solidFill>
              </a:rPr>
              <a:t>Asas-asas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hukum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objektif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bersifat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rasional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yaitu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prinsip-prinsip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hukum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aturan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hidup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bersama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bersifat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rasional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Prinsip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juga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diterima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sejak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dahulu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tetapi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diungkapkan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sejak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dimulainya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zaman</a:t>
            </a:r>
            <a:r>
              <a:rPr lang="en-US" sz="1600" dirty="0">
                <a:solidFill>
                  <a:schemeClr val="bg1"/>
                </a:solidFill>
              </a:rPr>
              <a:t> modern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6" y="830909"/>
            <a:ext cx="8897565" cy="1126845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Batasan</a:t>
            </a:r>
            <a:r>
              <a:rPr lang="en-US" sz="2800" dirty="0"/>
              <a:t> </a:t>
            </a:r>
            <a:r>
              <a:rPr lang="en-US" sz="2800" dirty="0" err="1"/>
              <a:t>pengertian</a:t>
            </a:r>
            <a:r>
              <a:rPr lang="en-US" sz="2800" dirty="0"/>
              <a:t> </a:t>
            </a:r>
            <a:r>
              <a:rPr lang="en-US" sz="2800" dirty="0" err="1"/>
              <a:t>asas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dilihat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pendapat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415" y="2596458"/>
            <a:ext cx="2012362" cy="5336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D" sz="1600" b="1" dirty="0" err="1"/>
              <a:t>Menurut</a:t>
            </a:r>
            <a:r>
              <a:rPr lang="en-ID" sz="1600" b="1" dirty="0"/>
              <a:t> </a:t>
            </a:r>
            <a:r>
              <a:rPr lang="en-US" sz="1600" b="1" dirty="0"/>
              <a:t>The  Liang</a:t>
            </a:r>
            <a:endParaRPr lang="en-US" sz="1600" b="1" dirty="0"/>
          </a:p>
        </p:txBody>
      </p:sp>
      <p:sp>
        <p:nvSpPr>
          <p:cNvPr id="6" name="Google Shape;11631;p83"/>
          <p:cNvSpPr/>
          <p:nvPr/>
        </p:nvSpPr>
        <p:spPr>
          <a:xfrm>
            <a:off x="2840537" y="2418644"/>
            <a:ext cx="1654000" cy="4005602"/>
          </a:xfrm>
          <a:custGeom>
            <a:avLst/>
            <a:gdLst/>
            <a:ahLst/>
            <a:cxnLst/>
            <a:rect l="l" t="t" r="r" b="b"/>
            <a:pathLst>
              <a:path w="19117" h="41986" extrusionOk="0">
                <a:moveTo>
                  <a:pt x="1155" y="1"/>
                </a:moveTo>
                <a:cubicBezTo>
                  <a:pt x="516" y="1"/>
                  <a:pt x="1" y="516"/>
                  <a:pt x="1" y="1152"/>
                </a:cubicBezTo>
                <a:lnTo>
                  <a:pt x="1" y="35706"/>
                </a:lnTo>
                <a:cubicBezTo>
                  <a:pt x="1" y="36344"/>
                  <a:pt x="9559" y="41985"/>
                  <a:pt x="9559" y="41985"/>
                </a:cubicBezTo>
                <a:cubicBezTo>
                  <a:pt x="9559" y="41985"/>
                  <a:pt x="19117" y="36344"/>
                  <a:pt x="19117" y="35706"/>
                </a:cubicBezTo>
                <a:lnTo>
                  <a:pt x="19117" y="1152"/>
                </a:lnTo>
                <a:cubicBezTo>
                  <a:pt x="19117" y="516"/>
                  <a:pt x="18601" y="1"/>
                  <a:pt x="17963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40537" y="2915044"/>
            <a:ext cx="1619675" cy="294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 err="1"/>
              <a:t>asas</a:t>
            </a:r>
            <a:r>
              <a:rPr lang="en-US" sz="1400" dirty="0"/>
              <a:t>  </a:t>
            </a:r>
            <a:r>
              <a:rPr lang="en-US" sz="1400" dirty="0" err="1"/>
              <a:t>adalah</a:t>
            </a:r>
            <a:r>
              <a:rPr lang="en-US" sz="1400" dirty="0"/>
              <a:t>  </a:t>
            </a:r>
            <a:r>
              <a:rPr lang="en-US" sz="1400" dirty="0" err="1"/>
              <a:t>suatu</a:t>
            </a:r>
            <a:r>
              <a:rPr lang="en-US" sz="1400" dirty="0"/>
              <a:t>  </a:t>
            </a:r>
            <a:r>
              <a:rPr lang="en-US" sz="1400" dirty="0" err="1"/>
              <a:t>dalil</a:t>
            </a:r>
            <a:r>
              <a:rPr lang="en-US" sz="1400" dirty="0"/>
              <a:t>  </a:t>
            </a:r>
            <a:r>
              <a:rPr lang="en-US" sz="1400" dirty="0" err="1"/>
              <a:t>umum</a:t>
            </a:r>
            <a:r>
              <a:rPr lang="en-US" sz="1400" dirty="0"/>
              <a:t>  yang </a:t>
            </a:r>
            <a:r>
              <a:rPr lang="en-US" sz="1400" dirty="0" err="1"/>
              <a:t>dinyatakan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istilah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menyarankan</a:t>
            </a:r>
            <a:r>
              <a:rPr lang="en-US" sz="1400" dirty="0"/>
              <a:t> </a:t>
            </a:r>
            <a:r>
              <a:rPr lang="en-US" sz="1400" dirty="0" err="1"/>
              <a:t>cara-cara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pelaksanaannya</a:t>
            </a:r>
            <a:r>
              <a:rPr lang="en-US" sz="1400" dirty="0"/>
              <a:t> yang </a:t>
            </a:r>
            <a:r>
              <a:rPr lang="en-US" sz="1400" dirty="0" err="1"/>
              <a:t>diterapkan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serangkaian</a:t>
            </a:r>
            <a:r>
              <a:rPr lang="en-US" sz="1400" dirty="0"/>
              <a:t> </a:t>
            </a:r>
            <a:r>
              <a:rPr lang="en-US" sz="1400" dirty="0" err="1"/>
              <a:t>perbuatan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petunjuk</a:t>
            </a:r>
            <a:r>
              <a:rPr lang="en-US" sz="1400" dirty="0"/>
              <a:t> yang </a:t>
            </a: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perbuatan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.</a:t>
            </a:r>
            <a:endParaRPr lang="en-US" sz="1400" b="1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052631" y="2608182"/>
            <a:ext cx="2012362" cy="533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d-ID" sz="1600" b="1" dirty="0" smtClean="0"/>
              <a:t>Me</a:t>
            </a:r>
            <a:r>
              <a:rPr lang="en-US" sz="1600" b="1" dirty="0" err="1" smtClean="0"/>
              <a:t>nurut</a:t>
            </a:r>
            <a:r>
              <a:rPr lang="en-US" sz="1600" b="1" dirty="0" smtClean="0"/>
              <a:t> </a:t>
            </a:r>
            <a:r>
              <a:rPr lang="en-US" sz="1600" b="1" dirty="0"/>
              <a:t>van </a:t>
            </a:r>
            <a:r>
              <a:rPr lang="en-US" sz="1600" b="1" dirty="0" err="1" smtClean="0"/>
              <a:t>Eikema</a:t>
            </a:r>
            <a:r>
              <a:rPr lang="en-US" sz="1600" b="1" dirty="0" smtClean="0"/>
              <a:t> </a:t>
            </a:r>
            <a:r>
              <a:rPr lang="en-US" sz="1600" b="1" dirty="0" err="1"/>
              <a:t>Hommes</a:t>
            </a:r>
            <a:r>
              <a:rPr lang="en-US" sz="1600" b="1" dirty="0"/>
              <a:t> </a:t>
            </a:r>
            <a:endParaRPr lang="en-US" sz="1600" b="1" dirty="0"/>
          </a:p>
        </p:txBody>
      </p:sp>
      <p:sp>
        <p:nvSpPr>
          <p:cNvPr id="24" name="Google Shape;11631;p83"/>
          <p:cNvSpPr/>
          <p:nvPr/>
        </p:nvSpPr>
        <p:spPr>
          <a:xfrm>
            <a:off x="5243753" y="2430368"/>
            <a:ext cx="1654000" cy="4005602"/>
          </a:xfrm>
          <a:custGeom>
            <a:avLst/>
            <a:gdLst/>
            <a:ahLst/>
            <a:cxnLst/>
            <a:rect l="l" t="t" r="r" b="b"/>
            <a:pathLst>
              <a:path w="19117" h="41986" extrusionOk="0">
                <a:moveTo>
                  <a:pt x="1155" y="1"/>
                </a:moveTo>
                <a:cubicBezTo>
                  <a:pt x="516" y="1"/>
                  <a:pt x="1" y="516"/>
                  <a:pt x="1" y="1152"/>
                </a:cubicBezTo>
                <a:lnTo>
                  <a:pt x="1" y="35706"/>
                </a:lnTo>
                <a:cubicBezTo>
                  <a:pt x="1" y="36344"/>
                  <a:pt x="9559" y="41985"/>
                  <a:pt x="9559" y="41985"/>
                </a:cubicBezTo>
                <a:cubicBezTo>
                  <a:pt x="9559" y="41985"/>
                  <a:pt x="19117" y="36344"/>
                  <a:pt x="19117" y="35706"/>
                </a:cubicBezTo>
                <a:lnTo>
                  <a:pt x="19117" y="1152"/>
                </a:lnTo>
                <a:cubicBezTo>
                  <a:pt x="19117" y="516"/>
                  <a:pt x="18601" y="1"/>
                  <a:pt x="17963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243753" y="3231566"/>
            <a:ext cx="1619675" cy="294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 err="1"/>
              <a:t>asas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dianggap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norma-norma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konkret</a:t>
            </a:r>
            <a:r>
              <a:rPr lang="en-US" sz="1400" dirty="0"/>
              <a:t>,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dipandang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dasar-dasar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petunjuk-petunjuk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yang </a:t>
            </a:r>
            <a:r>
              <a:rPr lang="en-US" sz="1400" dirty="0" err="1"/>
              <a:t>berlaku</a:t>
            </a:r>
            <a:r>
              <a:rPr lang="en-US" sz="1400" dirty="0"/>
              <a:t>.</a:t>
            </a:r>
            <a:endParaRPr lang="en-US" sz="14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432400" y="2608182"/>
            <a:ext cx="2012362" cy="53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ID" sz="1600" b="1" dirty="0" err="1" smtClean="0"/>
              <a:t>Menurut</a:t>
            </a:r>
            <a:r>
              <a:rPr lang="en-ID" sz="1600" b="1" dirty="0" smtClean="0"/>
              <a:t> </a:t>
            </a:r>
            <a:r>
              <a:rPr lang="en-US" sz="1600" b="1" dirty="0" err="1"/>
              <a:t>Scholten</a:t>
            </a:r>
            <a:r>
              <a:rPr lang="en-US" sz="1600" b="1" dirty="0"/>
              <a:t> </a:t>
            </a:r>
            <a:endParaRPr lang="en-US" sz="1600" b="1" dirty="0"/>
          </a:p>
        </p:txBody>
      </p:sp>
      <p:sp>
        <p:nvSpPr>
          <p:cNvPr id="27" name="Google Shape;11631;p83"/>
          <p:cNvSpPr/>
          <p:nvPr/>
        </p:nvSpPr>
        <p:spPr>
          <a:xfrm>
            <a:off x="7588353" y="2430368"/>
            <a:ext cx="1654000" cy="4005602"/>
          </a:xfrm>
          <a:custGeom>
            <a:avLst/>
            <a:gdLst/>
            <a:ahLst/>
            <a:cxnLst/>
            <a:rect l="l" t="t" r="r" b="b"/>
            <a:pathLst>
              <a:path w="19117" h="41986" extrusionOk="0">
                <a:moveTo>
                  <a:pt x="1155" y="1"/>
                </a:moveTo>
                <a:cubicBezTo>
                  <a:pt x="516" y="1"/>
                  <a:pt x="1" y="516"/>
                  <a:pt x="1" y="1152"/>
                </a:cubicBezTo>
                <a:lnTo>
                  <a:pt x="1" y="35706"/>
                </a:lnTo>
                <a:cubicBezTo>
                  <a:pt x="1" y="36344"/>
                  <a:pt x="9559" y="41985"/>
                  <a:pt x="9559" y="41985"/>
                </a:cubicBezTo>
                <a:cubicBezTo>
                  <a:pt x="9559" y="41985"/>
                  <a:pt x="19117" y="36344"/>
                  <a:pt x="19117" y="35706"/>
                </a:cubicBezTo>
                <a:lnTo>
                  <a:pt x="19117" y="1152"/>
                </a:lnTo>
                <a:cubicBezTo>
                  <a:pt x="19117" y="516"/>
                  <a:pt x="18601" y="1"/>
                  <a:pt x="17963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23522" y="2926768"/>
            <a:ext cx="1619675" cy="294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d-ID" sz="1400" dirty="0">
                <a:solidFill>
                  <a:schemeClr val="tx1"/>
                </a:solidFill>
              </a:rPr>
              <a:t>a</a:t>
            </a:r>
            <a:r>
              <a:rPr lang="id-ID" sz="1400" dirty="0" smtClean="0">
                <a:solidFill>
                  <a:schemeClr val="tx1"/>
                </a:solidFill>
              </a:rPr>
              <a:t>sas hukum a</a:t>
            </a:r>
            <a:r>
              <a:rPr lang="en-US" sz="1400" dirty="0" err="1" smtClean="0">
                <a:solidFill>
                  <a:schemeClr val="tx1"/>
                </a:solidFill>
              </a:rPr>
              <a:t>dalah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en-US" sz="1400" dirty="0" err="1">
                <a:solidFill>
                  <a:schemeClr val="tx1"/>
                </a:solidFill>
              </a:rPr>
              <a:t>kecenderungan</a:t>
            </a:r>
            <a:r>
              <a:rPr lang="en-US" sz="1400" dirty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</a:rPr>
              <a:t>yang </a:t>
            </a:r>
            <a:r>
              <a:rPr lang="en-US" sz="1400" dirty="0" err="1">
                <a:solidFill>
                  <a:schemeClr val="tx1"/>
                </a:solidFill>
              </a:rPr>
              <a:t>disyaratkan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pandangan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kesusilaan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kita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hukum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merupakan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sifat-sifat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umum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segala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keterbatasan</a:t>
            </a:r>
            <a:r>
              <a:rPr lang="id-ID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sebagai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pembawaan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umum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itu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tetapi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718386" y="2608183"/>
            <a:ext cx="2012362" cy="53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ID" sz="1600" b="1" dirty="0" err="1" smtClean="0"/>
              <a:t>Menurut</a:t>
            </a:r>
            <a:r>
              <a:rPr lang="en-ID" sz="1600" b="1" dirty="0" smtClean="0"/>
              <a:t> </a:t>
            </a:r>
            <a:r>
              <a:rPr lang="en-US" sz="1600" b="1" dirty="0" err="1"/>
              <a:t>Bellefroid</a:t>
            </a:r>
            <a:endParaRPr lang="en-US" sz="1600" b="1" dirty="0"/>
          </a:p>
        </p:txBody>
      </p:sp>
      <p:sp>
        <p:nvSpPr>
          <p:cNvPr id="30" name="Google Shape;11631;p83"/>
          <p:cNvSpPr/>
          <p:nvPr/>
        </p:nvSpPr>
        <p:spPr>
          <a:xfrm>
            <a:off x="9909508" y="2430369"/>
            <a:ext cx="1654000" cy="4005602"/>
          </a:xfrm>
          <a:custGeom>
            <a:avLst/>
            <a:gdLst/>
            <a:ahLst/>
            <a:cxnLst/>
            <a:rect l="l" t="t" r="r" b="b"/>
            <a:pathLst>
              <a:path w="19117" h="41986" extrusionOk="0">
                <a:moveTo>
                  <a:pt x="1155" y="1"/>
                </a:moveTo>
                <a:cubicBezTo>
                  <a:pt x="516" y="1"/>
                  <a:pt x="1" y="516"/>
                  <a:pt x="1" y="1152"/>
                </a:cubicBezTo>
                <a:lnTo>
                  <a:pt x="1" y="35706"/>
                </a:lnTo>
                <a:cubicBezTo>
                  <a:pt x="1" y="36344"/>
                  <a:pt x="9559" y="41985"/>
                  <a:pt x="9559" y="41985"/>
                </a:cubicBezTo>
                <a:cubicBezTo>
                  <a:pt x="9559" y="41985"/>
                  <a:pt x="19117" y="36344"/>
                  <a:pt x="19117" y="35706"/>
                </a:cubicBezTo>
                <a:lnTo>
                  <a:pt x="19117" y="1152"/>
                </a:lnTo>
                <a:cubicBezTo>
                  <a:pt x="19117" y="516"/>
                  <a:pt x="18601" y="1"/>
                  <a:pt x="17963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909508" y="2926769"/>
            <a:ext cx="1619675" cy="294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 err="1"/>
              <a:t>asas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norma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yang </a:t>
            </a:r>
            <a:r>
              <a:rPr lang="en-US" sz="1400" dirty="0" err="1"/>
              <a:t>dijabarkan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positif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yang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 smtClean="0"/>
              <a:t>tidak</a:t>
            </a:r>
            <a:r>
              <a:rPr lang="id-ID" sz="1400" dirty="0" smtClean="0"/>
              <a:t> </a:t>
            </a:r>
            <a:r>
              <a:rPr lang="en-US" sz="1400" dirty="0" err="1"/>
              <a:t>dianggap</a:t>
            </a:r>
            <a:r>
              <a:rPr lang="en-US" sz="1400" dirty="0"/>
              <a:t>  </a:t>
            </a:r>
            <a:r>
              <a:rPr lang="en-US" sz="1400" dirty="0" err="1"/>
              <a:t>berasal</a:t>
            </a:r>
            <a:r>
              <a:rPr lang="en-US" sz="1400" dirty="0"/>
              <a:t>  </a:t>
            </a:r>
            <a:r>
              <a:rPr lang="en-US" sz="1400" dirty="0" err="1"/>
              <a:t>dari</a:t>
            </a:r>
            <a:r>
              <a:rPr lang="en-US" sz="1400" dirty="0"/>
              <a:t>  </a:t>
            </a:r>
            <a:r>
              <a:rPr lang="en-US" sz="1400" dirty="0" err="1" smtClean="0"/>
              <a:t>aturan</a:t>
            </a:r>
            <a:r>
              <a:rPr lang="en-US" sz="1400" dirty="0" smtClean="0"/>
              <a:t> </a:t>
            </a:r>
            <a:r>
              <a:rPr lang="en-US" sz="1400" dirty="0"/>
              <a:t>yang  </a:t>
            </a:r>
            <a:r>
              <a:rPr lang="en-US" sz="1400" dirty="0" err="1"/>
              <a:t>lebih</a:t>
            </a:r>
            <a:r>
              <a:rPr lang="en-US" sz="1400" dirty="0"/>
              <a:t>  </a:t>
            </a:r>
            <a:r>
              <a:rPr lang="en-US" sz="1400" dirty="0" err="1"/>
              <a:t>umum</a:t>
            </a:r>
            <a:r>
              <a:rPr lang="en-US" sz="1400" dirty="0"/>
              <a:t>.  </a:t>
            </a:r>
            <a:r>
              <a:rPr lang="en-US" sz="1400" dirty="0" err="1"/>
              <a:t>Asas</a:t>
            </a:r>
            <a:r>
              <a:rPr lang="en-US" sz="1400" dirty="0"/>
              <a:t> 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pengendapan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positif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87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1330345"/>
            <a:ext cx="8897565" cy="1560716"/>
          </a:xfrm>
        </p:spPr>
        <p:txBody>
          <a:bodyPr/>
          <a:lstStyle/>
          <a:p>
            <a:pPr algn="ctr"/>
            <a:r>
              <a:rPr lang="id-ID" dirty="0" smtClean="0"/>
              <a:t>Pemahaman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err="1"/>
              <a:t>A</a:t>
            </a:r>
            <a:r>
              <a:rPr lang="en-US" sz="2400" dirty="0" err="1" smtClean="0"/>
              <a:t>sas</a:t>
            </a:r>
            <a:r>
              <a:rPr lang="en-US" sz="2400" dirty="0" smtClean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esensialia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perasan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patokan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memaknai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haruslah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esensialia</a:t>
            </a:r>
            <a:r>
              <a:rPr lang="en-US" sz="2400" dirty="0"/>
              <a:t> yang </a:t>
            </a:r>
            <a:r>
              <a:rPr lang="en-US" sz="2400" dirty="0" err="1"/>
              <a:t>diperas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asas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di Indonesia. </a:t>
            </a:r>
            <a:r>
              <a:rPr lang="en-US" sz="2400" dirty="0" err="1"/>
              <a:t>Asas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patokan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yang </a:t>
            </a:r>
            <a:r>
              <a:rPr lang="en-US" sz="2400" dirty="0" err="1"/>
              <a:t>dianut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di Indonesia.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5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202" y="1022219"/>
            <a:ext cx="8897565" cy="970704"/>
          </a:xfrm>
        </p:spPr>
        <p:txBody>
          <a:bodyPr>
            <a:noAutofit/>
          </a:bodyPr>
          <a:lstStyle/>
          <a:p>
            <a:pPr algn="ctr"/>
            <a:r>
              <a:rPr lang="id-ID" sz="2400" dirty="0" err="1"/>
              <a:t>A</a:t>
            </a:r>
            <a:r>
              <a:rPr lang="en-US" sz="2400" dirty="0" err="1" smtClean="0"/>
              <a:t>sas-asas</a:t>
            </a:r>
            <a:r>
              <a:rPr lang="en-US" sz="2400" dirty="0" smtClean="0"/>
              <a:t> </a:t>
            </a:r>
            <a:r>
              <a:rPr lang="en-US" sz="2400" dirty="0" err="1"/>
              <a:t>hukum</a:t>
            </a:r>
            <a:r>
              <a:rPr lang="en-US" sz="2400" dirty="0"/>
              <a:t> yang </a:t>
            </a:r>
            <a:r>
              <a:rPr lang="en-US" sz="2400" dirty="0" err="1"/>
              <a:t>kerap</a:t>
            </a:r>
            <a:r>
              <a:rPr lang="en-US" sz="2400" dirty="0"/>
              <a:t> kali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 smtClean="0"/>
              <a:t>panduan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penegakan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endParaRPr lang="en-US" sz="24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9855200" y="5880994"/>
            <a:ext cx="2064971" cy="49447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Penjelasan</a:t>
            </a:r>
            <a:r>
              <a:rPr lang="en-US" b="1" dirty="0" smtClean="0"/>
              <a:t>&gt;&gt;&gt;</a:t>
            </a:r>
            <a:endParaRPr lang="en-US" b="1" dirty="0"/>
          </a:p>
        </p:txBody>
      </p:sp>
      <p:grpSp>
        <p:nvGrpSpPr>
          <p:cNvPr id="5" name="Google Shape;3143;p58"/>
          <p:cNvGrpSpPr/>
          <p:nvPr/>
        </p:nvGrpSpPr>
        <p:grpSpPr>
          <a:xfrm>
            <a:off x="2544008" y="4070934"/>
            <a:ext cx="9061838" cy="604315"/>
            <a:chOff x="1079362" y="2451151"/>
            <a:chExt cx="7307535" cy="604315"/>
          </a:xfrm>
        </p:grpSpPr>
        <p:sp>
          <p:nvSpPr>
            <p:cNvPr id="10" name="Google Shape;3144;p58"/>
            <p:cNvSpPr/>
            <p:nvPr/>
          </p:nvSpPr>
          <p:spPr>
            <a:xfrm rot="156450">
              <a:off x="3435711" y="2939790"/>
              <a:ext cx="137823" cy="115676"/>
            </a:xfrm>
            <a:custGeom>
              <a:avLst/>
              <a:gdLst/>
              <a:ahLst/>
              <a:cxnLst/>
              <a:rect l="l" t="t" r="r" b="b"/>
              <a:pathLst>
                <a:path w="104501" h="105290" extrusionOk="0">
                  <a:moveTo>
                    <a:pt x="33401" y="25133"/>
                  </a:moveTo>
                  <a:cubicBezTo>
                    <a:pt x="5334" y="41439"/>
                    <a:pt x="8093" y="86945"/>
                    <a:pt x="41774" y="94529"/>
                  </a:cubicBezTo>
                  <a:cubicBezTo>
                    <a:pt x="75645" y="102113"/>
                    <a:pt x="100573" y="64761"/>
                    <a:pt x="80402" y="36794"/>
                  </a:cubicBezTo>
                  <a:cubicBezTo>
                    <a:pt x="58709" y="6647"/>
                    <a:pt x="14182" y="25133"/>
                    <a:pt x="11994" y="59736"/>
                  </a:cubicBezTo>
                  <a:cubicBezTo>
                    <a:pt x="9615" y="95856"/>
                    <a:pt x="54713" y="116808"/>
                    <a:pt x="83827" y="98605"/>
                  </a:cubicBezTo>
                  <a:cubicBezTo>
                    <a:pt x="117889" y="77275"/>
                    <a:pt x="90963" y="24185"/>
                    <a:pt x="60136" y="14705"/>
                  </a:cubicBezTo>
                  <a:cubicBezTo>
                    <a:pt x="20557" y="2665"/>
                    <a:pt x="-1517" y="52436"/>
                    <a:pt x="22364" y="80498"/>
                  </a:cubicBezTo>
                  <a:cubicBezTo>
                    <a:pt x="44818" y="106853"/>
                    <a:pt x="85540" y="101544"/>
                    <a:pt x="99907" y="69975"/>
                  </a:cubicBezTo>
                  <a:cubicBezTo>
                    <a:pt x="114273" y="38406"/>
                    <a:pt x="93342" y="4466"/>
                    <a:pt x="59471" y="390"/>
                  </a:cubicBezTo>
                  <a:cubicBezTo>
                    <a:pt x="18749" y="-4635"/>
                    <a:pt x="-14266" y="39922"/>
                    <a:pt x="6285" y="76801"/>
                  </a:cubicBezTo>
                  <a:cubicBezTo>
                    <a:pt x="27978" y="115765"/>
                    <a:pt x="86206" y="108749"/>
                    <a:pt x="97528" y="65614"/>
                  </a:cubicBezTo>
                  <a:cubicBezTo>
                    <a:pt x="102190" y="47886"/>
                    <a:pt x="74693" y="40302"/>
                    <a:pt x="70032" y="58030"/>
                  </a:cubicBezTo>
                  <a:cubicBezTo>
                    <a:pt x="64799" y="78033"/>
                    <a:pt x="37683" y="80403"/>
                    <a:pt x="29976" y="60400"/>
                  </a:cubicBezTo>
                  <a:cubicBezTo>
                    <a:pt x="23887" y="44568"/>
                    <a:pt x="37683" y="27503"/>
                    <a:pt x="54047" y="28262"/>
                  </a:cubicBezTo>
                  <a:cubicBezTo>
                    <a:pt x="69461" y="28925"/>
                    <a:pt x="80688" y="42198"/>
                    <a:pt x="74598" y="57271"/>
                  </a:cubicBezTo>
                  <a:cubicBezTo>
                    <a:pt x="68604" y="71966"/>
                    <a:pt x="49480" y="73672"/>
                    <a:pt x="41964" y="58788"/>
                  </a:cubicBezTo>
                  <a:cubicBezTo>
                    <a:pt x="38254" y="51488"/>
                    <a:pt x="41393" y="40681"/>
                    <a:pt x="50908" y="41439"/>
                  </a:cubicBezTo>
                  <a:cubicBezTo>
                    <a:pt x="59090" y="42103"/>
                    <a:pt x="66511" y="53669"/>
                    <a:pt x="69080" y="60210"/>
                  </a:cubicBezTo>
                  <a:cubicBezTo>
                    <a:pt x="78309" y="84101"/>
                    <a:pt x="41964" y="79929"/>
                    <a:pt x="40632" y="63149"/>
                  </a:cubicBezTo>
                  <a:cubicBezTo>
                    <a:pt x="40156" y="57461"/>
                    <a:pt x="45389" y="48360"/>
                    <a:pt x="52144" y="49308"/>
                  </a:cubicBezTo>
                  <a:cubicBezTo>
                    <a:pt x="57853" y="50066"/>
                    <a:pt x="62230" y="58788"/>
                    <a:pt x="58614" y="63528"/>
                  </a:cubicBezTo>
                  <a:cubicBezTo>
                    <a:pt x="49956" y="75094"/>
                    <a:pt x="34162" y="57745"/>
                    <a:pt x="48053" y="49687"/>
                  </a:cubicBezTo>
                  <a:cubicBezTo>
                    <a:pt x="63657" y="40396"/>
                    <a:pt x="49290" y="15842"/>
                    <a:pt x="33401" y="25133"/>
                  </a:cubicBezTo>
                  <a:lnTo>
                    <a:pt x="33401" y="25133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3145;p58"/>
            <p:cNvGrpSpPr/>
            <p:nvPr/>
          </p:nvGrpSpPr>
          <p:grpSpPr>
            <a:xfrm>
              <a:off x="1079362" y="2451151"/>
              <a:ext cx="7307535" cy="568913"/>
              <a:chOff x="51340" y="2414841"/>
              <a:chExt cx="9592458" cy="746801"/>
            </a:xfrm>
          </p:grpSpPr>
          <p:sp>
            <p:nvSpPr>
              <p:cNvPr id="12" name="Google Shape;3146;p58"/>
              <p:cNvSpPr/>
              <p:nvPr/>
            </p:nvSpPr>
            <p:spPr>
              <a:xfrm rot="157009">
                <a:off x="51340" y="2414841"/>
                <a:ext cx="9592458" cy="746801"/>
              </a:xfrm>
              <a:custGeom>
                <a:avLst/>
                <a:gdLst/>
                <a:ahLst/>
                <a:cxnLst/>
                <a:rect l="l" t="t" r="r" b="b"/>
                <a:pathLst>
                  <a:path w="5177088" h="1375132" extrusionOk="0">
                    <a:moveTo>
                      <a:pt x="15" y="439015"/>
                    </a:moveTo>
                    <a:cubicBezTo>
                      <a:pt x="23135" y="908858"/>
                      <a:pt x="518454" y="1203505"/>
                      <a:pt x="925003" y="1315467"/>
                    </a:cubicBezTo>
                    <a:cubicBezTo>
                      <a:pt x="1400627" y="1446390"/>
                      <a:pt x="1926107" y="1362869"/>
                      <a:pt x="2316577" y="1054854"/>
                    </a:cubicBezTo>
                    <a:cubicBezTo>
                      <a:pt x="2421521" y="972092"/>
                      <a:pt x="2510575" y="871695"/>
                      <a:pt x="2605148" y="777841"/>
                    </a:cubicBezTo>
                    <a:cubicBezTo>
                      <a:pt x="2719416" y="664456"/>
                      <a:pt x="2838916" y="556002"/>
                      <a:pt x="2967265" y="458545"/>
                    </a:cubicBezTo>
                    <a:cubicBezTo>
                      <a:pt x="3286283" y="216134"/>
                      <a:pt x="3661815" y="43024"/>
                      <a:pt x="4066843" y="21883"/>
                    </a:cubicBezTo>
                    <a:cubicBezTo>
                      <a:pt x="4321543" y="8610"/>
                      <a:pt x="4590134" y="47006"/>
                      <a:pt x="4826376" y="144842"/>
                    </a:cubicBezTo>
                    <a:cubicBezTo>
                      <a:pt x="4942641" y="193002"/>
                      <a:pt x="5097345" y="268181"/>
                      <a:pt x="5157381" y="387063"/>
                    </a:cubicBezTo>
                    <a:cubicBezTo>
                      <a:pt x="5163566" y="399293"/>
                      <a:pt x="5182023" y="388580"/>
                      <a:pt x="5175839" y="376256"/>
                    </a:cubicBezTo>
                    <a:cubicBezTo>
                      <a:pt x="5131407" y="288279"/>
                      <a:pt x="5032172" y="225425"/>
                      <a:pt x="4948826" y="179730"/>
                    </a:cubicBezTo>
                    <a:cubicBezTo>
                      <a:pt x="4776044" y="85116"/>
                      <a:pt x="4579953" y="36767"/>
                      <a:pt x="4385479" y="13066"/>
                    </a:cubicBezTo>
                    <a:cubicBezTo>
                      <a:pt x="3965895" y="-37938"/>
                      <a:pt x="3556681" y="62458"/>
                      <a:pt x="3195706" y="277851"/>
                    </a:cubicBezTo>
                    <a:cubicBezTo>
                      <a:pt x="2929493" y="436740"/>
                      <a:pt x="2702956" y="646159"/>
                      <a:pt x="2487360" y="866481"/>
                    </a:cubicBezTo>
                    <a:cubicBezTo>
                      <a:pt x="2354635" y="1002049"/>
                      <a:pt x="2211633" y="1119415"/>
                      <a:pt x="2039518" y="1203126"/>
                    </a:cubicBezTo>
                    <a:cubicBezTo>
                      <a:pt x="1806987" y="1316131"/>
                      <a:pt x="1546863" y="1366756"/>
                      <a:pt x="1288738" y="1353294"/>
                    </a:cubicBezTo>
                    <a:cubicBezTo>
                      <a:pt x="992841" y="1337936"/>
                      <a:pt x="694946" y="1242280"/>
                      <a:pt x="447952" y="1078460"/>
                    </a:cubicBezTo>
                    <a:cubicBezTo>
                      <a:pt x="228741" y="933033"/>
                      <a:pt x="34933" y="712332"/>
                      <a:pt x="21423" y="439015"/>
                    </a:cubicBezTo>
                    <a:cubicBezTo>
                      <a:pt x="20757" y="425364"/>
                      <a:pt x="-651" y="425269"/>
                      <a:pt x="15" y="439015"/>
                    </a:cubicBezTo>
                    <a:lnTo>
                      <a:pt x="15" y="439015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3147;p58"/>
              <p:cNvSpPr/>
              <p:nvPr/>
            </p:nvSpPr>
            <p:spPr>
              <a:xfrm rot="156450">
                <a:off x="788759" y="2838337"/>
                <a:ext cx="174117" cy="159476"/>
              </a:xfrm>
              <a:custGeom>
                <a:avLst/>
                <a:gdLst/>
                <a:ahLst/>
                <a:cxnLst/>
                <a:rect l="l" t="t" r="r" b="b"/>
                <a:pathLst>
                  <a:path w="132020" h="145158" extrusionOk="0">
                    <a:moveTo>
                      <a:pt x="73056" y="4"/>
                    </a:moveTo>
                    <a:cubicBezTo>
                      <a:pt x="23676" y="-565"/>
                      <a:pt x="-13715" y="66840"/>
                      <a:pt x="4838" y="110544"/>
                    </a:cubicBezTo>
                    <a:cubicBezTo>
                      <a:pt x="24628" y="157187"/>
                      <a:pt x="90277" y="150456"/>
                      <a:pt x="117868" y="115853"/>
                    </a:cubicBezTo>
                    <a:cubicBezTo>
                      <a:pt x="146887" y="79354"/>
                      <a:pt x="129095" y="21429"/>
                      <a:pt x="84378" y="6924"/>
                    </a:cubicBezTo>
                    <a:cubicBezTo>
                      <a:pt x="34618" y="-9192"/>
                      <a:pt x="937" y="41906"/>
                      <a:pt x="23200" y="85611"/>
                    </a:cubicBezTo>
                    <a:cubicBezTo>
                      <a:pt x="47081" y="132443"/>
                      <a:pt x="113587" y="96228"/>
                      <a:pt x="111208" y="51956"/>
                    </a:cubicBezTo>
                    <a:cubicBezTo>
                      <a:pt x="108354" y="-1134"/>
                      <a:pt x="40897" y="14319"/>
                      <a:pt x="24723" y="51197"/>
                    </a:cubicBezTo>
                    <a:cubicBezTo>
                      <a:pt x="6645" y="92721"/>
                      <a:pt x="59450" y="135382"/>
                      <a:pt x="91704" y="98504"/>
                    </a:cubicBezTo>
                    <a:cubicBezTo>
                      <a:pt x="104073" y="84283"/>
                      <a:pt x="105500" y="61151"/>
                      <a:pt x="93607" y="46173"/>
                    </a:cubicBezTo>
                    <a:cubicBezTo>
                      <a:pt x="77718" y="26169"/>
                      <a:pt x="54978" y="37451"/>
                      <a:pt x="42419" y="54705"/>
                    </a:cubicBezTo>
                    <a:cubicBezTo>
                      <a:pt x="6265" y="104287"/>
                      <a:pt x="89516" y="143156"/>
                      <a:pt x="103311" y="89308"/>
                    </a:cubicBezTo>
                    <a:cubicBezTo>
                      <a:pt x="108164" y="70442"/>
                      <a:pt x="95224" y="43992"/>
                      <a:pt x="72485" y="54705"/>
                    </a:cubicBezTo>
                    <a:cubicBezTo>
                      <a:pt x="51173" y="64849"/>
                      <a:pt x="39755" y="94522"/>
                      <a:pt x="50697" y="114810"/>
                    </a:cubicBezTo>
                    <a:cubicBezTo>
                      <a:pt x="54027" y="121067"/>
                      <a:pt x="64207" y="124385"/>
                      <a:pt x="70201" y="119929"/>
                    </a:cubicBezTo>
                    <a:cubicBezTo>
                      <a:pt x="86186" y="107984"/>
                      <a:pt x="98364" y="94238"/>
                      <a:pt x="107022" y="76225"/>
                    </a:cubicBezTo>
                    <a:cubicBezTo>
                      <a:pt x="98364" y="75087"/>
                      <a:pt x="89611" y="73950"/>
                      <a:pt x="80953" y="72812"/>
                    </a:cubicBezTo>
                    <a:cubicBezTo>
                      <a:pt x="89516" y="98409"/>
                      <a:pt x="54312" y="90161"/>
                      <a:pt x="43085" y="82387"/>
                    </a:cubicBezTo>
                    <a:cubicBezTo>
                      <a:pt x="36235" y="77552"/>
                      <a:pt x="27958" y="81818"/>
                      <a:pt x="23581" y="87507"/>
                    </a:cubicBezTo>
                    <a:cubicBezTo>
                      <a:pt x="366" y="117370"/>
                      <a:pt x="36140" y="145810"/>
                      <a:pt x="65159" y="145147"/>
                    </a:cubicBezTo>
                    <a:cubicBezTo>
                      <a:pt x="78574" y="144862"/>
                      <a:pt x="94558" y="142492"/>
                      <a:pt x="101409" y="129599"/>
                    </a:cubicBezTo>
                    <a:cubicBezTo>
                      <a:pt x="109591" y="114146"/>
                      <a:pt x="104453" y="90730"/>
                      <a:pt x="101409" y="74613"/>
                    </a:cubicBezTo>
                    <a:cubicBezTo>
                      <a:pt x="97983" y="56601"/>
                      <a:pt x="70487" y="64280"/>
                      <a:pt x="73912" y="82198"/>
                    </a:cubicBezTo>
                    <a:cubicBezTo>
                      <a:pt x="74959" y="87886"/>
                      <a:pt x="80096" y="111302"/>
                      <a:pt x="76671" y="115473"/>
                    </a:cubicBezTo>
                    <a:cubicBezTo>
                      <a:pt x="71914" y="121162"/>
                      <a:pt x="37757" y="115568"/>
                      <a:pt x="48318" y="101917"/>
                    </a:cubicBezTo>
                    <a:cubicBezTo>
                      <a:pt x="41849" y="103623"/>
                      <a:pt x="35284" y="105330"/>
                      <a:pt x="28814" y="107036"/>
                    </a:cubicBezTo>
                    <a:cubicBezTo>
                      <a:pt x="47272" y="119929"/>
                      <a:pt x="72199" y="126471"/>
                      <a:pt x="92084" y="112724"/>
                    </a:cubicBezTo>
                    <a:cubicBezTo>
                      <a:pt x="107688" y="102106"/>
                      <a:pt x="114538" y="83240"/>
                      <a:pt x="108544" y="65323"/>
                    </a:cubicBezTo>
                    <a:cubicBezTo>
                      <a:pt x="105024" y="54705"/>
                      <a:pt x="88088" y="50154"/>
                      <a:pt x="82475" y="61910"/>
                    </a:cubicBezTo>
                    <a:cubicBezTo>
                      <a:pt x="76005" y="75372"/>
                      <a:pt x="67918" y="86464"/>
                      <a:pt x="55835" y="95470"/>
                    </a:cubicBezTo>
                    <a:cubicBezTo>
                      <a:pt x="62304" y="97176"/>
                      <a:pt x="68869" y="98883"/>
                      <a:pt x="75339" y="100589"/>
                    </a:cubicBezTo>
                    <a:cubicBezTo>
                      <a:pt x="74102" y="94617"/>
                      <a:pt x="75910" y="89497"/>
                      <a:pt x="80667" y="85421"/>
                    </a:cubicBezTo>
                    <a:cubicBezTo>
                      <a:pt x="75910" y="80207"/>
                      <a:pt x="71343" y="74993"/>
                      <a:pt x="66776" y="69589"/>
                    </a:cubicBezTo>
                    <a:cubicBezTo>
                      <a:pt x="72009" y="64754"/>
                      <a:pt x="74007" y="65133"/>
                      <a:pt x="72770" y="70821"/>
                    </a:cubicBezTo>
                    <a:cubicBezTo>
                      <a:pt x="73912" y="77078"/>
                      <a:pt x="70582" y="81250"/>
                      <a:pt x="62685" y="83335"/>
                    </a:cubicBezTo>
                    <a:cubicBezTo>
                      <a:pt x="48413" y="85990"/>
                      <a:pt x="47652" y="69115"/>
                      <a:pt x="51934" y="60677"/>
                    </a:cubicBezTo>
                    <a:cubicBezTo>
                      <a:pt x="56120" y="52524"/>
                      <a:pt x="85139" y="29961"/>
                      <a:pt x="80762" y="62194"/>
                    </a:cubicBezTo>
                    <a:cubicBezTo>
                      <a:pt x="80001" y="67977"/>
                      <a:pt x="66491" y="79354"/>
                      <a:pt x="60687" y="79733"/>
                    </a:cubicBezTo>
                    <a:cubicBezTo>
                      <a:pt x="47367" y="80681"/>
                      <a:pt x="44703" y="65038"/>
                      <a:pt x="45369" y="54989"/>
                    </a:cubicBezTo>
                    <a:cubicBezTo>
                      <a:pt x="46891" y="30341"/>
                      <a:pt x="69916" y="27117"/>
                      <a:pt x="87137" y="40674"/>
                    </a:cubicBezTo>
                    <a:cubicBezTo>
                      <a:pt x="118439" y="65323"/>
                      <a:pt x="101409" y="114999"/>
                      <a:pt x="61448" y="115853"/>
                    </a:cubicBezTo>
                    <a:cubicBezTo>
                      <a:pt x="6360" y="117085"/>
                      <a:pt x="31478" y="28065"/>
                      <a:pt x="73246" y="28539"/>
                    </a:cubicBezTo>
                    <a:cubicBezTo>
                      <a:pt x="91418" y="28634"/>
                      <a:pt x="91514" y="193"/>
                      <a:pt x="73056" y="4"/>
                    </a:cubicBezTo>
                    <a:lnTo>
                      <a:pt x="7305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3148;p58"/>
              <p:cNvSpPr/>
              <p:nvPr/>
            </p:nvSpPr>
            <p:spPr>
              <a:xfrm rot="156450">
                <a:off x="6589363" y="2416496"/>
                <a:ext cx="174116" cy="159476"/>
              </a:xfrm>
              <a:custGeom>
                <a:avLst/>
                <a:gdLst/>
                <a:ahLst/>
                <a:cxnLst/>
                <a:rect l="l" t="t" r="r" b="b"/>
                <a:pathLst>
                  <a:path w="132020" h="145158" extrusionOk="0">
                    <a:moveTo>
                      <a:pt x="58965" y="145155"/>
                    </a:moveTo>
                    <a:cubicBezTo>
                      <a:pt x="108344" y="145723"/>
                      <a:pt x="145736" y="78319"/>
                      <a:pt x="127183" y="34614"/>
                    </a:cubicBezTo>
                    <a:cubicBezTo>
                      <a:pt x="107393" y="-12029"/>
                      <a:pt x="41744" y="-5298"/>
                      <a:pt x="14152" y="29305"/>
                    </a:cubicBezTo>
                    <a:cubicBezTo>
                      <a:pt x="-14867" y="65805"/>
                      <a:pt x="2925" y="123729"/>
                      <a:pt x="47643" y="138234"/>
                    </a:cubicBezTo>
                    <a:cubicBezTo>
                      <a:pt x="97403" y="154350"/>
                      <a:pt x="131084" y="103346"/>
                      <a:pt x="108820" y="59548"/>
                    </a:cubicBezTo>
                    <a:cubicBezTo>
                      <a:pt x="84939" y="12715"/>
                      <a:pt x="18433" y="48930"/>
                      <a:pt x="20812" y="93203"/>
                    </a:cubicBezTo>
                    <a:cubicBezTo>
                      <a:pt x="23666" y="146292"/>
                      <a:pt x="91123" y="130839"/>
                      <a:pt x="107298" y="93961"/>
                    </a:cubicBezTo>
                    <a:cubicBezTo>
                      <a:pt x="125375" y="52437"/>
                      <a:pt x="72570" y="9776"/>
                      <a:pt x="40316" y="46654"/>
                    </a:cubicBezTo>
                    <a:cubicBezTo>
                      <a:pt x="27948" y="60875"/>
                      <a:pt x="26521" y="84007"/>
                      <a:pt x="38414" y="98986"/>
                    </a:cubicBezTo>
                    <a:cubicBezTo>
                      <a:pt x="54303" y="118989"/>
                      <a:pt x="77042" y="107707"/>
                      <a:pt x="89601" y="90453"/>
                    </a:cubicBezTo>
                    <a:cubicBezTo>
                      <a:pt x="125756" y="40871"/>
                      <a:pt x="42505" y="2002"/>
                      <a:pt x="28709" y="55850"/>
                    </a:cubicBezTo>
                    <a:cubicBezTo>
                      <a:pt x="23857" y="74716"/>
                      <a:pt x="36796" y="101166"/>
                      <a:pt x="59535" y="90453"/>
                    </a:cubicBezTo>
                    <a:cubicBezTo>
                      <a:pt x="80848" y="80309"/>
                      <a:pt x="92265" y="50636"/>
                      <a:pt x="81323" y="30348"/>
                    </a:cubicBezTo>
                    <a:cubicBezTo>
                      <a:pt x="77993" y="24091"/>
                      <a:pt x="67813" y="20773"/>
                      <a:pt x="61819" y="25229"/>
                    </a:cubicBezTo>
                    <a:cubicBezTo>
                      <a:pt x="45835" y="37174"/>
                      <a:pt x="33657" y="50921"/>
                      <a:pt x="24998" y="68933"/>
                    </a:cubicBezTo>
                    <a:cubicBezTo>
                      <a:pt x="33657" y="70071"/>
                      <a:pt x="42410" y="71208"/>
                      <a:pt x="51068" y="72346"/>
                    </a:cubicBezTo>
                    <a:cubicBezTo>
                      <a:pt x="42505" y="46749"/>
                      <a:pt x="77708" y="54997"/>
                      <a:pt x="88935" y="62771"/>
                    </a:cubicBezTo>
                    <a:cubicBezTo>
                      <a:pt x="95785" y="67606"/>
                      <a:pt x="104063" y="63340"/>
                      <a:pt x="108440" y="57652"/>
                    </a:cubicBezTo>
                    <a:cubicBezTo>
                      <a:pt x="131655" y="27789"/>
                      <a:pt x="95880" y="-652"/>
                      <a:pt x="66862" y="11"/>
                    </a:cubicBezTo>
                    <a:cubicBezTo>
                      <a:pt x="53446" y="296"/>
                      <a:pt x="37462" y="2666"/>
                      <a:pt x="30612" y="15559"/>
                    </a:cubicBezTo>
                    <a:cubicBezTo>
                      <a:pt x="22430" y="31012"/>
                      <a:pt x="27567" y="54428"/>
                      <a:pt x="30612" y="70545"/>
                    </a:cubicBezTo>
                    <a:cubicBezTo>
                      <a:pt x="34037" y="88462"/>
                      <a:pt x="61534" y="80878"/>
                      <a:pt x="58109" y="62960"/>
                    </a:cubicBezTo>
                    <a:cubicBezTo>
                      <a:pt x="57062" y="57272"/>
                      <a:pt x="51924" y="33856"/>
                      <a:pt x="55349" y="29685"/>
                    </a:cubicBezTo>
                    <a:cubicBezTo>
                      <a:pt x="60106" y="23997"/>
                      <a:pt x="94263" y="29590"/>
                      <a:pt x="83702" y="43242"/>
                    </a:cubicBezTo>
                    <a:cubicBezTo>
                      <a:pt x="90172" y="41535"/>
                      <a:pt x="96737" y="39829"/>
                      <a:pt x="103207" y="38122"/>
                    </a:cubicBezTo>
                    <a:cubicBezTo>
                      <a:pt x="84749" y="25229"/>
                      <a:pt x="59821" y="18688"/>
                      <a:pt x="39936" y="32434"/>
                    </a:cubicBezTo>
                    <a:cubicBezTo>
                      <a:pt x="24332" y="43052"/>
                      <a:pt x="17482" y="61918"/>
                      <a:pt x="23476" y="79835"/>
                    </a:cubicBezTo>
                    <a:cubicBezTo>
                      <a:pt x="26996" y="90453"/>
                      <a:pt x="43932" y="95004"/>
                      <a:pt x="49545" y="83248"/>
                    </a:cubicBezTo>
                    <a:cubicBezTo>
                      <a:pt x="56015" y="69786"/>
                      <a:pt x="64102" y="58694"/>
                      <a:pt x="76186" y="49688"/>
                    </a:cubicBezTo>
                    <a:cubicBezTo>
                      <a:pt x="69716" y="47982"/>
                      <a:pt x="63151" y="46275"/>
                      <a:pt x="56681" y="44569"/>
                    </a:cubicBezTo>
                    <a:cubicBezTo>
                      <a:pt x="57918" y="50541"/>
                      <a:pt x="56110" y="55661"/>
                      <a:pt x="51353" y="59737"/>
                    </a:cubicBezTo>
                    <a:cubicBezTo>
                      <a:pt x="56110" y="64951"/>
                      <a:pt x="60677" y="70165"/>
                      <a:pt x="65244" y="75569"/>
                    </a:cubicBezTo>
                    <a:cubicBezTo>
                      <a:pt x="60011" y="80404"/>
                      <a:pt x="58013" y="80025"/>
                      <a:pt x="59250" y="74337"/>
                    </a:cubicBezTo>
                    <a:cubicBezTo>
                      <a:pt x="58109" y="68080"/>
                      <a:pt x="61438" y="63909"/>
                      <a:pt x="69336" y="61823"/>
                    </a:cubicBezTo>
                    <a:cubicBezTo>
                      <a:pt x="83607" y="59168"/>
                      <a:pt x="84368" y="76043"/>
                      <a:pt x="80087" y="84481"/>
                    </a:cubicBezTo>
                    <a:cubicBezTo>
                      <a:pt x="75901" y="92634"/>
                      <a:pt x="46881" y="115197"/>
                      <a:pt x="51258" y="82964"/>
                    </a:cubicBezTo>
                    <a:cubicBezTo>
                      <a:pt x="52019" y="77181"/>
                      <a:pt x="65530" y="65805"/>
                      <a:pt x="71333" y="65425"/>
                    </a:cubicBezTo>
                    <a:cubicBezTo>
                      <a:pt x="84654" y="64477"/>
                      <a:pt x="87317" y="80120"/>
                      <a:pt x="86652" y="90169"/>
                    </a:cubicBezTo>
                    <a:cubicBezTo>
                      <a:pt x="85129" y="114818"/>
                      <a:pt x="62105" y="118041"/>
                      <a:pt x="44884" y="104484"/>
                    </a:cubicBezTo>
                    <a:cubicBezTo>
                      <a:pt x="13581" y="79835"/>
                      <a:pt x="30612" y="30159"/>
                      <a:pt x="70572" y="29305"/>
                    </a:cubicBezTo>
                    <a:cubicBezTo>
                      <a:pt x="125661" y="28073"/>
                      <a:pt x="100542" y="117093"/>
                      <a:pt x="58774" y="116619"/>
                    </a:cubicBezTo>
                    <a:cubicBezTo>
                      <a:pt x="40602" y="116429"/>
                      <a:pt x="40507" y="144870"/>
                      <a:pt x="58965" y="145155"/>
                    </a:cubicBezTo>
                    <a:lnTo>
                      <a:pt x="58965" y="145155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3149;p58"/>
              <p:cNvSpPr/>
              <p:nvPr/>
            </p:nvSpPr>
            <p:spPr>
              <a:xfrm rot="156450">
                <a:off x="1866859" y="2817617"/>
                <a:ext cx="137823" cy="115662"/>
              </a:xfrm>
              <a:custGeom>
                <a:avLst/>
                <a:gdLst/>
                <a:ahLst/>
                <a:cxnLst/>
                <a:rect l="l" t="t" r="r" b="b"/>
                <a:pathLst>
                  <a:path w="104501" h="105277" extrusionOk="0">
                    <a:moveTo>
                      <a:pt x="33401" y="25133"/>
                    </a:moveTo>
                    <a:cubicBezTo>
                      <a:pt x="5334" y="41439"/>
                      <a:pt x="8093" y="86945"/>
                      <a:pt x="41774" y="94529"/>
                    </a:cubicBezTo>
                    <a:cubicBezTo>
                      <a:pt x="75645" y="102113"/>
                      <a:pt x="100573" y="64761"/>
                      <a:pt x="80402" y="36794"/>
                    </a:cubicBezTo>
                    <a:cubicBezTo>
                      <a:pt x="58709" y="6647"/>
                      <a:pt x="14182" y="25133"/>
                      <a:pt x="11994" y="59736"/>
                    </a:cubicBezTo>
                    <a:cubicBezTo>
                      <a:pt x="9615" y="95761"/>
                      <a:pt x="54713" y="116808"/>
                      <a:pt x="83827" y="98605"/>
                    </a:cubicBezTo>
                    <a:cubicBezTo>
                      <a:pt x="117794" y="77275"/>
                      <a:pt x="90868" y="24185"/>
                      <a:pt x="60137" y="14705"/>
                    </a:cubicBezTo>
                    <a:cubicBezTo>
                      <a:pt x="20557" y="2665"/>
                      <a:pt x="-1517" y="52436"/>
                      <a:pt x="22365" y="80498"/>
                    </a:cubicBezTo>
                    <a:cubicBezTo>
                      <a:pt x="44818" y="106853"/>
                      <a:pt x="85540" y="101544"/>
                      <a:pt x="99907" y="69975"/>
                    </a:cubicBezTo>
                    <a:cubicBezTo>
                      <a:pt x="114273" y="38406"/>
                      <a:pt x="93342" y="4466"/>
                      <a:pt x="59471" y="390"/>
                    </a:cubicBezTo>
                    <a:cubicBezTo>
                      <a:pt x="18749" y="-4635"/>
                      <a:pt x="-14266" y="39922"/>
                      <a:pt x="6285" y="76801"/>
                    </a:cubicBezTo>
                    <a:cubicBezTo>
                      <a:pt x="27978" y="115765"/>
                      <a:pt x="86206" y="108749"/>
                      <a:pt x="97528" y="65614"/>
                    </a:cubicBezTo>
                    <a:cubicBezTo>
                      <a:pt x="102190" y="47886"/>
                      <a:pt x="74694" y="40302"/>
                      <a:pt x="70032" y="58030"/>
                    </a:cubicBezTo>
                    <a:cubicBezTo>
                      <a:pt x="64799" y="78033"/>
                      <a:pt x="37683" y="80403"/>
                      <a:pt x="29976" y="60400"/>
                    </a:cubicBezTo>
                    <a:cubicBezTo>
                      <a:pt x="23887" y="44568"/>
                      <a:pt x="37683" y="27503"/>
                      <a:pt x="54047" y="28262"/>
                    </a:cubicBezTo>
                    <a:cubicBezTo>
                      <a:pt x="69461" y="28925"/>
                      <a:pt x="80688" y="42198"/>
                      <a:pt x="74598" y="57271"/>
                    </a:cubicBezTo>
                    <a:cubicBezTo>
                      <a:pt x="68604" y="71966"/>
                      <a:pt x="49480" y="73672"/>
                      <a:pt x="41964" y="58788"/>
                    </a:cubicBezTo>
                    <a:cubicBezTo>
                      <a:pt x="38254" y="51488"/>
                      <a:pt x="41393" y="40681"/>
                      <a:pt x="50908" y="41439"/>
                    </a:cubicBezTo>
                    <a:cubicBezTo>
                      <a:pt x="59090" y="42103"/>
                      <a:pt x="66511" y="53669"/>
                      <a:pt x="69080" y="60210"/>
                    </a:cubicBezTo>
                    <a:cubicBezTo>
                      <a:pt x="78309" y="84101"/>
                      <a:pt x="41964" y="79929"/>
                      <a:pt x="40632" y="63149"/>
                    </a:cubicBezTo>
                    <a:cubicBezTo>
                      <a:pt x="40156" y="57461"/>
                      <a:pt x="45389" y="48360"/>
                      <a:pt x="52144" y="49308"/>
                    </a:cubicBezTo>
                    <a:cubicBezTo>
                      <a:pt x="57853" y="50066"/>
                      <a:pt x="62230" y="58788"/>
                      <a:pt x="58614" y="63528"/>
                    </a:cubicBezTo>
                    <a:cubicBezTo>
                      <a:pt x="49956" y="75094"/>
                      <a:pt x="34162" y="57745"/>
                      <a:pt x="48053" y="49687"/>
                    </a:cubicBezTo>
                    <a:cubicBezTo>
                      <a:pt x="63657" y="40491"/>
                      <a:pt x="49290" y="15843"/>
                      <a:pt x="33401" y="25133"/>
                    </a:cubicBezTo>
                    <a:lnTo>
                      <a:pt x="33401" y="25133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3150;p58"/>
              <p:cNvSpPr/>
              <p:nvPr/>
            </p:nvSpPr>
            <p:spPr>
              <a:xfrm rot="156450">
                <a:off x="4285500" y="2773965"/>
                <a:ext cx="137823" cy="115676"/>
              </a:xfrm>
              <a:custGeom>
                <a:avLst/>
                <a:gdLst/>
                <a:ahLst/>
                <a:cxnLst/>
                <a:rect l="l" t="t" r="r" b="b"/>
                <a:pathLst>
                  <a:path w="104501" h="105290" extrusionOk="0">
                    <a:moveTo>
                      <a:pt x="33401" y="25133"/>
                    </a:moveTo>
                    <a:cubicBezTo>
                      <a:pt x="5334" y="41439"/>
                      <a:pt x="8093" y="86945"/>
                      <a:pt x="41774" y="94529"/>
                    </a:cubicBezTo>
                    <a:cubicBezTo>
                      <a:pt x="75645" y="102113"/>
                      <a:pt x="100573" y="64761"/>
                      <a:pt x="80402" y="36794"/>
                    </a:cubicBezTo>
                    <a:cubicBezTo>
                      <a:pt x="58709" y="6647"/>
                      <a:pt x="14182" y="25133"/>
                      <a:pt x="11994" y="59736"/>
                    </a:cubicBezTo>
                    <a:cubicBezTo>
                      <a:pt x="9615" y="95856"/>
                      <a:pt x="54713" y="116808"/>
                      <a:pt x="83827" y="98605"/>
                    </a:cubicBezTo>
                    <a:cubicBezTo>
                      <a:pt x="117889" y="77275"/>
                      <a:pt x="90963" y="24185"/>
                      <a:pt x="60137" y="14705"/>
                    </a:cubicBezTo>
                    <a:cubicBezTo>
                      <a:pt x="20557" y="2665"/>
                      <a:pt x="-1517" y="52436"/>
                      <a:pt x="22365" y="80498"/>
                    </a:cubicBezTo>
                    <a:cubicBezTo>
                      <a:pt x="44818" y="106853"/>
                      <a:pt x="85540" y="101544"/>
                      <a:pt x="99907" y="69975"/>
                    </a:cubicBezTo>
                    <a:cubicBezTo>
                      <a:pt x="114273" y="38406"/>
                      <a:pt x="93342" y="4466"/>
                      <a:pt x="59471" y="390"/>
                    </a:cubicBezTo>
                    <a:cubicBezTo>
                      <a:pt x="18749" y="-4635"/>
                      <a:pt x="-14266" y="39923"/>
                      <a:pt x="6285" y="76801"/>
                    </a:cubicBezTo>
                    <a:cubicBezTo>
                      <a:pt x="27978" y="115765"/>
                      <a:pt x="86206" y="108749"/>
                      <a:pt x="97528" y="65614"/>
                    </a:cubicBezTo>
                    <a:cubicBezTo>
                      <a:pt x="102190" y="47886"/>
                      <a:pt x="74694" y="40302"/>
                      <a:pt x="70031" y="58030"/>
                    </a:cubicBezTo>
                    <a:cubicBezTo>
                      <a:pt x="64799" y="78033"/>
                      <a:pt x="37683" y="80403"/>
                      <a:pt x="29976" y="60400"/>
                    </a:cubicBezTo>
                    <a:cubicBezTo>
                      <a:pt x="23887" y="44568"/>
                      <a:pt x="37683" y="27503"/>
                      <a:pt x="54047" y="28262"/>
                    </a:cubicBezTo>
                    <a:cubicBezTo>
                      <a:pt x="69461" y="28925"/>
                      <a:pt x="80687" y="42198"/>
                      <a:pt x="74598" y="57271"/>
                    </a:cubicBezTo>
                    <a:cubicBezTo>
                      <a:pt x="68604" y="71966"/>
                      <a:pt x="49480" y="73672"/>
                      <a:pt x="41964" y="58788"/>
                    </a:cubicBezTo>
                    <a:cubicBezTo>
                      <a:pt x="38253" y="51488"/>
                      <a:pt x="41393" y="40681"/>
                      <a:pt x="50908" y="41439"/>
                    </a:cubicBezTo>
                    <a:cubicBezTo>
                      <a:pt x="59090" y="42103"/>
                      <a:pt x="66511" y="53669"/>
                      <a:pt x="69080" y="60210"/>
                    </a:cubicBezTo>
                    <a:cubicBezTo>
                      <a:pt x="78309" y="84101"/>
                      <a:pt x="41964" y="79929"/>
                      <a:pt x="40632" y="63149"/>
                    </a:cubicBezTo>
                    <a:cubicBezTo>
                      <a:pt x="40156" y="57461"/>
                      <a:pt x="45389" y="48360"/>
                      <a:pt x="52144" y="49308"/>
                    </a:cubicBezTo>
                    <a:cubicBezTo>
                      <a:pt x="57853" y="50066"/>
                      <a:pt x="62230" y="58788"/>
                      <a:pt x="58614" y="63528"/>
                    </a:cubicBezTo>
                    <a:cubicBezTo>
                      <a:pt x="49956" y="75094"/>
                      <a:pt x="34162" y="57745"/>
                      <a:pt x="48053" y="49687"/>
                    </a:cubicBezTo>
                    <a:cubicBezTo>
                      <a:pt x="63657" y="40491"/>
                      <a:pt x="49290" y="15843"/>
                      <a:pt x="33401" y="25133"/>
                    </a:cubicBezTo>
                    <a:lnTo>
                      <a:pt x="33401" y="25133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3151;p58"/>
              <p:cNvSpPr/>
              <p:nvPr/>
            </p:nvSpPr>
            <p:spPr>
              <a:xfrm rot="156450">
                <a:off x="5431911" y="2737076"/>
                <a:ext cx="137823" cy="115676"/>
              </a:xfrm>
              <a:custGeom>
                <a:avLst/>
                <a:gdLst/>
                <a:ahLst/>
                <a:cxnLst/>
                <a:rect l="l" t="t" r="r" b="b"/>
                <a:pathLst>
                  <a:path w="104501" h="105290" extrusionOk="0">
                    <a:moveTo>
                      <a:pt x="33401" y="25133"/>
                    </a:moveTo>
                    <a:cubicBezTo>
                      <a:pt x="5334" y="41439"/>
                      <a:pt x="8093" y="86945"/>
                      <a:pt x="41774" y="94529"/>
                    </a:cubicBezTo>
                    <a:cubicBezTo>
                      <a:pt x="75645" y="102113"/>
                      <a:pt x="100573" y="64761"/>
                      <a:pt x="80402" y="36794"/>
                    </a:cubicBezTo>
                    <a:cubicBezTo>
                      <a:pt x="58710" y="6647"/>
                      <a:pt x="14182" y="25133"/>
                      <a:pt x="11994" y="59736"/>
                    </a:cubicBezTo>
                    <a:cubicBezTo>
                      <a:pt x="9615" y="95856"/>
                      <a:pt x="54713" y="116808"/>
                      <a:pt x="83827" y="98605"/>
                    </a:cubicBezTo>
                    <a:cubicBezTo>
                      <a:pt x="117794" y="77275"/>
                      <a:pt x="90963" y="24185"/>
                      <a:pt x="60137" y="14705"/>
                    </a:cubicBezTo>
                    <a:cubicBezTo>
                      <a:pt x="20557" y="2665"/>
                      <a:pt x="-1517" y="52436"/>
                      <a:pt x="22365" y="80498"/>
                    </a:cubicBezTo>
                    <a:cubicBezTo>
                      <a:pt x="44818" y="106853"/>
                      <a:pt x="85540" y="101544"/>
                      <a:pt x="99907" y="69975"/>
                    </a:cubicBezTo>
                    <a:cubicBezTo>
                      <a:pt x="114273" y="38406"/>
                      <a:pt x="93342" y="4466"/>
                      <a:pt x="59471" y="390"/>
                    </a:cubicBezTo>
                    <a:cubicBezTo>
                      <a:pt x="18749" y="-4635"/>
                      <a:pt x="-14266" y="39922"/>
                      <a:pt x="6285" y="76801"/>
                    </a:cubicBezTo>
                    <a:cubicBezTo>
                      <a:pt x="27978" y="115765"/>
                      <a:pt x="86206" y="108749"/>
                      <a:pt x="97528" y="65614"/>
                    </a:cubicBezTo>
                    <a:cubicBezTo>
                      <a:pt x="102190" y="47886"/>
                      <a:pt x="74694" y="40302"/>
                      <a:pt x="70031" y="58030"/>
                    </a:cubicBezTo>
                    <a:cubicBezTo>
                      <a:pt x="64799" y="78033"/>
                      <a:pt x="37683" y="80403"/>
                      <a:pt x="29976" y="60400"/>
                    </a:cubicBezTo>
                    <a:cubicBezTo>
                      <a:pt x="23887" y="44568"/>
                      <a:pt x="37683" y="27503"/>
                      <a:pt x="54047" y="28262"/>
                    </a:cubicBezTo>
                    <a:cubicBezTo>
                      <a:pt x="69461" y="28925"/>
                      <a:pt x="80688" y="42198"/>
                      <a:pt x="74598" y="57271"/>
                    </a:cubicBezTo>
                    <a:cubicBezTo>
                      <a:pt x="68604" y="71966"/>
                      <a:pt x="49481" y="73672"/>
                      <a:pt x="41964" y="58788"/>
                    </a:cubicBezTo>
                    <a:cubicBezTo>
                      <a:pt x="38253" y="51488"/>
                      <a:pt x="41393" y="40681"/>
                      <a:pt x="50908" y="41439"/>
                    </a:cubicBezTo>
                    <a:cubicBezTo>
                      <a:pt x="59090" y="42103"/>
                      <a:pt x="66511" y="53669"/>
                      <a:pt x="69080" y="60210"/>
                    </a:cubicBezTo>
                    <a:cubicBezTo>
                      <a:pt x="78309" y="84101"/>
                      <a:pt x="41964" y="79929"/>
                      <a:pt x="40632" y="63149"/>
                    </a:cubicBezTo>
                    <a:cubicBezTo>
                      <a:pt x="40156" y="57461"/>
                      <a:pt x="45389" y="48360"/>
                      <a:pt x="52145" y="49308"/>
                    </a:cubicBezTo>
                    <a:cubicBezTo>
                      <a:pt x="57853" y="50066"/>
                      <a:pt x="62230" y="58788"/>
                      <a:pt x="58614" y="63528"/>
                    </a:cubicBezTo>
                    <a:cubicBezTo>
                      <a:pt x="49956" y="75094"/>
                      <a:pt x="34162" y="57745"/>
                      <a:pt x="48053" y="49687"/>
                    </a:cubicBezTo>
                    <a:cubicBezTo>
                      <a:pt x="63657" y="40491"/>
                      <a:pt x="49290" y="15937"/>
                      <a:pt x="33401" y="25133"/>
                    </a:cubicBezTo>
                    <a:lnTo>
                      <a:pt x="33401" y="25133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sz="1800" dirty="0" smtClea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655870" y="3236040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Legalitas</a:t>
            </a:r>
            <a:endParaRPr lang="id-ID" sz="1600" b="1" dirty="0"/>
          </a:p>
          <a:p>
            <a:r>
              <a:rPr lang="en-US" sz="1600" b="1" dirty="0" smtClean="0"/>
              <a:t>(</a:t>
            </a:r>
            <a:r>
              <a:rPr lang="en-US" sz="1600" b="1" i="1" dirty="0" err="1" smtClean="0"/>
              <a:t>Nullum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Delictum</a:t>
            </a:r>
            <a:r>
              <a:rPr lang="en-US" sz="1600" b="1" dirty="0"/>
              <a:t>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452494">
            <a:off x="3457039" y="3795914"/>
            <a:ext cx="200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 smtClean="0"/>
              <a:t>3. </a:t>
            </a: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i="1" dirty="0" err="1"/>
              <a:t>Lex</a:t>
            </a:r>
            <a:r>
              <a:rPr lang="en-US" sz="1600" b="1" i="1" dirty="0"/>
              <a:t> </a:t>
            </a:r>
            <a:r>
              <a:rPr lang="en-US" sz="1600" b="1" i="1" dirty="0" smtClean="0"/>
              <a:t>Superior</a:t>
            </a:r>
            <a:endParaRPr lang="id-ID" sz="1600" b="1" i="1" dirty="0" smtClean="0"/>
          </a:p>
          <a:p>
            <a:r>
              <a:rPr lang="en-US" sz="1600" b="1" i="1" dirty="0" err="1" smtClean="0"/>
              <a:t>Derogat</a:t>
            </a:r>
            <a:r>
              <a:rPr lang="id-ID" sz="1600" b="1" i="1" dirty="0" smtClean="0"/>
              <a:t> </a:t>
            </a:r>
            <a:r>
              <a:rPr lang="en-US" sz="1600" b="1" i="1" dirty="0" err="1" smtClean="0"/>
              <a:t>Legi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Inferiori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0494" y="4649162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 smtClean="0"/>
              <a:t>4. </a:t>
            </a: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i="1" dirty="0" err="1"/>
              <a:t>Lex</a:t>
            </a:r>
            <a:r>
              <a:rPr lang="en-US" sz="1600" b="1" i="1" dirty="0"/>
              <a:t> </a:t>
            </a:r>
            <a:r>
              <a:rPr lang="en-US" sz="1600" b="1" i="1" dirty="0" smtClean="0"/>
              <a:t>Specialist</a:t>
            </a:r>
            <a:endParaRPr lang="id-ID" sz="1600" b="1" i="1" dirty="0" smtClean="0"/>
          </a:p>
          <a:p>
            <a:r>
              <a:rPr lang="en-US" sz="1600" b="1" i="1" dirty="0" err="1" smtClean="0"/>
              <a:t>Derogat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Legi</a:t>
            </a:r>
            <a:r>
              <a:rPr lang="en-US" sz="1600" b="1" i="1" dirty="0"/>
              <a:t> </a:t>
            </a:r>
            <a:r>
              <a:rPr lang="en-US" sz="1600" b="1" i="1" dirty="0" err="1"/>
              <a:t>Generale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73770" y="3696321"/>
            <a:ext cx="2067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 smtClean="0"/>
              <a:t>7. </a:t>
            </a: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i="1" dirty="0" err="1"/>
              <a:t>Ius</a:t>
            </a:r>
            <a:r>
              <a:rPr lang="en-US" sz="1600" b="1" i="1" dirty="0"/>
              <a:t> Curia </a:t>
            </a:r>
            <a:r>
              <a:rPr lang="en-US" sz="1600" b="1" i="1" dirty="0" err="1"/>
              <a:t>Novit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5" name="Google Shape;3147;p58"/>
          <p:cNvSpPr/>
          <p:nvPr/>
        </p:nvSpPr>
        <p:spPr>
          <a:xfrm rot="156450">
            <a:off x="2453636" y="3877742"/>
            <a:ext cx="172421" cy="121489"/>
          </a:xfrm>
          <a:custGeom>
            <a:avLst/>
            <a:gdLst/>
            <a:ahLst/>
            <a:cxnLst/>
            <a:rect l="l" t="t" r="r" b="b"/>
            <a:pathLst>
              <a:path w="132020" h="145158" extrusionOk="0">
                <a:moveTo>
                  <a:pt x="73056" y="4"/>
                </a:moveTo>
                <a:cubicBezTo>
                  <a:pt x="23676" y="-565"/>
                  <a:pt x="-13715" y="66840"/>
                  <a:pt x="4838" y="110544"/>
                </a:cubicBezTo>
                <a:cubicBezTo>
                  <a:pt x="24628" y="157187"/>
                  <a:pt x="90277" y="150456"/>
                  <a:pt x="117868" y="115853"/>
                </a:cubicBezTo>
                <a:cubicBezTo>
                  <a:pt x="146887" y="79354"/>
                  <a:pt x="129095" y="21429"/>
                  <a:pt x="84378" y="6924"/>
                </a:cubicBezTo>
                <a:cubicBezTo>
                  <a:pt x="34618" y="-9192"/>
                  <a:pt x="937" y="41906"/>
                  <a:pt x="23200" y="85611"/>
                </a:cubicBezTo>
                <a:cubicBezTo>
                  <a:pt x="47081" y="132443"/>
                  <a:pt x="113587" y="96228"/>
                  <a:pt x="111208" y="51956"/>
                </a:cubicBezTo>
                <a:cubicBezTo>
                  <a:pt x="108354" y="-1134"/>
                  <a:pt x="40897" y="14319"/>
                  <a:pt x="24723" y="51197"/>
                </a:cubicBezTo>
                <a:cubicBezTo>
                  <a:pt x="6645" y="92721"/>
                  <a:pt x="59450" y="135382"/>
                  <a:pt x="91704" y="98504"/>
                </a:cubicBezTo>
                <a:cubicBezTo>
                  <a:pt x="104073" y="84283"/>
                  <a:pt x="105500" y="61151"/>
                  <a:pt x="93607" y="46173"/>
                </a:cubicBezTo>
                <a:cubicBezTo>
                  <a:pt x="77718" y="26169"/>
                  <a:pt x="54978" y="37451"/>
                  <a:pt x="42419" y="54705"/>
                </a:cubicBezTo>
                <a:cubicBezTo>
                  <a:pt x="6265" y="104287"/>
                  <a:pt x="89516" y="143156"/>
                  <a:pt x="103311" y="89308"/>
                </a:cubicBezTo>
                <a:cubicBezTo>
                  <a:pt x="108164" y="70442"/>
                  <a:pt x="95224" y="43992"/>
                  <a:pt x="72485" y="54705"/>
                </a:cubicBezTo>
                <a:cubicBezTo>
                  <a:pt x="51173" y="64849"/>
                  <a:pt x="39755" y="94522"/>
                  <a:pt x="50697" y="114810"/>
                </a:cubicBezTo>
                <a:cubicBezTo>
                  <a:pt x="54027" y="121067"/>
                  <a:pt x="64207" y="124385"/>
                  <a:pt x="70201" y="119929"/>
                </a:cubicBezTo>
                <a:cubicBezTo>
                  <a:pt x="86186" y="107984"/>
                  <a:pt x="98364" y="94238"/>
                  <a:pt x="107022" y="76225"/>
                </a:cubicBezTo>
                <a:cubicBezTo>
                  <a:pt x="98364" y="75087"/>
                  <a:pt x="89611" y="73950"/>
                  <a:pt x="80953" y="72812"/>
                </a:cubicBezTo>
                <a:cubicBezTo>
                  <a:pt x="89516" y="98409"/>
                  <a:pt x="54312" y="90161"/>
                  <a:pt x="43085" y="82387"/>
                </a:cubicBezTo>
                <a:cubicBezTo>
                  <a:pt x="36235" y="77552"/>
                  <a:pt x="27958" y="81818"/>
                  <a:pt x="23581" y="87507"/>
                </a:cubicBezTo>
                <a:cubicBezTo>
                  <a:pt x="366" y="117370"/>
                  <a:pt x="36140" y="145810"/>
                  <a:pt x="65159" y="145147"/>
                </a:cubicBezTo>
                <a:cubicBezTo>
                  <a:pt x="78574" y="144862"/>
                  <a:pt x="94558" y="142492"/>
                  <a:pt x="101409" y="129599"/>
                </a:cubicBezTo>
                <a:cubicBezTo>
                  <a:pt x="109591" y="114146"/>
                  <a:pt x="104453" y="90730"/>
                  <a:pt x="101409" y="74613"/>
                </a:cubicBezTo>
                <a:cubicBezTo>
                  <a:pt x="97983" y="56601"/>
                  <a:pt x="70487" y="64280"/>
                  <a:pt x="73912" y="82198"/>
                </a:cubicBezTo>
                <a:cubicBezTo>
                  <a:pt x="74959" y="87886"/>
                  <a:pt x="80096" y="111302"/>
                  <a:pt x="76671" y="115473"/>
                </a:cubicBezTo>
                <a:cubicBezTo>
                  <a:pt x="71914" y="121162"/>
                  <a:pt x="37757" y="115568"/>
                  <a:pt x="48318" y="101917"/>
                </a:cubicBezTo>
                <a:cubicBezTo>
                  <a:pt x="41849" y="103623"/>
                  <a:pt x="35284" y="105330"/>
                  <a:pt x="28814" y="107036"/>
                </a:cubicBezTo>
                <a:cubicBezTo>
                  <a:pt x="47272" y="119929"/>
                  <a:pt x="72199" y="126471"/>
                  <a:pt x="92084" y="112724"/>
                </a:cubicBezTo>
                <a:cubicBezTo>
                  <a:pt x="107688" y="102106"/>
                  <a:pt x="114538" y="83240"/>
                  <a:pt x="108544" y="65323"/>
                </a:cubicBezTo>
                <a:cubicBezTo>
                  <a:pt x="105024" y="54705"/>
                  <a:pt x="88088" y="50154"/>
                  <a:pt x="82475" y="61910"/>
                </a:cubicBezTo>
                <a:cubicBezTo>
                  <a:pt x="76005" y="75372"/>
                  <a:pt x="67918" y="86464"/>
                  <a:pt x="55835" y="95470"/>
                </a:cubicBezTo>
                <a:cubicBezTo>
                  <a:pt x="62304" y="97176"/>
                  <a:pt x="68869" y="98883"/>
                  <a:pt x="75339" y="100589"/>
                </a:cubicBezTo>
                <a:cubicBezTo>
                  <a:pt x="74102" y="94617"/>
                  <a:pt x="75910" y="89497"/>
                  <a:pt x="80667" y="85421"/>
                </a:cubicBezTo>
                <a:cubicBezTo>
                  <a:pt x="75910" y="80207"/>
                  <a:pt x="71343" y="74993"/>
                  <a:pt x="66776" y="69589"/>
                </a:cubicBezTo>
                <a:cubicBezTo>
                  <a:pt x="72009" y="64754"/>
                  <a:pt x="74007" y="65133"/>
                  <a:pt x="72770" y="70821"/>
                </a:cubicBezTo>
                <a:cubicBezTo>
                  <a:pt x="73912" y="77078"/>
                  <a:pt x="70582" y="81250"/>
                  <a:pt x="62685" y="83335"/>
                </a:cubicBezTo>
                <a:cubicBezTo>
                  <a:pt x="48413" y="85990"/>
                  <a:pt x="47652" y="69115"/>
                  <a:pt x="51934" y="60677"/>
                </a:cubicBezTo>
                <a:cubicBezTo>
                  <a:pt x="56120" y="52524"/>
                  <a:pt x="85139" y="29961"/>
                  <a:pt x="80762" y="62194"/>
                </a:cubicBezTo>
                <a:cubicBezTo>
                  <a:pt x="80001" y="67977"/>
                  <a:pt x="66491" y="79354"/>
                  <a:pt x="60687" y="79733"/>
                </a:cubicBezTo>
                <a:cubicBezTo>
                  <a:pt x="47367" y="80681"/>
                  <a:pt x="44703" y="65038"/>
                  <a:pt x="45369" y="54989"/>
                </a:cubicBezTo>
                <a:cubicBezTo>
                  <a:pt x="46891" y="30341"/>
                  <a:pt x="69916" y="27117"/>
                  <a:pt x="87137" y="40674"/>
                </a:cubicBezTo>
                <a:cubicBezTo>
                  <a:pt x="118439" y="65323"/>
                  <a:pt x="101409" y="114999"/>
                  <a:pt x="61448" y="115853"/>
                </a:cubicBezTo>
                <a:cubicBezTo>
                  <a:pt x="6360" y="117085"/>
                  <a:pt x="31478" y="28065"/>
                  <a:pt x="73246" y="28539"/>
                </a:cubicBezTo>
                <a:cubicBezTo>
                  <a:pt x="91418" y="28634"/>
                  <a:pt x="91514" y="193"/>
                  <a:pt x="73056" y="4"/>
                </a:cubicBezTo>
                <a:lnTo>
                  <a:pt x="73056" y="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51;p58"/>
          <p:cNvSpPr/>
          <p:nvPr/>
        </p:nvSpPr>
        <p:spPr>
          <a:xfrm rot="156450">
            <a:off x="9982319" y="4234353"/>
            <a:ext cx="136481" cy="88122"/>
          </a:xfrm>
          <a:custGeom>
            <a:avLst/>
            <a:gdLst/>
            <a:ahLst/>
            <a:cxnLst/>
            <a:rect l="l" t="t" r="r" b="b"/>
            <a:pathLst>
              <a:path w="104501" h="105290" extrusionOk="0">
                <a:moveTo>
                  <a:pt x="33401" y="25133"/>
                </a:moveTo>
                <a:cubicBezTo>
                  <a:pt x="5334" y="41439"/>
                  <a:pt x="8093" y="86945"/>
                  <a:pt x="41774" y="94529"/>
                </a:cubicBezTo>
                <a:cubicBezTo>
                  <a:pt x="75645" y="102113"/>
                  <a:pt x="100573" y="64761"/>
                  <a:pt x="80402" y="36794"/>
                </a:cubicBezTo>
                <a:cubicBezTo>
                  <a:pt x="58710" y="6647"/>
                  <a:pt x="14182" y="25133"/>
                  <a:pt x="11994" y="59736"/>
                </a:cubicBezTo>
                <a:cubicBezTo>
                  <a:pt x="9615" y="95856"/>
                  <a:pt x="54713" y="116808"/>
                  <a:pt x="83827" y="98605"/>
                </a:cubicBezTo>
                <a:cubicBezTo>
                  <a:pt x="117794" y="77275"/>
                  <a:pt x="90963" y="24185"/>
                  <a:pt x="60137" y="14705"/>
                </a:cubicBezTo>
                <a:cubicBezTo>
                  <a:pt x="20557" y="2665"/>
                  <a:pt x="-1517" y="52436"/>
                  <a:pt x="22365" y="80498"/>
                </a:cubicBezTo>
                <a:cubicBezTo>
                  <a:pt x="44818" y="106853"/>
                  <a:pt x="85540" y="101544"/>
                  <a:pt x="99907" y="69975"/>
                </a:cubicBezTo>
                <a:cubicBezTo>
                  <a:pt x="114273" y="38406"/>
                  <a:pt x="93342" y="4466"/>
                  <a:pt x="59471" y="390"/>
                </a:cubicBezTo>
                <a:cubicBezTo>
                  <a:pt x="18749" y="-4635"/>
                  <a:pt x="-14266" y="39922"/>
                  <a:pt x="6285" y="76801"/>
                </a:cubicBezTo>
                <a:cubicBezTo>
                  <a:pt x="27978" y="115765"/>
                  <a:pt x="86206" y="108749"/>
                  <a:pt x="97528" y="65614"/>
                </a:cubicBezTo>
                <a:cubicBezTo>
                  <a:pt x="102190" y="47886"/>
                  <a:pt x="74694" y="40302"/>
                  <a:pt x="70031" y="58030"/>
                </a:cubicBezTo>
                <a:cubicBezTo>
                  <a:pt x="64799" y="78033"/>
                  <a:pt x="37683" y="80403"/>
                  <a:pt x="29976" y="60400"/>
                </a:cubicBezTo>
                <a:cubicBezTo>
                  <a:pt x="23887" y="44568"/>
                  <a:pt x="37683" y="27503"/>
                  <a:pt x="54047" y="28262"/>
                </a:cubicBezTo>
                <a:cubicBezTo>
                  <a:pt x="69461" y="28925"/>
                  <a:pt x="80688" y="42198"/>
                  <a:pt x="74598" y="57271"/>
                </a:cubicBezTo>
                <a:cubicBezTo>
                  <a:pt x="68604" y="71966"/>
                  <a:pt x="49481" y="73672"/>
                  <a:pt x="41964" y="58788"/>
                </a:cubicBezTo>
                <a:cubicBezTo>
                  <a:pt x="38253" y="51488"/>
                  <a:pt x="41393" y="40681"/>
                  <a:pt x="50908" y="41439"/>
                </a:cubicBezTo>
                <a:cubicBezTo>
                  <a:pt x="59090" y="42103"/>
                  <a:pt x="66511" y="53669"/>
                  <a:pt x="69080" y="60210"/>
                </a:cubicBezTo>
                <a:cubicBezTo>
                  <a:pt x="78309" y="84101"/>
                  <a:pt x="41964" y="79929"/>
                  <a:pt x="40632" y="63149"/>
                </a:cubicBezTo>
                <a:cubicBezTo>
                  <a:pt x="40156" y="57461"/>
                  <a:pt x="45389" y="48360"/>
                  <a:pt x="52145" y="49308"/>
                </a:cubicBezTo>
                <a:cubicBezTo>
                  <a:pt x="57853" y="50066"/>
                  <a:pt x="62230" y="58788"/>
                  <a:pt x="58614" y="63528"/>
                </a:cubicBezTo>
                <a:cubicBezTo>
                  <a:pt x="49956" y="75094"/>
                  <a:pt x="34162" y="57745"/>
                  <a:pt x="48053" y="49687"/>
                </a:cubicBezTo>
                <a:cubicBezTo>
                  <a:pt x="63657" y="40491"/>
                  <a:pt x="49290" y="15937"/>
                  <a:pt x="33401" y="25133"/>
                </a:cubicBezTo>
                <a:lnTo>
                  <a:pt x="33401" y="25133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148;p58"/>
          <p:cNvSpPr/>
          <p:nvPr/>
        </p:nvSpPr>
        <p:spPr>
          <a:xfrm rot="156450">
            <a:off x="11463554" y="4236318"/>
            <a:ext cx="164485" cy="121489"/>
          </a:xfrm>
          <a:custGeom>
            <a:avLst/>
            <a:gdLst/>
            <a:ahLst/>
            <a:cxnLst/>
            <a:rect l="l" t="t" r="r" b="b"/>
            <a:pathLst>
              <a:path w="132020" h="145158" extrusionOk="0">
                <a:moveTo>
                  <a:pt x="58965" y="145155"/>
                </a:moveTo>
                <a:cubicBezTo>
                  <a:pt x="108344" y="145723"/>
                  <a:pt x="145736" y="78319"/>
                  <a:pt x="127183" y="34614"/>
                </a:cubicBezTo>
                <a:cubicBezTo>
                  <a:pt x="107393" y="-12029"/>
                  <a:pt x="41744" y="-5298"/>
                  <a:pt x="14152" y="29305"/>
                </a:cubicBezTo>
                <a:cubicBezTo>
                  <a:pt x="-14867" y="65805"/>
                  <a:pt x="2925" y="123729"/>
                  <a:pt x="47643" y="138234"/>
                </a:cubicBezTo>
                <a:cubicBezTo>
                  <a:pt x="97403" y="154350"/>
                  <a:pt x="131084" y="103346"/>
                  <a:pt x="108820" y="59548"/>
                </a:cubicBezTo>
                <a:cubicBezTo>
                  <a:pt x="84939" y="12715"/>
                  <a:pt x="18433" y="48930"/>
                  <a:pt x="20812" y="93203"/>
                </a:cubicBezTo>
                <a:cubicBezTo>
                  <a:pt x="23666" y="146292"/>
                  <a:pt x="91123" y="130839"/>
                  <a:pt x="107298" y="93961"/>
                </a:cubicBezTo>
                <a:cubicBezTo>
                  <a:pt x="125375" y="52437"/>
                  <a:pt x="72570" y="9776"/>
                  <a:pt x="40316" y="46654"/>
                </a:cubicBezTo>
                <a:cubicBezTo>
                  <a:pt x="27948" y="60875"/>
                  <a:pt x="26521" y="84007"/>
                  <a:pt x="38414" y="98986"/>
                </a:cubicBezTo>
                <a:cubicBezTo>
                  <a:pt x="54303" y="118989"/>
                  <a:pt x="77042" y="107707"/>
                  <a:pt x="89601" y="90453"/>
                </a:cubicBezTo>
                <a:cubicBezTo>
                  <a:pt x="125756" y="40871"/>
                  <a:pt x="42505" y="2002"/>
                  <a:pt x="28709" y="55850"/>
                </a:cubicBezTo>
                <a:cubicBezTo>
                  <a:pt x="23857" y="74716"/>
                  <a:pt x="36796" y="101166"/>
                  <a:pt x="59535" y="90453"/>
                </a:cubicBezTo>
                <a:cubicBezTo>
                  <a:pt x="80848" y="80309"/>
                  <a:pt x="92265" y="50636"/>
                  <a:pt x="81323" y="30348"/>
                </a:cubicBezTo>
                <a:cubicBezTo>
                  <a:pt x="77993" y="24091"/>
                  <a:pt x="67813" y="20773"/>
                  <a:pt x="61819" y="25229"/>
                </a:cubicBezTo>
                <a:cubicBezTo>
                  <a:pt x="45835" y="37174"/>
                  <a:pt x="33657" y="50921"/>
                  <a:pt x="24998" y="68933"/>
                </a:cubicBezTo>
                <a:cubicBezTo>
                  <a:pt x="33657" y="70071"/>
                  <a:pt x="42410" y="71208"/>
                  <a:pt x="51068" y="72346"/>
                </a:cubicBezTo>
                <a:cubicBezTo>
                  <a:pt x="42505" y="46749"/>
                  <a:pt x="77708" y="54997"/>
                  <a:pt x="88935" y="62771"/>
                </a:cubicBezTo>
                <a:cubicBezTo>
                  <a:pt x="95785" y="67606"/>
                  <a:pt x="104063" y="63340"/>
                  <a:pt x="108440" y="57652"/>
                </a:cubicBezTo>
                <a:cubicBezTo>
                  <a:pt x="131655" y="27789"/>
                  <a:pt x="95880" y="-652"/>
                  <a:pt x="66862" y="11"/>
                </a:cubicBezTo>
                <a:cubicBezTo>
                  <a:pt x="53446" y="296"/>
                  <a:pt x="37462" y="2666"/>
                  <a:pt x="30612" y="15559"/>
                </a:cubicBezTo>
                <a:cubicBezTo>
                  <a:pt x="22430" y="31012"/>
                  <a:pt x="27567" y="54428"/>
                  <a:pt x="30612" y="70545"/>
                </a:cubicBezTo>
                <a:cubicBezTo>
                  <a:pt x="34037" y="88462"/>
                  <a:pt x="61534" y="80878"/>
                  <a:pt x="58109" y="62960"/>
                </a:cubicBezTo>
                <a:cubicBezTo>
                  <a:pt x="57062" y="57272"/>
                  <a:pt x="51924" y="33856"/>
                  <a:pt x="55349" y="29685"/>
                </a:cubicBezTo>
                <a:cubicBezTo>
                  <a:pt x="60106" y="23997"/>
                  <a:pt x="94263" y="29590"/>
                  <a:pt x="83702" y="43242"/>
                </a:cubicBezTo>
                <a:cubicBezTo>
                  <a:pt x="90172" y="41535"/>
                  <a:pt x="96737" y="39829"/>
                  <a:pt x="103207" y="38122"/>
                </a:cubicBezTo>
                <a:cubicBezTo>
                  <a:pt x="84749" y="25229"/>
                  <a:pt x="59821" y="18688"/>
                  <a:pt x="39936" y="32434"/>
                </a:cubicBezTo>
                <a:cubicBezTo>
                  <a:pt x="24332" y="43052"/>
                  <a:pt x="17482" y="61918"/>
                  <a:pt x="23476" y="79835"/>
                </a:cubicBezTo>
                <a:cubicBezTo>
                  <a:pt x="26996" y="90453"/>
                  <a:pt x="43932" y="95004"/>
                  <a:pt x="49545" y="83248"/>
                </a:cubicBezTo>
                <a:cubicBezTo>
                  <a:pt x="56015" y="69786"/>
                  <a:pt x="64102" y="58694"/>
                  <a:pt x="76186" y="49688"/>
                </a:cubicBezTo>
                <a:cubicBezTo>
                  <a:pt x="69716" y="47982"/>
                  <a:pt x="63151" y="46275"/>
                  <a:pt x="56681" y="44569"/>
                </a:cubicBezTo>
                <a:cubicBezTo>
                  <a:pt x="57918" y="50541"/>
                  <a:pt x="56110" y="55661"/>
                  <a:pt x="51353" y="59737"/>
                </a:cubicBezTo>
                <a:cubicBezTo>
                  <a:pt x="56110" y="64951"/>
                  <a:pt x="60677" y="70165"/>
                  <a:pt x="65244" y="75569"/>
                </a:cubicBezTo>
                <a:cubicBezTo>
                  <a:pt x="60011" y="80404"/>
                  <a:pt x="58013" y="80025"/>
                  <a:pt x="59250" y="74337"/>
                </a:cubicBezTo>
                <a:cubicBezTo>
                  <a:pt x="58109" y="68080"/>
                  <a:pt x="61438" y="63909"/>
                  <a:pt x="69336" y="61823"/>
                </a:cubicBezTo>
                <a:cubicBezTo>
                  <a:pt x="83607" y="59168"/>
                  <a:pt x="84368" y="76043"/>
                  <a:pt x="80087" y="84481"/>
                </a:cubicBezTo>
                <a:cubicBezTo>
                  <a:pt x="75901" y="92634"/>
                  <a:pt x="46881" y="115197"/>
                  <a:pt x="51258" y="82964"/>
                </a:cubicBezTo>
                <a:cubicBezTo>
                  <a:pt x="52019" y="77181"/>
                  <a:pt x="65530" y="65805"/>
                  <a:pt x="71333" y="65425"/>
                </a:cubicBezTo>
                <a:cubicBezTo>
                  <a:pt x="84654" y="64477"/>
                  <a:pt x="87317" y="80120"/>
                  <a:pt x="86652" y="90169"/>
                </a:cubicBezTo>
                <a:cubicBezTo>
                  <a:pt x="85129" y="114818"/>
                  <a:pt x="62105" y="118041"/>
                  <a:pt x="44884" y="104484"/>
                </a:cubicBezTo>
                <a:cubicBezTo>
                  <a:pt x="13581" y="79835"/>
                  <a:pt x="30612" y="30159"/>
                  <a:pt x="70572" y="29305"/>
                </a:cubicBezTo>
                <a:cubicBezTo>
                  <a:pt x="125661" y="28073"/>
                  <a:pt x="100542" y="117093"/>
                  <a:pt x="58774" y="116619"/>
                </a:cubicBezTo>
                <a:cubicBezTo>
                  <a:pt x="40602" y="116429"/>
                  <a:pt x="40507" y="144870"/>
                  <a:pt x="58965" y="145155"/>
                </a:cubicBezTo>
                <a:lnTo>
                  <a:pt x="58965" y="145155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0026" y="4584186"/>
            <a:ext cx="2915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 smtClean="0"/>
              <a:t>2. </a:t>
            </a: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dirty="0" err="1"/>
              <a:t>Setiap</a:t>
            </a:r>
            <a:r>
              <a:rPr lang="en-US" sz="1600" b="1" dirty="0"/>
              <a:t> Orang </a:t>
            </a:r>
            <a:r>
              <a:rPr lang="en-US" sz="1600" b="1" dirty="0" err="1" smtClean="0"/>
              <a:t>Dianggap</a:t>
            </a:r>
            <a:endParaRPr lang="id-ID" sz="1600" b="1" dirty="0"/>
          </a:p>
          <a:p>
            <a:r>
              <a:rPr lang="en-US" sz="1600" b="1" dirty="0" err="1" smtClean="0"/>
              <a:t>Mengetahui</a:t>
            </a:r>
            <a:r>
              <a:rPr lang="en-US" sz="1600" b="1" dirty="0" smtClean="0"/>
              <a:t> </a:t>
            </a:r>
            <a:r>
              <a:rPr lang="en-US" sz="1600" b="1" dirty="0" err="1"/>
              <a:t>Hukum</a:t>
            </a:r>
            <a:r>
              <a:rPr lang="en-US" sz="1600" b="1" dirty="0"/>
              <a:t> (</a:t>
            </a:r>
            <a:r>
              <a:rPr lang="en-US" sz="1600" b="1" i="1" dirty="0" err="1" smtClean="0"/>
              <a:t>Eidereen</a:t>
            </a:r>
            <a:endParaRPr lang="id-ID" sz="1600" b="1" i="1" dirty="0"/>
          </a:p>
          <a:p>
            <a:r>
              <a:rPr lang="en-US" sz="1600" b="1" i="1" dirty="0" err="1" smtClean="0"/>
              <a:t>WordtGeacht</a:t>
            </a:r>
            <a:r>
              <a:rPr lang="en-US" sz="1600" b="1" i="1" dirty="0" smtClean="0"/>
              <a:t> </a:t>
            </a:r>
            <a:r>
              <a:rPr lang="en-US" sz="1600" b="1" i="1" dirty="0"/>
              <a:t>De </a:t>
            </a:r>
            <a:r>
              <a:rPr lang="en-US" sz="1600" b="1" i="1" dirty="0" err="1"/>
              <a:t>Wette</a:t>
            </a:r>
            <a:r>
              <a:rPr lang="en-US" sz="1600" b="1" i="1" dirty="0"/>
              <a:t> </a:t>
            </a:r>
            <a:r>
              <a:rPr lang="en-US" sz="1600" b="1" i="1" dirty="0" err="1"/>
              <a:t>Kennen</a:t>
            </a:r>
            <a:r>
              <a:rPr lang="en-US" sz="1600" b="1" dirty="0"/>
              <a:t>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452494">
            <a:off x="5423191" y="3737300"/>
            <a:ext cx="1964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/>
              <a:t>5</a:t>
            </a:r>
            <a:r>
              <a:rPr lang="id-ID" sz="1600" b="1" dirty="0" smtClean="0"/>
              <a:t>. </a:t>
            </a: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i="1" dirty="0" err="1"/>
              <a:t>Lex</a:t>
            </a:r>
            <a:r>
              <a:rPr lang="en-US" sz="1600" b="1" i="1" dirty="0"/>
              <a:t> </a:t>
            </a:r>
            <a:r>
              <a:rPr lang="en-US" sz="1600" b="1" i="1" dirty="0" smtClean="0"/>
              <a:t>Posteriori</a:t>
            </a:r>
            <a:endParaRPr lang="id-ID" sz="1600" b="1" i="1" dirty="0" smtClean="0"/>
          </a:p>
          <a:p>
            <a:r>
              <a:rPr lang="en-US" sz="1600" b="1" i="1" dirty="0" err="1" smtClean="0"/>
              <a:t>Derogat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Legi</a:t>
            </a:r>
            <a:r>
              <a:rPr lang="en-US" sz="1600" b="1" i="1" dirty="0"/>
              <a:t> </a:t>
            </a:r>
            <a:r>
              <a:rPr lang="en-US" sz="1600" b="1" i="1" dirty="0" smtClean="0"/>
              <a:t>Priori</a:t>
            </a:r>
            <a:endParaRPr lang="id-ID" sz="1600" b="1" i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6828203" y="4449872"/>
            <a:ext cx="1886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/>
              <a:t>6</a:t>
            </a:r>
            <a:r>
              <a:rPr lang="id-ID" sz="1600" b="1" dirty="0" smtClean="0"/>
              <a:t>. </a:t>
            </a: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i="1" dirty="0" err="1" smtClean="0"/>
              <a:t>Summum</a:t>
            </a:r>
            <a:endParaRPr lang="id-ID" sz="1600" b="1" i="1" dirty="0"/>
          </a:p>
          <a:p>
            <a:r>
              <a:rPr lang="en-US" sz="1600" b="1" i="1" dirty="0" err="1" smtClean="0"/>
              <a:t>Ius</a:t>
            </a:r>
            <a:r>
              <a:rPr lang="en-US" sz="1600" b="1" i="1" dirty="0" smtClean="0"/>
              <a:t> </a:t>
            </a:r>
            <a:r>
              <a:rPr lang="en-US" sz="1600" b="1" i="1" dirty="0"/>
              <a:t>Summa </a:t>
            </a:r>
            <a:r>
              <a:rPr lang="en-US" sz="1600" b="1" i="1" dirty="0" err="1" smtClean="0"/>
              <a:t>Iniuria</a:t>
            </a:r>
            <a:r>
              <a:rPr lang="id-ID" sz="1600" b="1" i="1" dirty="0" smtClean="0"/>
              <a:t>cc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97668" y="4367812"/>
            <a:ext cx="3032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 smtClean="0"/>
              <a:t>8. </a:t>
            </a:r>
            <a:r>
              <a:rPr lang="en-US" sz="1600" b="1" dirty="0" err="1"/>
              <a:t>Asas</a:t>
            </a:r>
            <a:r>
              <a:rPr lang="en-US" sz="1600" b="1" dirty="0"/>
              <a:t> </a:t>
            </a:r>
            <a:r>
              <a:rPr lang="en-US" sz="1600" b="1" i="1" dirty="0"/>
              <a:t>Presumption of </a:t>
            </a:r>
            <a:r>
              <a:rPr lang="en-US" sz="1600" b="1" i="1" dirty="0" err="1" smtClean="0"/>
              <a:t>Innosence</a:t>
            </a:r>
            <a:endParaRPr lang="id-ID" sz="1600" b="1" i="1" dirty="0"/>
          </a:p>
          <a:p>
            <a:r>
              <a:rPr lang="en-US" sz="1600" b="1" dirty="0" smtClean="0"/>
              <a:t>(</a:t>
            </a:r>
            <a:r>
              <a:rPr lang="en-US" sz="1600" b="1" dirty="0" err="1" smtClean="0"/>
              <a:t>Praduga</a:t>
            </a:r>
            <a:r>
              <a:rPr lang="en-US" sz="1600" b="1" dirty="0" smtClean="0"/>
              <a:t> </a:t>
            </a:r>
            <a:r>
              <a:rPr lang="en-US" sz="1600" b="1" dirty="0" err="1"/>
              <a:t>Tak</a:t>
            </a:r>
            <a:r>
              <a:rPr lang="en-US" sz="1600" b="1" dirty="0"/>
              <a:t> </a:t>
            </a:r>
            <a:r>
              <a:rPr lang="en-US" sz="1600" b="1" dirty="0" err="1"/>
              <a:t>Bersalah</a:t>
            </a:r>
            <a:r>
              <a:rPr lang="en-US" sz="1600" b="1" dirty="0"/>
              <a:t>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042526" y="3672876"/>
            <a:ext cx="1949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/>
              <a:t>9</a:t>
            </a:r>
            <a:r>
              <a:rPr lang="id-ID" sz="1600" b="1" dirty="0" smtClean="0"/>
              <a:t>. </a:t>
            </a:r>
            <a:r>
              <a:rPr lang="en-US" sz="1600" b="1" dirty="0" err="1" smtClean="0"/>
              <a:t>Asas</a:t>
            </a:r>
            <a:r>
              <a:rPr lang="en-US" sz="1600" b="1" dirty="0" smtClean="0"/>
              <a:t> </a:t>
            </a:r>
            <a:r>
              <a:rPr lang="en-US" sz="1600" b="1" i="1" dirty="0"/>
              <a:t>Res Judicata</a:t>
            </a:r>
            <a:endParaRPr lang="id-ID" sz="1600" b="1" i="1" dirty="0" smtClean="0"/>
          </a:p>
          <a:p>
            <a:r>
              <a:rPr lang="en-US" sz="1600" b="1" i="1" dirty="0" err="1"/>
              <a:t>Proveri</a:t>
            </a:r>
            <a:r>
              <a:rPr lang="en-US" sz="1600" b="1" i="1" dirty="0"/>
              <a:t> Tate </a:t>
            </a:r>
            <a:r>
              <a:rPr lang="en-US" sz="1600" b="1" i="1" dirty="0" err="1"/>
              <a:t>Habetur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1" y="1368445"/>
            <a:ext cx="5249008" cy="7299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Penjelasan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74278"/>
            <a:ext cx="8770571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1. 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dirty="0" err="1"/>
              <a:t>Legalitas</a:t>
            </a:r>
            <a:r>
              <a:rPr lang="en-US" sz="1800" b="1" dirty="0"/>
              <a:t> (</a:t>
            </a:r>
            <a:r>
              <a:rPr lang="en-US" sz="1800" b="1" i="1" dirty="0" err="1"/>
              <a:t>Nullum</a:t>
            </a:r>
            <a:r>
              <a:rPr lang="en-US" sz="1800" b="1" i="1" dirty="0"/>
              <a:t> </a:t>
            </a:r>
            <a:r>
              <a:rPr lang="en-US" sz="1800" b="1" i="1" dirty="0" err="1"/>
              <a:t>Delictum</a:t>
            </a:r>
            <a:r>
              <a:rPr lang="en-US" sz="1800" b="1" dirty="0"/>
              <a:t>)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dihukum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sebelumnya</a:t>
            </a:r>
            <a:r>
              <a:rPr lang="en-US" sz="1800" dirty="0"/>
              <a:t> yang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perbuatan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pelanggaran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kejahatan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(</a:t>
            </a:r>
            <a:r>
              <a:rPr lang="en-US" sz="1800" i="1" dirty="0" err="1"/>
              <a:t>nullum</a:t>
            </a:r>
            <a:r>
              <a:rPr lang="en-US" sz="1800" i="1" dirty="0"/>
              <a:t> </a:t>
            </a:r>
            <a:r>
              <a:rPr lang="en-US" sz="1800" i="1" dirty="0" err="1"/>
              <a:t>delictum</a:t>
            </a:r>
            <a:r>
              <a:rPr lang="en-US" sz="1800" i="1" dirty="0"/>
              <a:t> </a:t>
            </a:r>
            <a:r>
              <a:rPr lang="en-US" sz="1800" i="1" dirty="0" err="1"/>
              <a:t>nulla</a:t>
            </a:r>
            <a:r>
              <a:rPr lang="en-US" sz="1800" i="1" dirty="0"/>
              <a:t> </a:t>
            </a:r>
            <a:r>
              <a:rPr lang="en-US" sz="1800" i="1" dirty="0" err="1"/>
              <a:t>poena</a:t>
            </a:r>
            <a:r>
              <a:rPr lang="en-US" sz="1800" i="1" dirty="0"/>
              <a:t> sine </a:t>
            </a:r>
            <a:r>
              <a:rPr lang="en-US" sz="1800" i="1" dirty="0" err="1"/>
              <a:t>pravea</a:t>
            </a:r>
            <a:r>
              <a:rPr lang="en-US" sz="1800" i="1" dirty="0"/>
              <a:t> </a:t>
            </a:r>
            <a:r>
              <a:rPr lang="en-US" sz="1800" i="1" dirty="0" err="1"/>
              <a:t>lege</a:t>
            </a:r>
            <a:r>
              <a:rPr lang="en-US" sz="1800" i="1" dirty="0"/>
              <a:t> </a:t>
            </a:r>
            <a:r>
              <a:rPr lang="en-US" sz="1800" i="1" dirty="0" err="1"/>
              <a:t>poenali</a:t>
            </a:r>
            <a:r>
              <a:rPr lang="en-US" sz="1800" dirty="0"/>
              <a:t>). </a:t>
            </a: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dikenal</a:t>
            </a:r>
            <a:r>
              <a:rPr lang="en-US" sz="1800" dirty="0"/>
              <a:t> pula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legalitas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. </a:t>
            </a: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dijatuhi</a:t>
            </a:r>
            <a:r>
              <a:rPr lang="en-US" sz="1800" dirty="0"/>
              <a:t> </a:t>
            </a:r>
            <a:r>
              <a:rPr lang="en-US" sz="1800" dirty="0" err="1"/>
              <a:t>hukuman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semena</a:t>
            </a:r>
            <a:r>
              <a:rPr lang="en-US" sz="1800" dirty="0"/>
              <a:t>- </a:t>
            </a:r>
            <a:r>
              <a:rPr lang="en-US" sz="1800" dirty="0" err="1"/>
              <a:t>mena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</a:t>
            </a:r>
            <a:r>
              <a:rPr lang="en-US" sz="1800" dirty="0" err="1"/>
              <a:t>dilanggar</a:t>
            </a:r>
            <a:r>
              <a:rPr lang="en-US" sz="1800" dirty="0" smtClean="0"/>
              <a:t>.</a:t>
            </a:r>
            <a:endParaRPr lang="id-ID" sz="1800" dirty="0"/>
          </a:p>
          <a:p>
            <a:pPr marL="0" indent="0">
              <a:buNone/>
            </a:pPr>
            <a:r>
              <a:rPr lang="en-US" sz="1800" b="1" dirty="0"/>
              <a:t>2. 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dirty="0" err="1"/>
              <a:t>Setiap</a:t>
            </a:r>
            <a:r>
              <a:rPr lang="en-US" sz="1800" b="1" dirty="0"/>
              <a:t> Orang </a:t>
            </a:r>
            <a:r>
              <a:rPr lang="en-US" sz="1800" b="1" dirty="0" err="1"/>
              <a:t>Dianggap</a:t>
            </a:r>
            <a:r>
              <a:rPr lang="en-US" sz="1800" b="1" dirty="0"/>
              <a:t> </a:t>
            </a:r>
            <a:r>
              <a:rPr lang="en-US" sz="1800" b="1" dirty="0" err="1"/>
              <a:t>Mengetahui</a:t>
            </a:r>
            <a:r>
              <a:rPr lang="en-US" sz="1800" b="1" dirty="0"/>
              <a:t> </a:t>
            </a:r>
            <a:r>
              <a:rPr lang="en-US" sz="1800" b="1" dirty="0" err="1"/>
              <a:t>Hukum</a:t>
            </a:r>
            <a:r>
              <a:rPr lang="en-US" sz="1800" b="1" dirty="0"/>
              <a:t> (</a:t>
            </a:r>
            <a:r>
              <a:rPr lang="en-US" sz="1800" b="1" i="1" dirty="0" err="1"/>
              <a:t>Eidereen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Wordt</a:t>
            </a:r>
            <a:r>
              <a:rPr lang="id-ID" sz="1800" dirty="0"/>
              <a:t> </a:t>
            </a:r>
            <a:r>
              <a:rPr lang="en-US" sz="1800" b="1" i="1" dirty="0" err="1" smtClean="0"/>
              <a:t>Geacht</a:t>
            </a:r>
            <a:r>
              <a:rPr lang="en-US" sz="1800" b="1" i="1" dirty="0" smtClean="0"/>
              <a:t> </a:t>
            </a:r>
            <a:r>
              <a:rPr lang="en-US" sz="1800" b="1" i="1" dirty="0"/>
              <a:t>De </a:t>
            </a:r>
            <a:r>
              <a:rPr lang="en-US" sz="1800" b="1" i="1" dirty="0" err="1"/>
              <a:t>Wette</a:t>
            </a:r>
            <a:r>
              <a:rPr lang="en-US" sz="1800" b="1" i="1" dirty="0"/>
              <a:t> </a:t>
            </a:r>
            <a:r>
              <a:rPr lang="en-US" sz="1800" b="1" i="1" dirty="0" err="1"/>
              <a:t>Kennen</a:t>
            </a:r>
            <a:r>
              <a:rPr lang="en-US" sz="1800" b="1" dirty="0"/>
              <a:t>)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undang-undang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dilembarnegarakan</a:t>
            </a:r>
            <a:r>
              <a:rPr lang="en-US" sz="1800" dirty="0"/>
              <a:t> (</a:t>
            </a:r>
            <a:r>
              <a:rPr lang="en-US" sz="1800" dirty="0" err="1"/>
              <a:t>diundangkan</a:t>
            </a:r>
            <a:r>
              <a:rPr lang="en-US" sz="1800" dirty="0"/>
              <a:t>)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undang-undang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diketahui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warga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alasan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yang </a:t>
            </a:r>
            <a:r>
              <a:rPr lang="en-US" sz="1800" dirty="0" err="1"/>
              <a:t>melanggarnya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undang-undang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belum</a:t>
            </a:r>
            <a:r>
              <a:rPr lang="en-US" sz="1800" dirty="0"/>
              <a:t> </a:t>
            </a:r>
            <a:r>
              <a:rPr lang="en-US" sz="1800" dirty="0" err="1"/>
              <a:t>diketahui</a:t>
            </a:r>
            <a:r>
              <a:rPr lang="en-US" sz="1800" dirty="0"/>
              <a:t> </a:t>
            </a:r>
            <a:r>
              <a:rPr lang="en-US" sz="1800" dirty="0" err="1"/>
              <a:t>berlakunya</a:t>
            </a:r>
            <a:r>
              <a:rPr lang="en-US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03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410321"/>
            <a:ext cx="8770572" cy="195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3. 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i="1" dirty="0" err="1"/>
              <a:t>Lex</a:t>
            </a:r>
            <a:r>
              <a:rPr lang="en-US" sz="1800" b="1" i="1" dirty="0"/>
              <a:t> Superior </a:t>
            </a:r>
            <a:r>
              <a:rPr lang="en-US" sz="1800" b="1" i="1" dirty="0" err="1"/>
              <a:t>Derogat</a:t>
            </a:r>
            <a:r>
              <a:rPr lang="en-US" sz="1800" b="1" i="1" dirty="0"/>
              <a:t> </a:t>
            </a:r>
            <a:r>
              <a:rPr lang="en-US" sz="1800" b="1" i="1" dirty="0" err="1"/>
              <a:t>Legi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Inferiori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 smtClean="0"/>
              <a:t>Asas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diutamakan</a:t>
            </a:r>
            <a:r>
              <a:rPr lang="en-US" sz="1800" dirty="0"/>
              <a:t> </a:t>
            </a:r>
            <a:r>
              <a:rPr lang="en-US" sz="1800" dirty="0" err="1"/>
              <a:t>pelaksanaannya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 </a:t>
            </a:r>
            <a:r>
              <a:rPr lang="en-US" sz="1800" dirty="0" err="1"/>
              <a:t>hukum</a:t>
            </a:r>
            <a:r>
              <a:rPr lang="en-US" sz="1800" dirty="0"/>
              <a:t>  yang  </a:t>
            </a:r>
            <a:r>
              <a:rPr lang="en-US" sz="1800" dirty="0" err="1"/>
              <a:t>rendah</a:t>
            </a:r>
            <a:r>
              <a:rPr lang="en-US" sz="1800" dirty="0"/>
              <a:t>.  </a:t>
            </a:r>
            <a:r>
              <a:rPr lang="en-US" sz="1800" dirty="0" err="1"/>
              <a:t>Misalnya</a:t>
            </a:r>
            <a:r>
              <a:rPr lang="en-US" sz="1800" dirty="0"/>
              <a:t>,  </a:t>
            </a:r>
            <a:r>
              <a:rPr lang="en-US" sz="1800" dirty="0" err="1"/>
              <a:t>Undang-undang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diutamakan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 </a:t>
            </a:r>
            <a:r>
              <a:rPr lang="en-US" sz="1800" dirty="0" err="1"/>
              <a:t>Pengganti</a:t>
            </a:r>
            <a:r>
              <a:rPr lang="en-US" sz="1800" dirty="0"/>
              <a:t> </a:t>
            </a:r>
            <a:r>
              <a:rPr lang="en-US" sz="1800" dirty="0" err="1" smtClean="0"/>
              <a:t>Undang-undang</a:t>
            </a:r>
            <a:r>
              <a:rPr lang="id-ID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Perpu</a:t>
            </a:r>
            <a:r>
              <a:rPr lang="en-US" sz="1800" dirty="0"/>
              <a:t>)  </a:t>
            </a:r>
            <a:r>
              <a:rPr lang="en-US" sz="1800" dirty="0" err="1" smtClean="0"/>
              <a:t>atau</a:t>
            </a:r>
            <a:r>
              <a:rPr lang="en-US" sz="1800" dirty="0" smtClean="0"/>
              <a:t>   </a:t>
            </a:r>
            <a:r>
              <a:rPr lang="en-US" sz="1800" dirty="0" err="1"/>
              <a:t>Peraturan</a:t>
            </a:r>
            <a:r>
              <a:rPr lang="en-US" sz="1800" dirty="0"/>
              <a:t>   </a:t>
            </a:r>
            <a:r>
              <a:rPr lang="en-US" sz="1800" dirty="0" err="1"/>
              <a:t>Pemerintah</a:t>
            </a:r>
            <a:r>
              <a:rPr lang="en-US" sz="1800" dirty="0"/>
              <a:t>   (PP),   </a:t>
            </a:r>
            <a:r>
              <a:rPr lang="en-US" sz="1800" dirty="0" err="1"/>
              <a:t>Keputusan</a:t>
            </a:r>
            <a:r>
              <a:rPr lang="en-US" sz="1800" dirty="0"/>
              <a:t>   </a:t>
            </a:r>
            <a:r>
              <a:rPr lang="en-US" sz="1800" dirty="0" err="1"/>
              <a:t>Presiden</a:t>
            </a:r>
            <a:r>
              <a:rPr lang="en-US" sz="1800" dirty="0"/>
              <a:t>,   </a:t>
            </a:r>
            <a:r>
              <a:rPr lang="en-US" sz="1800" dirty="0" err="1"/>
              <a:t>begitu</a:t>
            </a:r>
            <a:r>
              <a:rPr lang="en-US" sz="1800" dirty="0"/>
              <a:t> </a:t>
            </a:r>
            <a:r>
              <a:rPr lang="en-US" sz="1800" dirty="0" err="1"/>
              <a:t>seterusnya</a:t>
            </a:r>
            <a:r>
              <a:rPr lang="en-US" sz="1800" dirty="0"/>
              <a:t>.</a:t>
            </a:r>
            <a:endParaRPr lang="id-ID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33700" y="2274278"/>
            <a:ext cx="8770571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4. 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i="1" dirty="0" err="1"/>
              <a:t>Lex</a:t>
            </a:r>
            <a:r>
              <a:rPr lang="en-US" sz="1800" b="1" i="1" dirty="0"/>
              <a:t> Specialist </a:t>
            </a:r>
            <a:r>
              <a:rPr lang="en-US" sz="1800" b="1" i="1" dirty="0" err="1"/>
              <a:t>Derogat</a:t>
            </a:r>
            <a:r>
              <a:rPr lang="en-US" sz="1800" b="1" i="1" dirty="0"/>
              <a:t> </a:t>
            </a:r>
            <a:r>
              <a:rPr lang="en-US" sz="1800" b="1" i="1" dirty="0" err="1"/>
              <a:t>Legi</a:t>
            </a:r>
            <a:r>
              <a:rPr lang="en-US" sz="1800" b="1" i="1" dirty="0"/>
              <a:t> </a:t>
            </a:r>
            <a:r>
              <a:rPr lang="en-US" sz="1800" b="1" i="1" dirty="0" err="1"/>
              <a:t>Generale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diutamakan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</a:t>
            </a:r>
            <a:r>
              <a:rPr lang="en-US" sz="1800" dirty="0" err="1"/>
              <a:t>umum</a:t>
            </a:r>
            <a:r>
              <a:rPr lang="en-US" sz="1800" dirty="0"/>
              <a:t>. </a:t>
            </a:r>
            <a:r>
              <a:rPr lang="en-US" sz="1800" dirty="0" err="1"/>
              <a:t>Artinya</a:t>
            </a:r>
            <a:r>
              <a:rPr lang="en-US" sz="1800" dirty="0"/>
              <a:t>,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yang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dikesampingkan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 smtClean="0"/>
              <a:t>.</a:t>
            </a:r>
            <a:r>
              <a:rPr lang="en-US" sz="1800" dirty="0"/>
              <a:t> </a:t>
            </a:r>
            <a:endParaRPr lang="id-ID" sz="1800" dirty="0"/>
          </a:p>
          <a:p>
            <a:pPr marL="0" indent="0">
              <a:buNone/>
            </a:pPr>
            <a:r>
              <a:rPr lang="en-US" sz="1800" b="1" dirty="0"/>
              <a:t>5. 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i="1" dirty="0" err="1"/>
              <a:t>Lex</a:t>
            </a:r>
            <a:r>
              <a:rPr lang="en-US" sz="1800" b="1" i="1" dirty="0"/>
              <a:t> Posteriori </a:t>
            </a:r>
            <a:r>
              <a:rPr lang="en-US" sz="1800" b="1" i="1" dirty="0" err="1"/>
              <a:t>Derogat</a:t>
            </a:r>
            <a:r>
              <a:rPr lang="en-US" sz="1800" b="1" i="1" dirty="0"/>
              <a:t> </a:t>
            </a:r>
            <a:r>
              <a:rPr lang="en-US" sz="1800" b="1" i="1" dirty="0" err="1"/>
              <a:t>Legi</a:t>
            </a:r>
            <a:r>
              <a:rPr lang="en-US" sz="1800" b="1" i="1" dirty="0"/>
              <a:t> Priori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Asas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yang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didahulukan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yang lama. </a:t>
            </a:r>
            <a:r>
              <a:rPr lang="en-US" sz="1800" dirty="0" err="1"/>
              <a:t>Artinya</a:t>
            </a:r>
            <a:r>
              <a:rPr lang="en-US" sz="1800" dirty="0"/>
              <a:t>, </a:t>
            </a:r>
            <a:r>
              <a:rPr lang="en-US" sz="1800" dirty="0" err="1"/>
              <a:t>undang-undang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diutamakan</a:t>
            </a:r>
            <a:r>
              <a:rPr lang="en-US" sz="1800" dirty="0"/>
              <a:t> </a:t>
            </a:r>
            <a:r>
              <a:rPr lang="en-US" sz="1800" dirty="0" err="1"/>
              <a:t>pelaksanaannya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</a:t>
            </a:r>
            <a:r>
              <a:rPr lang="en-US" sz="1800" dirty="0" err="1"/>
              <a:t>undang-undang</a:t>
            </a:r>
            <a:r>
              <a:rPr lang="en-US" sz="1800" dirty="0"/>
              <a:t> lama yang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,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undang-undang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pencabutan</a:t>
            </a:r>
            <a:r>
              <a:rPr lang="en-US" sz="1800" dirty="0"/>
              <a:t> </a:t>
            </a:r>
            <a:r>
              <a:rPr lang="en-US" sz="1800" dirty="0" err="1"/>
              <a:t>undang-undang</a:t>
            </a:r>
            <a:r>
              <a:rPr lang="en-US" sz="1800" dirty="0"/>
              <a:t> lama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marL="0" indent="0">
              <a:buNone/>
            </a:pPr>
            <a:r>
              <a:rPr lang="en-US" sz="1800" b="1" dirty="0"/>
              <a:t>6.   </a:t>
            </a:r>
            <a:r>
              <a:rPr lang="en-US" sz="1800" b="1" dirty="0" err="1"/>
              <a:t>Asas</a:t>
            </a:r>
            <a:r>
              <a:rPr lang="en-US" sz="1800" b="1" dirty="0"/>
              <a:t> </a:t>
            </a:r>
            <a:r>
              <a:rPr lang="en-US" sz="1800" b="1" i="1" dirty="0" err="1"/>
              <a:t>Summum</a:t>
            </a:r>
            <a:r>
              <a:rPr lang="en-US" sz="1800" b="1" i="1" dirty="0"/>
              <a:t> </a:t>
            </a:r>
            <a:r>
              <a:rPr lang="en-US" sz="1800" b="1" i="1" dirty="0" err="1"/>
              <a:t>Ius</a:t>
            </a:r>
            <a:r>
              <a:rPr lang="en-US" sz="1800" b="1" i="1" dirty="0"/>
              <a:t> Summa </a:t>
            </a:r>
            <a:r>
              <a:rPr lang="en-US" sz="1800" b="1" i="1" dirty="0" err="1"/>
              <a:t>Iniuria</a:t>
            </a:r>
            <a:endParaRPr lang="id-ID" sz="1800" dirty="0"/>
          </a:p>
          <a:p>
            <a:pPr marL="0" indent="0">
              <a:buNone/>
            </a:pPr>
            <a:r>
              <a:rPr lang="en-US" sz="1800" dirty="0" err="1"/>
              <a:t>Asas</a:t>
            </a:r>
            <a:r>
              <a:rPr lang="en-US" sz="1800" dirty="0"/>
              <a:t>  </a:t>
            </a:r>
            <a:r>
              <a:rPr lang="en-US" sz="1800" dirty="0" err="1"/>
              <a:t>ini</a:t>
            </a:r>
            <a:r>
              <a:rPr lang="en-US" sz="1800" dirty="0"/>
              <a:t> 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 </a:t>
            </a:r>
            <a:r>
              <a:rPr lang="en-US" sz="1800" dirty="0" err="1"/>
              <a:t>kepastian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 </a:t>
            </a:r>
            <a:r>
              <a:rPr lang="en-US" sz="1800" dirty="0" err="1"/>
              <a:t>tertinggi</a:t>
            </a:r>
            <a:r>
              <a:rPr lang="en-US" sz="1800" dirty="0"/>
              <a:t>,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keadilan</a:t>
            </a:r>
            <a:r>
              <a:rPr lang="en-US" sz="1800" dirty="0"/>
              <a:t> yang </a:t>
            </a:r>
            <a:r>
              <a:rPr lang="en-US" sz="1800" dirty="0" err="1"/>
              <a:t>tertinggi</a:t>
            </a:r>
            <a:r>
              <a:rPr lang="en-US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84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284</TotalTime>
  <Words>940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Feathered</vt:lpstr>
      <vt:lpstr>DASAR / ASAS HUKUM </vt:lpstr>
      <vt:lpstr>PENGERTIAN</vt:lpstr>
      <vt:lpstr>Definisi asas dalam konteks perspektif ilmu hukum</vt:lpstr>
      <vt:lpstr>Asas hukum menurut Theo Huijbers </vt:lpstr>
      <vt:lpstr>Batasan pengertian asas hukum dapat dilihat beberapa pendapat para ahli</vt:lpstr>
      <vt:lpstr>Pemahaman asas hukum</vt:lpstr>
      <vt:lpstr>Asas-asas hukum yang kerap kali menjadi panduan dan pedoman dalam penegakan hukum</vt:lpstr>
      <vt:lpstr>Penjelasan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Mirza M 😀💢</dc:creator>
  <cp:lastModifiedBy>Windows User</cp:lastModifiedBy>
  <cp:revision>32</cp:revision>
  <dcterms:created xsi:type="dcterms:W3CDTF">2020-11-09T14:14:47Z</dcterms:created>
  <dcterms:modified xsi:type="dcterms:W3CDTF">2020-11-29T15:57:50Z</dcterms:modified>
</cp:coreProperties>
</file>