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</p:sldMasterIdLst>
  <p:notesMasterIdLst>
    <p:notesMasterId r:id="rId35"/>
  </p:notesMasterIdLst>
  <p:sldIdLst>
    <p:sldId id="256" r:id="rId2"/>
    <p:sldId id="303" r:id="rId3"/>
    <p:sldId id="257" r:id="rId4"/>
    <p:sldId id="258" r:id="rId5"/>
    <p:sldId id="259" r:id="rId6"/>
    <p:sldId id="260" r:id="rId7"/>
    <p:sldId id="300" r:id="rId8"/>
    <p:sldId id="297" r:id="rId9"/>
    <p:sldId id="261" r:id="rId10"/>
    <p:sldId id="298" r:id="rId11"/>
    <p:sldId id="262" r:id="rId12"/>
    <p:sldId id="263" r:id="rId13"/>
    <p:sldId id="299" r:id="rId14"/>
    <p:sldId id="265" r:id="rId15"/>
    <p:sldId id="313" r:id="rId16"/>
    <p:sldId id="267" r:id="rId17"/>
    <p:sldId id="304" r:id="rId18"/>
    <p:sldId id="305" r:id="rId19"/>
    <p:sldId id="306" r:id="rId20"/>
    <p:sldId id="307" r:id="rId21"/>
    <p:sldId id="308" r:id="rId22"/>
    <p:sldId id="309" r:id="rId23"/>
    <p:sldId id="310" r:id="rId24"/>
    <p:sldId id="311" r:id="rId25"/>
    <p:sldId id="270" r:id="rId26"/>
    <p:sldId id="274" r:id="rId27"/>
    <p:sldId id="317" r:id="rId28"/>
    <p:sldId id="318" r:id="rId29"/>
    <p:sldId id="312" r:id="rId30"/>
    <p:sldId id="314" r:id="rId31"/>
    <p:sldId id="315" r:id="rId32"/>
    <p:sldId id="316" r:id="rId33"/>
    <p:sldId id="278" r:id="rId34"/>
  </p:sldIdLst>
  <p:sldSz cx="9144000" cy="5143500" type="screen16x9"/>
  <p:notesSz cx="6858000" cy="9144000"/>
  <p:embeddedFontLst>
    <p:embeddedFont>
      <p:font typeface="Lato" panose="020B0604020202020204" charset="0"/>
      <p:regular r:id="rId36"/>
      <p:bold r:id="rId37"/>
      <p:italic r:id="rId38"/>
      <p:boldItalic r:id="rId39"/>
    </p:embeddedFont>
    <p:embeddedFont>
      <p:font typeface="Corbel" panose="020B0503020204020204" pitchFamily="34" charset="0"/>
      <p:regular r:id="rId40"/>
      <p:bold r:id="rId41"/>
      <p:italic r:id="rId42"/>
      <p:boldItalic r:id="rId43"/>
    </p:embeddedFont>
    <p:embeddedFont>
      <p:font typeface="Roboto" panose="020B0604020202020204" charset="0"/>
      <p:regular r:id="rId44"/>
      <p:bold r:id="rId45"/>
      <p:italic r:id="rId46"/>
      <p:boldItalic r:id="rId47"/>
    </p:embeddedFont>
    <p:embeddedFont>
      <p:font typeface="Montserrat" panose="020B0604020202020204" charset="0"/>
      <p:regular r:id="rId48"/>
      <p:bold r:id="rId49"/>
      <p:italic r:id="rId50"/>
      <p:boldItalic r:id="rId51"/>
    </p:embeddedFont>
    <p:embeddedFont>
      <p:font typeface="Fira Sans Extra Condensed Medium" panose="020B0604020202020204" charset="0"/>
      <p:regular r:id="rId52"/>
      <p:bold r:id="rId53"/>
      <p:italic r:id="rId54"/>
      <p:boldItalic r:id="rId55"/>
    </p:embeddedFont>
    <p:embeddedFont>
      <p:font typeface="Wingdings 2" panose="05020102010507070707" pitchFamily="18" charset="2"/>
      <p:regular r:id="rId56"/>
    </p:embeddedFont>
    <p:embeddedFont>
      <p:font typeface="Open Sans" panose="020B0604020202020204" charset="0"/>
      <p:regular r:id="rId57"/>
      <p:bold r:id="rId58"/>
      <p:italic r:id="rId59"/>
      <p:boldItalic r:id="rId60"/>
    </p:embeddedFont>
    <p:embeddedFont>
      <p:font typeface="Indie Flower" panose="020B0604020202020204" charset="0"/>
      <p:regular r:id="rId6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7A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EED4419-DD62-4CE4-BCA5-55A678DB487E}">
  <a:tblStyle styleId="{1EED4419-DD62-4CE4-BCA5-55A678DB487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786" autoAdjust="0"/>
    <p:restoredTop sz="94660"/>
  </p:normalViewPr>
  <p:slideViewPr>
    <p:cSldViewPr snapToGrid="0">
      <p:cViewPr varScale="1">
        <p:scale>
          <a:sx n="125" d="100"/>
          <a:sy n="125" d="100"/>
        </p:scale>
        <p:origin x="1194" y="-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font" Target="fonts/font15.fntdata"/><Relationship Id="rId55" Type="http://schemas.openxmlformats.org/officeDocument/2006/relationships/font" Target="fonts/font20.fntdata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3" Type="http://schemas.openxmlformats.org/officeDocument/2006/relationships/font" Target="fonts/font18.fntdata"/><Relationship Id="rId58" Type="http://schemas.openxmlformats.org/officeDocument/2006/relationships/font" Target="fonts/font23.fntdata"/><Relationship Id="rId5" Type="http://schemas.openxmlformats.org/officeDocument/2006/relationships/slide" Target="slides/slide4.xml"/><Relationship Id="rId61" Type="http://schemas.openxmlformats.org/officeDocument/2006/relationships/font" Target="fonts/font26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font" Target="fonts/font13.fntdata"/><Relationship Id="rId56" Type="http://schemas.openxmlformats.org/officeDocument/2006/relationships/font" Target="fonts/font21.fntdata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16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59" Type="http://schemas.openxmlformats.org/officeDocument/2006/relationships/font" Target="fonts/font24.fntdata"/><Relationship Id="rId20" Type="http://schemas.openxmlformats.org/officeDocument/2006/relationships/slide" Target="slides/slide19.xml"/><Relationship Id="rId41" Type="http://schemas.openxmlformats.org/officeDocument/2006/relationships/font" Target="fonts/font6.fntdata"/><Relationship Id="rId54" Type="http://schemas.openxmlformats.org/officeDocument/2006/relationships/font" Target="fonts/font19.fntdata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schemas.openxmlformats.org/officeDocument/2006/relationships/font" Target="fonts/font14.fntdata"/><Relationship Id="rId57" Type="http://schemas.openxmlformats.org/officeDocument/2006/relationships/font" Target="fonts/font22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52" Type="http://schemas.openxmlformats.org/officeDocument/2006/relationships/font" Target="fonts/font17.fntdata"/><Relationship Id="rId60" Type="http://schemas.openxmlformats.org/officeDocument/2006/relationships/font" Target="fonts/font25.fntdata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729dd71725_7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5" name="Google Shape;385;g729dd71725_7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g7776c8f287_1_4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6" name="Google Shape;636;g7776c8f287_1_4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g77703e89f1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4" name="Google Shape;664;g77703e89f1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g74ed90e5f7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9" name="Google Shape;569;g74ed90e5f7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62766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Google Shape;877;g6b628f12ae_0_3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8" name="Google Shape;878;g6b628f12ae_0_3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" name="Google Shape;967;g6b628f12ae_0_6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8" name="Google Shape;968;g6b628f12ae_0_6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" name="Google Shape;967;g6b628f12ae_0_6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8" name="Google Shape;968;g6b628f12ae_0_6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90666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g74ed90e5f7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9" name="Google Shape;569;g74ed90e5f7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723809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g74ed90e5f7_2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2" name="Google Shape;1092;g74ed90e5f7_2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3" name="Google Shape;1183;g7309b6ffc7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4" name="Google Shape;1184;g7309b6ffc7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g6b5fdf5ce3_0_3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4" name="Google Shape;1374;g6b5fdf5ce3_0_3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5" name="Google Shape;1155;g6b628f12ae_0_6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6" name="Google Shape;1156;g6b628f12ae_0_6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068849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g6b5fdf5ce3_0_26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6" name="Google Shape;546;g6b5fdf5ce3_0_26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g80206cb170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2" name="Google Shape;552;g80206cb170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g74ed90e5f7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9" name="Google Shape;569;g74ed90e5f7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g7309b6ffc7_0_189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6" name="Google Shape;586;g7309b6ffc7_0_189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g74ed90e5f7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9" name="Google Shape;569;g74ed90e5f7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903872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g7309b6ffc7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5" name="Google Shape;595;g7309b6ffc7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5" name="Google Shape;1215;g6b628f12ae_0_5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6" name="Google Shape;1216;g6b628f12ae_0_5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07288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5" Type="http://schemas.openxmlformats.org/officeDocument/2006/relationships/hyperlink" Target="https://slack-redir.net/link?url=https%3A%2F%2Fstories.freepik.com%2F" TargetMode="External"/><Relationship Id="rId4" Type="http://schemas.openxmlformats.org/officeDocument/2006/relationships/hyperlink" Target="https://slack-redir.net/link?url=https%3A%2F%2Fwww.freepik.com%2F" TargetMode="Externa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842400" y="2100233"/>
            <a:ext cx="3459300" cy="420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1604000" y="566753"/>
            <a:ext cx="5935800" cy="1507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None/>
              <a:defRPr sz="6000">
                <a:solidFill>
                  <a:schemeClr val="lt2"/>
                </a:solidFill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3500">
                <a:solidFill>
                  <a:schemeClr val="accent4"/>
                </a:solidFill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3500">
                <a:solidFill>
                  <a:schemeClr val="accent4"/>
                </a:solidFill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3500">
                <a:solidFill>
                  <a:schemeClr val="accent4"/>
                </a:solidFill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3500">
                <a:solidFill>
                  <a:schemeClr val="accent4"/>
                </a:solidFill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3500">
                <a:solidFill>
                  <a:schemeClr val="accent4"/>
                </a:solidFill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3500">
                <a:solidFill>
                  <a:schemeClr val="accent4"/>
                </a:solidFill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3500">
                <a:solidFill>
                  <a:schemeClr val="accent4"/>
                </a:solidFill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 sz="35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">
  <p:cSld name="TITLE_ONLY_1_1"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6"/>
          <p:cNvSpPr txBox="1">
            <a:spLocks noGrp="1"/>
          </p:cNvSpPr>
          <p:nvPr>
            <p:ph type="title"/>
          </p:nvPr>
        </p:nvSpPr>
        <p:spPr>
          <a:xfrm>
            <a:off x="620725" y="555275"/>
            <a:ext cx="7905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16"/>
          <p:cNvSpPr txBox="1">
            <a:spLocks noGrp="1"/>
          </p:cNvSpPr>
          <p:nvPr>
            <p:ph type="title" idx="2"/>
          </p:nvPr>
        </p:nvSpPr>
        <p:spPr>
          <a:xfrm>
            <a:off x="710950" y="3291665"/>
            <a:ext cx="2320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5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16"/>
          <p:cNvSpPr txBox="1">
            <a:spLocks noGrp="1"/>
          </p:cNvSpPr>
          <p:nvPr>
            <p:ph type="subTitle" idx="1"/>
          </p:nvPr>
        </p:nvSpPr>
        <p:spPr>
          <a:xfrm>
            <a:off x="776200" y="3740700"/>
            <a:ext cx="2190300" cy="82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16"/>
          <p:cNvSpPr txBox="1">
            <a:spLocks noGrp="1"/>
          </p:cNvSpPr>
          <p:nvPr>
            <p:ph type="title" idx="3"/>
          </p:nvPr>
        </p:nvSpPr>
        <p:spPr>
          <a:xfrm>
            <a:off x="6114989" y="3291658"/>
            <a:ext cx="2320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5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16"/>
          <p:cNvSpPr txBox="1">
            <a:spLocks noGrp="1"/>
          </p:cNvSpPr>
          <p:nvPr>
            <p:ph type="subTitle" idx="4"/>
          </p:nvPr>
        </p:nvSpPr>
        <p:spPr>
          <a:xfrm>
            <a:off x="6180250" y="3740700"/>
            <a:ext cx="2190300" cy="82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16"/>
          <p:cNvSpPr txBox="1">
            <a:spLocks noGrp="1"/>
          </p:cNvSpPr>
          <p:nvPr>
            <p:ph type="title" idx="5"/>
          </p:nvPr>
        </p:nvSpPr>
        <p:spPr>
          <a:xfrm>
            <a:off x="3412658" y="3291675"/>
            <a:ext cx="2320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5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4" name="Google Shape;204;p16"/>
          <p:cNvSpPr txBox="1">
            <a:spLocks noGrp="1"/>
          </p:cNvSpPr>
          <p:nvPr>
            <p:ph type="subTitle" idx="6"/>
          </p:nvPr>
        </p:nvSpPr>
        <p:spPr>
          <a:xfrm>
            <a:off x="3476316" y="3740700"/>
            <a:ext cx="2190300" cy="82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x Columns">
  <p:cSld name="TITLE_ONLY_1_3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8"/>
          <p:cNvSpPr txBox="1">
            <a:spLocks noGrp="1"/>
          </p:cNvSpPr>
          <p:nvPr>
            <p:ph type="title"/>
          </p:nvPr>
        </p:nvSpPr>
        <p:spPr>
          <a:xfrm>
            <a:off x="614302" y="554700"/>
            <a:ext cx="7915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18"/>
          <p:cNvSpPr txBox="1">
            <a:spLocks noGrp="1"/>
          </p:cNvSpPr>
          <p:nvPr>
            <p:ph type="title" idx="2"/>
          </p:nvPr>
        </p:nvSpPr>
        <p:spPr>
          <a:xfrm>
            <a:off x="996800" y="1907225"/>
            <a:ext cx="1903800" cy="42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5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0" name="Google Shape;230;p18"/>
          <p:cNvSpPr txBox="1">
            <a:spLocks noGrp="1"/>
          </p:cNvSpPr>
          <p:nvPr>
            <p:ph type="subTitle" idx="1"/>
          </p:nvPr>
        </p:nvSpPr>
        <p:spPr>
          <a:xfrm>
            <a:off x="996804" y="2327525"/>
            <a:ext cx="1903800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231" name="Google Shape;231;p18"/>
          <p:cNvSpPr txBox="1">
            <a:spLocks noGrp="1"/>
          </p:cNvSpPr>
          <p:nvPr>
            <p:ph type="title" idx="3"/>
          </p:nvPr>
        </p:nvSpPr>
        <p:spPr>
          <a:xfrm>
            <a:off x="3620025" y="1907225"/>
            <a:ext cx="1903800" cy="42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5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18"/>
          <p:cNvSpPr txBox="1">
            <a:spLocks noGrp="1"/>
          </p:cNvSpPr>
          <p:nvPr>
            <p:ph type="subTitle" idx="4"/>
          </p:nvPr>
        </p:nvSpPr>
        <p:spPr>
          <a:xfrm>
            <a:off x="3620026" y="2327525"/>
            <a:ext cx="1903800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3" name="Google Shape;233;p18"/>
          <p:cNvSpPr txBox="1">
            <a:spLocks noGrp="1"/>
          </p:cNvSpPr>
          <p:nvPr>
            <p:ph type="title" idx="5"/>
          </p:nvPr>
        </p:nvSpPr>
        <p:spPr>
          <a:xfrm>
            <a:off x="6243401" y="1907225"/>
            <a:ext cx="1903800" cy="42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5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4" name="Google Shape;234;p18"/>
          <p:cNvSpPr txBox="1">
            <a:spLocks noGrp="1"/>
          </p:cNvSpPr>
          <p:nvPr>
            <p:ph type="subTitle" idx="6"/>
          </p:nvPr>
        </p:nvSpPr>
        <p:spPr>
          <a:xfrm>
            <a:off x="6243400" y="2327525"/>
            <a:ext cx="1903800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235" name="Google Shape;235;p18"/>
          <p:cNvSpPr txBox="1">
            <a:spLocks noGrp="1"/>
          </p:cNvSpPr>
          <p:nvPr>
            <p:ph type="title" idx="7"/>
          </p:nvPr>
        </p:nvSpPr>
        <p:spPr>
          <a:xfrm>
            <a:off x="996800" y="3534250"/>
            <a:ext cx="1903800" cy="42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5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6" name="Google Shape;236;p18"/>
          <p:cNvSpPr txBox="1">
            <a:spLocks noGrp="1"/>
          </p:cNvSpPr>
          <p:nvPr>
            <p:ph type="subTitle" idx="8"/>
          </p:nvPr>
        </p:nvSpPr>
        <p:spPr>
          <a:xfrm>
            <a:off x="996804" y="3954550"/>
            <a:ext cx="1903800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7" name="Google Shape;237;p18"/>
          <p:cNvSpPr txBox="1">
            <a:spLocks noGrp="1"/>
          </p:cNvSpPr>
          <p:nvPr>
            <p:ph type="title" idx="9"/>
          </p:nvPr>
        </p:nvSpPr>
        <p:spPr>
          <a:xfrm>
            <a:off x="3620025" y="3534250"/>
            <a:ext cx="1903800" cy="42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5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8" name="Google Shape;238;p18"/>
          <p:cNvSpPr txBox="1">
            <a:spLocks noGrp="1"/>
          </p:cNvSpPr>
          <p:nvPr>
            <p:ph type="subTitle" idx="13"/>
          </p:nvPr>
        </p:nvSpPr>
        <p:spPr>
          <a:xfrm>
            <a:off x="3620026" y="3954550"/>
            <a:ext cx="1903800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239" name="Google Shape;239;p18"/>
          <p:cNvSpPr txBox="1">
            <a:spLocks noGrp="1"/>
          </p:cNvSpPr>
          <p:nvPr>
            <p:ph type="title" idx="14"/>
          </p:nvPr>
        </p:nvSpPr>
        <p:spPr>
          <a:xfrm>
            <a:off x="6243401" y="3534250"/>
            <a:ext cx="1903800" cy="42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5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18"/>
          <p:cNvSpPr txBox="1">
            <a:spLocks noGrp="1"/>
          </p:cNvSpPr>
          <p:nvPr>
            <p:ph type="subTitle" idx="15"/>
          </p:nvPr>
        </p:nvSpPr>
        <p:spPr>
          <a:xfrm>
            <a:off x="6243400" y="3954550"/>
            <a:ext cx="1903800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Columns 1">
  <p:cSld name="CUSTOM_9"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20"/>
          <p:cNvSpPr txBox="1">
            <a:spLocks noGrp="1"/>
          </p:cNvSpPr>
          <p:nvPr>
            <p:ph type="title"/>
          </p:nvPr>
        </p:nvSpPr>
        <p:spPr>
          <a:xfrm>
            <a:off x="616250" y="554700"/>
            <a:ext cx="78195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7" name="Google Shape;267;p20"/>
          <p:cNvSpPr txBox="1">
            <a:spLocks noGrp="1"/>
          </p:cNvSpPr>
          <p:nvPr>
            <p:ph type="title" idx="2"/>
          </p:nvPr>
        </p:nvSpPr>
        <p:spPr>
          <a:xfrm>
            <a:off x="2015050" y="1971824"/>
            <a:ext cx="2183700" cy="4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5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8" name="Google Shape;268;p20"/>
          <p:cNvSpPr txBox="1">
            <a:spLocks noGrp="1"/>
          </p:cNvSpPr>
          <p:nvPr>
            <p:ph type="subTitle" idx="1"/>
          </p:nvPr>
        </p:nvSpPr>
        <p:spPr>
          <a:xfrm>
            <a:off x="2015051" y="2359908"/>
            <a:ext cx="2183700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9" name="Google Shape;269;p20"/>
          <p:cNvSpPr txBox="1">
            <a:spLocks noGrp="1"/>
          </p:cNvSpPr>
          <p:nvPr>
            <p:ph type="title" idx="3"/>
          </p:nvPr>
        </p:nvSpPr>
        <p:spPr>
          <a:xfrm>
            <a:off x="2015175" y="3561025"/>
            <a:ext cx="2183700" cy="4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5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0" name="Google Shape;270;p20"/>
          <p:cNvSpPr txBox="1">
            <a:spLocks noGrp="1"/>
          </p:cNvSpPr>
          <p:nvPr>
            <p:ph type="subTitle" idx="4"/>
          </p:nvPr>
        </p:nvSpPr>
        <p:spPr>
          <a:xfrm>
            <a:off x="2015051" y="3949093"/>
            <a:ext cx="2183700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" name="Google Shape;271;p20"/>
          <p:cNvSpPr txBox="1">
            <a:spLocks noGrp="1"/>
          </p:cNvSpPr>
          <p:nvPr>
            <p:ph type="title" idx="5"/>
          </p:nvPr>
        </p:nvSpPr>
        <p:spPr>
          <a:xfrm>
            <a:off x="5763600" y="1971824"/>
            <a:ext cx="2183700" cy="4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5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2" name="Google Shape;272;p20"/>
          <p:cNvSpPr txBox="1">
            <a:spLocks noGrp="1"/>
          </p:cNvSpPr>
          <p:nvPr>
            <p:ph type="subTitle" idx="6"/>
          </p:nvPr>
        </p:nvSpPr>
        <p:spPr>
          <a:xfrm>
            <a:off x="5763601" y="2359908"/>
            <a:ext cx="2183700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3" name="Google Shape;273;p20"/>
          <p:cNvSpPr txBox="1">
            <a:spLocks noGrp="1"/>
          </p:cNvSpPr>
          <p:nvPr>
            <p:ph type="title" idx="7"/>
          </p:nvPr>
        </p:nvSpPr>
        <p:spPr>
          <a:xfrm>
            <a:off x="5763600" y="3561025"/>
            <a:ext cx="2183700" cy="43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5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20"/>
          <p:cNvSpPr txBox="1">
            <a:spLocks noGrp="1"/>
          </p:cNvSpPr>
          <p:nvPr>
            <p:ph type="subTitle" idx="8"/>
          </p:nvPr>
        </p:nvSpPr>
        <p:spPr>
          <a:xfrm>
            <a:off x="5763601" y="3949093"/>
            <a:ext cx="2183700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75" name="Google Shape;275;p20"/>
          <p:cNvGrpSpPr/>
          <p:nvPr/>
        </p:nvGrpSpPr>
        <p:grpSpPr>
          <a:xfrm>
            <a:off x="659593" y="618956"/>
            <a:ext cx="8011126" cy="549009"/>
            <a:chOff x="-79829200" y="1351675"/>
            <a:chExt cx="6266525" cy="429450"/>
          </a:xfrm>
        </p:grpSpPr>
        <p:sp>
          <p:nvSpPr>
            <p:cNvPr id="276" name="Google Shape;276;p20"/>
            <p:cNvSpPr/>
            <p:nvPr/>
          </p:nvSpPr>
          <p:spPr>
            <a:xfrm>
              <a:off x="-79631425" y="1367200"/>
              <a:ext cx="139525" cy="116725"/>
            </a:xfrm>
            <a:custGeom>
              <a:avLst/>
              <a:gdLst/>
              <a:ahLst/>
              <a:cxnLst/>
              <a:rect l="l" t="t" r="r" b="b"/>
              <a:pathLst>
                <a:path w="5581" h="4669" extrusionOk="0">
                  <a:moveTo>
                    <a:pt x="2890" y="1"/>
                  </a:moveTo>
                  <a:cubicBezTo>
                    <a:pt x="2204" y="1"/>
                    <a:pt x="1508" y="259"/>
                    <a:pt x="925" y="692"/>
                  </a:cubicBezTo>
                  <a:lnTo>
                    <a:pt x="862" y="692"/>
                  </a:lnTo>
                  <a:cubicBezTo>
                    <a:pt x="925" y="787"/>
                    <a:pt x="925" y="850"/>
                    <a:pt x="862" y="945"/>
                  </a:cubicBezTo>
                  <a:cubicBezTo>
                    <a:pt x="0" y="2644"/>
                    <a:pt x="1308" y="4668"/>
                    <a:pt x="2887" y="4668"/>
                  </a:cubicBezTo>
                  <a:cubicBezTo>
                    <a:pt x="3398" y="4668"/>
                    <a:pt x="3937" y="4457"/>
                    <a:pt x="4440" y="3953"/>
                  </a:cubicBezTo>
                  <a:cubicBezTo>
                    <a:pt x="5295" y="3098"/>
                    <a:pt x="5580" y="1610"/>
                    <a:pt x="4630" y="692"/>
                  </a:cubicBezTo>
                  <a:cubicBezTo>
                    <a:pt x="4119" y="211"/>
                    <a:pt x="3509" y="1"/>
                    <a:pt x="2890" y="1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20"/>
            <p:cNvSpPr/>
            <p:nvPr/>
          </p:nvSpPr>
          <p:spPr>
            <a:xfrm>
              <a:off x="-79642350" y="1351675"/>
              <a:ext cx="164700" cy="148000"/>
            </a:xfrm>
            <a:custGeom>
              <a:avLst/>
              <a:gdLst/>
              <a:ahLst/>
              <a:cxnLst/>
              <a:rect l="l" t="t" r="r" b="b"/>
              <a:pathLst>
                <a:path w="6588" h="5920" extrusionOk="0">
                  <a:moveTo>
                    <a:pt x="3337" y="674"/>
                  </a:moveTo>
                  <a:cubicBezTo>
                    <a:pt x="3932" y="674"/>
                    <a:pt x="4530" y="867"/>
                    <a:pt x="5036" y="1344"/>
                  </a:cubicBezTo>
                  <a:cubicBezTo>
                    <a:pt x="5416" y="1724"/>
                    <a:pt x="5637" y="2199"/>
                    <a:pt x="5637" y="2706"/>
                  </a:cubicBezTo>
                  <a:cubicBezTo>
                    <a:pt x="5637" y="3339"/>
                    <a:pt x="5352" y="4036"/>
                    <a:pt x="4877" y="4511"/>
                  </a:cubicBezTo>
                  <a:cubicBezTo>
                    <a:pt x="4406" y="4982"/>
                    <a:pt x="3872" y="5215"/>
                    <a:pt x="3348" y="5215"/>
                  </a:cubicBezTo>
                  <a:cubicBezTo>
                    <a:pt x="2956" y="5215"/>
                    <a:pt x="2569" y="5085"/>
                    <a:pt x="2217" y="4828"/>
                  </a:cubicBezTo>
                  <a:cubicBezTo>
                    <a:pt x="1362" y="4194"/>
                    <a:pt x="760" y="2864"/>
                    <a:pt x="1394" y="1566"/>
                  </a:cubicBezTo>
                  <a:cubicBezTo>
                    <a:pt x="1425" y="1471"/>
                    <a:pt x="1425" y="1408"/>
                    <a:pt x="1394" y="1344"/>
                  </a:cubicBezTo>
                  <a:cubicBezTo>
                    <a:pt x="1927" y="948"/>
                    <a:pt x="2629" y="674"/>
                    <a:pt x="3337" y="674"/>
                  </a:cubicBezTo>
                  <a:close/>
                  <a:moveTo>
                    <a:pt x="3329" y="1"/>
                  </a:moveTo>
                  <a:cubicBezTo>
                    <a:pt x="3233" y="1"/>
                    <a:pt x="3137" y="5"/>
                    <a:pt x="3040" y="14"/>
                  </a:cubicBezTo>
                  <a:cubicBezTo>
                    <a:pt x="2217" y="46"/>
                    <a:pt x="1552" y="457"/>
                    <a:pt x="1140" y="1028"/>
                  </a:cubicBezTo>
                  <a:cubicBezTo>
                    <a:pt x="1140" y="1091"/>
                    <a:pt x="1109" y="1091"/>
                    <a:pt x="1109" y="1123"/>
                  </a:cubicBezTo>
                  <a:cubicBezTo>
                    <a:pt x="1045" y="1123"/>
                    <a:pt x="919" y="1154"/>
                    <a:pt x="887" y="1249"/>
                  </a:cubicBezTo>
                  <a:cubicBezTo>
                    <a:pt x="824" y="1281"/>
                    <a:pt x="824" y="1313"/>
                    <a:pt x="792" y="1344"/>
                  </a:cubicBezTo>
                  <a:cubicBezTo>
                    <a:pt x="0" y="2611"/>
                    <a:pt x="507" y="4289"/>
                    <a:pt x="1520" y="5208"/>
                  </a:cubicBezTo>
                  <a:cubicBezTo>
                    <a:pt x="2038" y="5681"/>
                    <a:pt x="2674" y="5920"/>
                    <a:pt x="3317" y="5920"/>
                  </a:cubicBezTo>
                  <a:cubicBezTo>
                    <a:pt x="4050" y="5920"/>
                    <a:pt x="4794" y="5610"/>
                    <a:pt x="5384" y="4986"/>
                  </a:cubicBezTo>
                  <a:cubicBezTo>
                    <a:pt x="5542" y="4828"/>
                    <a:pt x="5701" y="4638"/>
                    <a:pt x="5827" y="4448"/>
                  </a:cubicBezTo>
                  <a:cubicBezTo>
                    <a:pt x="6461" y="3466"/>
                    <a:pt x="6587" y="2073"/>
                    <a:pt x="5669" y="1091"/>
                  </a:cubicBezTo>
                  <a:cubicBezTo>
                    <a:pt x="5096" y="403"/>
                    <a:pt x="4238" y="1"/>
                    <a:pt x="3329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20"/>
            <p:cNvSpPr/>
            <p:nvPr/>
          </p:nvSpPr>
          <p:spPr>
            <a:xfrm>
              <a:off x="-79594075" y="1390025"/>
              <a:ext cx="22200" cy="53875"/>
            </a:xfrm>
            <a:custGeom>
              <a:avLst/>
              <a:gdLst/>
              <a:ahLst/>
              <a:cxnLst/>
              <a:rect l="l" t="t" r="r" b="b"/>
              <a:pathLst>
                <a:path w="888" h="2155" extrusionOk="0">
                  <a:moveTo>
                    <a:pt x="761" y="0"/>
                  </a:moveTo>
                  <a:cubicBezTo>
                    <a:pt x="729" y="32"/>
                    <a:pt x="634" y="32"/>
                    <a:pt x="571" y="64"/>
                  </a:cubicBezTo>
                  <a:cubicBezTo>
                    <a:pt x="254" y="285"/>
                    <a:pt x="1" y="729"/>
                    <a:pt x="1" y="1172"/>
                  </a:cubicBezTo>
                  <a:cubicBezTo>
                    <a:pt x="1" y="1552"/>
                    <a:pt x="223" y="1900"/>
                    <a:pt x="476" y="2122"/>
                  </a:cubicBezTo>
                  <a:cubicBezTo>
                    <a:pt x="510" y="2144"/>
                    <a:pt x="547" y="2155"/>
                    <a:pt x="583" y="2155"/>
                  </a:cubicBezTo>
                  <a:cubicBezTo>
                    <a:pt x="649" y="2155"/>
                    <a:pt x="709" y="2120"/>
                    <a:pt x="729" y="2059"/>
                  </a:cubicBezTo>
                  <a:lnTo>
                    <a:pt x="729" y="2027"/>
                  </a:lnTo>
                  <a:cubicBezTo>
                    <a:pt x="761" y="1995"/>
                    <a:pt x="761" y="1869"/>
                    <a:pt x="698" y="1805"/>
                  </a:cubicBezTo>
                  <a:cubicBezTo>
                    <a:pt x="476" y="1584"/>
                    <a:pt x="381" y="1267"/>
                    <a:pt x="413" y="1014"/>
                  </a:cubicBezTo>
                  <a:cubicBezTo>
                    <a:pt x="444" y="729"/>
                    <a:pt x="571" y="475"/>
                    <a:pt x="761" y="380"/>
                  </a:cubicBezTo>
                  <a:cubicBezTo>
                    <a:pt x="888" y="285"/>
                    <a:pt x="888" y="127"/>
                    <a:pt x="793" y="64"/>
                  </a:cubicBezTo>
                  <a:cubicBezTo>
                    <a:pt x="793" y="0"/>
                    <a:pt x="761" y="0"/>
                    <a:pt x="761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20"/>
            <p:cNvSpPr/>
            <p:nvPr/>
          </p:nvSpPr>
          <p:spPr>
            <a:xfrm>
              <a:off x="-79829200" y="1524500"/>
              <a:ext cx="219300" cy="195100"/>
            </a:xfrm>
            <a:custGeom>
              <a:avLst/>
              <a:gdLst/>
              <a:ahLst/>
              <a:cxnLst/>
              <a:rect l="l" t="t" r="r" b="b"/>
              <a:pathLst>
                <a:path w="8772" h="7804" extrusionOk="0">
                  <a:moveTo>
                    <a:pt x="3743" y="654"/>
                  </a:moveTo>
                  <a:cubicBezTo>
                    <a:pt x="4590" y="654"/>
                    <a:pt x="5462" y="989"/>
                    <a:pt x="6144" y="1557"/>
                  </a:cubicBezTo>
                  <a:cubicBezTo>
                    <a:pt x="8772" y="3856"/>
                    <a:pt x="6408" y="7102"/>
                    <a:pt x="3612" y="7102"/>
                  </a:cubicBezTo>
                  <a:cubicBezTo>
                    <a:pt x="3173" y="7102"/>
                    <a:pt x="2723" y="7022"/>
                    <a:pt x="2280" y="6845"/>
                  </a:cubicBezTo>
                  <a:cubicBezTo>
                    <a:pt x="2251" y="6826"/>
                    <a:pt x="2218" y="6818"/>
                    <a:pt x="2185" y="6818"/>
                  </a:cubicBezTo>
                  <a:cubicBezTo>
                    <a:pt x="2110" y="6818"/>
                    <a:pt x="2029" y="6855"/>
                    <a:pt x="1964" y="6877"/>
                  </a:cubicBezTo>
                  <a:cubicBezTo>
                    <a:pt x="1964" y="6845"/>
                    <a:pt x="1964" y="6845"/>
                    <a:pt x="1932" y="6782"/>
                  </a:cubicBezTo>
                  <a:cubicBezTo>
                    <a:pt x="665" y="5357"/>
                    <a:pt x="285" y="3235"/>
                    <a:pt x="1584" y="1652"/>
                  </a:cubicBezTo>
                  <a:cubicBezTo>
                    <a:pt x="2155" y="957"/>
                    <a:pt x="2937" y="654"/>
                    <a:pt x="3743" y="654"/>
                  </a:cubicBezTo>
                  <a:close/>
                  <a:moveTo>
                    <a:pt x="3734" y="0"/>
                  </a:moveTo>
                  <a:cubicBezTo>
                    <a:pt x="2848" y="0"/>
                    <a:pt x="1966" y="301"/>
                    <a:pt x="1267" y="1018"/>
                  </a:cubicBezTo>
                  <a:cubicBezTo>
                    <a:pt x="444" y="1937"/>
                    <a:pt x="0" y="3298"/>
                    <a:pt x="190" y="4565"/>
                  </a:cubicBezTo>
                  <a:cubicBezTo>
                    <a:pt x="349" y="5642"/>
                    <a:pt x="919" y="6529"/>
                    <a:pt x="1742" y="7004"/>
                  </a:cubicBezTo>
                  <a:cubicBezTo>
                    <a:pt x="1774" y="7004"/>
                    <a:pt x="1774" y="7035"/>
                    <a:pt x="1805" y="7035"/>
                  </a:cubicBezTo>
                  <a:cubicBezTo>
                    <a:pt x="1805" y="7162"/>
                    <a:pt x="1869" y="7257"/>
                    <a:pt x="1964" y="7352"/>
                  </a:cubicBezTo>
                  <a:cubicBezTo>
                    <a:pt x="2027" y="7384"/>
                    <a:pt x="2090" y="7415"/>
                    <a:pt x="2122" y="7415"/>
                  </a:cubicBezTo>
                  <a:cubicBezTo>
                    <a:pt x="2631" y="7684"/>
                    <a:pt x="3176" y="7804"/>
                    <a:pt x="3719" y="7804"/>
                  </a:cubicBezTo>
                  <a:cubicBezTo>
                    <a:pt x="5034" y="7804"/>
                    <a:pt x="6342" y="7103"/>
                    <a:pt x="7126" y="6117"/>
                  </a:cubicBezTo>
                  <a:cubicBezTo>
                    <a:pt x="8361" y="4565"/>
                    <a:pt x="8076" y="2348"/>
                    <a:pt x="6492" y="1018"/>
                  </a:cubicBezTo>
                  <a:cubicBezTo>
                    <a:pt x="6239" y="797"/>
                    <a:pt x="5986" y="607"/>
                    <a:pt x="5701" y="480"/>
                  </a:cubicBezTo>
                  <a:cubicBezTo>
                    <a:pt x="5096" y="178"/>
                    <a:pt x="4413" y="0"/>
                    <a:pt x="3734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20"/>
            <p:cNvSpPr/>
            <p:nvPr/>
          </p:nvSpPr>
          <p:spPr>
            <a:xfrm>
              <a:off x="-79780125" y="1650575"/>
              <a:ext cx="82375" cy="27875"/>
            </a:xfrm>
            <a:custGeom>
              <a:avLst/>
              <a:gdLst/>
              <a:ahLst/>
              <a:cxnLst/>
              <a:rect l="l" t="t" r="r" b="b"/>
              <a:pathLst>
                <a:path w="3295" h="1115" extrusionOk="0">
                  <a:moveTo>
                    <a:pt x="3116" y="1"/>
                  </a:moveTo>
                  <a:cubicBezTo>
                    <a:pt x="3059" y="1"/>
                    <a:pt x="2997" y="28"/>
                    <a:pt x="2946" y="92"/>
                  </a:cubicBezTo>
                  <a:cubicBezTo>
                    <a:pt x="2612" y="443"/>
                    <a:pt x="2137" y="644"/>
                    <a:pt x="1669" y="644"/>
                  </a:cubicBezTo>
                  <a:cubicBezTo>
                    <a:pt x="1251" y="644"/>
                    <a:pt x="838" y="483"/>
                    <a:pt x="539" y="124"/>
                  </a:cubicBezTo>
                  <a:cubicBezTo>
                    <a:pt x="479" y="51"/>
                    <a:pt x="404" y="20"/>
                    <a:pt x="332" y="20"/>
                  </a:cubicBezTo>
                  <a:cubicBezTo>
                    <a:pt x="215" y="20"/>
                    <a:pt x="103" y="102"/>
                    <a:pt x="64" y="219"/>
                  </a:cubicBezTo>
                  <a:cubicBezTo>
                    <a:pt x="1" y="251"/>
                    <a:pt x="64" y="314"/>
                    <a:pt x="96" y="409"/>
                  </a:cubicBezTo>
                  <a:cubicBezTo>
                    <a:pt x="498" y="840"/>
                    <a:pt x="1083" y="1114"/>
                    <a:pt x="1660" y="1114"/>
                  </a:cubicBezTo>
                  <a:cubicBezTo>
                    <a:pt x="1720" y="1114"/>
                    <a:pt x="1779" y="1112"/>
                    <a:pt x="1838" y="1106"/>
                  </a:cubicBezTo>
                  <a:cubicBezTo>
                    <a:pt x="2439" y="1074"/>
                    <a:pt x="2946" y="757"/>
                    <a:pt x="3263" y="282"/>
                  </a:cubicBezTo>
                  <a:cubicBezTo>
                    <a:pt x="3294" y="251"/>
                    <a:pt x="3294" y="219"/>
                    <a:pt x="3294" y="156"/>
                  </a:cubicBezTo>
                  <a:cubicBezTo>
                    <a:pt x="3275" y="61"/>
                    <a:pt x="3200" y="1"/>
                    <a:pt x="3116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20"/>
            <p:cNvSpPr/>
            <p:nvPr/>
          </p:nvSpPr>
          <p:spPr>
            <a:xfrm>
              <a:off x="-79821300" y="1540825"/>
              <a:ext cx="212050" cy="161475"/>
            </a:xfrm>
            <a:custGeom>
              <a:avLst/>
              <a:gdLst/>
              <a:ahLst/>
              <a:cxnLst/>
              <a:rect l="l" t="t" r="r" b="b"/>
              <a:pathLst>
                <a:path w="8482" h="6459" extrusionOk="0">
                  <a:moveTo>
                    <a:pt x="4772" y="4359"/>
                  </a:moveTo>
                  <a:cubicBezTo>
                    <a:pt x="4863" y="4359"/>
                    <a:pt x="4941" y="4420"/>
                    <a:pt x="4941" y="4514"/>
                  </a:cubicBezTo>
                  <a:cubicBezTo>
                    <a:pt x="4941" y="4546"/>
                    <a:pt x="4941" y="4641"/>
                    <a:pt x="4910" y="4672"/>
                  </a:cubicBezTo>
                  <a:cubicBezTo>
                    <a:pt x="4567" y="5260"/>
                    <a:pt x="3947" y="5536"/>
                    <a:pt x="3318" y="5536"/>
                  </a:cubicBezTo>
                  <a:cubicBezTo>
                    <a:pt x="2726" y="5536"/>
                    <a:pt x="2127" y="5291"/>
                    <a:pt x="1743" y="4831"/>
                  </a:cubicBezTo>
                  <a:cubicBezTo>
                    <a:pt x="1648" y="4767"/>
                    <a:pt x="1648" y="4641"/>
                    <a:pt x="1711" y="4546"/>
                  </a:cubicBezTo>
                  <a:cubicBezTo>
                    <a:pt x="1749" y="4451"/>
                    <a:pt x="1854" y="4391"/>
                    <a:pt x="1967" y="4391"/>
                  </a:cubicBezTo>
                  <a:cubicBezTo>
                    <a:pt x="2043" y="4391"/>
                    <a:pt x="2122" y="4418"/>
                    <a:pt x="2186" y="4482"/>
                  </a:cubicBezTo>
                  <a:cubicBezTo>
                    <a:pt x="2492" y="4819"/>
                    <a:pt x="2923" y="4978"/>
                    <a:pt x="3355" y="4978"/>
                  </a:cubicBezTo>
                  <a:cubicBezTo>
                    <a:pt x="3818" y="4978"/>
                    <a:pt x="4282" y="4795"/>
                    <a:pt x="4593" y="4451"/>
                  </a:cubicBezTo>
                  <a:cubicBezTo>
                    <a:pt x="4644" y="4387"/>
                    <a:pt x="4711" y="4359"/>
                    <a:pt x="4772" y="4359"/>
                  </a:cubicBezTo>
                  <a:close/>
                  <a:moveTo>
                    <a:pt x="3494" y="1"/>
                  </a:moveTo>
                  <a:cubicBezTo>
                    <a:pt x="2684" y="1"/>
                    <a:pt x="1886" y="304"/>
                    <a:pt x="1299" y="999"/>
                  </a:cubicBezTo>
                  <a:cubicBezTo>
                    <a:pt x="1" y="2582"/>
                    <a:pt x="381" y="4704"/>
                    <a:pt x="1648" y="6129"/>
                  </a:cubicBezTo>
                  <a:cubicBezTo>
                    <a:pt x="1648" y="6192"/>
                    <a:pt x="1648" y="6192"/>
                    <a:pt x="1711" y="6224"/>
                  </a:cubicBezTo>
                  <a:cubicBezTo>
                    <a:pt x="1755" y="6202"/>
                    <a:pt x="1829" y="6165"/>
                    <a:pt x="1912" y="6165"/>
                  </a:cubicBezTo>
                  <a:cubicBezTo>
                    <a:pt x="1949" y="6165"/>
                    <a:pt x="1989" y="6173"/>
                    <a:pt x="2028" y="6192"/>
                  </a:cubicBezTo>
                  <a:cubicBezTo>
                    <a:pt x="2472" y="6375"/>
                    <a:pt x="2924" y="6458"/>
                    <a:pt x="3365" y="6458"/>
                  </a:cubicBezTo>
                  <a:cubicBezTo>
                    <a:pt x="6133" y="6458"/>
                    <a:pt x="8482" y="3198"/>
                    <a:pt x="5860" y="904"/>
                  </a:cubicBezTo>
                  <a:cubicBezTo>
                    <a:pt x="5211" y="336"/>
                    <a:pt x="4345" y="1"/>
                    <a:pt x="3494" y="1"/>
                  </a:cubicBezTo>
                  <a:close/>
                </a:path>
              </a:pathLst>
            </a:custGeom>
            <a:solidFill>
              <a:srgbClr val="5BC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0"/>
            <p:cNvSpPr/>
            <p:nvPr/>
          </p:nvSpPr>
          <p:spPr>
            <a:xfrm>
              <a:off x="-74174700" y="1563250"/>
              <a:ext cx="148875" cy="120525"/>
            </a:xfrm>
            <a:custGeom>
              <a:avLst/>
              <a:gdLst/>
              <a:ahLst/>
              <a:cxnLst/>
              <a:rect l="l" t="t" r="r" b="b"/>
              <a:pathLst>
                <a:path w="5955" h="4821" extrusionOk="0">
                  <a:moveTo>
                    <a:pt x="2507" y="1"/>
                  </a:moveTo>
                  <a:cubicBezTo>
                    <a:pt x="1485" y="1"/>
                    <a:pt x="498" y="599"/>
                    <a:pt x="286" y="1685"/>
                  </a:cubicBezTo>
                  <a:cubicBezTo>
                    <a:pt x="1" y="3142"/>
                    <a:pt x="1014" y="4345"/>
                    <a:pt x="2281" y="4757"/>
                  </a:cubicBezTo>
                  <a:cubicBezTo>
                    <a:pt x="2313" y="4757"/>
                    <a:pt x="2313" y="4820"/>
                    <a:pt x="2313" y="4820"/>
                  </a:cubicBezTo>
                  <a:cubicBezTo>
                    <a:pt x="2344" y="4757"/>
                    <a:pt x="2439" y="4694"/>
                    <a:pt x="2503" y="4694"/>
                  </a:cubicBezTo>
                  <a:cubicBezTo>
                    <a:pt x="5036" y="4409"/>
                    <a:pt x="5955" y="640"/>
                    <a:pt x="3104" y="70"/>
                  </a:cubicBezTo>
                  <a:cubicBezTo>
                    <a:pt x="2907" y="23"/>
                    <a:pt x="2706" y="1"/>
                    <a:pt x="2507" y="1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0"/>
            <p:cNvSpPr/>
            <p:nvPr/>
          </p:nvSpPr>
          <p:spPr>
            <a:xfrm>
              <a:off x="-74187350" y="1548475"/>
              <a:ext cx="156775" cy="147175"/>
            </a:xfrm>
            <a:custGeom>
              <a:avLst/>
              <a:gdLst/>
              <a:ahLst/>
              <a:cxnLst/>
              <a:rect l="l" t="t" r="r" b="b"/>
              <a:pathLst>
                <a:path w="6271" h="5887" extrusionOk="0">
                  <a:moveTo>
                    <a:pt x="3075" y="631"/>
                  </a:moveTo>
                  <a:cubicBezTo>
                    <a:pt x="3255" y="631"/>
                    <a:pt x="3435" y="651"/>
                    <a:pt x="3610" y="693"/>
                  </a:cubicBezTo>
                  <a:cubicBezTo>
                    <a:pt x="4719" y="914"/>
                    <a:pt x="5384" y="1674"/>
                    <a:pt x="5352" y="2751"/>
                  </a:cubicBezTo>
                  <a:cubicBezTo>
                    <a:pt x="5320" y="3828"/>
                    <a:pt x="4465" y="5095"/>
                    <a:pt x="3040" y="5253"/>
                  </a:cubicBezTo>
                  <a:cubicBezTo>
                    <a:pt x="2977" y="5253"/>
                    <a:pt x="2945" y="5285"/>
                    <a:pt x="2850" y="5348"/>
                  </a:cubicBezTo>
                  <a:cubicBezTo>
                    <a:pt x="1679" y="4936"/>
                    <a:pt x="570" y="3828"/>
                    <a:pt x="823" y="2276"/>
                  </a:cubicBezTo>
                  <a:cubicBezTo>
                    <a:pt x="918" y="1769"/>
                    <a:pt x="1203" y="1326"/>
                    <a:pt x="1679" y="1041"/>
                  </a:cubicBezTo>
                  <a:cubicBezTo>
                    <a:pt x="2075" y="785"/>
                    <a:pt x="2574" y="631"/>
                    <a:pt x="3075" y="631"/>
                  </a:cubicBezTo>
                  <a:close/>
                  <a:moveTo>
                    <a:pt x="3237" y="1"/>
                  </a:moveTo>
                  <a:cubicBezTo>
                    <a:pt x="3163" y="1"/>
                    <a:pt x="3087" y="8"/>
                    <a:pt x="3009" y="28"/>
                  </a:cubicBezTo>
                  <a:cubicBezTo>
                    <a:pt x="1837" y="59"/>
                    <a:pt x="633" y="724"/>
                    <a:pt x="285" y="1991"/>
                  </a:cubicBezTo>
                  <a:cubicBezTo>
                    <a:pt x="0" y="2815"/>
                    <a:pt x="253" y="3891"/>
                    <a:pt x="823" y="4683"/>
                  </a:cubicBezTo>
                  <a:cubicBezTo>
                    <a:pt x="1362" y="5348"/>
                    <a:pt x="2027" y="5696"/>
                    <a:pt x="2724" y="5696"/>
                  </a:cubicBezTo>
                  <a:lnTo>
                    <a:pt x="2819" y="5696"/>
                  </a:lnTo>
                  <a:cubicBezTo>
                    <a:pt x="2850" y="5791"/>
                    <a:pt x="2945" y="5823"/>
                    <a:pt x="3040" y="5886"/>
                  </a:cubicBezTo>
                  <a:lnTo>
                    <a:pt x="3199" y="5886"/>
                  </a:lnTo>
                  <a:cubicBezTo>
                    <a:pt x="4719" y="5823"/>
                    <a:pt x="5827" y="4493"/>
                    <a:pt x="6017" y="3195"/>
                  </a:cubicBezTo>
                  <a:cubicBezTo>
                    <a:pt x="6271" y="1674"/>
                    <a:pt x="5289" y="313"/>
                    <a:pt x="3737" y="59"/>
                  </a:cubicBezTo>
                  <a:cubicBezTo>
                    <a:pt x="3562" y="37"/>
                    <a:pt x="3403" y="1"/>
                    <a:pt x="3237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0"/>
            <p:cNvSpPr/>
            <p:nvPr/>
          </p:nvSpPr>
          <p:spPr>
            <a:xfrm>
              <a:off x="-74129575" y="1623575"/>
              <a:ext cx="48325" cy="34425"/>
            </a:xfrm>
            <a:custGeom>
              <a:avLst/>
              <a:gdLst/>
              <a:ahLst/>
              <a:cxnLst/>
              <a:rect l="l" t="t" r="r" b="b"/>
              <a:pathLst>
                <a:path w="1933" h="1377" extrusionOk="0">
                  <a:moveTo>
                    <a:pt x="1743" y="1"/>
                  </a:moveTo>
                  <a:cubicBezTo>
                    <a:pt x="1648" y="1"/>
                    <a:pt x="1584" y="64"/>
                    <a:pt x="1584" y="191"/>
                  </a:cubicBezTo>
                  <a:cubicBezTo>
                    <a:pt x="1489" y="444"/>
                    <a:pt x="1299" y="697"/>
                    <a:pt x="1046" y="856"/>
                  </a:cubicBezTo>
                  <a:cubicBezTo>
                    <a:pt x="912" y="932"/>
                    <a:pt x="754" y="974"/>
                    <a:pt x="609" y="974"/>
                  </a:cubicBezTo>
                  <a:cubicBezTo>
                    <a:pt x="514" y="974"/>
                    <a:pt x="424" y="956"/>
                    <a:pt x="349" y="919"/>
                  </a:cubicBezTo>
                  <a:cubicBezTo>
                    <a:pt x="332" y="915"/>
                    <a:pt x="315" y="913"/>
                    <a:pt x="299" y="913"/>
                  </a:cubicBezTo>
                  <a:cubicBezTo>
                    <a:pt x="190" y="913"/>
                    <a:pt x="92" y="995"/>
                    <a:pt x="64" y="1077"/>
                  </a:cubicBezTo>
                  <a:lnTo>
                    <a:pt x="64" y="1172"/>
                  </a:lnTo>
                  <a:cubicBezTo>
                    <a:pt x="1" y="1172"/>
                    <a:pt x="33" y="1236"/>
                    <a:pt x="159" y="1299"/>
                  </a:cubicBezTo>
                  <a:cubicBezTo>
                    <a:pt x="286" y="1352"/>
                    <a:pt x="423" y="1376"/>
                    <a:pt x="563" y="1376"/>
                  </a:cubicBezTo>
                  <a:cubicBezTo>
                    <a:pt x="842" y="1376"/>
                    <a:pt x="1130" y="1278"/>
                    <a:pt x="1363" y="1109"/>
                  </a:cubicBezTo>
                  <a:cubicBezTo>
                    <a:pt x="1679" y="887"/>
                    <a:pt x="1901" y="571"/>
                    <a:pt x="1933" y="222"/>
                  </a:cubicBezTo>
                  <a:cubicBezTo>
                    <a:pt x="1933" y="96"/>
                    <a:pt x="1838" y="64"/>
                    <a:pt x="1774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0"/>
            <p:cNvSpPr/>
            <p:nvPr/>
          </p:nvSpPr>
          <p:spPr>
            <a:xfrm>
              <a:off x="-73756650" y="1586850"/>
              <a:ext cx="193975" cy="194275"/>
            </a:xfrm>
            <a:custGeom>
              <a:avLst/>
              <a:gdLst/>
              <a:ahLst/>
              <a:cxnLst/>
              <a:rect l="l" t="t" r="r" b="b"/>
              <a:pathLst>
                <a:path w="7759" h="7771" extrusionOk="0">
                  <a:moveTo>
                    <a:pt x="3508" y="688"/>
                  </a:moveTo>
                  <a:cubicBezTo>
                    <a:pt x="5088" y="688"/>
                    <a:pt x="6799" y="1794"/>
                    <a:pt x="7157" y="3655"/>
                  </a:cubicBezTo>
                  <a:cubicBezTo>
                    <a:pt x="7189" y="3781"/>
                    <a:pt x="7284" y="3876"/>
                    <a:pt x="7347" y="3908"/>
                  </a:cubicBezTo>
                  <a:lnTo>
                    <a:pt x="7316" y="3940"/>
                  </a:lnTo>
                  <a:cubicBezTo>
                    <a:pt x="6838" y="5642"/>
                    <a:pt x="5430" y="7091"/>
                    <a:pt x="3572" y="7091"/>
                  </a:cubicBezTo>
                  <a:cubicBezTo>
                    <a:pt x="3459" y="7091"/>
                    <a:pt x="3346" y="7086"/>
                    <a:pt x="3230" y="7075"/>
                  </a:cubicBezTo>
                  <a:cubicBezTo>
                    <a:pt x="1393" y="6917"/>
                    <a:pt x="443" y="5048"/>
                    <a:pt x="665" y="3338"/>
                  </a:cubicBezTo>
                  <a:cubicBezTo>
                    <a:pt x="899" y="1498"/>
                    <a:pt x="2156" y="688"/>
                    <a:pt x="3508" y="688"/>
                  </a:cubicBezTo>
                  <a:close/>
                  <a:moveTo>
                    <a:pt x="3657" y="1"/>
                  </a:moveTo>
                  <a:cubicBezTo>
                    <a:pt x="1797" y="1"/>
                    <a:pt x="272" y="1384"/>
                    <a:pt x="32" y="3338"/>
                  </a:cubicBezTo>
                  <a:cubicBezTo>
                    <a:pt x="0" y="3655"/>
                    <a:pt x="0" y="3971"/>
                    <a:pt x="32" y="4288"/>
                  </a:cubicBezTo>
                  <a:cubicBezTo>
                    <a:pt x="190" y="5840"/>
                    <a:pt x="1172" y="7392"/>
                    <a:pt x="2914" y="7708"/>
                  </a:cubicBezTo>
                  <a:cubicBezTo>
                    <a:pt x="3133" y="7750"/>
                    <a:pt x="3358" y="7770"/>
                    <a:pt x="3587" y="7770"/>
                  </a:cubicBezTo>
                  <a:cubicBezTo>
                    <a:pt x="4582" y="7770"/>
                    <a:pt x="5637" y="7384"/>
                    <a:pt x="6461" y="6663"/>
                  </a:cubicBezTo>
                  <a:cubicBezTo>
                    <a:pt x="7284" y="5967"/>
                    <a:pt x="7664" y="5016"/>
                    <a:pt x="7632" y="4066"/>
                  </a:cubicBezTo>
                  <a:cubicBezTo>
                    <a:pt x="7632" y="4035"/>
                    <a:pt x="7632" y="3971"/>
                    <a:pt x="7601" y="3971"/>
                  </a:cubicBezTo>
                  <a:cubicBezTo>
                    <a:pt x="7727" y="3908"/>
                    <a:pt x="7759" y="3781"/>
                    <a:pt x="7759" y="3655"/>
                  </a:cubicBezTo>
                  <a:lnTo>
                    <a:pt x="7759" y="3465"/>
                  </a:lnTo>
                  <a:cubicBezTo>
                    <a:pt x="7569" y="1501"/>
                    <a:pt x="5700" y="171"/>
                    <a:pt x="3959" y="13"/>
                  </a:cubicBezTo>
                  <a:cubicBezTo>
                    <a:pt x="3857" y="5"/>
                    <a:pt x="3757" y="1"/>
                    <a:pt x="3657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0"/>
            <p:cNvSpPr/>
            <p:nvPr/>
          </p:nvSpPr>
          <p:spPr>
            <a:xfrm>
              <a:off x="-73656100" y="1637750"/>
              <a:ext cx="57000" cy="68550"/>
            </a:xfrm>
            <a:custGeom>
              <a:avLst/>
              <a:gdLst/>
              <a:ahLst/>
              <a:cxnLst/>
              <a:rect l="l" t="t" r="r" b="b"/>
              <a:pathLst>
                <a:path w="2280" h="2742" extrusionOk="0">
                  <a:moveTo>
                    <a:pt x="344" y="1"/>
                  </a:moveTo>
                  <a:cubicBezTo>
                    <a:pt x="313" y="1"/>
                    <a:pt x="283" y="2"/>
                    <a:pt x="253" y="4"/>
                  </a:cubicBezTo>
                  <a:cubicBezTo>
                    <a:pt x="222" y="4"/>
                    <a:pt x="158" y="4"/>
                    <a:pt x="127" y="35"/>
                  </a:cubicBezTo>
                  <a:cubicBezTo>
                    <a:pt x="0" y="162"/>
                    <a:pt x="63" y="352"/>
                    <a:pt x="253" y="415"/>
                  </a:cubicBezTo>
                  <a:cubicBezTo>
                    <a:pt x="1172" y="574"/>
                    <a:pt x="1900" y="1460"/>
                    <a:pt x="1647" y="2379"/>
                  </a:cubicBezTo>
                  <a:cubicBezTo>
                    <a:pt x="1566" y="2594"/>
                    <a:pt x="1737" y="2741"/>
                    <a:pt x="1888" y="2741"/>
                  </a:cubicBezTo>
                  <a:cubicBezTo>
                    <a:pt x="1914" y="2741"/>
                    <a:pt x="1940" y="2737"/>
                    <a:pt x="1963" y="2727"/>
                  </a:cubicBezTo>
                  <a:cubicBezTo>
                    <a:pt x="1995" y="2727"/>
                    <a:pt x="2058" y="2695"/>
                    <a:pt x="2122" y="2569"/>
                  </a:cubicBezTo>
                  <a:cubicBezTo>
                    <a:pt x="2280" y="1935"/>
                    <a:pt x="2154" y="1239"/>
                    <a:pt x="1710" y="732"/>
                  </a:cubicBezTo>
                  <a:cubicBezTo>
                    <a:pt x="1381" y="254"/>
                    <a:pt x="855" y="1"/>
                    <a:pt x="344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0"/>
            <p:cNvSpPr/>
            <p:nvPr/>
          </p:nvSpPr>
          <p:spPr>
            <a:xfrm>
              <a:off x="-73745575" y="1605000"/>
              <a:ext cx="172625" cy="160600"/>
            </a:xfrm>
            <a:custGeom>
              <a:avLst/>
              <a:gdLst/>
              <a:ahLst/>
              <a:cxnLst/>
              <a:rect l="l" t="t" r="r" b="b"/>
              <a:pathLst>
                <a:path w="6905" h="6424" extrusionOk="0">
                  <a:moveTo>
                    <a:pt x="3947" y="1343"/>
                  </a:moveTo>
                  <a:cubicBezTo>
                    <a:pt x="5201" y="1343"/>
                    <a:pt x="6073" y="2734"/>
                    <a:pt x="5733" y="3942"/>
                  </a:cubicBezTo>
                  <a:cubicBezTo>
                    <a:pt x="5701" y="4037"/>
                    <a:pt x="5606" y="4100"/>
                    <a:pt x="5542" y="4132"/>
                  </a:cubicBezTo>
                  <a:cubicBezTo>
                    <a:pt x="5523" y="4135"/>
                    <a:pt x="5505" y="4136"/>
                    <a:pt x="5486" y="4136"/>
                  </a:cubicBezTo>
                  <a:cubicBezTo>
                    <a:pt x="5290" y="4136"/>
                    <a:pt x="5139" y="3986"/>
                    <a:pt x="5226" y="3784"/>
                  </a:cubicBezTo>
                  <a:cubicBezTo>
                    <a:pt x="5479" y="2865"/>
                    <a:pt x="4751" y="1915"/>
                    <a:pt x="3832" y="1789"/>
                  </a:cubicBezTo>
                  <a:cubicBezTo>
                    <a:pt x="3642" y="1757"/>
                    <a:pt x="3579" y="1567"/>
                    <a:pt x="3706" y="1440"/>
                  </a:cubicBezTo>
                  <a:cubicBezTo>
                    <a:pt x="3737" y="1409"/>
                    <a:pt x="3801" y="1345"/>
                    <a:pt x="3864" y="1345"/>
                  </a:cubicBezTo>
                  <a:cubicBezTo>
                    <a:pt x="3892" y="1344"/>
                    <a:pt x="3920" y="1343"/>
                    <a:pt x="3947" y="1343"/>
                  </a:cubicBezTo>
                  <a:close/>
                  <a:moveTo>
                    <a:pt x="3076" y="0"/>
                  </a:moveTo>
                  <a:cubicBezTo>
                    <a:pt x="1735" y="0"/>
                    <a:pt x="484" y="813"/>
                    <a:pt x="222" y="2675"/>
                  </a:cubicBezTo>
                  <a:cubicBezTo>
                    <a:pt x="0" y="4354"/>
                    <a:pt x="950" y="6222"/>
                    <a:pt x="2787" y="6412"/>
                  </a:cubicBezTo>
                  <a:cubicBezTo>
                    <a:pt x="2887" y="6420"/>
                    <a:pt x="2985" y="6424"/>
                    <a:pt x="3082" y="6424"/>
                  </a:cubicBezTo>
                  <a:cubicBezTo>
                    <a:pt x="4964" y="6424"/>
                    <a:pt x="6391" y="4992"/>
                    <a:pt x="6873" y="3245"/>
                  </a:cubicBezTo>
                  <a:cubicBezTo>
                    <a:pt x="6873" y="3214"/>
                    <a:pt x="6904" y="3214"/>
                    <a:pt x="6904" y="3214"/>
                  </a:cubicBezTo>
                  <a:cubicBezTo>
                    <a:pt x="6841" y="3182"/>
                    <a:pt x="6714" y="3087"/>
                    <a:pt x="6714" y="2992"/>
                  </a:cubicBezTo>
                  <a:cubicBezTo>
                    <a:pt x="6355" y="1126"/>
                    <a:pt x="4653" y="0"/>
                    <a:pt x="3076" y="0"/>
                  </a:cubicBezTo>
                  <a:close/>
                </a:path>
              </a:pathLst>
            </a:custGeom>
            <a:solidFill>
              <a:srgbClr val="F49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 + Credits">
  <p:cSld name="SECTION_HEADER_1_1_1_2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21"/>
          <p:cNvSpPr txBox="1">
            <a:spLocks noGrp="1"/>
          </p:cNvSpPr>
          <p:nvPr>
            <p:ph type="title"/>
          </p:nvPr>
        </p:nvSpPr>
        <p:spPr>
          <a:xfrm>
            <a:off x="2689250" y="573681"/>
            <a:ext cx="3765300" cy="11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55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90" name="Google Shape;290;p21"/>
          <p:cNvSpPr txBox="1">
            <a:spLocks noGrp="1"/>
          </p:cNvSpPr>
          <p:nvPr>
            <p:ph type="subTitle" idx="1"/>
          </p:nvPr>
        </p:nvSpPr>
        <p:spPr>
          <a:xfrm>
            <a:off x="3092876" y="1682606"/>
            <a:ext cx="2946900" cy="102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91" name="Google Shape;291;p21"/>
          <p:cNvSpPr txBox="1"/>
          <p:nvPr/>
        </p:nvSpPr>
        <p:spPr>
          <a:xfrm>
            <a:off x="2317050" y="3459875"/>
            <a:ext cx="4509900" cy="74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lang="en" sz="1200" b="1">
                <a:solidFill>
                  <a:schemeClr val="lt2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2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lang="en" sz="1200" b="1">
                <a:solidFill>
                  <a:schemeClr val="lt2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lang="en" sz="1200" b="1">
                <a:solidFill>
                  <a:schemeClr val="lt2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 and illustrations by </a:t>
            </a:r>
            <a:r>
              <a:rPr lang="en" sz="1200" b="1">
                <a:solidFill>
                  <a:schemeClr val="lt2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Stories</a:t>
            </a:r>
            <a:endParaRPr sz="12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endParaRPr sz="1000" b="1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"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1">
  <p:cSld name="CUSTOM_5"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3"/>
          <p:cNvSpPr txBox="1">
            <a:spLocks noGrp="1"/>
          </p:cNvSpPr>
          <p:nvPr>
            <p:ph type="title"/>
          </p:nvPr>
        </p:nvSpPr>
        <p:spPr>
          <a:xfrm>
            <a:off x="621100" y="554700"/>
            <a:ext cx="790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None/>
              <a:defRPr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95" name="Google Shape;295;p23"/>
          <p:cNvGrpSpPr/>
          <p:nvPr/>
        </p:nvGrpSpPr>
        <p:grpSpPr>
          <a:xfrm>
            <a:off x="424961" y="3626898"/>
            <a:ext cx="753999" cy="1062116"/>
            <a:chOff x="-14106400" y="3679425"/>
            <a:chExt cx="593000" cy="835325"/>
          </a:xfrm>
        </p:grpSpPr>
        <p:sp>
          <p:nvSpPr>
            <p:cNvPr id="296" name="Google Shape;296;p23"/>
            <p:cNvSpPr/>
            <p:nvPr/>
          </p:nvSpPr>
          <p:spPr>
            <a:xfrm>
              <a:off x="-14086725" y="3694375"/>
              <a:ext cx="126025" cy="115600"/>
            </a:xfrm>
            <a:custGeom>
              <a:avLst/>
              <a:gdLst/>
              <a:ahLst/>
              <a:cxnLst/>
              <a:rect l="l" t="t" r="r" b="b"/>
              <a:pathLst>
                <a:path w="5041" h="4624" extrusionOk="0">
                  <a:moveTo>
                    <a:pt x="2552" y="0"/>
                  </a:moveTo>
                  <a:cubicBezTo>
                    <a:pt x="1510" y="0"/>
                    <a:pt x="587" y="677"/>
                    <a:pt x="69" y="1566"/>
                  </a:cubicBezTo>
                  <a:cubicBezTo>
                    <a:pt x="69" y="1629"/>
                    <a:pt x="6" y="1629"/>
                    <a:pt x="6" y="1629"/>
                  </a:cubicBezTo>
                  <a:cubicBezTo>
                    <a:pt x="69" y="1661"/>
                    <a:pt x="101" y="1756"/>
                    <a:pt x="101" y="1819"/>
                  </a:cubicBezTo>
                  <a:cubicBezTo>
                    <a:pt x="1" y="3416"/>
                    <a:pt x="1373" y="4623"/>
                    <a:pt x="2671" y="4623"/>
                  </a:cubicBezTo>
                  <a:cubicBezTo>
                    <a:pt x="3432" y="4623"/>
                    <a:pt x="4168" y="4208"/>
                    <a:pt x="4566" y="3213"/>
                  </a:cubicBezTo>
                  <a:cubicBezTo>
                    <a:pt x="5041" y="2105"/>
                    <a:pt x="4693" y="648"/>
                    <a:pt x="3458" y="173"/>
                  </a:cubicBezTo>
                  <a:cubicBezTo>
                    <a:pt x="3151" y="54"/>
                    <a:pt x="2847" y="0"/>
                    <a:pt x="2552" y="0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3"/>
            <p:cNvSpPr/>
            <p:nvPr/>
          </p:nvSpPr>
          <p:spPr>
            <a:xfrm>
              <a:off x="-14106400" y="3679425"/>
              <a:ext cx="156000" cy="147500"/>
            </a:xfrm>
            <a:custGeom>
              <a:avLst/>
              <a:gdLst/>
              <a:ahLst/>
              <a:cxnLst/>
              <a:rect l="l" t="t" r="r" b="b"/>
              <a:pathLst>
                <a:path w="6240" h="5900" extrusionOk="0">
                  <a:moveTo>
                    <a:pt x="3381" y="656"/>
                  </a:moveTo>
                  <a:cubicBezTo>
                    <a:pt x="3651" y="656"/>
                    <a:pt x="3929" y="702"/>
                    <a:pt x="4213" y="802"/>
                  </a:cubicBezTo>
                  <a:cubicBezTo>
                    <a:pt x="4688" y="992"/>
                    <a:pt x="5068" y="1309"/>
                    <a:pt x="5290" y="1816"/>
                  </a:cubicBezTo>
                  <a:cubicBezTo>
                    <a:pt x="5543" y="2417"/>
                    <a:pt x="5543" y="3178"/>
                    <a:pt x="5290" y="3811"/>
                  </a:cubicBezTo>
                  <a:cubicBezTo>
                    <a:pt x="4922" y="4704"/>
                    <a:pt x="4249" y="5205"/>
                    <a:pt x="3451" y="5205"/>
                  </a:cubicBezTo>
                  <a:cubicBezTo>
                    <a:pt x="3288" y="5205"/>
                    <a:pt x="3119" y="5184"/>
                    <a:pt x="2946" y="5141"/>
                  </a:cubicBezTo>
                  <a:cubicBezTo>
                    <a:pt x="1869" y="4919"/>
                    <a:pt x="793" y="3874"/>
                    <a:pt x="888" y="2449"/>
                  </a:cubicBezTo>
                  <a:cubicBezTo>
                    <a:pt x="888" y="2386"/>
                    <a:pt x="856" y="2291"/>
                    <a:pt x="793" y="2259"/>
                  </a:cubicBezTo>
                  <a:cubicBezTo>
                    <a:pt x="1351" y="1397"/>
                    <a:pt x="2295" y="656"/>
                    <a:pt x="3381" y="656"/>
                  </a:cubicBezTo>
                  <a:close/>
                  <a:moveTo>
                    <a:pt x="3372" y="1"/>
                  </a:moveTo>
                  <a:cubicBezTo>
                    <a:pt x="2863" y="1"/>
                    <a:pt x="2332" y="120"/>
                    <a:pt x="1838" y="359"/>
                  </a:cubicBezTo>
                  <a:cubicBezTo>
                    <a:pt x="1078" y="707"/>
                    <a:pt x="603" y="1341"/>
                    <a:pt x="476" y="2069"/>
                  </a:cubicBezTo>
                  <a:lnTo>
                    <a:pt x="476" y="2132"/>
                  </a:lnTo>
                  <a:cubicBezTo>
                    <a:pt x="413" y="2196"/>
                    <a:pt x="318" y="2259"/>
                    <a:pt x="286" y="2354"/>
                  </a:cubicBezTo>
                  <a:cubicBezTo>
                    <a:pt x="286" y="2386"/>
                    <a:pt x="286" y="2417"/>
                    <a:pt x="254" y="2481"/>
                  </a:cubicBezTo>
                  <a:cubicBezTo>
                    <a:pt x="1" y="3969"/>
                    <a:pt x="1173" y="5299"/>
                    <a:pt x="2376" y="5743"/>
                  </a:cubicBezTo>
                  <a:cubicBezTo>
                    <a:pt x="2675" y="5849"/>
                    <a:pt x="2979" y="5900"/>
                    <a:pt x="3276" y="5900"/>
                  </a:cubicBezTo>
                  <a:cubicBezTo>
                    <a:pt x="4396" y="5900"/>
                    <a:pt x="5434" y="5184"/>
                    <a:pt x="5860" y="4033"/>
                  </a:cubicBezTo>
                  <a:cubicBezTo>
                    <a:pt x="5955" y="3811"/>
                    <a:pt x="6050" y="3558"/>
                    <a:pt x="6081" y="3336"/>
                  </a:cubicBezTo>
                  <a:cubicBezTo>
                    <a:pt x="6240" y="2132"/>
                    <a:pt x="5796" y="834"/>
                    <a:pt x="4593" y="264"/>
                  </a:cubicBezTo>
                  <a:cubicBezTo>
                    <a:pt x="4227" y="89"/>
                    <a:pt x="3808" y="1"/>
                    <a:pt x="3372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3"/>
            <p:cNvSpPr/>
            <p:nvPr/>
          </p:nvSpPr>
          <p:spPr>
            <a:xfrm>
              <a:off x="-14063650" y="3727175"/>
              <a:ext cx="30925" cy="51700"/>
            </a:xfrm>
            <a:custGeom>
              <a:avLst/>
              <a:gdLst/>
              <a:ahLst/>
              <a:cxnLst/>
              <a:rect l="l" t="t" r="r" b="b"/>
              <a:pathLst>
                <a:path w="1237" h="2068" extrusionOk="0">
                  <a:moveTo>
                    <a:pt x="476" y="1"/>
                  </a:moveTo>
                  <a:cubicBezTo>
                    <a:pt x="413" y="32"/>
                    <a:pt x="318" y="64"/>
                    <a:pt x="254" y="159"/>
                  </a:cubicBezTo>
                  <a:cubicBezTo>
                    <a:pt x="33" y="507"/>
                    <a:pt x="1" y="983"/>
                    <a:pt x="191" y="1394"/>
                  </a:cubicBezTo>
                  <a:cubicBezTo>
                    <a:pt x="381" y="1743"/>
                    <a:pt x="666" y="1964"/>
                    <a:pt x="1046" y="2059"/>
                  </a:cubicBezTo>
                  <a:cubicBezTo>
                    <a:pt x="1063" y="2065"/>
                    <a:pt x="1080" y="2067"/>
                    <a:pt x="1096" y="2067"/>
                  </a:cubicBezTo>
                  <a:cubicBezTo>
                    <a:pt x="1172" y="2067"/>
                    <a:pt x="1236" y="2011"/>
                    <a:pt x="1236" y="1933"/>
                  </a:cubicBezTo>
                  <a:lnTo>
                    <a:pt x="1236" y="1901"/>
                  </a:lnTo>
                  <a:cubicBezTo>
                    <a:pt x="1236" y="1806"/>
                    <a:pt x="1236" y="1743"/>
                    <a:pt x="1109" y="1711"/>
                  </a:cubicBezTo>
                  <a:cubicBezTo>
                    <a:pt x="824" y="1584"/>
                    <a:pt x="634" y="1331"/>
                    <a:pt x="571" y="1046"/>
                  </a:cubicBezTo>
                  <a:cubicBezTo>
                    <a:pt x="476" y="824"/>
                    <a:pt x="476" y="539"/>
                    <a:pt x="634" y="349"/>
                  </a:cubicBezTo>
                  <a:cubicBezTo>
                    <a:pt x="729" y="222"/>
                    <a:pt x="634" y="96"/>
                    <a:pt x="571" y="32"/>
                  </a:cubicBezTo>
                  <a:cubicBezTo>
                    <a:pt x="508" y="32"/>
                    <a:pt x="508" y="1"/>
                    <a:pt x="476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3"/>
            <p:cNvSpPr/>
            <p:nvPr/>
          </p:nvSpPr>
          <p:spPr>
            <a:xfrm>
              <a:off x="-13958350" y="4188325"/>
              <a:ext cx="132925" cy="116825"/>
            </a:xfrm>
            <a:custGeom>
              <a:avLst/>
              <a:gdLst/>
              <a:ahLst/>
              <a:cxnLst/>
              <a:rect l="l" t="t" r="r" b="b"/>
              <a:pathLst>
                <a:path w="5317" h="4673" extrusionOk="0">
                  <a:moveTo>
                    <a:pt x="2478" y="0"/>
                  </a:moveTo>
                  <a:cubicBezTo>
                    <a:pt x="1892" y="0"/>
                    <a:pt x="1291" y="275"/>
                    <a:pt x="793" y="936"/>
                  </a:cubicBezTo>
                  <a:cubicBezTo>
                    <a:pt x="33" y="1950"/>
                    <a:pt x="1" y="3438"/>
                    <a:pt x="1046" y="4198"/>
                  </a:cubicBezTo>
                  <a:cubicBezTo>
                    <a:pt x="1520" y="4526"/>
                    <a:pt x="2027" y="4673"/>
                    <a:pt x="2529" y="4673"/>
                  </a:cubicBezTo>
                  <a:cubicBezTo>
                    <a:pt x="3334" y="4673"/>
                    <a:pt x="4127" y="4296"/>
                    <a:pt x="4751" y="3691"/>
                  </a:cubicBezTo>
                  <a:lnTo>
                    <a:pt x="4783" y="3691"/>
                  </a:lnTo>
                  <a:cubicBezTo>
                    <a:pt x="4751" y="3596"/>
                    <a:pt x="4688" y="3533"/>
                    <a:pt x="4751" y="3438"/>
                  </a:cubicBezTo>
                  <a:cubicBezTo>
                    <a:pt x="5317" y="1719"/>
                    <a:pt x="3944" y="0"/>
                    <a:pt x="2478" y="0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23"/>
            <p:cNvSpPr/>
            <p:nvPr/>
          </p:nvSpPr>
          <p:spPr>
            <a:xfrm>
              <a:off x="-13971800" y="4172625"/>
              <a:ext cx="161550" cy="146850"/>
            </a:xfrm>
            <a:custGeom>
              <a:avLst/>
              <a:gdLst/>
              <a:ahLst/>
              <a:cxnLst/>
              <a:rect l="l" t="t" r="r" b="b"/>
              <a:pathLst>
                <a:path w="6462" h="5874" extrusionOk="0">
                  <a:moveTo>
                    <a:pt x="3030" y="640"/>
                  </a:moveTo>
                  <a:cubicBezTo>
                    <a:pt x="3327" y="640"/>
                    <a:pt x="3631" y="714"/>
                    <a:pt x="3928" y="867"/>
                  </a:cubicBezTo>
                  <a:cubicBezTo>
                    <a:pt x="4878" y="1374"/>
                    <a:pt x="5669" y="2641"/>
                    <a:pt x="5226" y="4003"/>
                  </a:cubicBezTo>
                  <a:cubicBezTo>
                    <a:pt x="5194" y="4066"/>
                    <a:pt x="5226" y="4161"/>
                    <a:pt x="5226" y="4193"/>
                  </a:cubicBezTo>
                  <a:cubicBezTo>
                    <a:pt x="4676" y="4804"/>
                    <a:pt x="3849" y="5245"/>
                    <a:pt x="3010" y="5245"/>
                  </a:cubicBezTo>
                  <a:cubicBezTo>
                    <a:pt x="2545" y="5245"/>
                    <a:pt x="2076" y="5110"/>
                    <a:pt x="1647" y="4794"/>
                  </a:cubicBezTo>
                  <a:cubicBezTo>
                    <a:pt x="1204" y="4478"/>
                    <a:pt x="919" y="4034"/>
                    <a:pt x="856" y="3528"/>
                  </a:cubicBezTo>
                  <a:cubicBezTo>
                    <a:pt x="729" y="2894"/>
                    <a:pt x="919" y="2166"/>
                    <a:pt x="1362" y="1564"/>
                  </a:cubicBezTo>
                  <a:cubicBezTo>
                    <a:pt x="1812" y="964"/>
                    <a:pt x="2407" y="640"/>
                    <a:pt x="3030" y="640"/>
                  </a:cubicBezTo>
                  <a:close/>
                  <a:moveTo>
                    <a:pt x="3154" y="0"/>
                  </a:moveTo>
                  <a:cubicBezTo>
                    <a:pt x="2280" y="0"/>
                    <a:pt x="1412" y="421"/>
                    <a:pt x="856" y="1216"/>
                  </a:cubicBezTo>
                  <a:cubicBezTo>
                    <a:pt x="697" y="1406"/>
                    <a:pt x="571" y="1627"/>
                    <a:pt x="476" y="1849"/>
                  </a:cubicBezTo>
                  <a:cubicBezTo>
                    <a:pt x="1" y="2926"/>
                    <a:pt x="96" y="4319"/>
                    <a:pt x="1109" y="5174"/>
                  </a:cubicBezTo>
                  <a:cubicBezTo>
                    <a:pt x="1595" y="5636"/>
                    <a:pt x="2342" y="5874"/>
                    <a:pt x="3106" y="5874"/>
                  </a:cubicBezTo>
                  <a:cubicBezTo>
                    <a:pt x="3339" y="5874"/>
                    <a:pt x="3572" y="5852"/>
                    <a:pt x="3801" y="5808"/>
                  </a:cubicBezTo>
                  <a:cubicBezTo>
                    <a:pt x="4593" y="5649"/>
                    <a:pt x="5226" y="5174"/>
                    <a:pt x="5543" y="4509"/>
                  </a:cubicBezTo>
                  <a:lnTo>
                    <a:pt x="5543" y="4414"/>
                  </a:lnTo>
                  <a:cubicBezTo>
                    <a:pt x="5638" y="4414"/>
                    <a:pt x="5701" y="4383"/>
                    <a:pt x="5796" y="4256"/>
                  </a:cubicBezTo>
                  <a:cubicBezTo>
                    <a:pt x="5828" y="4224"/>
                    <a:pt x="5828" y="4193"/>
                    <a:pt x="5859" y="4161"/>
                  </a:cubicBezTo>
                  <a:cubicBezTo>
                    <a:pt x="6461" y="2768"/>
                    <a:pt x="5701" y="1216"/>
                    <a:pt x="4656" y="456"/>
                  </a:cubicBezTo>
                  <a:cubicBezTo>
                    <a:pt x="4196" y="149"/>
                    <a:pt x="3674" y="0"/>
                    <a:pt x="3154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23"/>
            <p:cNvSpPr/>
            <p:nvPr/>
          </p:nvSpPr>
          <p:spPr>
            <a:xfrm>
              <a:off x="-13882325" y="4224500"/>
              <a:ext cx="24550" cy="53350"/>
            </a:xfrm>
            <a:custGeom>
              <a:avLst/>
              <a:gdLst/>
              <a:ahLst/>
              <a:cxnLst/>
              <a:rect l="l" t="t" r="r" b="b"/>
              <a:pathLst>
                <a:path w="982" h="2134" extrusionOk="0">
                  <a:moveTo>
                    <a:pt x="177" y="0"/>
                  </a:moveTo>
                  <a:cubicBezTo>
                    <a:pt x="106" y="0"/>
                    <a:pt x="54" y="37"/>
                    <a:pt x="32" y="59"/>
                  </a:cubicBezTo>
                  <a:lnTo>
                    <a:pt x="32" y="91"/>
                  </a:lnTo>
                  <a:cubicBezTo>
                    <a:pt x="0" y="186"/>
                    <a:pt x="0" y="249"/>
                    <a:pt x="64" y="281"/>
                  </a:cubicBezTo>
                  <a:cubicBezTo>
                    <a:pt x="317" y="439"/>
                    <a:pt x="444" y="756"/>
                    <a:pt x="475" y="1041"/>
                  </a:cubicBezTo>
                  <a:cubicBezTo>
                    <a:pt x="475" y="1326"/>
                    <a:pt x="380" y="1548"/>
                    <a:pt x="254" y="1706"/>
                  </a:cubicBezTo>
                  <a:cubicBezTo>
                    <a:pt x="127" y="1833"/>
                    <a:pt x="159" y="1959"/>
                    <a:pt x="254" y="2023"/>
                  </a:cubicBezTo>
                  <a:cubicBezTo>
                    <a:pt x="254" y="2023"/>
                    <a:pt x="285" y="2086"/>
                    <a:pt x="317" y="2086"/>
                  </a:cubicBezTo>
                  <a:cubicBezTo>
                    <a:pt x="349" y="2118"/>
                    <a:pt x="388" y="2133"/>
                    <a:pt x="428" y="2133"/>
                  </a:cubicBezTo>
                  <a:cubicBezTo>
                    <a:pt x="467" y="2133"/>
                    <a:pt x="507" y="2118"/>
                    <a:pt x="539" y="2086"/>
                  </a:cubicBezTo>
                  <a:cubicBezTo>
                    <a:pt x="824" y="1801"/>
                    <a:pt x="982" y="1326"/>
                    <a:pt x="919" y="883"/>
                  </a:cubicBezTo>
                  <a:cubicBezTo>
                    <a:pt x="824" y="503"/>
                    <a:pt x="634" y="186"/>
                    <a:pt x="285" y="28"/>
                  </a:cubicBezTo>
                  <a:cubicBezTo>
                    <a:pt x="246" y="8"/>
                    <a:pt x="210" y="0"/>
                    <a:pt x="177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3"/>
            <p:cNvSpPr/>
            <p:nvPr/>
          </p:nvSpPr>
          <p:spPr>
            <a:xfrm>
              <a:off x="-13738250" y="4319550"/>
              <a:ext cx="223850" cy="195200"/>
            </a:xfrm>
            <a:custGeom>
              <a:avLst/>
              <a:gdLst/>
              <a:ahLst/>
              <a:cxnLst/>
              <a:rect l="l" t="t" r="r" b="b"/>
              <a:pathLst>
                <a:path w="8954" h="7808" extrusionOk="0">
                  <a:moveTo>
                    <a:pt x="3837" y="657"/>
                  </a:moveTo>
                  <a:cubicBezTo>
                    <a:pt x="4531" y="657"/>
                    <a:pt x="5237" y="861"/>
                    <a:pt x="5828" y="1229"/>
                  </a:cubicBezTo>
                  <a:cubicBezTo>
                    <a:pt x="8954" y="3226"/>
                    <a:pt x="6710" y="7101"/>
                    <a:pt x="3666" y="7101"/>
                  </a:cubicBezTo>
                  <a:cubicBezTo>
                    <a:pt x="3379" y="7101"/>
                    <a:pt x="3085" y="7067"/>
                    <a:pt x="2788" y="6993"/>
                  </a:cubicBezTo>
                  <a:cubicBezTo>
                    <a:pt x="2751" y="6974"/>
                    <a:pt x="2714" y="6967"/>
                    <a:pt x="2678" y="6967"/>
                  </a:cubicBezTo>
                  <a:cubicBezTo>
                    <a:pt x="2592" y="6967"/>
                    <a:pt x="2516" y="7011"/>
                    <a:pt x="2471" y="7056"/>
                  </a:cubicBezTo>
                  <a:cubicBezTo>
                    <a:pt x="2471" y="7056"/>
                    <a:pt x="2471" y="7025"/>
                    <a:pt x="2439" y="7025"/>
                  </a:cubicBezTo>
                  <a:cubicBezTo>
                    <a:pt x="951" y="5790"/>
                    <a:pt x="254" y="3731"/>
                    <a:pt x="1331" y="1989"/>
                  </a:cubicBezTo>
                  <a:cubicBezTo>
                    <a:pt x="1905" y="1063"/>
                    <a:pt x="2859" y="657"/>
                    <a:pt x="3837" y="657"/>
                  </a:cubicBezTo>
                  <a:close/>
                  <a:moveTo>
                    <a:pt x="3779" y="0"/>
                  </a:moveTo>
                  <a:cubicBezTo>
                    <a:pt x="2707" y="0"/>
                    <a:pt x="1635" y="412"/>
                    <a:pt x="919" y="1388"/>
                  </a:cubicBezTo>
                  <a:cubicBezTo>
                    <a:pt x="254" y="2401"/>
                    <a:pt x="1" y="3826"/>
                    <a:pt x="381" y="5093"/>
                  </a:cubicBezTo>
                  <a:cubicBezTo>
                    <a:pt x="698" y="6106"/>
                    <a:pt x="1363" y="6898"/>
                    <a:pt x="2218" y="7246"/>
                  </a:cubicBezTo>
                  <a:lnTo>
                    <a:pt x="2313" y="7246"/>
                  </a:lnTo>
                  <a:cubicBezTo>
                    <a:pt x="2313" y="7373"/>
                    <a:pt x="2408" y="7500"/>
                    <a:pt x="2535" y="7531"/>
                  </a:cubicBezTo>
                  <a:cubicBezTo>
                    <a:pt x="2630" y="7563"/>
                    <a:pt x="2661" y="7563"/>
                    <a:pt x="2756" y="7626"/>
                  </a:cubicBezTo>
                  <a:cubicBezTo>
                    <a:pt x="3116" y="7751"/>
                    <a:pt x="3484" y="7808"/>
                    <a:pt x="3849" y="7808"/>
                  </a:cubicBezTo>
                  <a:cubicBezTo>
                    <a:pt x="5344" y="7808"/>
                    <a:pt x="6794" y="6847"/>
                    <a:pt x="7507" y="5600"/>
                  </a:cubicBezTo>
                  <a:cubicBezTo>
                    <a:pt x="8488" y="3858"/>
                    <a:pt x="7887" y="1768"/>
                    <a:pt x="6113" y="659"/>
                  </a:cubicBezTo>
                  <a:cubicBezTo>
                    <a:pt x="5828" y="501"/>
                    <a:pt x="5543" y="342"/>
                    <a:pt x="5226" y="247"/>
                  </a:cubicBezTo>
                  <a:cubicBezTo>
                    <a:pt x="4767" y="88"/>
                    <a:pt x="4273" y="0"/>
                    <a:pt x="3779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23"/>
            <p:cNvSpPr/>
            <p:nvPr/>
          </p:nvSpPr>
          <p:spPr>
            <a:xfrm>
              <a:off x="-13681225" y="4439025"/>
              <a:ext cx="81550" cy="34700"/>
            </a:xfrm>
            <a:custGeom>
              <a:avLst/>
              <a:gdLst/>
              <a:ahLst/>
              <a:cxnLst/>
              <a:rect l="l" t="t" r="r" b="b"/>
              <a:pathLst>
                <a:path w="3262" h="1388" extrusionOk="0">
                  <a:moveTo>
                    <a:pt x="3063" y="0"/>
                  </a:moveTo>
                  <a:cubicBezTo>
                    <a:pt x="3000" y="0"/>
                    <a:pt x="2933" y="28"/>
                    <a:pt x="2882" y="92"/>
                  </a:cubicBezTo>
                  <a:cubicBezTo>
                    <a:pt x="2568" y="564"/>
                    <a:pt x="1997" y="852"/>
                    <a:pt x="1443" y="852"/>
                  </a:cubicBezTo>
                  <a:cubicBezTo>
                    <a:pt x="1104" y="852"/>
                    <a:pt x="771" y="744"/>
                    <a:pt x="507" y="504"/>
                  </a:cubicBezTo>
                  <a:cubicBezTo>
                    <a:pt x="447" y="454"/>
                    <a:pt x="383" y="432"/>
                    <a:pt x="323" y="432"/>
                  </a:cubicBezTo>
                  <a:cubicBezTo>
                    <a:pt x="192" y="432"/>
                    <a:pt x="75" y="532"/>
                    <a:pt x="32" y="662"/>
                  </a:cubicBezTo>
                  <a:cubicBezTo>
                    <a:pt x="0" y="725"/>
                    <a:pt x="32" y="821"/>
                    <a:pt x="95" y="884"/>
                  </a:cubicBezTo>
                  <a:cubicBezTo>
                    <a:pt x="450" y="1215"/>
                    <a:pt x="946" y="1387"/>
                    <a:pt x="1451" y="1387"/>
                  </a:cubicBezTo>
                  <a:cubicBezTo>
                    <a:pt x="1623" y="1387"/>
                    <a:pt x="1795" y="1367"/>
                    <a:pt x="1964" y="1327"/>
                  </a:cubicBezTo>
                  <a:cubicBezTo>
                    <a:pt x="2565" y="1201"/>
                    <a:pt x="3009" y="821"/>
                    <a:pt x="3230" y="314"/>
                  </a:cubicBezTo>
                  <a:cubicBezTo>
                    <a:pt x="3262" y="250"/>
                    <a:pt x="3262" y="219"/>
                    <a:pt x="3262" y="155"/>
                  </a:cubicBezTo>
                  <a:cubicBezTo>
                    <a:pt x="3243" y="61"/>
                    <a:pt x="3157" y="0"/>
                    <a:pt x="3063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23"/>
            <p:cNvSpPr/>
            <p:nvPr/>
          </p:nvSpPr>
          <p:spPr>
            <a:xfrm>
              <a:off x="-13731125" y="4335950"/>
              <a:ext cx="217725" cy="160975"/>
            </a:xfrm>
            <a:custGeom>
              <a:avLst/>
              <a:gdLst/>
              <a:ahLst/>
              <a:cxnLst/>
              <a:rect l="l" t="t" r="r" b="b"/>
              <a:pathLst>
                <a:path w="8709" h="6439" extrusionOk="0">
                  <a:moveTo>
                    <a:pt x="5005" y="4123"/>
                  </a:moveTo>
                  <a:cubicBezTo>
                    <a:pt x="5095" y="4123"/>
                    <a:pt x="5189" y="4184"/>
                    <a:pt x="5226" y="4278"/>
                  </a:cubicBezTo>
                  <a:cubicBezTo>
                    <a:pt x="5258" y="4310"/>
                    <a:pt x="5258" y="4373"/>
                    <a:pt x="5226" y="4437"/>
                  </a:cubicBezTo>
                  <a:cubicBezTo>
                    <a:pt x="4900" y="5167"/>
                    <a:pt x="4153" y="5536"/>
                    <a:pt x="3404" y="5536"/>
                  </a:cubicBezTo>
                  <a:cubicBezTo>
                    <a:pt x="2919" y="5536"/>
                    <a:pt x="2433" y="5381"/>
                    <a:pt x="2059" y="5070"/>
                  </a:cubicBezTo>
                  <a:cubicBezTo>
                    <a:pt x="1996" y="4975"/>
                    <a:pt x="1933" y="4912"/>
                    <a:pt x="1996" y="4785"/>
                  </a:cubicBezTo>
                  <a:cubicBezTo>
                    <a:pt x="2019" y="4673"/>
                    <a:pt x="2136" y="4561"/>
                    <a:pt x="2281" y="4561"/>
                  </a:cubicBezTo>
                  <a:cubicBezTo>
                    <a:pt x="2341" y="4561"/>
                    <a:pt x="2406" y="4580"/>
                    <a:pt x="2471" y="4627"/>
                  </a:cubicBezTo>
                  <a:cubicBezTo>
                    <a:pt x="2736" y="4867"/>
                    <a:pt x="3064" y="4975"/>
                    <a:pt x="3399" y="4975"/>
                  </a:cubicBezTo>
                  <a:cubicBezTo>
                    <a:pt x="3947" y="4975"/>
                    <a:pt x="4512" y="4687"/>
                    <a:pt x="4846" y="4215"/>
                  </a:cubicBezTo>
                  <a:cubicBezTo>
                    <a:pt x="4885" y="4151"/>
                    <a:pt x="4944" y="4123"/>
                    <a:pt x="5005" y="4123"/>
                  </a:cubicBezTo>
                  <a:close/>
                  <a:moveTo>
                    <a:pt x="3586" y="1"/>
                  </a:moveTo>
                  <a:cubicBezTo>
                    <a:pt x="2611" y="1"/>
                    <a:pt x="1665" y="407"/>
                    <a:pt x="1109" y="1333"/>
                  </a:cubicBezTo>
                  <a:cubicBezTo>
                    <a:pt x="1" y="3075"/>
                    <a:pt x="729" y="5134"/>
                    <a:pt x="2186" y="6369"/>
                  </a:cubicBezTo>
                  <a:cubicBezTo>
                    <a:pt x="2186" y="6369"/>
                    <a:pt x="2186" y="6400"/>
                    <a:pt x="2218" y="6400"/>
                  </a:cubicBezTo>
                  <a:cubicBezTo>
                    <a:pt x="2285" y="6355"/>
                    <a:pt x="2352" y="6311"/>
                    <a:pt x="2431" y="6311"/>
                  </a:cubicBezTo>
                  <a:cubicBezTo>
                    <a:pt x="2463" y="6311"/>
                    <a:pt x="2497" y="6318"/>
                    <a:pt x="2535" y="6337"/>
                  </a:cubicBezTo>
                  <a:cubicBezTo>
                    <a:pt x="2821" y="6406"/>
                    <a:pt x="3105" y="6438"/>
                    <a:pt x="3383" y="6438"/>
                  </a:cubicBezTo>
                  <a:cubicBezTo>
                    <a:pt x="6419" y="6438"/>
                    <a:pt x="8708" y="2575"/>
                    <a:pt x="5575" y="573"/>
                  </a:cubicBezTo>
                  <a:cubicBezTo>
                    <a:pt x="4983" y="205"/>
                    <a:pt x="4277" y="1"/>
                    <a:pt x="3586" y="1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5" name="Google Shape;305;p23"/>
          <p:cNvGrpSpPr/>
          <p:nvPr/>
        </p:nvGrpSpPr>
        <p:grpSpPr>
          <a:xfrm>
            <a:off x="8002242" y="503713"/>
            <a:ext cx="732893" cy="1092250"/>
            <a:chOff x="-8147075" y="1223125"/>
            <a:chExt cx="576400" cy="859025"/>
          </a:xfrm>
        </p:grpSpPr>
        <p:sp>
          <p:nvSpPr>
            <p:cNvPr id="306" name="Google Shape;306;p23"/>
            <p:cNvSpPr/>
            <p:nvPr/>
          </p:nvSpPr>
          <p:spPr>
            <a:xfrm>
              <a:off x="-7849375" y="1433925"/>
              <a:ext cx="132925" cy="116275"/>
            </a:xfrm>
            <a:custGeom>
              <a:avLst/>
              <a:gdLst/>
              <a:ahLst/>
              <a:cxnLst/>
              <a:rect l="l" t="t" r="r" b="b"/>
              <a:pathLst>
                <a:path w="5317" h="4651" extrusionOk="0">
                  <a:moveTo>
                    <a:pt x="2478" y="0"/>
                  </a:moveTo>
                  <a:cubicBezTo>
                    <a:pt x="1891" y="0"/>
                    <a:pt x="1290" y="275"/>
                    <a:pt x="792" y="936"/>
                  </a:cubicBezTo>
                  <a:cubicBezTo>
                    <a:pt x="32" y="1949"/>
                    <a:pt x="0" y="3438"/>
                    <a:pt x="1077" y="4198"/>
                  </a:cubicBezTo>
                  <a:cubicBezTo>
                    <a:pt x="1523" y="4511"/>
                    <a:pt x="2018" y="4650"/>
                    <a:pt x="2516" y="4650"/>
                  </a:cubicBezTo>
                  <a:cubicBezTo>
                    <a:pt x="3327" y="4650"/>
                    <a:pt x="4142" y="4280"/>
                    <a:pt x="4751" y="3691"/>
                  </a:cubicBezTo>
                  <a:lnTo>
                    <a:pt x="4783" y="3691"/>
                  </a:lnTo>
                  <a:cubicBezTo>
                    <a:pt x="4751" y="3596"/>
                    <a:pt x="4719" y="3533"/>
                    <a:pt x="4751" y="3438"/>
                  </a:cubicBezTo>
                  <a:cubicBezTo>
                    <a:pt x="5316" y="1719"/>
                    <a:pt x="3943" y="0"/>
                    <a:pt x="2478" y="0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23"/>
            <p:cNvSpPr/>
            <p:nvPr/>
          </p:nvSpPr>
          <p:spPr>
            <a:xfrm>
              <a:off x="-7862050" y="1418400"/>
              <a:ext cx="160750" cy="147000"/>
            </a:xfrm>
            <a:custGeom>
              <a:avLst/>
              <a:gdLst/>
              <a:ahLst/>
              <a:cxnLst/>
              <a:rect l="l" t="t" r="r" b="b"/>
              <a:pathLst>
                <a:path w="6430" h="5880" extrusionOk="0">
                  <a:moveTo>
                    <a:pt x="3018" y="634"/>
                  </a:moveTo>
                  <a:cubicBezTo>
                    <a:pt x="3314" y="634"/>
                    <a:pt x="3611" y="708"/>
                    <a:pt x="3896" y="860"/>
                  </a:cubicBezTo>
                  <a:cubicBezTo>
                    <a:pt x="4846" y="1367"/>
                    <a:pt x="5638" y="2634"/>
                    <a:pt x="5226" y="3996"/>
                  </a:cubicBezTo>
                  <a:cubicBezTo>
                    <a:pt x="5163" y="4059"/>
                    <a:pt x="5226" y="4154"/>
                    <a:pt x="5226" y="4186"/>
                  </a:cubicBezTo>
                  <a:cubicBezTo>
                    <a:pt x="4651" y="4781"/>
                    <a:pt x="3824" y="5216"/>
                    <a:pt x="2976" y="5216"/>
                  </a:cubicBezTo>
                  <a:cubicBezTo>
                    <a:pt x="2516" y="5216"/>
                    <a:pt x="2050" y="5088"/>
                    <a:pt x="1616" y="4787"/>
                  </a:cubicBezTo>
                  <a:cubicBezTo>
                    <a:pt x="1173" y="4471"/>
                    <a:pt x="888" y="4027"/>
                    <a:pt x="824" y="3521"/>
                  </a:cubicBezTo>
                  <a:cubicBezTo>
                    <a:pt x="698" y="2887"/>
                    <a:pt x="888" y="2159"/>
                    <a:pt x="1331" y="1589"/>
                  </a:cubicBezTo>
                  <a:cubicBezTo>
                    <a:pt x="1782" y="965"/>
                    <a:pt x="2394" y="634"/>
                    <a:pt x="3018" y="634"/>
                  </a:cubicBezTo>
                  <a:close/>
                  <a:moveTo>
                    <a:pt x="3107" y="1"/>
                  </a:moveTo>
                  <a:cubicBezTo>
                    <a:pt x="2247" y="1"/>
                    <a:pt x="1395" y="421"/>
                    <a:pt x="824" y="1209"/>
                  </a:cubicBezTo>
                  <a:cubicBezTo>
                    <a:pt x="666" y="1430"/>
                    <a:pt x="539" y="1620"/>
                    <a:pt x="476" y="1842"/>
                  </a:cubicBezTo>
                  <a:cubicBezTo>
                    <a:pt x="1" y="2919"/>
                    <a:pt x="64" y="4312"/>
                    <a:pt x="1109" y="5167"/>
                  </a:cubicBezTo>
                  <a:cubicBezTo>
                    <a:pt x="1590" y="5624"/>
                    <a:pt x="2308" y="5880"/>
                    <a:pt x="3069" y="5880"/>
                  </a:cubicBezTo>
                  <a:cubicBezTo>
                    <a:pt x="3311" y="5880"/>
                    <a:pt x="3557" y="5854"/>
                    <a:pt x="3801" y="5801"/>
                  </a:cubicBezTo>
                  <a:cubicBezTo>
                    <a:pt x="4593" y="5642"/>
                    <a:pt x="5226" y="5167"/>
                    <a:pt x="5543" y="4502"/>
                  </a:cubicBezTo>
                  <a:lnTo>
                    <a:pt x="5543" y="4439"/>
                  </a:lnTo>
                  <a:cubicBezTo>
                    <a:pt x="5606" y="4439"/>
                    <a:pt x="5701" y="4376"/>
                    <a:pt x="5765" y="4249"/>
                  </a:cubicBezTo>
                  <a:cubicBezTo>
                    <a:pt x="5796" y="4217"/>
                    <a:pt x="5796" y="4186"/>
                    <a:pt x="5860" y="4154"/>
                  </a:cubicBezTo>
                  <a:cubicBezTo>
                    <a:pt x="6430" y="2760"/>
                    <a:pt x="5701" y="1209"/>
                    <a:pt x="4624" y="480"/>
                  </a:cubicBezTo>
                  <a:cubicBezTo>
                    <a:pt x="4157" y="157"/>
                    <a:pt x="3631" y="1"/>
                    <a:pt x="3107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23"/>
            <p:cNvSpPr/>
            <p:nvPr/>
          </p:nvSpPr>
          <p:spPr>
            <a:xfrm>
              <a:off x="-7773375" y="1470100"/>
              <a:ext cx="24575" cy="53350"/>
            </a:xfrm>
            <a:custGeom>
              <a:avLst/>
              <a:gdLst/>
              <a:ahLst/>
              <a:cxnLst/>
              <a:rect l="l" t="t" r="r" b="b"/>
              <a:pathLst>
                <a:path w="983" h="2134" extrusionOk="0">
                  <a:moveTo>
                    <a:pt x="184" y="0"/>
                  </a:moveTo>
                  <a:cubicBezTo>
                    <a:pt x="120" y="0"/>
                    <a:pt x="76" y="37"/>
                    <a:pt x="32" y="59"/>
                  </a:cubicBezTo>
                  <a:lnTo>
                    <a:pt x="32" y="91"/>
                  </a:lnTo>
                  <a:cubicBezTo>
                    <a:pt x="1" y="186"/>
                    <a:pt x="1" y="249"/>
                    <a:pt x="96" y="281"/>
                  </a:cubicBezTo>
                  <a:cubicBezTo>
                    <a:pt x="317" y="471"/>
                    <a:pt x="444" y="787"/>
                    <a:pt x="476" y="1041"/>
                  </a:cubicBezTo>
                  <a:cubicBezTo>
                    <a:pt x="476" y="1326"/>
                    <a:pt x="412" y="1579"/>
                    <a:pt x="254" y="1738"/>
                  </a:cubicBezTo>
                  <a:cubicBezTo>
                    <a:pt x="127" y="1833"/>
                    <a:pt x="159" y="1959"/>
                    <a:pt x="254" y="2054"/>
                  </a:cubicBezTo>
                  <a:cubicBezTo>
                    <a:pt x="254" y="2054"/>
                    <a:pt x="286" y="2086"/>
                    <a:pt x="317" y="2086"/>
                  </a:cubicBezTo>
                  <a:cubicBezTo>
                    <a:pt x="333" y="2118"/>
                    <a:pt x="373" y="2133"/>
                    <a:pt x="420" y="2133"/>
                  </a:cubicBezTo>
                  <a:cubicBezTo>
                    <a:pt x="468" y="2133"/>
                    <a:pt x="523" y="2118"/>
                    <a:pt x="571" y="2086"/>
                  </a:cubicBezTo>
                  <a:cubicBezTo>
                    <a:pt x="824" y="1801"/>
                    <a:pt x="982" y="1326"/>
                    <a:pt x="919" y="883"/>
                  </a:cubicBezTo>
                  <a:cubicBezTo>
                    <a:pt x="824" y="502"/>
                    <a:pt x="634" y="186"/>
                    <a:pt x="286" y="27"/>
                  </a:cubicBezTo>
                  <a:cubicBezTo>
                    <a:pt x="246" y="8"/>
                    <a:pt x="213" y="0"/>
                    <a:pt x="184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23"/>
            <p:cNvSpPr/>
            <p:nvPr/>
          </p:nvSpPr>
          <p:spPr>
            <a:xfrm>
              <a:off x="-7776525" y="1887075"/>
              <a:ext cx="195575" cy="194150"/>
            </a:xfrm>
            <a:custGeom>
              <a:avLst/>
              <a:gdLst/>
              <a:ahLst/>
              <a:cxnLst/>
              <a:rect l="l" t="t" r="r" b="b"/>
              <a:pathLst>
                <a:path w="7823" h="7766" extrusionOk="0">
                  <a:moveTo>
                    <a:pt x="4247" y="671"/>
                  </a:moveTo>
                  <a:cubicBezTo>
                    <a:pt x="4267" y="671"/>
                    <a:pt x="4287" y="671"/>
                    <a:pt x="4307" y="671"/>
                  </a:cubicBezTo>
                  <a:cubicBezTo>
                    <a:pt x="6144" y="735"/>
                    <a:pt x="7221" y="2508"/>
                    <a:pt x="7126" y="4218"/>
                  </a:cubicBezTo>
                  <a:cubicBezTo>
                    <a:pt x="7032" y="6190"/>
                    <a:pt x="5698" y="7081"/>
                    <a:pt x="4250" y="7081"/>
                  </a:cubicBezTo>
                  <a:cubicBezTo>
                    <a:pt x="2745" y="7081"/>
                    <a:pt x="1118" y="6119"/>
                    <a:pt x="633" y="4408"/>
                  </a:cubicBezTo>
                  <a:cubicBezTo>
                    <a:pt x="602" y="4282"/>
                    <a:pt x="538" y="4218"/>
                    <a:pt x="412" y="4155"/>
                  </a:cubicBezTo>
                  <a:lnTo>
                    <a:pt x="443" y="4123"/>
                  </a:lnTo>
                  <a:cubicBezTo>
                    <a:pt x="788" y="2273"/>
                    <a:pt x="2189" y="671"/>
                    <a:pt x="4247" y="671"/>
                  </a:cubicBezTo>
                  <a:close/>
                  <a:moveTo>
                    <a:pt x="4389" y="1"/>
                  </a:moveTo>
                  <a:cubicBezTo>
                    <a:pt x="3238" y="1"/>
                    <a:pt x="1975" y="501"/>
                    <a:pt x="1108" y="1368"/>
                  </a:cubicBezTo>
                  <a:cubicBezTo>
                    <a:pt x="380" y="2160"/>
                    <a:pt x="0" y="3110"/>
                    <a:pt x="158" y="4060"/>
                  </a:cubicBezTo>
                  <a:cubicBezTo>
                    <a:pt x="158" y="4092"/>
                    <a:pt x="158" y="4123"/>
                    <a:pt x="222" y="4123"/>
                  </a:cubicBezTo>
                  <a:cubicBezTo>
                    <a:pt x="95" y="4218"/>
                    <a:pt x="63" y="4313"/>
                    <a:pt x="63" y="4440"/>
                  </a:cubicBezTo>
                  <a:cubicBezTo>
                    <a:pt x="63" y="4535"/>
                    <a:pt x="63" y="4567"/>
                    <a:pt x="95" y="4630"/>
                  </a:cubicBezTo>
                  <a:cubicBezTo>
                    <a:pt x="443" y="6593"/>
                    <a:pt x="2439" y="7765"/>
                    <a:pt x="4180" y="7765"/>
                  </a:cubicBezTo>
                  <a:cubicBezTo>
                    <a:pt x="6144" y="7765"/>
                    <a:pt x="7727" y="6213"/>
                    <a:pt x="7822" y="4123"/>
                  </a:cubicBezTo>
                  <a:cubicBezTo>
                    <a:pt x="7822" y="3807"/>
                    <a:pt x="7822" y="3490"/>
                    <a:pt x="7727" y="3173"/>
                  </a:cubicBezTo>
                  <a:cubicBezTo>
                    <a:pt x="7442" y="1621"/>
                    <a:pt x="6334" y="196"/>
                    <a:pt x="4592" y="6"/>
                  </a:cubicBezTo>
                  <a:cubicBezTo>
                    <a:pt x="4525" y="3"/>
                    <a:pt x="4457" y="1"/>
                    <a:pt x="4389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3"/>
            <p:cNvSpPr/>
            <p:nvPr/>
          </p:nvSpPr>
          <p:spPr>
            <a:xfrm>
              <a:off x="-7739325" y="1967075"/>
              <a:ext cx="59400" cy="65300"/>
            </a:xfrm>
            <a:custGeom>
              <a:avLst/>
              <a:gdLst/>
              <a:ahLst/>
              <a:cxnLst/>
              <a:rect l="l" t="t" r="r" b="b"/>
              <a:pathLst>
                <a:path w="2376" h="2612" extrusionOk="0">
                  <a:moveTo>
                    <a:pt x="273" y="0"/>
                  </a:moveTo>
                  <a:cubicBezTo>
                    <a:pt x="255" y="0"/>
                    <a:pt x="238" y="2"/>
                    <a:pt x="222" y="5"/>
                  </a:cubicBezTo>
                  <a:cubicBezTo>
                    <a:pt x="191" y="5"/>
                    <a:pt x="159" y="100"/>
                    <a:pt x="95" y="163"/>
                  </a:cubicBezTo>
                  <a:cubicBezTo>
                    <a:pt x="0" y="797"/>
                    <a:pt x="191" y="1493"/>
                    <a:pt x="634" y="2000"/>
                  </a:cubicBezTo>
                  <a:cubicBezTo>
                    <a:pt x="975" y="2369"/>
                    <a:pt x="1469" y="2611"/>
                    <a:pt x="1979" y="2611"/>
                  </a:cubicBezTo>
                  <a:cubicBezTo>
                    <a:pt x="2037" y="2611"/>
                    <a:pt x="2095" y="2608"/>
                    <a:pt x="2154" y="2602"/>
                  </a:cubicBezTo>
                  <a:cubicBezTo>
                    <a:pt x="2217" y="2602"/>
                    <a:pt x="2249" y="2538"/>
                    <a:pt x="2281" y="2538"/>
                  </a:cubicBezTo>
                  <a:cubicBezTo>
                    <a:pt x="2376" y="2443"/>
                    <a:pt x="2312" y="2222"/>
                    <a:pt x="2122" y="2190"/>
                  </a:cubicBezTo>
                  <a:cubicBezTo>
                    <a:pt x="1204" y="2127"/>
                    <a:pt x="381" y="1240"/>
                    <a:pt x="571" y="322"/>
                  </a:cubicBezTo>
                  <a:cubicBezTo>
                    <a:pt x="627" y="122"/>
                    <a:pt x="429" y="0"/>
                    <a:pt x="273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3"/>
            <p:cNvSpPr/>
            <p:nvPr/>
          </p:nvSpPr>
          <p:spPr>
            <a:xfrm>
              <a:off x="-7766250" y="1903825"/>
              <a:ext cx="170250" cy="160575"/>
            </a:xfrm>
            <a:custGeom>
              <a:avLst/>
              <a:gdLst/>
              <a:ahLst/>
              <a:cxnLst/>
              <a:rect l="l" t="t" r="r" b="b"/>
              <a:pathLst>
                <a:path w="6810" h="6423" extrusionOk="0">
                  <a:moveTo>
                    <a:pt x="1374" y="2499"/>
                  </a:moveTo>
                  <a:cubicBezTo>
                    <a:pt x="1531" y="2499"/>
                    <a:pt x="1740" y="2646"/>
                    <a:pt x="1711" y="2820"/>
                  </a:cubicBezTo>
                  <a:cubicBezTo>
                    <a:pt x="1489" y="3770"/>
                    <a:pt x="2281" y="4657"/>
                    <a:pt x="3231" y="4688"/>
                  </a:cubicBezTo>
                  <a:cubicBezTo>
                    <a:pt x="3453" y="4688"/>
                    <a:pt x="3484" y="4910"/>
                    <a:pt x="3389" y="5037"/>
                  </a:cubicBezTo>
                  <a:cubicBezTo>
                    <a:pt x="3358" y="5068"/>
                    <a:pt x="3326" y="5132"/>
                    <a:pt x="3231" y="5132"/>
                  </a:cubicBezTo>
                  <a:cubicBezTo>
                    <a:pt x="3148" y="5143"/>
                    <a:pt x="3067" y="5149"/>
                    <a:pt x="2987" y="5149"/>
                  </a:cubicBezTo>
                  <a:cubicBezTo>
                    <a:pt x="1784" y="5149"/>
                    <a:pt x="933" y="3852"/>
                    <a:pt x="1141" y="2693"/>
                  </a:cubicBezTo>
                  <a:cubicBezTo>
                    <a:pt x="1172" y="2598"/>
                    <a:pt x="1268" y="2535"/>
                    <a:pt x="1331" y="2503"/>
                  </a:cubicBezTo>
                  <a:cubicBezTo>
                    <a:pt x="1345" y="2500"/>
                    <a:pt x="1359" y="2499"/>
                    <a:pt x="1374" y="2499"/>
                  </a:cubicBezTo>
                  <a:close/>
                  <a:moveTo>
                    <a:pt x="3807" y="1"/>
                  </a:moveTo>
                  <a:cubicBezTo>
                    <a:pt x="1842" y="1"/>
                    <a:pt x="440" y="1603"/>
                    <a:pt x="32" y="3453"/>
                  </a:cubicBezTo>
                  <a:cubicBezTo>
                    <a:pt x="32" y="3485"/>
                    <a:pt x="1" y="3485"/>
                    <a:pt x="1" y="3485"/>
                  </a:cubicBezTo>
                  <a:cubicBezTo>
                    <a:pt x="127" y="3548"/>
                    <a:pt x="191" y="3612"/>
                    <a:pt x="222" y="3738"/>
                  </a:cubicBezTo>
                  <a:cubicBezTo>
                    <a:pt x="706" y="5461"/>
                    <a:pt x="2327" y="6423"/>
                    <a:pt x="3829" y="6423"/>
                  </a:cubicBezTo>
                  <a:cubicBezTo>
                    <a:pt x="5281" y="6423"/>
                    <a:pt x="6621" y="5525"/>
                    <a:pt x="6715" y="3548"/>
                  </a:cubicBezTo>
                  <a:cubicBezTo>
                    <a:pt x="6810" y="1838"/>
                    <a:pt x="5733" y="65"/>
                    <a:pt x="3864" y="1"/>
                  </a:cubicBezTo>
                  <a:cubicBezTo>
                    <a:pt x="3845" y="1"/>
                    <a:pt x="3826" y="1"/>
                    <a:pt x="3807" y="1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3"/>
            <p:cNvSpPr/>
            <p:nvPr/>
          </p:nvSpPr>
          <p:spPr>
            <a:xfrm>
              <a:off x="-8147075" y="1223125"/>
              <a:ext cx="222025" cy="194425"/>
            </a:xfrm>
            <a:custGeom>
              <a:avLst/>
              <a:gdLst/>
              <a:ahLst/>
              <a:cxnLst/>
              <a:rect l="l" t="t" r="r" b="b"/>
              <a:pathLst>
                <a:path w="8881" h="7777" extrusionOk="0">
                  <a:moveTo>
                    <a:pt x="3783" y="643"/>
                  </a:moveTo>
                  <a:cubicBezTo>
                    <a:pt x="4474" y="643"/>
                    <a:pt x="5176" y="850"/>
                    <a:pt x="5765" y="1229"/>
                  </a:cubicBezTo>
                  <a:cubicBezTo>
                    <a:pt x="8881" y="3220"/>
                    <a:pt x="6661" y="7077"/>
                    <a:pt x="3631" y="7077"/>
                  </a:cubicBezTo>
                  <a:cubicBezTo>
                    <a:pt x="3335" y="7077"/>
                    <a:pt x="3032" y="7040"/>
                    <a:pt x="2724" y="6961"/>
                  </a:cubicBezTo>
                  <a:cubicBezTo>
                    <a:pt x="2693" y="6953"/>
                    <a:pt x="2661" y="6949"/>
                    <a:pt x="2630" y="6949"/>
                  </a:cubicBezTo>
                  <a:cubicBezTo>
                    <a:pt x="2538" y="6949"/>
                    <a:pt x="2455" y="6985"/>
                    <a:pt x="2408" y="7056"/>
                  </a:cubicBezTo>
                  <a:cubicBezTo>
                    <a:pt x="2408" y="7056"/>
                    <a:pt x="2408" y="7025"/>
                    <a:pt x="2376" y="7025"/>
                  </a:cubicBezTo>
                  <a:cubicBezTo>
                    <a:pt x="888" y="5789"/>
                    <a:pt x="191" y="3731"/>
                    <a:pt x="1268" y="1989"/>
                  </a:cubicBezTo>
                  <a:cubicBezTo>
                    <a:pt x="1844" y="1060"/>
                    <a:pt x="2802" y="643"/>
                    <a:pt x="3783" y="643"/>
                  </a:cubicBezTo>
                  <a:close/>
                  <a:moveTo>
                    <a:pt x="3758" y="0"/>
                  </a:moveTo>
                  <a:cubicBezTo>
                    <a:pt x="2678" y="0"/>
                    <a:pt x="1613" y="412"/>
                    <a:pt x="919" y="1388"/>
                  </a:cubicBezTo>
                  <a:cubicBezTo>
                    <a:pt x="191" y="2369"/>
                    <a:pt x="1" y="3794"/>
                    <a:pt x="349" y="5061"/>
                  </a:cubicBezTo>
                  <a:cubicBezTo>
                    <a:pt x="666" y="6106"/>
                    <a:pt x="1331" y="6898"/>
                    <a:pt x="2218" y="7246"/>
                  </a:cubicBezTo>
                  <a:lnTo>
                    <a:pt x="2281" y="7246"/>
                  </a:lnTo>
                  <a:cubicBezTo>
                    <a:pt x="2281" y="7373"/>
                    <a:pt x="2376" y="7500"/>
                    <a:pt x="2534" y="7531"/>
                  </a:cubicBezTo>
                  <a:cubicBezTo>
                    <a:pt x="2598" y="7563"/>
                    <a:pt x="2661" y="7563"/>
                    <a:pt x="2724" y="7595"/>
                  </a:cubicBezTo>
                  <a:cubicBezTo>
                    <a:pt x="3092" y="7719"/>
                    <a:pt x="3465" y="7776"/>
                    <a:pt x="3835" y="7776"/>
                  </a:cubicBezTo>
                  <a:cubicBezTo>
                    <a:pt x="5344" y="7776"/>
                    <a:pt x="6788" y="6821"/>
                    <a:pt x="7475" y="5599"/>
                  </a:cubicBezTo>
                  <a:cubicBezTo>
                    <a:pt x="8457" y="3858"/>
                    <a:pt x="7887" y="1736"/>
                    <a:pt x="6081" y="627"/>
                  </a:cubicBezTo>
                  <a:cubicBezTo>
                    <a:pt x="5828" y="469"/>
                    <a:pt x="5543" y="311"/>
                    <a:pt x="5226" y="247"/>
                  </a:cubicBezTo>
                  <a:cubicBezTo>
                    <a:pt x="4757" y="88"/>
                    <a:pt x="4256" y="0"/>
                    <a:pt x="3758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3"/>
            <p:cNvSpPr/>
            <p:nvPr/>
          </p:nvSpPr>
          <p:spPr>
            <a:xfrm>
              <a:off x="-8091650" y="1342275"/>
              <a:ext cx="82375" cy="35025"/>
            </a:xfrm>
            <a:custGeom>
              <a:avLst/>
              <a:gdLst/>
              <a:ahLst/>
              <a:cxnLst/>
              <a:rect l="l" t="t" r="r" b="b"/>
              <a:pathLst>
                <a:path w="3295" h="1401" extrusionOk="0">
                  <a:moveTo>
                    <a:pt x="3089" y="1"/>
                  </a:moveTo>
                  <a:cubicBezTo>
                    <a:pt x="3016" y="1"/>
                    <a:pt x="2940" y="34"/>
                    <a:pt x="2883" y="105"/>
                  </a:cubicBezTo>
                  <a:cubicBezTo>
                    <a:pt x="2568" y="577"/>
                    <a:pt x="2010" y="865"/>
                    <a:pt x="1458" y="865"/>
                  </a:cubicBezTo>
                  <a:cubicBezTo>
                    <a:pt x="1120" y="865"/>
                    <a:pt x="784" y="757"/>
                    <a:pt x="507" y="517"/>
                  </a:cubicBezTo>
                  <a:cubicBezTo>
                    <a:pt x="443" y="463"/>
                    <a:pt x="378" y="438"/>
                    <a:pt x="316" y="438"/>
                  </a:cubicBezTo>
                  <a:cubicBezTo>
                    <a:pt x="199" y="438"/>
                    <a:pt x="95" y="529"/>
                    <a:pt x="32" y="675"/>
                  </a:cubicBezTo>
                  <a:cubicBezTo>
                    <a:pt x="1" y="738"/>
                    <a:pt x="32" y="833"/>
                    <a:pt x="96" y="897"/>
                  </a:cubicBezTo>
                  <a:cubicBezTo>
                    <a:pt x="451" y="1228"/>
                    <a:pt x="947" y="1400"/>
                    <a:pt x="1452" y="1400"/>
                  </a:cubicBezTo>
                  <a:cubicBezTo>
                    <a:pt x="1623" y="1400"/>
                    <a:pt x="1796" y="1380"/>
                    <a:pt x="1964" y="1340"/>
                  </a:cubicBezTo>
                  <a:cubicBezTo>
                    <a:pt x="2566" y="1214"/>
                    <a:pt x="3009" y="833"/>
                    <a:pt x="3231" y="295"/>
                  </a:cubicBezTo>
                  <a:cubicBezTo>
                    <a:pt x="3294" y="263"/>
                    <a:pt x="3294" y="232"/>
                    <a:pt x="3294" y="137"/>
                  </a:cubicBezTo>
                  <a:cubicBezTo>
                    <a:pt x="3260" y="50"/>
                    <a:pt x="3177" y="1"/>
                    <a:pt x="3089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3"/>
            <p:cNvSpPr/>
            <p:nvPr/>
          </p:nvSpPr>
          <p:spPr>
            <a:xfrm>
              <a:off x="-8140725" y="1239200"/>
              <a:ext cx="216675" cy="160675"/>
            </a:xfrm>
            <a:custGeom>
              <a:avLst/>
              <a:gdLst/>
              <a:ahLst/>
              <a:cxnLst/>
              <a:rect l="l" t="t" r="r" b="b"/>
              <a:pathLst>
                <a:path w="8667" h="6427" extrusionOk="0">
                  <a:moveTo>
                    <a:pt x="4993" y="4124"/>
                  </a:moveTo>
                  <a:cubicBezTo>
                    <a:pt x="5077" y="4124"/>
                    <a:pt x="5159" y="4173"/>
                    <a:pt x="5194" y="4260"/>
                  </a:cubicBezTo>
                  <a:cubicBezTo>
                    <a:pt x="5226" y="4323"/>
                    <a:pt x="5226" y="4386"/>
                    <a:pt x="5194" y="4418"/>
                  </a:cubicBezTo>
                  <a:cubicBezTo>
                    <a:pt x="4889" y="5161"/>
                    <a:pt x="4148" y="5526"/>
                    <a:pt x="3399" y="5526"/>
                  </a:cubicBezTo>
                  <a:cubicBezTo>
                    <a:pt x="2904" y="5526"/>
                    <a:pt x="2405" y="5367"/>
                    <a:pt x="2027" y="5051"/>
                  </a:cubicBezTo>
                  <a:cubicBezTo>
                    <a:pt x="1964" y="4988"/>
                    <a:pt x="1900" y="4893"/>
                    <a:pt x="1964" y="4766"/>
                  </a:cubicBezTo>
                  <a:cubicBezTo>
                    <a:pt x="1986" y="4678"/>
                    <a:pt x="2101" y="4573"/>
                    <a:pt x="2245" y="4573"/>
                  </a:cubicBezTo>
                  <a:cubicBezTo>
                    <a:pt x="2306" y="4573"/>
                    <a:pt x="2372" y="4592"/>
                    <a:pt x="2439" y="4640"/>
                  </a:cubicBezTo>
                  <a:cubicBezTo>
                    <a:pt x="2703" y="4880"/>
                    <a:pt x="3032" y="4988"/>
                    <a:pt x="3367" y="4988"/>
                  </a:cubicBezTo>
                  <a:cubicBezTo>
                    <a:pt x="3914" y="4988"/>
                    <a:pt x="4480" y="4700"/>
                    <a:pt x="4814" y="4228"/>
                  </a:cubicBezTo>
                  <a:cubicBezTo>
                    <a:pt x="4857" y="4157"/>
                    <a:pt x="4925" y="4124"/>
                    <a:pt x="4993" y="4124"/>
                  </a:cubicBezTo>
                  <a:close/>
                  <a:moveTo>
                    <a:pt x="3563" y="0"/>
                  </a:moveTo>
                  <a:cubicBezTo>
                    <a:pt x="2585" y="0"/>
                    <a:pt x="1635" y="417"/>
                    <a:pt x="1077" y="1346"/>
                  </a:cubicBezTo>
                  <a:cubicBezTo>
                    <a:pt x="0" y="3088"/>
                    <a:pt x="729" y="5146"/>
                    <a:pt x="2154" y="6382"/>
                  </a:cubicBezTo>
                  <a:cubicBezTo>
                    <a:pt x="2154" y="6382"/>
                    <a:pt x="2154" y="6413"/>
                    <a:pt x="2185" y="6413"/>
                  </a:cubicBezTo>
                  <a:cubicBezTo>
                    <a:pt x="2257" y="6342"/>
                    <a:pt x="2328" y="6306"/>
                    <a:pt x="2413" y="6306"/>
                  </a:cubicBezTo>
                  <a:cubicBezTo>
                    <a:pt x="2441" y="6306"/>
                    <a:pt x="2470" y="6310"/>
                    <a:pt x="2502" y="6318"/>
                  </a:cubicBezTo>
                  <a:cubicBezTo>
                    <a:pt x="2799" y="6392"/>
                    <a:pt x="3092" y="6427"/>
                    <a:pt x="3379" y="6427"/>
                  </a:cubicBezTo>
                  <a:cubicBezTo>
                    <a:pt x="6401" y="6427"/>
                    <a:pt x="8666" y="2582"/>
                    <a:pt x="5542" y="586"/>
                  </a:cubicBezTo>
                  <a:cubicBezTo>
                    <a:pt x="4954" y="207"/>
                    <a:pt x="4251" y="0"/>
                    <a:pt x="3563" y="0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23"/>
            <p:cNvSpPr/>
            <p:nvPr/>
          </p:nvSpPr>
          <p:spPr>
            <a:xfrm>
              <a:off x="-7778125" y="1887525"/>
              <a:ext cx="207450" cy="194625"/>
            </a:xfrm>
            <a:custGeom>
              <a:avLst/>
              <a:gdLst/>
              <a:ahLst/>
              <a:cxnLst/>
              <a:rect l="l" t="t" r="r" b="b"/>
              <a:pathLst>
                <a:path w="8298" h="7785" extrusionOk="0">
                  <a:moveTo>
                    <a:pt x="4323" y="658"/>
                  </a:moveTo>
                  <a:cubicBezTo>
                    <a:pt x="4741" y="658"/>
                    <a:pt x="5172" y="736"/>
                    <a:pt x="5606" y="907"/>
                  </a:cubicBezTo>
                  <a:cubicBezTo>
                    <a:pt x="7316" y="1540"/>
                    <a:pt x="7760" y="3599"/>
                    <a:pt x="7095" y="5182"/>
                  </a:cubicBezTo>
                  <a:cubicBezTo>
                    <a:pt x="6519" y="6529"/>
                    <a:pt x="5508" y="7089"/>
                    <a:pt x="4468" y="7089"/>
                  </a:cubicBezTo>
                  <a:cubicBezTo>
                    <a:pt x="2647" y="7089"/>
                    <a:pt x="738" y="5372"/>
                    <a:pt x="919" y="3155"/>
                  </a:cubicBezTo>
                  <a:cubicBezTo>
                    <a:pt x="919" y="3028"/>
                    <a:pt x="856" y="2965"/>
                    <a:pt x="792" y="2870"/>
                  </a:cubicBezTo>
                  <a:cubicBezTo>
                    <a:pt x="792" y="2870"/>
                    <a:pt x="824" y="2870"/>
                    <a:pt x="824" y="2838"/>
                  </a:cubicBezTo>
                  <a:cubicBezTo>
                    <a:pt x="1585" y="1586"/>
                    <a:pt x="2879" y="658"/>
                    <a:pt x="4323" y="658"/>
                  </a:cubicBezTo>
                  <a:close/>
                  <a:moveTo>
                    <a:pt x="4343" y="0"/>
                  </a:moveTo>
                  <a:cubicBezTo>
                    <a:pt x="3685" y="0"/>
                    <a:pt x="3018" y="143"/>
                    <a:pt x="2408" y="432"/>
                  </a:cubicBezTo>
                  <a:cubicBezTo>
                    <a:pt x="1426" y="907"/>
                    <a:pt x="792" y="1698"/>
                    <a:pt x="602" y="2648"/>
                  </a:cubicBezTo>
                  <a:lnTo>
                    <a:pt x="602" y="2712"/>
                  </a:lnTo>
                  <a:cubicBezTo>
                    <a:pt x="476" y="2743"/>
                    <a:pt x="381" y="2838"/>
                    <a:pt x="349" y="2997"/>
                  </a:cubicBezTo>
                  <a:cubicBezTo>
                    <a:pt x="349" y="3092"/>
                    <a:pt x="317" y="3124"/>
                    <a:pt x="317" y="3187"/>
                  </a:cubicBezTo>
                  <a:cubicBezTo>
                    <a:pt x="1" y="5150"/>
                    <a:pt x="1426" y="6924"/>
                    <a:pt x="3073" y="7557"/>
                  </a:cubicBezTo>
                  <a:cubicBezTo>
                    <a:pt x="3486" y="7711"/>
                    <a:pt x="3908" y="7785"/>
                    <a:pt x="4322" y="7785"/>
                  </a:cubicBezTo>
                  <a:cubicBezTo>
                    <a:pt x="5778" y="7785"/>
                    <a:pt x="7143" y="6876"/>
                    <a:pt x="7760" y="5372"/>
                  </a:cubicBezTo>
                  <a:cubicBezTo>
                    <a:pt x="7886" y="5087"/>
                    <a:pt x="7950" y="4770"/>
                    <a:pt x="8045" y="4454"/>
                  </a:cubicBezTo>
                  <a:cubicBezTo>
                    <a:pt x="8298" y="2933"/>
                    <a:pt x="7760" y="1192"/>
                    <a:pt x="6176" y="400"/>
                  </a:cubicBezTo>
                  <a:cubicBezTo>
                    <a:pt x="5614" y="135"/>
                    <a:pt x="4983" y="0"/>
                    <a:pt x="4343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23"/>
            <p:cNvSpPr/>
            <p:nvPr/>
          </p:nvSpPr>
          <p:spPr>
            <a:xfrm>
              <a:off x="-7733775" y="1945800"/>
              <a:ext cx="45925" cy="78400"/>
            </a:xfrm>
            <a:custGeom>
              <a:avLst/>
              <a:gdLst/>
              <a:ahLst/>
              <a:cxnLst/>
              <a:rect l="l" t="t" r="r" b="b"/>
              <a:pathLst>
                <a:path w="1837" h="3136" extrusionOk="0">
                  <a:moveTo>
                    <a:pt x="602" y="1"/>
                  </a:moveTo>
                  <a:cubicBezTo>
                    <a:pt x="507" y="32"/>
                    <a:pt x="444" y="64"/>
                    <a:pt x="412" y="159"/>
                  </a:cubicBezTo>
                  <a:cubicBezTo>
                    <a:pt x="95" y="697"/>
                    <a:pt x="0" y="1426"/>
                    <a:pt x="285" y="2059"/>
                  </a:cubicBezTo>
                  <a:cubicBezTo>
                    <a:pt x="507" y="2598"/>
                    <a:pt x="950" y="3009"/>
                    <a:pt x="1520" y="3136"/>
                  </a:cubicBezTo>
                  <a:lnTo>
                    <a:pt x="1679" y="3136"/>
                  </a:lnTo>
                  <a:cubicBezTo>
                    <a:pt x="1774" y="3041"/>
                    <a:pt x="1837" y="2819"/>
                    <a:pt x="1615" y="2724"/>
                  </a:cubicBezTo>
                  <a:cubicBezTo>
                    <a:pt x="792" y="2344"/>
                    <a:pt x="317" y="1268"/>
                    <a:pt x="824" y="444"/>
                  </a:cubicBezTo>
                  <a:cubicBezTo>
                    <a:pt x="950" y="222"/>
                    <a:pt x="792" y="32"/>
                    <a:pt x="602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23"/>
            <p:cNvSpPr/>
            <p:nvPr/>
          </p:nvSpPr>
          <p:spPr>
            <a:xfrm>
              <a:off x="-7759675" y="1903100"/>
              <a:ext cx="175550" cy="161225"/>
            </a:xfrm>
            <a:custGeom>
              <a:avLst/>
              <a:gdLst/>
              <a:ahLst/>
              <a:cxnLst/>
              <a:rect l="l" t="t" r="r" b="b"/>
              <a:pathLst>
                <a:path w="7022" h="6449" extrusionOk="0">
                  <a:moveTo>
                    <a:pt x="1638" y="1740"/>
                  </a:moveTo>
                  <a:cubicBezTo>
                    <a:pt x="1828" y="1772"/>
                    <a:pt x="1986" y="1994"/>
                    <a:pt x="1860" y="2184"/>
                  </a:cubicBezTo>
                  <a:cubicBezTo>
                    <a:pt x="1353" y="3007"/>
                    <a:pt x="1828" y="4084"/>
                    <a:pt x="2651" y="4464"/>
                  </a:cubicBezTo>
                  <a:cubicBezTo>
                    <a:pt x="2873" y="4559"/>
                    <a:pt x="2810" y="4781"/>
                    <a:pt x="2715" y="4876"/>
                  </a:cubicBezTo>
                  <a:cubicBezTo>
                    <a:pt x="2651" y="4907"/>
                    <a:pt x="2588" y="4907"/>
                    <a:pt x="2556" y="4907"/>
                  </a:cubicBezTo>
                  <a:cubicBezTo>
                    <a:pt x="1195" y="4559"/>
                    <a:pt x="719" y="2944"/>
                    <a:pt x="1385" y="1867"/>
                  </a:cubicBezTo>
                  <a:cubicBezTo>
                    <a:pt x="1480" y="1740"/>
                    <a:pt x="1543" y="1740"/>
                    <a:pt x="1638" y="1740"/>
                  </a:cubicBezTo>
                  <a:close/>
                  <a:moveTo>
                    <a:pt x="3648" y="1"/>
                  </a:moveTo>
                  <a:cubicBezTo>
                    <a:pt x="2191" y="1"/>
                    <a:pt x="856" y="917"/>
                    <a:pt x="86" y="2184"/>
                  </a:cubicBezTo>
                  <a:cubicBezTo>
                    <a:pt x="86" y="2215"/>
                    <a:pt x="54" y="2215"/>
                    <a:pt x="54" y="2215"/>
                  </a:cubicBezTo>
                  <a:cubicBezTo>
                    <a:pt x="118" y="2310"/>
                    <a:pt x="181" y="2374"/>
                    <a:pt x="181" y="2501"/>
                  </a:cubicBezTo>
                  <a:cubicBezTo>
                    <a:pt x="0" y="4729"/>
                    <a:pt x="1894" y="6448"/>
                    <a:pt x="3708" y="6448"/>
                  </a:cubicBezTo>
                  <a:cubicBezTo>
                    <a:pt x="4756" y="6448"/>
                    <a:pt x="5777" y="5875"/>
                    <a:pt x="6357" y="4496"/>
                  </a:cubicBezTo>
                  <a:cubicBezTo>
                    <a:pt x="7022" y="2976"/>
                    <a:pt x="6578" y="854"/>
                    <a:pt x="4868" y="220"/>
                  </a:cubicBezTo>
                  <a:cubicBezTo>
                    <a:pt x="4458" y="70"/>
                    <a:pt x="4049" y="1"/>
                    <a:pt x="3648" y="1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5">
  <p:cSld name="CUSTOM_8"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25"/>
          <p:cNvSpPr txBox="1">
            <a:spLocks noGrp="1"/>
          </p:cNvSpPr>
          <p:nvPr>
            <p:ph type="title"/>
          </p:nvPr>
        </p:nvSpPr>
        <p:spPr>
          <a:xfrm>
            <a:off x="3643950" y="1964400"/>
            <a:ext cx="1856100" cy="12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332" name="Google Shape;332;p25"/>
          <p:cNvGrpSpPr/>
          <p:nvPr/>
        </p:nvGrpSpPr>
        <p:grpSpPr>
          <a:xfrm>
            <a:off x="7584603" y="357449"/>
            <a:ext cx="1147383" cy="1136361"/>
            <a:chOff x="7584603" y="357449"/>
            <a:chExt cx="1147383" cy="1136361"/>
          </a:xfrm>
        </p:grpSpPr>
        <p:sp>
          <p:nvSpPr>
            <p:cNvPr id="333" name="Google Shape;333;p25"/>
            <p:cNvSpPr/>
            <p:nvPr/>
          </p:nvSpPr>
          <p:spPr>
            <a:xfrm>
              <a:off x="7584603" y="357449"/>
              <a:ext cx="1147383" cy="1136361"/>
            </a:xfrm>
            <a:custGeom>
              <a:avLst/>
              <a:gdLst/>
              <a:ahLst/>
              <a:cxnLst/>
              <a:rect l="l" t="t" r="r" b="b"/>
              <a:pathLst>
                <a:path w="35185" h="34847" extrusionOk="0">
                  <a:moveTo>
                    <a:pt x="31247" y="526"/>
                  </a:moveTo>
                  <a:cubicBezTo>
                    <a:pt x="31986" y="526"/>
                    <a:pt x="32753" y="802"/>
                    <a:pt x="33411" y="1444"/>
                  </a:cubicBezTo>
                  <a:cubicBezTo>
                    <a:pt x="34425" y="2426"/>
                    <a:pt x="34646" y="3914"/>
                    <a:pt x="33981" y="5149"/>
                  </a:cubicBezTo>
                  <a:cubicBezTo>
                    <a:pt x="33433" y="6103"/>
                    <a:pt x="32381" y="6824"/>
                    <a:pt x="31314" y="6824"/>
                  </a:cubicBezTo>
                  <a:cubicBezTo>
                    <a:pt x="30964" y="6824"/>
                    <a:pt x="30612" y="6746"/>
                    <a:pt x="30276" y="6574"/>
                  </a:cubicBezTo>
                  <a:cubicBezTo>
                    <a:pt x="30561" y="6289"/>
                    <a:pt x="30846" y="5973"/>
                    <a:pt x="31163" y="5688"/>
                  </a:cubicBezTo>
                  <a:cubicBezTo>
                    <a:pt x="31321" y="5529"/>
                    <a:pt x="31195" y="5371"/>
                    <a:pt x="31068" y="5308"/>
                  </a:cubicBezTo>
                  <a:cubicBezTo>
                    <a:pt x="31095" y="4756"/>
                    <a:pt x="30667" y="4157"/>
                    <a:pt x="30138" y="4157"/>
                  </a:cubicBezTo>
                  <a:cubicBezTo>
                    <a:pt x="30059" y="4157"/>
                    <a:pt x="29978" y="4170"/>
                    <a:pt x="29896" y="4199"/>
                  </a:cubicBezTo>
                  <a:cubicBezTo>
                    <a:pt x="29801" y="4231"/>
                    <a:pt x="29801" y="4231"/>
                    <a:pt x="29769" y="4263"/>
                  </a:cubicBezTo>
                  <a:cubicBezTo>
                    <a:pt x="29730" y="4249"/>
                    <a:pt x="29696" y="4242"/>
                    <a:pt x="29663" y="4242"/>
                  </a:cubicBezTo>
                  <a:cubicBezTo>
                    <a:pt x="29617" y="4242"/>
                    <a:pt x="29572" y="4257"/>
                    <a:pt x="29516" y="4294"/>
                  </a:cubicBezTo>
                  <a:cubicBezTo>
                    <a:pt x="29263" y="4548"/>
                    <a:pt x="28946" y="4833"/>
                    <a:pt x="28661" y="5086"/>
                  </a:cubicBezTo>
                  <a:cubicBezTo>
                    <a:pt x="28693" y="5054"/>
                    <a:pt x="28693" y="5023"/>
                    <a:pt x="28661" y="4991"/>
                  </a:cubicBezTo>
                  <a:cubicBezTo>
                    <a:pt x="27331" y="2681"/>
                    <a:pt x="29181" y="526"/>
                    <a:pt x="31247" y="526"/>
                  </a:cubicBezTo>
                  <a:close/>
                  <a:moveTo>
                    <a:pt x="29928" y="4516"/>
                  </a:moveTo>
                  <a:cubicBezTo>
                    <a:pt x="30403" y="4579"/>
                    <a:pt x="30751" y="4864"/>
                    <a:pt x="30751" y="5339"/>
                  </a:cubicBezTo>
                  <a:cubicBezTo>
                    <a:pt x="28629" y="7398"/>
                    <a:pt x="26128" y="9456"/>
                    <a:pt x="24417" y="11926"/>
                  </a:cubicBezTo>
                  <a:cubicBezTo>
                    <a:pt x="24132" y="11610"/>
                    <a:pt x="23847" y="11325"/>
                    <a:pt x="23467" y="11071"/>
                  </a:cubicBezTo>
                  <a:cubicBezTo>
                    <a:pt x="25684" y="9013"/>
                    <a:pt x="27711" y="6701"/>
                    <a:pt x="29896" y="4579"/>
                  </a:cubicBezTo>
                  <a:cubicBezTo>
                    <a:pt x="29896" y="4548"/>
                    <a:pt x="29928" y="4548"/>
                    <a:pt x="29928" y="4516"/>
                  </a:cubicBezTo>
                  <a:close/>
                  <a:moveTo>
                    <a:pt x="6685" y="12082"/>
                  </a:moveTo>
                  <a:cubicBezTo>
                    <a:pt x="6746" y="12082"/>
                    <a:pt x="6809" y="12093"/>
                    <a:pt x="6873" y="12116"/>
                  </a:cubicBezTo>
                  <a:lnTo>
                    <a:pt x="6936" y="12116"/>
                  </a:lnTo>
                  <a:cubicBezTo>
                    <a:pt x="9375" y="12940"/>
                    <a:pt x="11908" y="13478"/>
                    <a:pt x="14473" y="13637"/>
                  </a:cubicBezTo>
                  <a:cubicBezTo>
                    <a:pt x="14473" y="13827"/>
                    <a:pt x="14568" y="13890"/>
                    <a:pt x="14568" y="13922"/>
                  </a:cubicBezTo>
                  <a:cubicBezTo>
                    <a:pt x="14442" y="14270"/>
                    <a:pt x="14378" y="14587"/>
                    <a:pt x="14283" y="14967"/>
                  </a:cubicBezTo>
                  <a:cubicBezTo>
                    <a:pt x="14283" y="14935"/>
                    <a:pt x="14283" y="14935"/>
                    <a:pt x="14252" y="14935"/>
                  </a:cubicBezTo>
                  <a:cubicBezTo>
                    <a:pt x="11560" y="14365"/>
                    <a:pt x="8900" y="13763"/>
                    <a:pt x="6271" y="13066"/>
                  </a:cubicBezTo>
                  <a:lnTo>
                    <a:pt x="6144" y="13066"/>
                  </a:lnTo>
                  <a:lnTo>
                    <a:pt x="6144" y="12971"/>
                  </a:lnTo>
                  <a:cubicBezTo>
                    <a:pt x="5923" y="12611"/>
                    <a:pt x="6258" y="12082"/>
                    <a:pt x="6685" y="12082"/>
                  </a:cubicBezTo>
                  <a:close/>
                  <a:moveTo>
                    <a:pt x="4968" y="9410"/>
                  </a:moveTo>
                  <a:cubicBezTo>
                    <a:pt x="6337" y="9410"/>
                    <a:pt x="7580" y="10419"/>
                    <a:pt x="7664" y="11831"/>
                  </a:cubicBezTo>
                  <a:cubicBezTo>
                    <a:pt x="7348" y="11705"/>
                    <a:pt x="6999" y="11610"/>
                    <a:pt x="6651" y="11483"/>
                  </a:cubicBezTo>
                  <a:cubicBezTo>
                    <a:pt x="6619" y="11467"/>
                    <a:pt x="6589" y="11460"/>
                    <a:pt x="6559" y="11460"/>
                  </a:cubicBezTo>
                  <a:cubicBezTo>
                    <a:pt x="6414" y="11460"/>
                    <a:pt x="6308" y="11636"/>
                    <a:pt x="6334" y="11768"/>
                  </a:cubicBezTo>
                  <a:cubicBezTo>
                    <a:pt x="5828" y="11990"/>
                    <a:pt x="5511" y="12718"/>
                    <a:pt x="5891" y="13193"/>
                  </a:cubicBezTo>
                  <a:cubicBezTo>
                    <a:pt x="5891" y="13225"/>
                    <a:pt x="5954" y="13225"/>
                    <a:pt x="5986" y="13225"/>
                  </a:cubicBezTo>
                  <a:cubicBezTo>
                    <a:pt x="5954" y="13351"/>
                    <a:pt x="5986" y="13542"/>
                    <a:pt x="6144" y="13573"/>
                  </a:cubicBezTo>
                  <a:cubicBezTo>
                    <a:pt x="6619" y="13732"/>
                    <a:pt x="7094" y="13890"/>
                    <a:pt x="7569" y="14017"/>
                  </a:cubicBezTo>
                  <a:cubicBezTo>
                    <a:pt x="6707" y="14909"/>
                    <a:pt x="5636" y="15443"/>
                    <a:pt x="4384" y="15443"/>
                  </a:cubicBezTo>
                  <a:cubicBezTo>
                    <a:pt x="4348" y="15443"/>
                    <a:pt x="4312" y="15443"/>
                    <a:pt x="4276" y="15442"/>
                  </a:cubicBezTo>
                  <a:cubicBezTo>
                    <a:pt x="2502" y="15410"/>
                    <a:pt x="286" y="14048"/>
                    <a:pt x="1299" y="11990"/>
                  </a:cubicBezTo>
                  <a:cubicBezTo>
                    <a:pt x="1932" y="10755"/>
                    <a:pt x="3104" y="9710"/>
                    <a:pt x="4466" y="9456"/>
                  </a:cubicBezTo>
                  <a:cubicBezTo>
                    <a:pt x="4634" y="9425"/>
                    <a:pt x="4802" y="9410"/>
                    <a:pt x="4968" y="9410"/>
                  </a:cubicBezTo>
                  <a:close/>
                  <a:moveTo>
                    <a:pt x="19707" y="10709"/>
                  </a:moveTo>
                  <a:cubicBezTo>
                    <a:pt x="21351" y="10709"/>
                    <a:pt x="23015" y="11239"/>
                    <a:pt x="23942" y="12180"/>
                  </a:cubicBezTo>
                  <a:cubicBezTo>
                    <a:pt x="25842" y="14143"/>
                    <a:pt x="26159" y="17563"/>
                    <a:pt x="24259" y="19622"/>
                  </a:cubicBezTo>
                  <a:cubicBezTo>
                    <a:pt x="23176" y="20805"/>
                    <a:pt x="21573" y="21493"/>
                    <a:pt x="19988" y="21493"/>
                  </a:cubicBezTo>
                  <a:cubicBezTo>
                    <a:pt x="19070" y="21493"/>
                    <a:pt x="18157" y="21262"/>
                    <a:pt x="17355" y="20762"/>
                  </a:cubicBezTo>
                  <a:cubicBezTo>
                    <a:pt x="15012" y="19337"/>
                    <a:pt x="14252" y="16423"/>
                    <a:pt x="15012" y="13922"/>
                  </a:cubicBezTo>
                  <a:cubicBezTo>
                    <a:pt x="15012" y="13890"/>
                    <a:pt x="15043" y="13858"/>
                    <a:pt x="15043" y="13795"/>
                  </a:cubicBezTo>
                  <a:cubicBezTo>
                    <a:pt x="15075" y="13763"/>
                    <a:pt x="15075" y="13732"/>
                    <a:pt x="15075" y="13700"/>
                  </a:cubicBezTo>
                  <a:lnTo>
                    <a:pt x="15075" y="13637"/>
                  </a:lnTo>
                  <a:lnTo>
                    <a:pt x="15075" y="13605"/>
                  </a:lnTo>
                  <a:cubicBezTo>
                    <a:pt x="15503" y="11590"/>
                    <a:pt x="17588" y="10709"/>
                    <a:pt x="19707" y="10709"/>
                  </a:cubicBezTo>
                  <a:close/>
                  <a:moveTo>
                    <a:pt x="22359" y="21522"/>
                  </a:moveTo>
                  <a:cubicBezTo>
                    <a:pt x="23151" y="24214"/>
                    <a:pt x="24132" y="26969"/>
                    <a:pt x="25209" y="29566"/>
                  </a:cubicBezTo>
                  <a:cubicBezTo>
                    <a:pt x="25177" y="29566"/>
                    <a:pt x="25146" y="29598"/>
                    <a:pt x="25146" y="29661"/>
                  </a:cubicBezTo>
                  <a:cubicBezTo>
                    <a:pt x="25070" y="29962"/>
                    <a:pt x="24756" y="30184"/>
                    <a:pt x="24456" y="30184"/>
                  </a:cubicBezTo>
                  <a:cubicBezTo>
                    <a:pt x="24377" y="30184"/>
                    <a:pt x="24300" y="30169"/>
                    <a:pt x="24227" y="30136"/>
                  </a:cubicBezTo>
                  <a:cubicBezTo>
                    <a:pt x="23341" y="27317"/>
                    <a:pt x="21916" y="24626"/>
                    <a:pt x="20807" y="21934"/>
                  </a:cubicBezTo>
                  <a:cubicBezTo>
                    <a:pt x="21345" y="21839"/>
                    <a:pt x="21852" y="21744"/>
                    <a:pt x="22359" y="21522"/>
                  </a:cubicBezTo>
                  <a:close/>
                  <a:moveTo>
                    <a:pt x="23309" y="28901"/>
                  </a:moveTo>
                  <a:cubicBezTo>
                    <a:pt x="23499" y="29249"/>
                    <a:pt x="23721" y="29598"/>
                    <a:pt x="23942" y="29946"/>
                  </a:cubicBezTo>
                  <a:cubicBezTo>
                    <a:pt x="23879" y="29946"/>
                    <a:pt x="23847" y="30041"/>
                    <a:pt x="23879" y="30104"/>
                  </a:cubicBezTo>
                  <a:cubicBezTo>
                    <a:pt x="24046" y="30349"/>
                    <a:pt x="24308" y="30458"/>
                    <a:pt x="24575" y="30458"/>
                  </a:cubicBezTo>
                  <a:cubicBezTo>
                    <a:pt x="24964" y="30458"/>
                    <a:pt x="25363" y="30227"/>
                    <a:pt x="25494" y="29851"/>
                  </a:cubicBezTo>
                  <a:cubicBezTo>
                    <a:pt x="25507" y="29854"/>
                    <a:pt x="25521" y="29856"/>
                    <a:pt x="25535" y="29856"/>
                  </a:cubicBezTo>
                  <a:cubicBezTo>
                    <a:pt x="25651" y="29856"/>
                    <a:pt x="25773" y="29739"/>
                    <a:pt x="25716" y="29598"/>
                  </a:cubicBezTo>
                  <a:cubicBezTo>
                    <a:pt x="25652" y="29408"/>
                    <a:pt x="25621" y="29218"/>
                    <a:pt x="25526" y="29028"/>
                  </a:cubicBezTo>
                  <a:lnTo>
                    <a:pt x="25526" y="29028"/>
                  </a:lnTo>
                  <a:cubicBezTo>
                    <a:pt x="28465" y="30366"/>
                    <a:pt x="26832" y="34351"/>
                    <a:pt x="24091" y="34351"/>
                  </a:cubicBezTo>
                  <a:cubicBezTo>
                    <a:pt x="23849" y="34351"/>
                    <a:pt x="23598" y="34320"/>
                    <a:pt x="23341" y="34253"/>
                  </a:cubicBezTo>
                  <a:cubicBezTo>
                    <a:pt x="22042" y="33873"/>
                    <a:pt x="21092" y="32606"/>
                    <a:pt x="21472" y="31276"/>
                  </a:cubicBezTo>
                  <a:cubicBezTo>
                    <a:pt x="21694" y="30231"/>
                    <a:pt x="22486" y="29471"/>
                    <a:pt x="23309" y="28901"/>
                  </a:cubicBezTo>
                  <a:close/>
                  <a:moveTo>
                    <a:pt x="31188" y="0"/>
                  </a:moveTo>
                  <a:cubicBezTo>
                    <a:pt x="30448" y="0"/>
                    <a:pt x="29710" y="242"/>
                    <a:pt x="29104" y="747"/>
                  </a:cubicBezTo>
                  <a:cubicBezTo>
                    <a:pt x="27679" y="1824"/>
                    <a:pt x="27394" y="3756"/>
                    <a:pt x="28471" y="5181"/>
                  </a:cubicBezTo>
                  <a:cubicBezTo>
                    <a:pt x="28503" y="5213"/>
                    <a:pt x="28534" y="5213"/>
                    <a:pt x="28598" y="5213"/>
                  </a:cubicBezTo>
                  <a:cubicBezTo>
                    <a:pt x="26666" y="7018"/>
                    <a:pt x="24766" y="8855"/>
                    <a:pt x="23309" y="10976"/>
                  </a:cubicBezTo>
                  <a:cubicBezTo>
                    <a:pt x="22410" y="10421"/>
                    <a:pt x="21172" y="10131"/>
                    <a:pt x="19909" y="10131"/>
                  </a:cubicBezTo>
                  <a:cubicBezTo>
                    <a:pt x="17567" y="10131"/>
                    <a:pt x="15135" y="11128"/>
                    <a:pt x="14600" y="13288"/>
                  </a:cubicBezTo>
                  <a:cubicBezTo>
                    <a:pt x="12415" y="12971"/>
                    <a:pt x="10325" y="12591"/>
                    <a:pt x="8234" y="11990"/>
                  </a:cubicBezTo>
                  <a:cubicBezTo>
                    <a:pt x="8234" y="10280"/>
                    <a:pt x="6809" y="8950"/>
                    <a:pt x="5131" y="8855"/>
                  </a:cubicBezTo>
                  <a:cubicBezTo>
                    <a:pt x="5076" y="8852"/>
                    <a:pt x="5020" y="8850"/>
                    <a:pt x="4965" y="8850"/>
                  </a:cubicBezTo>
                  <a:cubicBezTo>
                    <a:pt x="3098" y="8850"/>
                    <a:pt x="1406" y="10393"/>
                    <a:pt x="729" y="12085"/>
                  </a:cubicBezTo>
                  <a:cubicBezTo>
                    <a:pt x="1" y="13890"/>
                    <a:pt x="1552" y="15442"/>
                    <a:pt x="3262" y="15822"/>
                  </a:cubicBezTo>
                  <a:cubicBezTo>
                    <a:pt x="3636" y="15915"/>
                    <a:pt x="4016" y="15961"/>
                    <a:pt x="4394" y="15961"/>
                  </a:cubicBezTo>
                  <a:cubicBezTo>
                    <a:pt x="5811" y="15961"/>
                    <a:pt x="7194" y="15318"/>
                    <a:pt x="8044" y="14143"/>
                  </a:cubicBezTo>
                  <a:cubicBezTo>
                    <a:pt x="10103" y="14682"/>
                    <a:pt x="12193" y="15093"/>
                    <a:pt x="14283" y="15315"/>
                  </a:cubicBezTo>
                  <a:lnTo>
                    <a:pt x="14378" y="15315"/>
                  </a:lnTo>
                  <a:cubicBezTo>
                    <a:pt x="14093" y="17785"/>
                    <a:pt x="15297" y="20319"/>
                    <a:pt x="17545" y="21459"/>
                  </a:cubicBezTo>
                  <a:cubicBezTo>
                    <a:pt x="18256" y="21828"/>
                    <a:pt x="19099" y="22021"/>
                    <a:pt x="19927" y="22021"/>
                  </a:cubicBezTo>
                  <a:cubicBezTo>
                    <a:pt x="20095" y="22021"/>
                    <a:pt x="20262" y="22013"/>
                    <a:pt x="20427" y="21997"/>
                  </a:cubicBezTo>
                  <a:lnTo>
                    <a:pt x="20427" y="22060"/>
                  </a:lnTo>
                  <a:cubicBezTo>
                    <a:pt x="21250" y="24182"/>
                    <a:pt x="22106" y="26494"/>
                    <a:pt x="23214" y="28584"/>
                  </a:cubicBezTo>
                  <a:cubicBezTo>
                    <a:pt x="21979" y="29218"/>
                    <a:pt x="20902" y="30484"/>
                    <a:pt x="20902" y="31909"/>
                  </a:cubicBezTo>
                  <a:cubicBezTo>
                    <a:pt x="20870" y="33493"/>
                    <a:pt x="22232" y="34665"/>
                    <a:pt x="23752" y="34823"/>
                  </a:cubicBezTo>
                  <a:cubicBezTo>
                    <a:pt x="23890" y="34839"/>
                    <a:pt x="24025" y="34847"/>
                    <a:pt x="24158" y="34847"/>
                  </a:cubicBezTo>
                  <a:cubicBezTo>
                    <a:pt x="27446" y="34847"/>
                    <a:pt x="29158" y="30106"/>
                    <a:pt x="25779" y="28584"/>
                  </a:cubicBezTo>
                  <a:cubicBezTo>
                    <a:pt x="25734" y="28557"/>
                    <a:pt x="25692" y="28546"/>
                    <a:pt x="25652" y="28546"/>
                  </a:cubicBezTo>
                  <a:cubicBezTo>
                    <a:pt x="25552" y="28546"/>
                    <a:pt x="25467" y="28620"/>
                    <a:pt x="25399" y="28711"/>
                  </a:cubicBezTo>
                  <a:cubicBezTo>
                    <a:pt x="24607" y="26241"/>
                    <a:pt x="23657" y="23739"/>
                    <a:pt x="22644" y="21427"/>
                  </a:cubicBezTo>
                  <a:cubicBezTo>
                    <a:pt x="23752" y="20952"/>
                    <a:pt x="24702" y="20097"/>
                    <a:pt x="25336" y="19052"/>
                  </a:cubicBezTo>
                  <a:cubicBezTo>
                    <a:pt x="26603" y="16867"/>
                    <a:pt x="26159" y="13922"/>
                    <a:pt x="24544" y="12085"/>
                  </a:cubicBezTo>
                  <a:cubicBezTo>
                    <a:pt x="26476" y="10565"/>
                    <a:pt x="28186" y="8665"/>
                    <a:pt x="29928" y="6891"/>
                  </a:cubicBezTo>
                  <a:cubicBezTo>
                    <a:pt x="30369" y="7179"/>
                    <a:pt x="30850" y="7307"/>
                    <a:pt x="31333" y="7307"/>
                  </a:cubicBezTo>
                  <a:cubicBezTo>
                    <a:pt x="32445" y="7307"/>
                    <a:pt x="33563" y="6628"/>
                    <a:pt x="34203" y="5656"/>
                  </a:cubicBezTo>
                  <a:cubicBezTo>
                    <a:pt x="35185" y="4168"/>
                    <a:pt x="34995" y="2204"/>
                    <a:pt x="33633" y="1001"/>
                  </a:cubicBezTo>
                  <a:cubicBezTo>
                    <a:pt x="32961" y="346"/>
                    <a:pt x="32073" y="0"/>
                    <a:pt x="31188" y="0"/>
                  </a:cubicBezTo>
                  <a:close/>
                </a:path>
              </a:pathLst>
            </a:custGeom>
            <a:solidFill>
              <a:srgbClr val="555555"/>
            </a:solidFill>
            <a:ln w="31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25"/>
            <p:cNvSpPr/>
            <p:nvPr/>
          </p:nvSpPr>
          <p:spPr>
            <a:xfrm>
              <a:off x="8476161" y="373525"/>
              <a:ext cx="239325" cy="204563"/>
            </a:xfrm>
            <a:custGeom>
              <a:avLst/>
              <a:gdLst/>
              <a:ahLst/>
              <a:cxnLst/>
              <a:rect l="l" t="t" r="r" b="b"/>
              <a:pathLst>
                <a:path w="7339" h="6273" extrusionOk="0">
                  <a:moveTo>
                    <a:pt x="5240" y="1905"/>
                  </a:moveTo>
                  <a:cubicBezTo>
                    <a:pt x="5280" y="1905"/>
                    <a:pt x="5318" y="1923"/>
                    <a:pt x="5343" y="1964"/>
                  </a:cubicBezTo>
                  <a:cubicBezTo>
                    <a:pt x="5786" y="2471"/>
                    <a:pt x="5755" y="3263"/>
                    <a:pt x="5343" y="3833"/>
                  </a:cubicBezTo>
                  <a:cubicBezTo>
                    <a:pt x="5323" y="3853"/>
                    <a:pt x="5299" y="3862"/>
                    <a:pt x="5274" y="3862"/>
                  </a:cubicBezTo>
                  <a:cubicBezTo>
                    <a:pt x="5180" y="3862"/>
                    <a:pt x="5071" y="3736"/>
                    <a:pt x="5121" y="3611"/>
                  </a:cubicBezTo>
                  <a:cubicBezTo>
                    <a:pt x="5438" y="3136"/>
                    <a:pt x="5406" y="2629"/>
                    <a:pt x="5090" y="2186"/>
                  </a:cubicBezTo>
                  <a:cubicBezTo>
                    <a:pt x="4996" y="2046"/>
                    <a:pt x="5127" y="1905"/>
                    <a:pt x="5240" y="1905"/>
                  </a:cubicBezTo>
                  <a:close/>
                  <a:moveTo>
                    <a:pt x="6000" y="2469"/>
                  </a:moveTo>
                  <a:cubicBezTo>
                    <a:pt x="6058" y="2469"/>
                    <a:pt x="6112" y="2490"/>
                    <a:pt x="6135" y="2534"/>
                  </a:cubicBezTo>
                  <a:cubicBezTo>
                    <a:pt x="6578" y="3231"/>
                    <a:pt x="6293" y="4213"/>
                    <a:pt x="5723" y="4688"/>
                  </a:cubicBezTo>
                  <a:cubicBezTo>
                    <a:pt x="5696" y="4715"/>
                    <a:pt x="5666" y="4726"/>
                    <a:pt x="5637" y="4726"/>
                  </a:cubicBezTo>
                  <a:cubicBezTo>
                    <a:pt x="5528" y="4726"/>
                    <a:pt x="5427" y="4573"/>
                    <a:pt x="5501" y="4498"/>
                  </a:cubicBezTo>
                  <a:cubicBezTo>
                    <a:pt x="6071" y="3960"/>
                    <a:pt x="6071" y="3294"/>
                    <a:pt x="5818" y="2661"/>
                  </a:cubicBezTo>
                  <a:cubicBezTo>
                    <a:pt x="5777" y="2538"/>
                    <a:pt x="5895" y="2469"/>
                    <a:pt x="6000" y="2469"/>
                  </a:cubicBezTo>
                  <a:close/>
                  <a:moveTo>
                    <a:pt x="3929" y="1"/>
                  </a:moveTo>
                  <a:cubicBezTo>
                    <a:pt x="1857" y="1"/>
                    <a:pt x="1" y="2142"/>
                    <a:pt x="1353" y="4403"/>
                  </a:cubicBezTo>
                  <a:lnTo>
                    <a:pt x="1353" y="4530"/>
                  </a:lnTo>
                  <a:cubicBezTo>
                    <a:pt x="1638" y="4308"/>
                    <a:pt x="1954" y="4023"/>
                    <a:pt x="2239" y="3738"/>
                  </a:cubicBezTo>
                  <a:cubicBezTo>
                    <a:pt x="2284" y="3715"/>
                    <a:pt x="2345" y="3693"/>
                    <a:pt x="2399" y="3693"/>
                  </a:cubicBezTo>
                  <a:cubicBezTo>
                    <a:pt x="2421" y="3693"/>
                    <a:pt x="2443" y="3697"/>
                    <a:pt x="2461" y="3706"/>
                  </a:cubicBezTo>
                  <a:cubicBezTo>
                    <a:pt x="2493" y="3675"/>
                    <a:pt x="2556" y="3611"/>
                    <a:pt x="2588" y="3611"/>
                  </a:cubicBezTo>
                  <a:cubicBezTo>
                    <a:pt x="2650" y="3596"/>
                    <a:pt x="2711" y="3588"/>
                    <a:pt x="2771" y="3588"/>
                  </a:cubicBezTo>
                  <a:cubicBezTo>
                    <a:pt x="3322" y="3588"/>
                    <a:pt x="3760" y="4205"/>
                    <a:pt x="3760" y="4720"/>
                  </a:cubicBezTo>
                  <a:cubicBezTo>
                    <a:pt x="3886" y="4815"/>
                    <a:pt x="4013" y="5005"/>
                    <a:pt x="3855" y="5131"/>
                  </a:cubicBezTo>
                  <a:lnTo>
                    <a:pt x="2968" y="5986"/>
                  </a:lnTo>
                  <a:cubicBezTo>
                    <a:pt x="3323" y="6184"/>
                    <a:pt x="3695" y="6273"/>
                    <a:pt x="4064" y="6273"/>
                  </a:cubicBezTo>
                  <a:cubicBezTo>
                    <a:pt x="5111" y="6273"/>
                    <a:pt x="6135" y="5561"/>
                    <a:pt x="6673" y="4625"/>
                  </a:cubicBezTo>
                  <a:cubicBezTo>
                    <a:pt x="7338" y="3389"/>
                    <a:pt x="7085" y="1933"/>
                    <a:pt x="6103" y="919"/>
                  </a:cubicBezTo>
                  <a:cubicBezTo>
                    <a:pt x="5443" y="276"/>
                    <a:pt x="4672" y="1"/>
                    <a:pt x="3929" y="1"/>
                  </a:cubicBezTo>
                  <a:close/>
                </a:path>
              </a:pathLst>
            </a:custGeom>
            <a:solidFill>
              <a:srgbClr val="FFF8CD"/>
            </a:solidFill>
            <a:ln w="31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25"/>
            <p:cNvSpPr/>
            <p:nvPr/>
          </p:nvSpPr>
          <p:spPr>
            <a:xfrm>
              <a:off x="8653396" y="454268"/>
              <a:ext cx="37306" cy="73503"/>
            </a:xfrm>
            <a:custGeom>
              <a:avLst/>
              <a:gdLst/>
              <a:ahLst/>
              <a:cxnLst/>
              <a:rect l="l" t="t" r="r" b="b"/>
              <a:pathLst>
                <a:path w="1144" h="2254" extrusionOk="0">
                  <a:moveTo>
                    <a:pt x="543" y="0"/>
                  </a:moveTo>
                  <a:cubicBezTo>
                    <a:pt x="440" y="0"/>
                    <a:pt x="357" y="69"/>
                    <a:pt x="415" y="185"/>
                  </a:cubicBezTo>
                  <a:cubicBezTo>
                    <a:pt x="636" y="818"/>
                    <a:pt x="636" y="1515"/>
                    <a:pt x="98" y="2022"/>
                  </a:cubicBezTo>
                  <a:cubicBezTo>
                    <a:pt x="1" y="2119"/>
                    <a:pt x="71" y="2254"/>
                    <a:pt x="181" y="2254"/>
                  </a:cubicBezTo>
                  <a:cubicBezTo>
                    <a:pt x="214" y="2254"/>
                    <a:pt x="251" y="2241"/>
                    <a:pt x="288" y="2212"/>
                  </a:cubicBezTo>
                  <a:cubicBezTo>
                    <a:pt x="890" y="1737"/>
                    <a:pt x="1143" y="755"/>
                    <a:pt x="731" y="90"/>
                  </a:cubicBezTo>
                  <a:cubicBezTo>
                    <a:pt x="682" y="28"/>
                    <a:pt x="609" y="0"/>
                    <a:pt x="543" y="0"/>
                  </a:cubicBezTo>
                  <a:close/>
                </a:path>
              </a:pathLst>
            </a:custGeom>
            <a:solidFill>
              <a:srgbClr val="555555"/>
            </a:solidFill>
            <a:ln w="23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25"/>
            <p:cNvSpPr/>
            <p:nvPr/>
          </p:nvSpPr>
          <p:spPr>
            <a:xfrm>
              <a:off x="8638917" y="436234"/>
              <a:ext cx="25958" cy="61731"/>
            </a:xfrm>
            <a:custGeom>
              <a:avLst/>
              <a:gdLst/>
              <a:ahLst/>
              <a:cxnLst/>
              <a:rect l="l" t="t" r="r" b="b"/>
              <a:pathLst>
                <a:path w="796" h="1893" extrusionOk="0">
                  <a:moveTo>
                    <a:pt x="264" y="0"/>
                  </a:moveTo>
                  <a:cubicBezTo>
                    <a:pt x="148" y="0"/>
                    <a:pt x="1" y="141"/>
                    <a:pt x="99" y="263"/>
                  </a:cubicBezTo>
                  <a:cubicBezTo>
                    <a:pt x="352" y="706"/>
                    <a:pt x="447" y="1213"/>
                    <a:pt x="130" y="1657"/>
                  </a:cubicBezTo>
                  <a:cubicBezTo>
                    <a:pt x="60" y="1775"/>
                    <a:pt x="165" y="1893"/>
                    <a:pt x="262" y="1893"/>
                  </a:cubicBezTo>
                  <a:cubicBezTo>
                    <a:pt x="295" y="1893"/>
                    <a:pt x="328" y="1879"/>
                    <a:pt x="352" y="1847"/>
                  </a:cubicBezTo>
                  <a:cubicBezTo>
                    <a:pt x="764" y="1340"/>
                    <a:pt x="795" y="548"/>
                    <a:pt x="352" y="41"/>
                  </a:cubicBezTo>
                  <a:cubicBezTo>
                    <a:pt x="330" y="12"/>
                    <a:pt x="299" y="0"/>
                    <a:pt x="264" y="0"/>
                  </a:cubicBezTo>
                  <a:close/>
                </a:path>
              </a:pathLst>
            </a:custGeom>
            <a:solidFill>
              <a:srgbClr val="555555"/>
            </a:solidFill>
            <a:ln w="31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25"/>
            <p:cNvSpPr/>
            <p:nvPr/>
          </p:nvSpPr>
          <p:spPr>
            <a:xfrm>
              <a:off x="8349862" y="505726"/>
              <a:ext cx="237564" cy="241705"/>
            </a:xfrm>
            <a:custGeom>
              <a:avLst/>
              <a:gdLst/>
              <a:ahLst/>
              <a:cxnLst/>
              <a:rect l="l" t="t" r="r" b="b"/>
              <a:pathLst>
                <a:path w="7285" h="7412" extrusionOk="0">
                  <a:moveTo>
                    <a:pt x="6461" y="1"/>
                  </a:moveTo>
                  <a:cubicBezTo>
                    <a:pt x="6461" y="1"/>
                    <a:pt x="6461" y="32"/>
                    <a:pt x="6429" y="96"/>
                  </a:cubicBezTo>
                  <a:cubicBezTo>
                    <a:pt x="4212" y="2186"/>
                    <a:pt x="2217" y="4529"/>
                    <a:pt x="0" y="6588"/>
                  </a:cubicBezTo>
                  <a:cubicBezTo>
                    <a:pt x="349" y="6809"/>
                    <a:pt x="665" y="7094"/>
                    <a:pt x="950" y="7411"/>
                  </a:cubicBezTo>
                  <a:cubicBezTo>
                    <a:pt x="2661" y="4941"/>
                    <a:pt x="5162" y="2882"/>
                    <a:pt x="7284" y="824"/>
                  </a:cubicBezTo>
                  <a:cubicBezTo>
                    <a:pt x="7284" y="349"/>
                    <a:pt x="6936" y="32"/>
                    <a:pt x="6461" y="1"/>
                  </a:cubicBezTo>
                  <a:close/>
                </a:path>
              </a:pathLst>
            </a:custGeom>
            <a:solidFill>
              <a:srgbClr val="FFF8CD"/>
            </a:solidFill>
            <a:ln w="31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25"/>
            <p:cNvSpPr/>
            <p:nvPr/>
          </p:nvSpPr>
          <p:spPr>
            <a:xfrm>
              <a:off x="8049328" y="704876"/>
              <a:ext cx="389363" cy="352449"/>
            </a:xfrm>
            <a:custGeom>
              <a:avLst/>
              <a:gdLst/>
              <a:ahLst/>
              <a:cxnLst/>
              <a:rect l="l" t="t" r="r" b="b"/>
              <a:pathLst>
                <a:path w="11940" h="10808" extrusionOk="0">
                  <a:moveTo>
                    <a:pt x="5099" y="417"/>
                  </a:moveTo>
                  <a:cubicBezTo>
                    <a:pt x="5353" y="417"/>
                    <a:pt x="5289" y="734"/>
                    <a:pt x="5099" y="734"/>
                  </a:cubicBezTo>
                  <a:cubicBezTo>
                    <a:pt x="4181" y="797"/>
                    <a:pt x="3358" y="1019"/>
                    <a:pt x="2566" y="1589"/>
                  </a:cubicBezTo>
                  <a:cubicBezTo>
                    <a:pt x="2559" y="1593"/>
                    <a:pt x="2551" y="1594"/>
                    <a:pt x="2543" y="1594"/>
                  </a:cubicBezTo>
                  <a:cubicBezTo>
                    <a:pt x="2478" y="1594"/>
                    <a:pt x="2386" y="1487"/>
                    <a:pt x="2471" y="1431"/>
                  </a:cubicBezTo>
                  <a:cubicBezTo>
                    <a:pt x="3199" y="829"/>
                    <a:pt x="4149" y="417"/>
                    <a:pt x="5099" y="417"/>
                  </a:cubicBezTo>
                  <a:close/>
                  <a:moveTo>
                    <a:pt x="4698" y="1266"/>
                  </a:moveTo>
                  <a:cubicBezTo>
                    <a:pt x="4758" y="1266"/>
                    <a:pt x="4818" y="1268"/>
                    <a:pt x="4878" y="1272"/>
                  </a:cubicBezTo>
                  <a:cubicBezTo>
                    <a:pt x="5068" y="1272"/>
                    <a:pt x="5068" y="1589"/>
                    <a:pt x="4878" y="1589"/>
                  </a:cubicBezTo>
                  <a:cubicBezTo>
                    <a:pt x="4772" y="1578"/>
                    <a:pt x="4667" y="1573"/>
                    <a:pt x="4565" y="1573"/>
                  </a:cubicBezTo>
                  <a:cubicBezTo>
                    <a:pt x="3780" y="1573"/>
                    <a:pt x="3105" y="1895"/>
                    <a:pt x="2629" y="2539"/>
                  </a:cubicBezTo>
                  <a:cubicBezTo>
                    <a:pt x="2611" y="2551"/>
                    <a:pt x="2591" y="2556"/>
                    <a:pt x="2570" y="2556"/>
                  </a:cubicBezTo>
                  <a:cubicBezTo>
                    <a:pt x="2483" y="2556"/>
                    <a:pt x="2394" y="2464"/>
                    <a:pt x="2471" y="2412"/>
                  </a:cubicBezTo>
                  <a:cubicBezTo>
                    <a:pt x="2975" y="1700"/>
                    <a:pt x="3813" y="1266"/>
                    <a:pt x="4698" y="1266"/>
                  </a:cubicBezTo>
                  <a:close/>
                  <a:moveTo>
                    <a:pt x="5448" y="0"/>
                  </a:moveTo>
                  <a:cubicBezTo>
                    <a:pt x="3332" y="0"/>
                    <a:pt x="1251" y="889"/>
                    <a:pt x="824" y="2919"/>
                  </a:cubicBezTo>
                  <a:lnTo>
                    <a:pt x="824" y="2951"/>
                  </a:lnTo>
                  <a:lnTo>
                    <a:pt x="824" y="3014"/>
                  </a:lnTo>
                  <a:cubicBezTo>
                    <a:pt x="792" y="3046"/>
                    <a:pt x="792" y="3078"/>
                    <a:pt x="792" y="3109"/>
                  </a:cubicBezTo>
                  <a:cubicBezTo>
                    <a:pt x="792" y="3173"/>
                    <a:pt x="792" y="3204"/>
                    <a:pt x="761" y="3236"/>
                  </a:cubicBezTo>
                  <a:cubicBezTo>
                    <a:pt x="1" y="5738"/>
                    <a:pt x="792" y="8651"/>
                    <a:pt x="3104" y="10076"/>
                  </a:cubicBezTo>
                  <a:cubicBezTo>
                    <a:pt x="3894" y="10576"/>
                    <a:pt x="4804" y="10807"/>
                    <a:pt x="5723" y="10807"/>
                  </a:cubicBezTo>
                  <a:cubicBezTo>
                    <a:pt x="7310" y="10807"/>
                    <a:pt x="8925" y="10119"/>
                    <a:pt x="10008" y="8936"/>
                  </a:cubicBezTo>
                  <a:cubicBezTo>
                    <a:pt x="11940" y="6878"/>
                    <a:pt x="11591" y="3489"/>
                    <a:pt x="9691" y="1494"/>
                  </a:cubicBezTo>
                  <a:cubicBezTo>
                    <a:pt x="8763" y="538"/>
                    <a:pt x="7095" y="0"/>
                    <a:pt x="5448" y="0"/>
                  </a:cubicBezTo>
                  <a:close/>
                </a:path>
              </a:pathLst>
            </a:custGeom>
            <a:solidFill>
              <a:srgbClr val="FFF8CD"/>
            </a:solidFill>
            <a:ln w="31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25"/>
            <p:cNvSpPr/>
            <p:nvPr/>
          </p:nvSpPr>
          <p:spPr>
            <a:xfrm>
              <a:off x="8127005" y="717431"/>
              <a:ext cx="94830" cy="36360"/>
            </a:xfrm>
            <a:custGeom>
              <a:avLst/>
              <a:gdLst/>
              <a:ahLst/>
              <a:cxnLst/>
              <a:rect l="l" t="t" r="r" b="b"/>
              <a:pathLst>
                <a:path w="2908" h="1115" extrusionOk="0">
                  <a:moveTo>
                    <a:pt x="2717" y="1"/>
                  </a:moveTo>
                  <a:cubicBezTo>
                    <a:pt x="1767" y="32"/>
                    <a:pt x="849" y="412"/>
                    <a:pt x="57" y="951"/>
                  </a:cubicBezTo>
                  <a:cubicBezTo>
                    <a:pt x="1" y="1007"/>
                    <a:pt x="95" y="1114"/>
                    <a:pt x="161" y="1114"/>
                  </a:cubicBezTo>
                  <a:cubicBezTo>
                    <a:pt x="169" y="1114"/>
                    <a:pt x="177" y="1113"/>
                    <a:pt x="184" y="1109"/>
                  </a:cubicBezTo>
                  <a:cubicBezTo>
                    <a:pt x="976" y="602"/>
                    <a:pt x="1799" y="349"/>
                    <a:pt x="2717" y="317"/>
                  </a:cubicBezTo>
                  <a:cubicBezTo>
                    <a:pt x="2907" y="317"/>
                    <a:pt x="2907" y="1"/>
                    <a:pt x="2717" y="1"/>
                  </a:cubicBezTo>
                  <a:close/>
                </a:path>
              </a:pathLst>
            </a:custGeom>
            <a:solidFill>
              <a:srgbClr val="555555"/>
            </a:solidFill>
            <a:ln w="31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25"/>
            <p:cNvSpPr/>
            <p:nvPr/>
          </p:nvSpPr>
          <p:spPr>
            <a:xfrm>
              <a:off x="8126973" y="745964"/>
              <a:ext cx="87623" cy="42295"/>
            </a:xfrm>
            <a:custGeom>
              <a:avLst/>
              <a:gdLst/>
              <a:ahLst/>
              <a:cxnLst/>
              <a:rect l="l" t="t" r="r" b="b"/>
              <a:pathLst>
                <a:path w="2687" h="1297" extrusionOk="0">
                  <a:moveTo>
                    <a:pt x="2255" y="0"/>
                  </a:moveTo>
                  <a:cubicBezTo>
                    <a:pt x="1392" y="0"/>
                    <a:pt x="577" y="457"/>
                    <a:pt x="26" y="1152"/>
                  </a:cubicBezTo>
                  <a:cubicBezTo>
                    <a:pt x="1" y="1204"/>
                    <a:pt x="79" y="1296"/>
                    <a:pt x="143" y="1296"/>
                  </a:cubicBezTo>
                  <a:cubicBezTo>
                    <a:pt x="158" y="1296"/>
                    <a:pt x="173" y="1291"/>
                    <a:pt x="185" y="1279"/>
                  </a:cubicBezTo>
                  <a:cubicBezTo>
                    <a:pt x="717" y="635"/>
                    <a:pt x="1398" y="313"/>
                    <a:pt x="2184" y="313"/>
                  </a:cubicBezTo>
                  <a:cubicBezTo>
                    <a:pt x="2286" y="313"/>
                    <a:pt x="2391" y="318"/>
                    <a:pt x="2497" y="329"/>
                  </a:cubicBezTo>
                  <a:cubicBezTo>
                    <a:pt x="2687" y="329"/>
                    <a:pt x="2687" y="12"/>
                    <a:pt x="2497" y="12"/>
                  </a:cubicBezTo>
                  <a:cubicBezTo>
                    <a:pt x="2416" y="4"/>
                    <a:pt x="2335" y="0"/>
                    <a:pt x="2255" y="0"/>
                  </a:cubicBezTo>
                  <a:close/>
                </a:path>
              </a:pathLst>
            </a:custGeom>
            <a:solidFill>
              <a:srgbClr val="555555"/>
            </a:solidFill>
            <a:ln w="31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25"/>
            <p:cNvSpPr/>
            <p:nvPr/>
          </p:nvSpPr>
          <p:spPr>
            <a:xfrm>
              <a:off x="7779904" y="751704"/>
              <a:ext cx="280805" cy="94862"/>
            </a:xfrm>
            <a:custGeom>
              <a:avLst/>
              <a:gdLst/>
              <a:ahLst/>
              <a:cxnLst/>
              <a:rect l="l" t="t" r="r" b="b"/>
              <a:pathLst>
                <a:path w="8611" h="2909" extrusionOk="0">
                  <a:moveTo>
                    <a:pt x="723" y="0"/>
                  </a:moveTo>
                  <a:cubicBezTo>
                    <a:pt x="330" y="0"/>
                    <a:pt x="0" y="513"/>
                    <a:pt x="187" y="913"/>
                  </a:cubicBezTo>
                  <a:lnTo>
                    <a:pt x="187" y="1008"/>
                  </a:lnTo>
                  <a:lnTo>
                    <a:pt x="314" y="1008"/>
                  </a:lnTo>
                  <a:cubicBezTo>
                    <a:pt x="2974" y="1705"/>
                    <a:pt x="5602" y="2307"/>
                    <a:pt x="8294" y="2877"/>
                  </a:cubicBezTo>
                  <a:lnTo>
                    <a:pt x="8358" y="2908"/>
                  </a:lnTo>
                  <a:cubicBezTo>
                    <a:pt x="8389" y="2560"/>
                    <a:pt x="8484" y="2180"/>
                    <a:pt x="8611" y="1863"/>
                  </a:cubicBezTo>
                  <a:cubicBezTo>
                    <a:pt x="8548" y="1800"/>
                    <a:pt x="8453" y="1737"/>
                    <a:pt x="8484" y="1547"/>
                  </a:cubicBezTo>
                  <a:cubicBezTo>
                    <a:pt x="5919" y="1452"/>
                    <a:pt x="3386" y="850"/>
                    <a:pt x="979" y="58"/>
                  </a:cubicBezTo>
                  <a:lnTo>
                    <a:pt x="947" y="58"/>
                  </a:lnTo>
                  <a:cubicBezTo>
                    <a:pt x="872" y="18"/>
                    <a:pt x="797" y="0"/>
                    <a:pt x="723" y="0"/>
                  </a:cubicBezTo>
                  <a:close/>
                </a:path>
              </a:pathLst>
            </a:custGeom>
            <a:solidFill>
              <a:srgbClr val="FFF8CD"/>
            </a:solidFill>
            <a:ln w="31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25"/>
            <p:cNvSpPr/>
            <p:nvPr/>
          </p:nvSpPr>
          <p:spPr>
            <a:xfrm>
              <a:off x="8263119" y="1059281"/>
              <a:ext cx="143582" cy="280544"/>
            </a:xfrm>
            <a:custGeom>
              <a:avLst/>
              <a:gdLst/>
              <a:ahLst/>
              <a:cxnLst/>
              <a:rect l="l" t="t" r="r" b="b"/>
              <a:pathLst>
                <a:path w="4403" h="8603" extrusionOk="0">
                  <a:moveTo>
                    <a:pt x="1552" y="0"/>
                  </a:moveTo>
                  <a:cubicBezTo>
                    <a:pt x="1077" y="222"/>
                    <a:pt x="538" y="317"/>
                    <a:pt x="0" y="412"/>
                  </a:cubicBezTo>
                  <a:cubicBezTo>
                    <a:pt x="1109" y="3104"/>
                    <a:pt x="2534" y="5795"/>
                    <a:pt x="3420" y="8551"/>
                  </a:cubicBezTo>
                  <a:cubicBezTo>
                    <a:pt x="3497" y="8586"/>
                    <a:pt x="3580" y="8602"/>
                    <a:pt x="3664" y="8602"/>
                  </a:cubicBezTo>
                  <a:cubicBezTo>
                    <a:pt x="3960" y="8602"/>
                    <a:pt x="4265" y="8397"/>
                    <a:pt x="4339" y="8076"/>
                  </a:cubicBezTo>
                  <a:cubicBezTo>
                    <a:pt x="4339" y="8044"/>
                    <a:pt x="4370" y="8044"/>
                    <a:pt x="4402" y="8012"/>
                  </a:cubicBezTo>
                  <a:cubicBezTo>
                    <a:pt x="3294" y="5447"/>
                    <a:pt x="2344" y="2692"/>
                    <a:pt x="1552" y="0"/>
                  </a:cubicBezTo>
                  <a:close/>
                </a:path>
              </a:pathLst>
            </a:custGeom>
            <a:solidFill>
              <a:srgbClr val="FFF8CD"/>
            </a:solidFill>
            <a:ln w="23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25"/>
            <p:cNvSpPr/>
            <p:nvPr/>
          </p:nvSpPr>
          <p:spPr>
            <a:xfrm>
              <a:off x="8271370" y="1299878"/>
              <a:ext cx="241477" cy="177757"/>
            </a:xfrm>
            <a:custGeom>
              <a:avLst/>
              <a:gdLst/>
              <a:ahLst/>
              <a:cxnLst/>
              <a:rect l="l" t="t" r="r" b="b"/>
              <a:pathLst>
                <a:path w="7405" h="5451" extrusionOk="0">
                  <a:moveTo>
                    <a:pt x="4237" y="3347"/>
                  </a:moveTo>
                  <a:cubicBezTo>
                    <a:pt x="4366" y="3347"/>
                    <a:pt x="4447" y="3528"/>
                    <a:pt x="4307" y="3611"/>
                  </a:cubicBezTo>
                  <a:cubicBezTo>
                    <a:pt x="4149" y="3643"/>
                    <a:pt x="4022" y="3675"/>
                    <a:pt x="3959" y="3801"/>
                  </a:cubicBezTo>
                  <a:lnTo>
                    <a:pt x="3864" y="3801"/>
                  </a:lnTo>
                  <a:cubicBezTo>
                    <a:pt x="3642" y="3865"/>
                    <a:pt x="3357" y="3991"/>
                    <a:pt x="3136" y="4086"/>
                  </a:cubicBezTo>
                  <a:cubicBezTo>
                    <a:pt x="3126" y="4089"/>
                    <a:pt x="3117" y="4090"/>
                    <a:pt x="3107" y="4090"/>
                  </a:cubicBezTo>
                  <a:cubicBezTo>
                    <a:pt x="2996" y="4090"/>
                    <a:pt x="2924" y="3923"/>
                    <a:pt x="3041" y="3865"/>
                  </a:cubicBezTo>
                  <a:cubicBezTo>
                    <a:pt x="3294" y="3770"/>
                    <a:pt x="3547" y="3675"/>
                    <a:pt x="3801" y="3548"/>
                  </a:cubicBezTo>
                  <a:cubicBezTo>
                    <a:pt x="3927" y="3485"/>
                    <a:pt x="4086" y="3389"/>
                    <a:pt x="4181" y="3358"/>
                  </a:cubicBezTo>
                  <a:cubicBezTo>
                    <a:pt x="4200" y="3350"/>
                    <a:pt x="4219" y="3347"/>
                    <a:pt x="4237" y="3347"/>
                  </a:cubicBezTo>
                  <a:close/>
                  <a:moveTo>
                    <a:pt x="4734" y="3636"/>
                  </a:moveTo>
                  <a:cubicBezTo>
                    <a:pt x="4826" y="3636"/>
                    <a:pt x="4889" y="3790"/>
                    <a:pt x="4814" y="3865"/>
                  </a:cubicBezTo>
                  <a:cubicBezTo>
                    <a:pt x="4334" y="4487"/>
                    <a:pt x="3449" y="4730"/>
                    <a:pt x="2657" y="4730"/>
                  </a:cubicBezTo>
                  <a:cubicBezTo>
                    <a:pt x="2561" y="4730"/>
                    <a:pt x="2467" y="4726"/>
                    <a:pt x="2376" y="4720"/>
                  </a:cubicBezTo>
                  <a:cubicBezTo>
                    <a:pt x="2249" y="4720"/>
                    <a:pt x="2217" y="4498"/>
                    <a:pt x="2376" y="4498"/>
                  </a:cubicBezTo>
                  <a:cubicBezTo>
                    <a:pt x="2443" y="4503"/>
                    <a:pt x="2509" y="4505"/>
                    <a:pt x="2573" y="4505"/>
                  </a:cubicBezTo>
                  <a:cubicBezTo>
                    <a:pt x="3387" y="4505"/>
                    <a:pt x="3981" y="4144"/>
                    <a:pt x="4656" y="3675"/>
                  </a:cubicBezTo>
                  <a:cubicBezTo>
                    <a:pt x="4683" y="3648"/>
                    <a:pt x="4710" y="3636"/>
                    <a:pt x="4734" y="3636"/>
                  </a:cubicBezTo>
                  <a:close/>
                  <a:moveTo>
                    <a:pt x="2249" y="1"/>
                  </a:moveTo>
                  <a:cubicBezTo>
                    <a:pt x="1457" y="634"/>
                    <a:pt x="666" y="1394"/>
                    <a:pt x="380" y="2376"/>
                  </a:cubicBezTo>
                  <a:cubicBezTo>
                    <a:pt x="0" y="3770"/>
                    <a:pt x="982" y="4973"/>
                    <a:pt x="2281" y="5353"/>
                  </a:cubicBezTo>
                  <a:cubicBezTo>
                    <a:pt x="2543" y="5420"/>
                    <a:pt x="2798" y="5451"/>
                    <a:pt x="3044" y="5451"/>
                  </a:cubicBezTo>
                  <a:cubicBezTo>
                    <a:pt x="5825" y="5451"/>
                    <a:pt x="7405" y="1466"/>
                    <a:pt x="4466" y="128"/>
                  </a:cubicBezTo>
                  <a:lnTo>
                    <a:pt x="4466" y="128"/>
                  </a:lnTo>
                  <a:cubicBezTo>
                    <a:pt x="4497" y="318"/>
                    <a:pt x="4592" y="508"/>
                    <a:pt x="4656" y="698"/>
                  </a:cubicBezTo>
                  <a:cubicBezTo>
                    <a:pt x="4719" y="856"/>
                    <a:pt x="4561" y="951"/>
                    <a:pt x="4434" y="951"/>
                  </a:cubicBezTo>
                  <a:cubicBezTo>
                    <a:pt x="4282" y="1332"/>
                    <a:pt x="3877" y="1564"/>
                    <a:pt x="3489" y="1564"/>
                  </a:cubicBezTo>
                  <a:cubicBezTo>
                    <a:pt x="3232" y="1564"/>
                    <a:pt x="2983" y="1463"/>
                    <a:pt x="2819" y="1236"/>
                  </a:cubicBezTo>
                  <a:cubicBezTo>
                    <a:pt x="2724" y="1141"/>
                    <a:pt x="2819" y="1078"/>
                    <a:pt x="2882" y="1078"/>
                  </a:cubicBezTo>
                  <a:cubicBezTo>
                    <a:pt x="2661" y="761"/>
                    <a:pt x="2439" y="349"/>
                    <a:pt x="2249" y="1"/>
                  </a:cubicBezTo>
                  <a:close/>
                </a:path>
              </a:pathLst>
            </a:custGeom>
            <a:solidFill>
              <a:srgbClr val="FFF8CD"/>
            </a:solidFill>
            <a:ln w="23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25"/>
            <p:cNvSpPr/>
            <p:nvPr/>
          </p:nvSpPr>
          <p:spPr>
            <a:xfrm>
              <a:off x="7593897" y="664309"/>
              <a:ext cx="240662" cy="196736"/>
            </a:xfrm>
            <a:custGeom>
              <a:avLst/>
              <a:gdLst/>
              <a:ahLst/>
              <a:cxnLst/>
              <a:rect l="l" t="t" r="r" b="b"/>
              <a:pathLst>
                <a:path w="7380" h="6033" extrusionOk="0">
                  <a:moveTo>
                    <a:pt x="4323" y="674"/>
                  </a:moveTo>
                  <a:cubicBezTo>
                    <a:pt x="4675" y="674"/>
                    <a:pt x="5028" y="735"/>
                    <a:pt x="5353" y="870"/>
                  </a:cubicBezTo>
                  <a:cubicBezTo>
                    <a:pt x="5524" y="955"/>
                    <a:pt x="5412" y="1195"/>
                    <a:pt x="5272" y="1195"/>
                  </a:cubicBezTo>
                  <a:cubicBezTo>
                    <a:pt x="5257" y="1195"/>
                    <a:pt x="5242" y="1193"/>
                    <a:pt x="5226" y="1186"/>
                  </a:cubicBezTo>
                  <a:cubicBezTo>
                    <a:pt x="4819" y="1085"/>
                    <a:pt x="4440" y="1019"/>
                    <a:pt x="4058" y="1019"/>
                  </a:cubicBezTo>
                  <a:cubicBezTo>
                    <a:pt x="3727" y="1019"/>
                    <a:pt x="3394" y="1069"/>
                    <a:pt x="3041" y="1186"/>
                  </a:cubicBezTo>
                  <a:cubicBezTo>
                    <a:pt x="3027" y="1193"/>
                    <a:pt x="3014" y="1196"/>
                    <a:pt x="3001" y="1196"/>
                  </a:cubicBezTo>
                  <a:cubicBezTo>
                    <a:pt x="2902" y="1196"/>
                    <a:pt x="2865" y="993"/>
                    <a:pt x="2977" y="965"/>
                  </a:cubicBezTo>
                  <a:cubicBezTo>
                    <a:pt x="3377" y="783"/>
                    <a:pt x="3849" y="674"/>
                    <a:pt x="4323" y="674"/>
                  </a:cubicBezTo>
                  <a:close/>
                  <a:moveTo>
                    <a:pt x="4683" y="0"/>
                  </a:moveTo>
                  <a:cubicBezTo>
                    <a:pt x="4517" y="0"/>
                    <a:pt x="4349" y="15"/>
                    <a:pt x="4181" y="46"/>
                  </a:cubicBezTo>
                  <a:cubicBezTo>
                    <a:pt x="2819" y="300"/>
                    <a:pt x="1647" y="1313"/>
                    <a:pt x="1014" y="2580"/>
                  </a:cubicBezTo>
                  <a:cubicBezTo>
                    <a:pt x="1" y="4607"/>
                    <a:pt x="2217" y="6000"/>
                    <a:pt x="3991" y="6032"/>
                  </a:cubicBezTo>
                  <a:cubicBezTo>
                    <a:pt x="4026" y="6033"/>
                    <a:pt x="4061" y="6033"/>
                    <a:pt x="4097" y="6033"/>
                  </a:cubicBezTo>
                  <a:cubicBezTo>
                    <a:pt x="5321" y="6033"/>
                    <a:pt x="6422" y="5499"/>
                    <a:pt x="7284" y="4607"/>
                  </a:cubicBezTo>
                  <a:cubicBezTo>
                    <a:pt x="6809" y="4448"/>
                    <a:pt x="6334" y="4322"/>
                    <a:pt x="5859" y="4163"/>
                  </a:cubicBezTo>
                  <a:cubicBezTo>
                    <a:pt x="5701" y="4132"/>
                    <a:pt x="5638" y="3941"/>
                    <a:pt x="5701" y="3815"/>
                  </a:cubicBezTo>
                  <a:cubicBezTo>
                    <a:pt x="5701" y="3815"/>
                    <a:pt x="5638" y="3815"/>
                    <a:pt x="5606" y="3783"/>
                  </a:cubicBezTo>
                  <a:cubicBezTo>
                    <a:pt x="5194" y="3308"/>
                    <a:pt x="5543" y="2580"/>
                    <a:pt x="6049" y="2358"/>
                  </a:cubicBezTo>
                  <a:cubicBezTo>
                    <a:pt x="6049" y="2226"/>
                    <a:pt x="6137" y="2050"/>
                    <a:pt x="6277" y="2050"/>
                  </a:cubicBezTo>
                  <a:cubicBezTo>
                    <a:pt x="6304" y="2050"/>
                    <a:pt x="6334" y="2057"/>
                    <a:pt x="6366" y="2073"/>
                  </a:cubicBezTo>
                  <a:cubicBezTo>
                    <a:pt x="6714" y="2200"/>
                    <a:pt x="7031" y="2295"/>
                    <a:pt x="7379" y="2421"/>
                  </a:cubicBezTo>
                  <a:cubicBezTo>
                    <a:pt x="7295" y="1009"/>
                    <a:pt x="6052" y="0"/>
                    <a:pt x="4683" y="0"/>
                  </a:cubicBezTo>
                  <a:close/>
                </a:path>
              </a:pathLst>
            </a:custGeom>
            <a:solidFill>
              <a:srgbClr val="FFF8CD"/>
            </a:solidFill>
            <a:ln w="31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25"/>
            <p:cNvSpPr/>
            <p:nvPr/>
          </p:nvSpPr>
          <p:spPr>
            <a:xfrm>
              <a:off x="7687064" y="687918"/>
              <a:ext cx="85243" cy="17283"/>
            </a:xfrm>
            <a:custGeom>
              <a:avLst/>
              <a:gdLst/>
              <a:ahLst/>
              <a:cxnLst/>
              <a:rect l="l" t="t" r="r" b="b"/>
              <a:pathLst>
                <a:path w="2614" h="530" extrusionOk="0">
                  <a:moveTo>
                    <a:pt x="1422" y="1"/>
                  </a:moveTo>
                  <a:cubicBezTo>
                    <a:pt x="972" y="1"/>
                    <a:pt x="506" y="98"/>
                    <a:pt x="89" y="272"/>
                  </a:cubicBezTo>
                  <a:cubicBezTo>
                    <a:pt x="1" y="360"/>
                    <a:pt x="48" y="529"/>
                    <a:pt x="156" y="529"/>
                  </a:cubicBezTo>
                  <a:cubicBezTo>
                    <a:pt x="165" y="529"/>
                    <a:pt x="174" y="528"/>
                    <a:pt x="184" y="526"/>
                  </a:cubicBezTo>
                  <a:cubicBezTo>
                    <a:pt x="540" y="392"/>
                    <a:pt x="876" y="335"/>
                    <a:pt x="1210" y="335"/>
                  </a:cubicBezTo>
                  <a:cubicBezTo>
                    <a:pt x="1589" y="335"/>
                    <a:pt x="1965" y="408"/>
                    <a:pt x="2369" y="526"/>
                  </a:cubicBezTo>
                  <a:cubicBezTo>
                    <a:pt x="2377" y="527"/>
                    <a:pt x="2385" y="528"/>
                    <a:pt x="2393" y="528"/>
                  </a:cubicBezTo>
                  <a:cubicBezTo>
                    <a:pt x="2537" y="528"/>
                    <a:pt x="2614" y="269"/>
                    <a:pt x="2464" y="209"/>
                  </a:cubicBezTo>
                  <a:cubicBezTo>
                    <a:pt x="2150" y="66"/>
                    <a:pt x="1791" y="1"/>
                    <a:pt x="1422" y="1"/>
                  </a:cubicBezTo>
                  <a:close/>
                </a:path>
              </a:pathLst>
            </a:custGeom>
            <a:solidFill>
              <a:srgbClr val="555555"/>
            </a:solidFill>
            <a:ln w="31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25"/>
            <p:cNvSpPr/>
            <p:nvPr/>
          </p:nvSpPr>
          <p:spPr>
            <a:xfrm>
              <a:off x="8344710" y="1419263"/>
              <a:ext cx="86319" cy="34860"/>
            </a:xfrm>
            <a:custGeom>
              <a:avLst/>
              <a:gdLst/>
              <a:ahLst/>
              <a:cxnLst/>
              <a:rect l="l" t="t" r="r" b="b"/>
              <a:pathLst>
                <a:path w="2647" h="1069" extrusionOk="0">
                  <a:moveTo>
                    <a:pt x="2459" y="1"/>
                  </a:moveTo>
                  <a:cubicBezTo>
                    <a:pt x="2442" y="1"/>
                    <a:pt x="2424" y="5"/>
                    <a:pt x="2407" y="14"/>
                  </a:cubicBezTo>
                  <a:cubicBezTo>
                    <a:pt x="1710" y="489"/>
                    <a:pt x="1077" y="837"/>
                    <a:pt x="127" y="837"/>
                  </a:cubicBezTo>
                  <a:cubicBezTo>
                    <a:pt x="119" y="835"/>
                    <a:pt x="112" y="834"/>
                    <a:pt x="106" y="834"/>
                  </a:cubicBezTo>
                  <a:cubicBezTo>
                    <a:pt x="0" y="834"/>
                    <a:pt x="7" y="1059"/>
                    <a:pt x="127" y="1059"/>
                  </a:cubicBezTo>
                  <a:cubicBezTo>
                    <a:pt x="215" y="1065"/>
                    <a:pt x="306" y="1069"/>
                    <a:pt x="399" y="1069"/>
                  </a:cubicBezTo>
                  <a:cubicBezTo>
                    <a:pt x="1175" y="1069"/>
                    <a:pt x="2085" y="826"/>
                    <a:pt x="2565" y="204"/>
                  </a:cubicBezTo>
                  <a:cubicBezTo>
                    <a:pt x="2647" y="149"/>
                    <a:pt x="2565" y="1"/>
                    <a:pt x="2459" y="1"/>
                  </a:cubicBezTo>
                  <a:close/>
                </a:path>
              </a:pathLst>
            </a:custGeom>
            <a:solidFill>
              <a:srgbClr val="555555"/>
            </a:solidFill>
            <a:ln w="23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25"/>
            <p:cNvSpPr/>
            <p:nvPr/>
          </p:nvSpPr>
          <p:spPr>
            <a:xfrm>
              <a:off x="8365743" y="1408991"/>
              <a:ext cx="50643" cy="22468"/>
            </a:xfrm>
            <a:custGeom>
              <a:avLst/>
              <a:gdLst/>
              <a:ahLst/>
              <a:cxnLst/>
              <a:rect l="l" t="t" r="r" b="b"/>
              <a:pathLst>
                <a:path w="1553" h="689" extrusionOk="0">
                  <a:moveTo>
                    <a:pt x="1374" y="1"/>
                  </a:moveTo>
                  <a:cubicBezTo>
                    <a:pt x="1356" y="1"/>
                    <a:pt x="1338" y="4"/>
                    <a:pt x="1318" y="12"/>
                  </a:cubicBezTo>
                  <a:cubicBezTo>
                    <a:pt x="1128" y="43"/>
                    <a:pt x="1033" y="139"/>
                    <a:pt x="843" y="170"/>
                  </a:cubicBezTo>
                  <a:cubicBezTo>
                    <a:pt x="590" y="297"/>
                    <a:pt x="305" y="360"/>
                    <a:pt x="83" y="487"/>
                  </a:cubicBezTo>
                  <a:cubicBezTo>
                    <a:pt x="0" y="515"/>
                    <a:pt x="38" y="688"/>
                    <a:pt x="113" y="688"/>
                  </a:cubicBezTo>
                  <a:cubicBezTo>
                    <a:pt x="124" y="688"/>
                    <a:pt x="135" y="685"/>
                    <a:pt x="147" y="677"/>
                  </a:cubicBezTo>
                  <a:cubicBezTo>
                    <a:pt x="432" y="614"/>
                    <a:pt x="685" y="487"/>
                    <a:pt x="907" y="424"/>
                  </a:cubicBezTo>
                  <a:lnTo>
                    <a:pt x="1002" y="424"/>
                  </a:lnTo>
                  <a:cubicBezTo>
                    <a:pt x="1160" y="360"/>
                    <a:pt x="1255" y="297"/>
                    <a:pt x="1413" y="234"/>
                  </a:cubicBezTo>
                  <a:cubicBezTo>
                    <a:pt x="1552" y="178"/>
                    <a:pt x="1496" y="1"/>
                    <a:pt x="1374" y="1"/>
                  </a:cubicBezTo>
                  <a:close/>
                </a:path>
              </a:pathLst>
            </a:custGeom>
            <a:solidFill>
              <a:srgbClr val="555555"/>
            </a:solidFill>
            <a:ln w="23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8" name="Google Shape;348;p25"/>
          <p:cNvGrpSpPr/>
          <p:nvPr/>
        </p:nvGrpSpPr>
        <p:grpSpPr>
          <a:xfrm rot="1222218">
            <a:off x="488488" y="3527935"/>
            <a:ext cx="1077184" cy="1112763"/>
            <a:chOff x="214638" y="3453144"/>
            <a:chExt cx="1077141" cy="1112718"/>
          </a:xfrm>
        </p:grpSpPr>
        <p:sp>
          <p:nvSpPr>
            <p:cNvPr id="349" name="Google Shape;349;p25"/>
            <p:cNvSpPr/>
            <p:nvPr/>
          </p:nvSpPr>
          <p:spPr>
            <a:xfrm>
              <a:off x="214638" y="3453144"/>
              <a:ext cx="1077141" cy="1112718"/>
            </a:xfrm>
            <a:custGeom>
              <a:avLst/>
              <a:gdLst/>
              <a:ahLst/>
              <a:cxnLst/>
              <a:rect l="l" t="t" r="r" b="b"/>
              <a:pathLst>
                <a:path w="33031" h="34122" extrusionOk="0">
                  <a:moveTo>
                    <a:pt x="3990" y="609"/>
                  </a:moveTo>
                  <a:cubicBezTo>
                    <a:pt x="4841" y="609"/>
                    <a:pt x="5683" y="818"/>
                    <a:pt x="6366" y="1311"/>
                  </a:cubicBezTo>
                  <a:cubicBezTo>
                    <a:pt x="7632" y="2230"/>
                    <a:pt x="7981" y="4098"/>
                    <a:pt x="6967" y="5270"/>
                  </a:cubicBezTo>
                  <a:cubicBezTo>
                    <a:pt x="6746" y="4953"/>
                    <a:pt x="6587" y="4636"/>
                    <a:pt x="6461" y="4320"/>
                  </a:cubicBezTo>
                  <a:cubicBezTo>
                    <a:pt x="6400" y="4229"/>
                    <a:pt x="6325" y="4189"/>
                    <a:pt x="6250" y="4189"/>
                  </a:cubicBezTo>
                  <a:cubicBezTo>
                    <a:pt x="6167" y="4189"/>
                    <a:pt x="6083" y="4237"/>
                    <a:pt x="6017" y="4320"/>
                  </a:cubicBezTo>
                  <a:cubicBezTo>
                    <a:pt x="5893" y="4276"/>
                    <a:pt x="5759" y="4254"/>
                    <a:pt x="5625" y="4254"/>
                  </a:cubicBezTo>
                  <a:cubicBezTo>
                    <a:pt x="5178" y="4254"/>
                    <a:pt x="4736" y="4498"/>
                    <a:pt x="4687" y="4985"/>
                  </a:cubicBezTo>
                  <a:cubicBezTo>
                    <a:pt x="4687" y="5080"/>
                    <a:pt x="4687" y="5080"/>
                    <a:pt x="4751" y="5111"/>
                  </a:cubicBezTo>
                  <a:cubicBezTo>
                    <a:pt x="4592" y="5143"/>
                    <a:pt x="4497" y="5301"/>
                    <a:pt x="4592" y="5460"/>
                  </a:cubicBezTo>
                  <a:lnTo>
                    <a:pt x="5289" y="6758"/>
                  </a:lnTo>
                  <a:cubicBezTo>
                    <a:pt x="4085" y="6758"/>
                    <a:pt x="2850" y="6378"/>
                    <a:pt x="1964" y="5428"/>
                  </a:cubicBezTo>
                  <a:cubicBezTo>
                    <a:pt x="792" y="4130"/>
                    <a:pt x="159" y="1596"/>
                    <a:pt x="2312" y="868"/>
                  </a:cubicBezTo>
                  <a:cubicBezTo>
                    <a:pt x="2845" y="703"/>
                    <a:pt x="3420" y="609"/>
                    <a:pt x="3990" y="609"/>
                  </a:cubicBezTo>
                  <a:close/>
                  <a:moveTo>
                    <a:pt x="5645" y="4628"/>
                  </a:moveTo>
                  <a:cubicBezTo>
                    <a:pt x="5866" y="4628"/>
                    <a:pt x="6077" y="4728"/>
                    <a:pt x="6176" y="4953"/>
                  </a:cubicBezTo>
                  <a:cubicBezTo>
                    <a:pt x="6207" y="4953"/>
                    <a:pt x="6207" y="4985"/>
                    <a:pt x="6207" y="4985"/>
                  </a:cubicBezTo>
                  <a:cubicBezTo>
                    <a:pt x="7347" y="7297"/>
                    <a:pt x="8741" y="9513"/>
                    <a:pt x="10451" y="11414"/>
                  </a:cubicBezTo>
                  <a:cubicBezTo>
                    <a:pt x="10356" y="11477"/>
                    <a:pt x="10324" y="11604"/>
                    <a:pt x="10324" y="11699"/>
                  </a:cubicBezTo>
                  <a:cubicBezTo>
                    <a:pt x="10008" y="11857"/>
                    <a:pt x="9691" y="12015"/>
                    <a:pt x="9406" y="12205"/>
                  </a:cubicBezTo>
                  <a:cubicBezTo>
                    <a:pt x="9374" y="12205"/>
                    <a:pt x="9374" y="12174"/>
                    <a:pt x="9374" y="12174"/>
                  </a:cubicBezTo>
                  <a:cubicBezTo>
                    <a:pt x="7854" y="9862"/>
                    <a:pt x="6397" y="7550"/>
                    <a:pt x="5004" y="5175"/>
                  </a:cubicBezTo>
                  <a:cubicBezTo>
                    <a:pt x="5004" y="5143"/>
                    <a:pt x="4972" y="5111"/>
                    <a:pt x="4941" y="5111"/>
                  </a:cubicBezTo>
                  <a:cubicBezTo>
                    <a:pt x="4941" y="5080"/>
                    <a:pt x="4972" y="5080"/>
                    <a:pt x="4972" y="5048"/>
                  </a:cubicBezTo>
                  <a:cubicBezTo>
                    <a:pt x="5078" y="4784"/>
                    <a:pt x="5369" y="4628"/>
                    <a:pt x="5645" y="4628"/>
                  </a:cubicBezTo>
                  <a:close/>
                  <a:moveTo>
                    <a:pt x="26557" y="15867"/>
                  </a:moveTo>
                  <a:cubicBezTo>
                    <a:pt x="26952" y="15867"/>
                    <a:pt x="27347" y="15871"/>
                    <a:pt x="27742" y="15879"/>
                  </a:cubicBezTo>
                  <a:lnTo>
                    <a:pt x="27806" y="15879"/>
                  </a:lnTo>
                  <a:cubicBezTo>
                    <a:pt x="28091" y="16227"/>
                    <a:pt x="28186" y="16702"/>
                    <a:pt x="27806" y="17019"/>
                  </a:cubicBezTo>
                  <a:cubicBezTo>
                    <a:pt x="26200" y="16984"/>
                    <a:pt x="24489" y="16882"/>
                    <a:pt x="22789" y="16882"/>
                  </a:cubicBezTo>
                  <a:cubicBezTo>
                    <a:pt x="21404" y="16882"/>
                    <a:pt x="20025" y="16950"/>
                    <a:pt x="18717" y="17177"/>
                  </a:cubicBezTo>
                  <a:cubicBezTo>
                    <a:pt x="18748" y="16766"/>
                    <a:pt x="18717" y="16354"/>
                    <a:pt x="18622" y="15910"/>
                  </a:cubicBezTo>
                  <a:lnTo>
                    <a:pt x="18622" y="15910"/>
                  </a:lnTo>
                  <a:cubicBezTo>
                    <a:pt x="19313" y="15940"/>
                    <a:pt x="20008" y="15950"/>
                    <a:pt x="20705" y="15950"/>
                  </a:cubicBezTo>
                  <a:cubicBezTo>
                    <a:pt x="22647" y="15950"/>
                    <a:pt x="24606" y="15867"/>
                    <a:pt x="26557" y="15867"/>
                  </a:cubicBezTo>
                  <a:close/>
                  <a:moveTo>
                    <a:pt x="29429" y="13024"/>
                  </a:moveTo>
                  <a:cubicBezTo>
                    <a:pt x="30952" y="13024"/>
                    <a:pt x="32506" y="14159"/>
                    <a:pt x="32524" y="16132"/>
                  </a:cubicBezTo>
                  <a:cubicBezTo>
                    <a:pt x="32524" y="17557"/>
                    <a:pt x="31606" y="18729"/>
                    <a:pt x="30276" y="19141"/>
                  </a:cubicBezTo>
                  <a:cubicBezTo>
                    <a:pt x="29983" y="19219"/>
                    <a:pt x="29675" y="19258"/>
                    <a:pt x="29369" y="19258"/>
                  </a:cubicBezTo>
                  <a:cubicBezTo>
                    <a:pt x="28183" y="19258"/>
                    <a:pt x="27012" y="18670"/>
                    <a:pt x="26760" y="17462"/>
                  </a:cubicBezTo>
                  <a:lnTo>
                    <a:pt x="27964" y="17462"/>
                  </a:lnTo>
                  <a:cubicBezTo>
                    <a:pt x="28122" y="17462"/>
                    <a:pt x="28217" y="17304"/>
                    <a:pt x="28186" y="17146"/>
                  </a:cubicBezTo>
                  <a:cubicBezTo>
                    <a:pt x="28629" y="16702"/>
                    <a:pt x="28692" y="15847"/>
                    <a:pt x="28091" y="15530"/>
                  </a:cubicBezTo>
                  <a:cubicBezTo>
                    <a:pt x="28059" y="15499"/>
                    <a:pt x="28027" y="15499"/>
                    <a:pt x="27964" y="15499"/>
                  </a:cubicBezTo>
                  <a:cubicBezTo>
                    <a:pt x="27932" y="15404"/>
                    <a:pt x="27869" y="15372"/>
                    <a:pt x="27774" y="15372"/>
                  </a:cubicBezTo>
                  <a:cubicBezTo>
                    <a:pt x="27394" y="15372"/>
                    <a:pt x="26982" y="15340"/>
                    <a:pt x="26602" y="15340"/>
                  </a:cubicBezTo>
                  <a:cubicBezTo>
                    <a:pt x="26634" y="15340"/>
                    <a:pt x="26665" y="15277"/>
                    <a:pt x="26665" y="15245"/>
                  </a:cubicBezTo>
                  <a:cubicBezTo>
                    <a:pt x="27068" y="13717"/>
                    <a:pt x="28239" y="13024"/>
                    <a:pt x="29429" y="13024"/>
                  </a:cubicBezTo>
                  <a:close/>
                  <a:moveTo>
                    <a:pt x="12664" y="11202"/>
                  </a:moveTo>
                  <a:cubicBezTo>
                    <a:pt x="15363" y="11202"/>
                    <a:pt x="18198" y="14498"/>
                    <a:pt x="18147" y="16987"/>
                  </a:cubicBezTo>
                  <a:cubicBezTo>
                    <a:pt x="18115" y="19774"/>
                    <a:pt x="15930" y="22403"/>
                    <a:pt x="13079" y="22498"/>
                  </a:cubicBezTo>
                  <a:cubicBezTo>
                    <a:pt x="13034" y="22499"/>
                    <a:pt x="12989" y="22499"/>
                    <a:pt x="12944" y="22499"/>
                  </a:cubicBezTo>
                  <a:cubicBezTo>
                    <a:pt x="10514" y="22499"/>
                    <a:pt x="7970" y="20837"/>
                    <a:pt x="7379" y="18381"/>
                  </a:cubicBezTo>
                  <a:cubicBezTo>
                    <a:pt x="6746" y="15720"/>
                    <a:pt x="8297" y="13124"/>
                    <a:pt x="10609" y="11889"/>
                  </a:cubicBezTo>
                  <a:cubicBezTo>
                    <a:pt x="10641" y="11889"/>
                    <a:pt x="10673" y="11889"/>
                    <a:pt x="10704" y="11825"/>
                  </a:cubicBezTo>
                  <a:cubicBezTo>
                    <a:pt x="10768" y="11794"/>
                    <a:pt x="10799" y="11794"/>
                    <a:pt x="10831" y="11762"/>
                  </a:cubicBezTo>
                  <a:lnTo>
                    <a:pt x="10863" y="11762"/>
                  </a:lnTo>
                  <a:lnTo>
                    <a:pt x="10926" y="11730"/>
                  </a:lnTo>
                  <a:cubicBezTo>
                    <a:pt x="11477" y="11363"/>
                    <a:pt x="12067" y="11202"/>
                    <a:pt x="12664" y="11202"/>
                  </a:cubicBezTo>
                  <a:close/>
                  <a:moveTo>
                    <a:pt x="9089" y="21738"/>
                  </a:moveTo>
                  <a:cubicBezTo>
                    <a:pt x="9533" y="22054"/>
                    <a:pt x="9976" y="22339"/>
                    <a:pt x="10483" y="22529"/>
                  </a:cubicBezTo>
                  <a:cubicBezTo>
                    <a:pt x="9121" y="24999"/>
                    <a:pt x="7854" y="27596"/>
                    <a:pt x="6841" y="30257"/>
                  </a:cubicBezTo>
                  <a:cubicBezTo>
                    <a:pt x="6825" y="30225"/>
                    <a:pt x="6801" y="30209"/>
                    <a:pt x="6777" y="30209"/>
                  </a:cubicBezTo>
                  <a:cubicBezTo>
                    <a:pt x="6754" y="30209"/>
                    <a:pt x="6730" y="30225"/>
                    <a:pt x="6714" y="30257"/>
                  </a:cubicBezTo>
                  <a:cubicBezTo>
                    <a:pt x="6620" y="30322"/>
                    <a:pt x="6510" y="30352"/>
                    <a:pt x="6397" y="30352"/>
                  </a:cubicBezTo>
                  <a:cubicBezTo>
                    <a:pt x="6128" y="30352"/>
                    <a:pt x="5844" y="30185"/>
                    <a:pt x="5732" y="29940"/>
                  </a:cubicBezTo>
                  <a:cubicBezTo>
                    <a:pt x="7062" y="27375"/>
                    <a:pt x="7949" y="24429"/>
                    <a:pt x="9089" y="21738"/>
                  </a:cubicBezTo>
                  <a:close/>
                  <a:moveTo>
                    <a:pt x="4832" y="28295"/>
                  </a:moveTo>
                  <a:cubicBezTo>
                    <a:pt x="5202" y="28295"/>
                    <a:pt x="5570" y="28331"/>
                    <a:pt x="5922" y="28388"/>
                  </a:cubicBezTo>
                  <a:cubicBezTo>
                    <a:pt x="5796" y="28831"/>
                    <a:pt x="5701" y="29211"/>
                    <a:pt x="5606" y="29623"/>
                  </a:cubicBezTo>
                  <a:cubicBezTo>
                    <a:pt x="5582" y="29588"/>
                    <a:pt x="5550" y="29575"/>
                    <a:pt x="5520" y="29575"/>
                  </a:cubicBezTo>
                  <a:cubicBezTo>
                    <a:pt x="5466" y="29575"/>
                    <a:pt x="5416" y="29615"/>
                    <a:pt x="5416" y="29655"/>
                  </a:cubicBezTo>
                  <a:cubicBezTo>
                    <a:pt x="5315" y="30232"/>
                    <a:pt x="5850" y="30669"/>
                    <a:pt x="6361" y="30669"/>
                  </a:cubicBezTo>
                  <a:cubicBezTo>
                    <a:pt x="6495" y="30669"/>
                    <a:pt x="6627" y="30639"/>
                    <a:pt x="6746" y="30573"/>
                  </a:cubicBezTo>
                  <a:cubicBezTo>
                    <a:pt x="6796" y="30640"/>
                    <a:pt x="6872" y="30680"/>
                    <a:pt x="6947" y="30680"/>
                  </a:cubicBezTo>
                  <a:cubicBezTo>
                    <a:pt x="7015" y="30680"/>
                    <a:pt x="7081" y="30648"/>
                    <a:pt x="7126" y="30573"/>
                  </a:cubicBezTo>
                  <a:cubicBezTo>
                    <a:pt x="7189" y="30383"/>
                    <a:pt x="7316" y="30225"/>
                    <a:pt x="7379" y="30003"/>
                  </a:cubicBezTo>
                  <a:lnTo>
                    <a:pt x="7379" y="30003"/>
                  </a:lnTo>
                  <a:cubicBezTo>
                    <a:pt x="8178" y="32155"/>
                    <a:pt x="6458" y="33617"/>
                    <a:pt x="4689" y="33617"/>
                  </a:cubicBezTo>
                  <a:cubicBezTo>
                    <a:pt x="3724" y="33617"/>
                    <a:pt x="2746" y="33183"/>
                    <a:pt x="2154" y="32188"/>
                  </a:cubicBezTo>
                  <a:cubicBezTo>
                    <a:pt x="1489" y="31017"/>
                    <a:pt x="1679" y="29465"/>
                    <a:pt x="2914" y="28736"/>
                  </a:cubicBezTo>
                  <a:cubicBezTo>
                    <a:pt x="3503" y="28411"/>
                    <a:pt x="4170" y="28295"/>
                    <a:pt x="4832" y="28295"/>
                  </a:cubicBezTo>
                  <a:close/>
                  <a:moveTo>
                    <a:pt x="3943" y="1"/>
                  </a:moveTo>
                  <a:cubicBezTo>
                    <a:pt x="3196" y="1"/>
                    <a:pt x="2451" y="149"/>
                    <a:pt x="1805" y="424"/>
                  </a:cubicBezTo>
                  <a:cubicBezTo>
                    <a:pt x="0" y="1216"/>
                    <a:pt x="32" y="3370"/>
                    <a:pt x="950" y="4858"/>
                  </a:cubicBezTo>
                  <a:cubicBezTo>
                    <a:pt x="1777" y="6209"/>
                    <a:pt x="3253" y="7104"/>
                    <a:pt x="4833" y="7104"/>
                  </a:cubicBezTo>
                  <a:cubicBezTo>
                    <a:pt x="5067" y="7104"/>
                    <a:pt x="5305" y="7084"/>
                    <a:pt x="5542" y="7043"/>
                  </a:cubicBezTo>
                  <a:cubicBezTo>
                    <a:pt x="6587" y="8912"/>
                    <a:pt x="7791" y="10685"/>
                    <a:pt x="9121" y="12300"/>
                  </a:cubicBezTo>
                  <a:cubicBezTo>
                    <a:pt x="9121" y="12364"/>
                    <a:pt x="9184" y="12364"/>
                    <a:pt x="9184" y="12364"/>
                  </a:cubicBezTo>
                  <a:cubicBezTo>
                    <a:pt x="7221" y="13852"/>
                    <a:pt x="6271" y="16512"/>
                    <a:pt x="7062" y="18919"/>
                  </a:cubicBezTo>
                  <a:cubicBezTo>
                    <a:pt x="7379" y="19869"/>
                    <a:pt x="7981" y="20692"/>
                    <a:pt x="8741" y="21389"/>
                  </a:cubicBezTo>
                  <a:lnTo>
                    <a:pt x="8709" y="21421"/>
                  </a:lnTo>
                  <a:cubicBezTo>
                    <a:pt x="7791" y="23511"/>
                    <a:pt x="6746" y="25728"/>
                    <a:pt x="6049" y="28008"/>
                  </a:cubicBezTo>
                  <a:cubicBezTo>
                    <a:pt x="5599" y="27854"/>
                    <a:pt x="5108" y="27773"/>
                    <a:pt x="4615" y="27773"/>
                  </a:cubicBezTo>
                  <a:cubicBezTo>
                    <a:pt x="3686" y="27773"/>
                    <a:pt x="2753" y="28063"/>
                    <a:pt x="2090" y="28705"/>
                  </a:cubicBezTo>
                  <a:cubicBezTo>
                    <a:pt x="982" y="29813"/>
                    <a:pt x="1109" y="31650"/>
                    <a:pt x="2059" y="32822"/>
                  </a:cubicBezTo>
                  <a:cubicBezTo>
                    <a:pt x="2773" y="33728"/>
                    <a:pt x="3763" y="34122"/>
                    <a:pt x="4738" y="34122"/>
                  </a:cubicBezTo>
                  <a:cubicBezTo>
                    <a:pt x="6828" y="34122"/>
                    <a:pt x="8846" y="32307"/>
                    <a:pt x="7917" y="29845"/>
                  </a:cubicBezTo>
                  <a:cubicBezTo>
                    <a:pt x="7868" y="29722"/>
                    <a:pt x="7762" y="29675"/>
                    <a:pt x="7673" y="29675"/>
                  </a:cubicBezTo>
                  <a:cubicBezTo>
                    <a:pt x="7647" y="29675"/>
                    <a:pt x="7622" y="29679"/>
                    <a:pt x="7601" y="29686"/>
                  </a:cubicBezTo>
                  <a:cubicBezTo>
                    <a:pt x="8772" y="27438"/>
                    <a:pt x="9849" y="24999"/>
                    <a:pt x="10768" y="22624"/>
                  </a:cubicBezTo>
                  <a:cubicBezTo>
                    <a:pt x="11463" y="22856"/>
                    <a:pt x="12206" y="22994"/>
                    <a:pt x="12946" y="22994"/>
                  </a:cubicBezTo>
                  <a:cubicBezTo>
                    <a:pt x="13419" y="22994"/>
                    <a:pt x="13890" y="22938"/>
                    <a:pt x="14346" y="22814"/>
                  </a:cubicBezTo>
                  <a:cubicBezTo>
                    <a:pt x="16785" y="22181"/>
                    <a:pt x="18558" y="19806"/>
                    <a:pt x="18717" y="17304"/>
                  </a:cubicBezTo>
                  <a:cubicBezTo>
                    <a:pt x="19977" y="17470"/>
                    <a:pt x="21280" y="17514"/>
                    <a:pt x="22596" y="17514"/>
                  </a:cubicBezTo>
                  <a:cubicBezTo>
                    <a:pt x="23792" y="17514"/>
                    <a:pt x="24999" y="17477"/>
                    <a:pt x="26190" y="17462"/>
                  </a:cubicBezTo>
                  <a:cubicBezTo>
                    <a:pt x="26488" y="18925"/>
                    <a:pt x="27922" y="19716"/>
                    <a:pt x="29361" y="19716"/>
                  </a:cubicBezTo>
                  <a:cubicBezTo>
                    <a:pt x="29604" y="19716"/>
                    <a:pt x="29848" y="19693"/>
                    <a:pt x="30086" y="19647"/>
                  </a:cubicBezTo>
                  <a:cubicBezTo>
                    <a:pt x="31828" y="19299"/>
                    <a:pt x="33031" y="17779"/>
                    <a:pt x="32968" y="15974"/>
                  </a:cubicBezTo>
                  <a:cubicBezTo>
                    <a:pt x="32873" y="14200"/>
                    <a:pt x="31606" y="12712"/>
                    <a:pt x="29864" y="12522"/>
                  </a:cubicBezTo>
                  <a:cubicBezTo>
                    <a:pt x="29699" y="12498"/>
                    <a:pt x="29535" y="12487"/>
                    <a:pt x="29374" y="12487"/>
                  </a:cubicBezTo>
                  <a:cubicBezTo>
                    <a:pt x="27807" y="12487"/>
                    <a:pt x="26486" y="13577"/>
                    <a:pt x="26285" y="15214"/>
                  </a:cubicBezTo>
                  <a:cubicBezTo>
                    <a:pt x="26285" y="15245"/>
                    <a:pt x="26317" y="15277"/>
                    <a:pt x="26349" y="15309"/>
                  </a:cubicBezTo>
                  <a:cubicBezTo>
                    <a:pt x="25506" y="15278"/>
                    <a:pt x="24657" y="15257"/>
                    <a:pt x="23807" y="15257"/>
                  </a:cubicBezTo>
                  <a:cubicBezTo>
                    <a:pt x="22039" y="15257"/>
                    <a:pt x="20270" y="15347"/>
                    <a:pt x="18558" y="15625"/>
                  </a:cubicBezTo>
                  <a:cubicBezTo>
                    <a:pt x="17969" y="13271"/>
                    <a:pt x="15146" y="10647"/>
                    <a:pt x="12547" y="10647"/>
                  </a:cubicBezTo>
                  <a:cubicBezTo>
                    <a:pt x="11930" y="10647"/>
                    <a:pt x="11326" y="10795"/>
                    <a:pt x="10768" y="11128"/>
                  </a:cubicBezTo>
                  <a:cubicBezTo>
                    <a:pt x="9438" y="9387"/>
                    <a:pt x="8234" y="7613"/>
                    <a:pt x="7189" y="5713"/>
                  </a:cubicBezTo>
                  <a:cubicBezTo>
                    <a:pt x="8392" y="4510"/>
                    <a:pt x="8329" y="2546"/>
                    <a:pt x="7221" y="1311"/>
                  </a:cubicBezTo>
                  <a:cubicBezTo>
                    <a:pt x="6413" y="404"/>
                    <a:pt x="5175" y="1"/>
                    <a:pt x="3943" y="1"/>
                  </a:cubicBezTo>
                  <a:close/>
                </a:path>
              </a:pathLst>
            </a:custGeom>
            <a:solidFill>
              <a:srgbClr val="555555"/>
            </a:solidFill>
            <a:ln w="31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25"/>
            <p:cNvSpPr/>
            <p:nvPr/>
          </p:nvSpPr>
          <p:spPr>
            <a:xfrm>
              <a:off x="1077988" y="3878019"/>
              <a:ext cx="196247" cy="203160"/>
            </a:xfrm>
            <a:custGeom>
              <a:avLst/>
              <a:gdLst/>
              <a:ahLst/>
              <a:cxnLst/>
              <a:rect l="l" t="t" r="r" b="b"/>
              <a:pathLst>
                <a:path w="6018" h="6230" extrusionOk="0">
                  <a:moveTo>
                    <a:pt x="4568" y="3166"/>
                  </a:moveTo>
                  <a:cubicBezTo>
                    <a:pt x="4658" y="3166"/>
                    <a:pt x="4751" y="3222"/>
                    <a:pt x="4751" y="3325"/>
                  </a:cubicBezTo>
                  <a:cubicBezTo>
                    <a:pt x="4719" y="3958"/>
                    <a:pt x="4117" y="4528"/>
                    <a:pt x="3484" y="4623"/>
                  </a:cubicBezTo>
                  <a:cubicBezTo>
                    <a:pt x="3326" y="4623"/>
                    <a:pt x="3294" y="4370"/>
                    <a:pt x="3452" y="4307"/>
                  </a:cubicBezTo>
                  <a:cubicBezTo>
                    <a:pt x="3959" y="4212"/>
                    <a:pt x="4276" y="3800"/>
                    <a:pt x="4402" y="3293"/>
                  </a:cubicBezTo>
                  <a:cubicBezTo>
                    <a:pt x="4417" y="3206"/>
                    <a:pt x="4491" y="3166"/>
                    <a:pt x="4568" y="3166"/>
                  </a:cubicBezTo>
                  <a:close/>
                  <a:moveTo>
                    <a:pt x="4706" y="4061"/>
                  </a:moveTo>
                  <a:cubicBezTo>
                    <a:pt x="4808" y="4061"/>
                    <a:pt x="4931" y="4168"/>
                    <a:pt x="4909" y="4275"/>
                  </a:cubicBezTo>
                  <a:cubicBezTo>
                    <a:pt x="4756" y="5042"/>
                    <a:pt x="3889" y="5512"/>
                    <a:pt x="3144" y="5512"/>
                  </a:cubicBezTo>
                  <a:cubicBezTo>
                    <a:pt x="3120" y="5512"/>
                    <a:pt x="3096" y="5511"/>
                    <a:pt x="3072" y="5510"/>
                  </a:cubicBezTo>
                  <a:cubicBezTo>
                    <a:pt x="2882" y="5510"/>
                    <a:pt x="2882" y="5225"/>
                    <a:pt x="3072" y="5225"/>
                  </a:cubicBezTo>
                  <a:cubicBezTo>
                    <a:pt x="3095" y="5226"/>
                    <a:pt x="3118" y="5226"/>
                    <a:pt x="3141" y="5226"/>
                  </a:cubicBezTo>
                  <a:cubicBezTo>
                    <a:pt x="3833" y="5226"/>
                    <a:pt x="4316" y="4762"/>
                    <a:pt x="4592" y="4148"/>
                  </a:cubicBezTo>
                  <a:cubicBezTo>
                    <a:pt x="4613" y="4086"/>
                    <a:pt x="4657" y="4061"/>
                    <a:pt x="4706" y="4061"/>
                  </a:cubicBezTo>
                  <a:close/>
                  <a:moveTo>
                    <a:pt x="2917" y="1"/>
                  </a:moveTo>
                  <a:cubicBezTo>
                    <a:pt x="1710" y="1"/>
                    <a:pt x="510" y="701"/>
                    <a:pt x="64" y="2248"/>
                  </a:cubicBezTo>
                  <a:cubicBezTo>
                    <a:pt x="64" y="2280"/>
                    <a:pt x="32" y="2343"/>
                    <a:pt x="0" y="2343"/>
                  </a:cubicBezTo>
                  <a:cubicBezTo>
                    <a:pt x="380" y="2343"/>
                    <a:pt x="792" y="2375"/>
                    <a:pt x="1172" y="2375"/>
                  </a:cubicBezTo>
                  <a:cubicBezTo>
                    <a:pt x="1299" y="2375"/>
                    <a:pt x="1362" y="2406"/>
                    <a:pt x="1394" y="2501"/>
                  </a:cubicBezTo>
                  <a:cubicBezTo>
                    <a:pt x="1426" y="2501"/>
                    <a:pt x="1457" y="2501"/>
                    <a:pt x="1521" y="2533"/>
                  </a:cubicBezTo>
                  <a:cubicBezTo>
                    <a:pt x="2091" y="2850"/>
                    <a:pt x="2027" y="3768"/>
                    <a:pt x="1584" y="4148"/>
                  </a:cubicBezTo>
                  <a:cubicBezTo>
                    <a:pt x="1647" y="4275"/>
                    <a:pt x="1584" y="4465"/>
                    <a:pt x="1394" y="4465"/>
                  </a:cubicBezTo>
                  <a:lnTo>
                    <a:pt x="159" y="4465"/>
                  </a:lnTo>
                  <a:cubicBezTo>
                    <a:pt x="511" y="5647"/>
                    <a:pt x="1681" y="6229"/>
                    <a:pt x="2861" y="6229"/>
                  </a:cubicBezTo>
                  <a:cubicBezTo>
                    <a:pt x="3168" y="6229"/>
                    <a:pt x="3475" y="6190"/>
                    <a:pt x="3769" y="6112"/>
                  </a:cubicBezTo>
                  <a:cubicBezTo>
                    <a:pt x="5131" y="5700"/>
                    <a:pt x="6018" y="4465"/>
                    <a:pt x="6018" y="3103"/>
                  </a:cubicBezTo>
                  <a:cubicBezTo>
                    <a:pt x="6000" y="1135"/>
                    <a:pt x="4453" y="1"/>
                    <a:pt x="2917" y="1"/>
                  </a:cubicBezTo>
                  <a:close/>
                </a:path>
              </a:pathLst>
            </a:custGeom>
            <a:solidFill>
              <a:srgbClr val="FFF8CD"/>
            </a:solidFill>
            <a:ln w="31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25"/>
            <p:cNvSpPr/>
            <p:nvPr/>
          </p:nvSpPr>
          <p:spPr>
            <a:xfrm>
              <a:off x="1171970" y="4010448"/>
              <a:ext cx="66818" cy="47317"/>
            </a:xfrm>
            <a:custGeom>
              <a:avLst/>
              <a:gdLst/>
              <a:ahLst/>
              <a:cxnLst/>
              <a:rect l="l" t="t" r="r" b="b"/>
              <a:pathLst>
                <a:path w="2049" h="1451" extrusionOk="0">
                  <a:moveTo>
                    <a:pt x="1824" y="0"/>
                  </a:moveTo>
                  <a:cubicBezTo>
                    <a:pt x="1775" y="0"/>
                    <a:pt x="1731" y="25"/>
                    <a:pt x="1710" y="87"/>
                  </a:cubicBezTo>
                  <a:cubicBezTo>
                    <a:pt x="1425" y="721"/>
                    <a:pt x="950" y="1164"/>
                    <a:pt x="222" y="1164"/>
                  </a:cubicBezTo>
                  <a:cubicBezTo>
                    <a:pt x="0" y="1164"/>
                    <a:pt x="0" y="1449"/>
                    <a:pt x="222" y="1449"/>
                  </a:cubicBezTo>
                  <a:cubicBezTo>
                    <a:pt x="245" y="1450"/>
                    <a:pt x="268" y="1451"/>
                    <a:pt x="291" y="1451"/>
                  </a:cubicBezTo>
                  <a:cubicBezTo>
                    <a:pt x="1007" y="1451"/>
                    <a:pt x="1874" y="981"/>
                    <a:pt x="2027" y="214"/>
                  </a:cubicBezTo>
                  <a:cubicBezTo>
                    <a:pt x="2049" y="107"/>
                    <a:pt x="1926" y="0"/>
                    <a:pt x="1824" y="0"/>
                  </a:cubicBezTo>
                  <a:close/>
                </a:path>
              </a:pathLst>
            </a:custGeom>
            <a:solidFill>
              <a:srgbClr val="555555"/>
            </a:solidFill>
            <a:ln w="23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25"/>
            <p:cNvSpPr/>
            <p:nvPr/>
          </p:nvSpPr>
          <p:spPr>
            <a:xfrm>
              <a:off x="1183318" y="3979762"/>
              <a:ext cx="49600" cy="46958"/>
            </a:xfrm>
            <a:custGeom>
              <a:avLst/>
              <a:gdLst/>
              <a:ahLst/>
              <a:cxnLst/>
              <a:rect l="l" t="t" r="r" b="b"/>
              <a:pathLst>
                <a:path w="1521" h="1440" extrusionOk="0">
                  <a:moveTo>
                    <a:pt x="1330" y="1"/>
                  </a:moveTo>
                  <a:cubicBezTo>
                    <a:pt x="1257" y="1"/>
                    <a:pt x="1187" y="43"/>
                    <a:pt x="1172" y="142"/>
                  </a:cubicBezTo>
                  <a:cubicBezTo>
                    <a:pt x="1077" y="680"/>
                    <a:pt x="761" y="1092"/>
                    <a:pt x="159" y="1123"/>
                  </a:cubicBezTo>
                  <a:cubicBezTo>
                    <a:pt x="1" y="1155"/>
                    <a:pt x="64" y="1440"/>
                    <a:pt x="222" y="1440"/>
                  </a:cubicBezTo>
                  <a:cubicBezTo>
                    <a:pt x="887" y="1408"/>
                    <a:pt x="1489" y="838"/>
                    <a:pt x="1521" y="173"/>
                  </a:cubicBezTo>
                  <a:cubicBezTo>
                    <a:pt x="1521" y="67"/>
                    <a:pt x="1423" y="1"/>
                    <a:pt x="1330" y="1"/>
                  </a:cubicBezTo>
                  <a:close/>
                </a:path>
              </a:pathLst>
            </a:custGeom>
            <a:solidFill>
              <a:srgbClr val="555555"/>
            </a:solidFill>
            <a:ln w="31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25"/>
            <p:cNvSpPr/>
            <p:nvPr/>
          </p:nvSpPr>
          <p:spPr>
            <a:xfrm>
              <a:off x="821869" y="3969197"/>
              <a:ext cx="311915" cy="43078"/>
            </a:xfrm>
            <a:custGeom>
              <a:avLst/>
              <a:gdLst/>
              <a:ahLst/>
              <a:cxnLst/>
              <a:rect l="l" t="t" r="r" b="b"/>
              <a:pathLst>
                <a:path w="9565" h="1321" extrusionOk="0">
                  <a:moveTo>
                    <a:pt x="7627" y="0"/>
                  </a:moveTo>
                  <a:cubicBezTo>
                    <a:pt x="5725" y="0"/>
                    <a:pt x="3797" y="90"/>
                    <a:pt x="1890" y="90"/>
                  </a:cubicBezTo>
                  <a:cubicBezTo>
                    <a:pt x="1257" y="90"/>
                    <a:pt x="627" y="80"/>
                    <a:pt x="1" y="54"/>
                  </a:cubicBezTo>
                  <a:lnTo>
                    <a:pt x="1" y="54"/>
                  </a:lnTo>
                  <a:cubicBezTo>
                    <a:pt x="96" y="497"/>
                    <a:pt x="127" y="877"/>
                    <a:pt x="96" y="1321"/>
                  </a:cubicBezTo>
                  <a:cubicBezTo>
                    <a:pt x="1390" y="1093"/>
                    <a:pt x="2760" y="1025"/>
                    <a:pt x="4145" y="1025"/>
                  </a:cubicBezTo>
                  <a:cubicBezTo>
                    <a:pt x="5843" y="1025"/>
                    <a:pt x="7562" y="1127"/>
                    <a:pt x="9185" y="1162"/>
                  </a:cubicBezTo>
                  <a:cubicBezTo>
                    <a:pt x="9565" y="846"/>
                    <a:pt x="9470" y="371"/>
                    <a:pt x="9185" y="22"/>
                  </a:cubicBezTo>
                  <a:cubicBezTo>
                    <a:pt x="9163" y="22"/>
                    <a:pt x="9156" y="36"/>
                    <a:pt x="9145" y="36"/>
                  </a:cubicBezTo>
                  <a:cubicBezTo>
                    <a:pt x="9139" y="36"/>
                    <a:pt x="9132" y="33"/>
                    <a:pt x="9121" y="22"/>
                  </a:cubicBezTo>
                  <a:cubicBezTo>
                    <a:pt x="8626" y="7"/>
                    <a:pt x="8127" y="0"/>
                    <a:pt x="7627" y="0"/>
                  </a:cubicBezTo>
                  <a:close/>
                </a:path>
              </a:pathLst>
            </a:custGeom>
            <a:solidFill>
              <a:srgbClr val="FFF8CD"/>
            </a:solidFill>
            <a:ln w="31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25"/>
            <p:cNvSpPr/>
            <p:nvPr/>
          </p:nvSpPr>
          <p:spPr>
            <a:xfrm>
              <a:off x="436679" y="3819452"/>
              <a:ext cx="372276" cy="368526"/>
            </a:xfrm>
            <a:custGeom>
              <a:avLst/>
              <a:gdLst/>
              <a:ahLst/>
              <a:cxnLst/>
              <a:rect l="l" t="t" r="r" b="b"/>
              <a:pathLst>
                <a:path w="11416" h="11301" extrusionOk="0">
                  <a:moveTo>
                    <a:pt x="6365" y="561"/>
                  </a:moveTo>
                  <a:cubicBezTo>
                    <a:pt x="7316" y="687"/>
                    <a:pt x="8266" y="1067"/>
                    <a:pt x="8931" y="1764"/>
                  </a:cubicBezTo>
                  <a:cubicBezTo>
                    <a:pt x="9051" y="1884"/>
                    <a:pt x="8953" y="2040"/>
                    <a:pt x="8829" y="2040"/>
                  </a:cubicBezTo>
                  <a:cubicBezTo>
                    <a:pt x="8790" y="2040"/>
                    <a:pt x="8747" y="2024"/>
                    <a:pt x="8709" y="1986"/>
                  </a:cubicBezTo>
                  <a:cubicBezTo>
                    <a:pt x="7981" y="1352"/>
                    <a:pt x="7284" y="972"/>
                    <a:pt x="6334" y="751"/>
                  </a:cubicBezTo>
                  <a:cubicBezTo>
                    <a:pt x="6239" y="719"/>
                    <a:pt x="6239" y="561"/>
                    <a:pt x="6365" y="561"/>
                  </a:cubicBezTo>
                  <a:close/>
                  <a:moveTo>
                    <a:pt x="5935" y="1209"/>
                  </a:moveTo>
                  <a:cubicBezTo>
                    <a:pt x="6771" y="1209"/>
                    <a:pt x="7579" y="1528"/>
                    <a:pt x="8139" y="2144"/>
                  </a:cubicBezTo>
                  <a:cubicBezTo>
                    <a:pt x="8237" y="2267"/>
                    <a:pt x="8106" y="2447"/>
                    <a:pt x="7998" y="2447"/>
                  </a:cubicBezTo>
                  <a:cubicBezTo>
                    <a:pt x="7967" y="2447"/>
                    <a:pt x="7938" y="2433"/>
                    <a:pt x="7917" y="2397"/>
                  </a:cubicBezTo>
                  <a:cubicBezTo>
                    <a:pt x="7339" y="1758"/>
                    <a:pt x="6614" y="1382"/>
                    <a:pt x="5743" y="1382"/>
                  </a:cubicBezTo>
                  <a:cubicBezTo>
                    <a:pt x="5708" y="1382"/>
                    <a:pt x="5673" y="1383"/>
                    <a:pt x="5637" y="1384"/>
                  </a:cubicBezTo>
                  <a:cubicBezTo>
                    <a:pt x="5625" y="1392"/>
                    <a:pt x="5614" y="1395"/>
                    <a:pt x="5603" y="1395"/>
                  </a:cubicBezTo>
                  <a:cubicBezTo>
                    <a:pt x="5529" y="1395"/>
                    <a:pt x="5495" y="1226"/>
                    <a:pt x="5605" y="1226"/>
                  </a:cubicBezTo>
                  <a:cubicBezTo>
                    <a:pt x="5716" y="1215"/>
                    <a:pt x="5826" y="1209"/>
                    <a:pt x="5935" y="1209"/>
                  </a:cubicBezTo>
                  <a:close/>
                  <a:moveTo>
                    <a:pt x="5858" y="0"/>
                  </a:moveTo>
                  <a:cubicBezTo>
                    <a:pt x="5259" y="0"/>
                    <a:pt x="4668" y="162"/>
                    <a:pt x="4117" y="529"/>
                  </a:cubicBezTo>
                  <a:cubicBezTo>
                    <a:pt x="4117" y="529"/>
                    <a:pt x="4054" y="529"/>
                    <a:pt x="4117" y="561"/>
                  </a:cubicBezTo>
                  <a:lnTo>
                    <a:pt x="4085" y="561"/>
                  </a:lnTo>
                  <a:cubicBezTo>
                    <a:pt x="4022" y="592"/>
                    <a:pt x="3990" y="592"/>
                    <a:pt x="3959" y="656"/>
                  </a:cubicBezTo>
                  <a:cubicBezTo>
                    <a:pt x="3895" y="687"/>
                    <a:pt x="3864" y="687"/>
                    <a:pt x="3832" y="687"/>
                  </a:cubicBezTo>
                  <a:cubicBezTo>
                    <a:pt x="1552" y="1922"/>
                    <a:pt x="0" y="4582"/>
                    <a:pt x="633" y="7179"/>
                  </a:cubicBezTo>
                  <a:cubicBezTo>
                    <a:pt x="1219" y="9645"/>
                    <a:pt x="3663" y="11300"/>
                    <a:pt x="6129" y="11300"/>
                  </a:cubicBezTo>
                  <a:cubicBezTo>
                    <a:pt x="6197" y="11300"/>
                    <a:pt x="6265" y="11299"/>
                    <a:pt x="6334" y="11296"/>
                  </a:cubicBezTo>
                  <a:cubicBezTo>
                    <a:pt x="9152" y="11170"/>
                    <a:pt x="11306" y="8541"/>
                    <a:pt x="11338" y="5786"/>
                  </a:cubicBezTo>
                  <a:cubicBezTo>
                    <a:pt x="11415" y="3297"/>
                    <a:pt x="8563" y="0"/>
                    <a:pt x="5858" y="0"/>
                  </a:cubicBezTo>
                  <a:close/>
                </a:path>
              </a:pathLst>
            </a:custGeom>
            <a:solidFill>
              <a:srgbClr val="FFF8CD"/>
            </a:solidFill>
            <a:ln w="31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25"/>
            <p:cNvSpPr/>
            <p:nvPr/>
          </p:nvSpPr>
          <p:spPr>
            <a:xfrm>
              <a:off x="640101" y="3837713"/>
              <a:ext cx="91732" cy="48295"/>
            </a:xfrm>
            <a:custGeom>
              <a:avLst/>
              <a:gdLst/>
              <a:ahLst/>
              <a:cxnLst/>
              <a:rect l="l" t="t" r="r" b="b"/>
              <a:pathLst>
                <a:path w="2813" h="1481" extrusionOk="0">
                  <a:moveTo>
                    <a:pt x="159" y="1"/>
                  </a:moveTo>
                  <a:cubicBezTo>
                    <a:pt x="32" y="1"/>
                    <a:pt x="1" y="159"/>
                    <a:pt x="127" y="222"/>
                  </a:cubicBezTo>
                  <a:cubicBezTo>
                    <a:pt x="1046" y="412"/>
                    <a:pt x="1774" y="792"/>
                    <a:pt x="2471" y="1426"/>
                  </a:cubicBezTo>
                  <a:cubicBezTo>
                    <a:pt x="2509" y="1464"/>
                    <a:pt x="2552" y="1480"/>
                    <a:pt x="2591" y="1480"/>
                  </a:cubicBezTo>
                  <a:cubicBezTo>
                    <a:pt x="2715" y="1480"/>
                    <a:pt x="2813" y="1324"/>
                    <a:pt x="2693" y="1204"/>
                  </a:cubicBezTo>
                  <a:cubicBezTo>
                    <a:pt x="1996" y="539"/>
                    <a:pt x="1078" y="127"/>
                    <a:pt x="159" y="1"/>
                  </a:cubicBezTo>
                  <a:close/>
                </a:path>
              </a:pathLst>
            </a:custGeom>
            <a:solidFill>
              <a:srgbClr val="555555"/>
            </a:solidFill>
            <a:ln w="31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25"/>
            <p:cNvSpPr/>
            <p:nvPr/>
          </p:nvSpPr>
          <p:spPr>
            <a:xfrm>
              <a:off x="615317" y="3860149"/>
              <a:ext cx="90004" cy="39132"/>
            </a:xfrm>
            <a:custGeom>
              <a:avLst/>
              <a:gdLst/>
              <a:ahLst/>
              <a:cxnLst/>
              <a:rect l="l" t="t" r="r" b="b"/>
              <a:pathLst>
                <a:path w="2760" h="1200" extrusionOk="0">
                  <a:moveTo>
                    <a:pt x="591" y="1"/>
                  </a:moveTo>
                  <a:cubicBezTo>
                    <a:pt x="428" y="1"/>
                    <a:pt x="262" y="14"/>
                    <a:pt x="96" y="41"/>
                  </a:cubicBezTo>
                  <a:cubicBezTo>
                    <a:pt x="1" y="41"/>
                    <a:pt x="1" y="199"/>
                    <a:pt x="127" y="199"/>
                  </a:cubicBezTo>
                  <a:cubicBezTo>
                    <a:pt x="221" y="190"/>
                    <a:pt x="314" y="185"/>
                    <a:pt x="405" y="185"/>
                  </a:cubicBezTo>
                  <a:cubicBezTo>
                    <a:pt x="1205" y="185"/>
                    <a:pt x="1899" y="552"/>
                    <a:pt x="2439" y="1149"/>
                  </a:cubicBezTo>
                  <a:cubicBezTo>
                    <a:pt x="2475" y="1185"/>
                    <a:pt x="2511" y="1199"/>
                    <a:pt x="2546" y="1199"/>
                  </a:cubicBezTo>
                  <a:cubicBezTo>
                    <a:pt x="2667" y="1199"/>
                    <a:pt x="2759" y="1019"/>
                    <a:pt x="2661" y="896"/>
                  </a:cubicBezTo>
                  <a:cubicBezTo>
                    <a:pt x="2135" y="317"/>
                    <a:pt x="1391" y="1"/>
                    <a:pt x="591" y="1"/>
                  </a:cubicBezTo>
                  <a:close/>
                </a:path>
              </a:pathLst>
            </a:custGeom>
            <a:solidFill>
              <a:srgbClr val="555555"/>
            </a:solidFill>
            <a:ln w="31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25"/>
            <p:cNvSpPr/>
            <p:nvPr/>
          </p:nvSpPr>
          <p:spPr>
            <a:xfrm>
              <a:off x="376775" y="3605074"/>
              <a:ext cx="179714" cy="247119"/>
            </a:xfrm>
            <a:custGeom>
              <a:avLst/>
              <a:gdLst/>
              <a:ahLst/>
              <a:cxnLst/>
              <a:rect l="l" t="t" r="r" b="b"/>
              <a:pathLst>
                <a:path w="5511" h="7578" extrusionOk="0">
                  <a:moveTo>
                    <a:pt x="681" y="0"/>
                  </a:moveTo>
                  <a:cubicBezTo>
                    <a:pt x="403" y="0"/>
                    <a:pt x="120" y="157"/>
                    <a:pt x="32" y="421"/>
                  </a:cubicBezTo>
                  <a:cubicBezTo>
                    <a:pt x="32" y="452"/>
                    <a:pt x="32" y="484"/>
                    <a:pt x="0" y="484"/>
                  </a:cubicBezTo>
                  <a:lnTo>
                    <a:pt x="95" y="579"/>
                  </a:lnTo>
                  <a:cubicBezTo>
                    <a:pt x="1457" y="2954"/>
                    <a:pt x="2945" y="5234"/>
                    <a:pt x="4434" y="7546"/>
                  </a:cubicBezTo>
                  <a:cubicBezTo>
                    <a:pt x="4466" y="7546"/>
                    <a:pt x="4466" y="7578"/>
                    <a:pt x="4466" y="7578"/>
                  </a:cubicBezTo>
                  <a:cubicBezTo>
                    <a:pt x="4751" y="7388"/>
                    <a:pt x="5067" y="7230"/>
                    <a:pt x="5384" y="7071"/>
                  </a:cubicBezTo>
                  <a:cubicBezTo>
                    <a:pt x="5352" y="6945"/>
                    <a:pt x="5384" y="6818"/>
                    <a:pt x="5511" y="6755"/>
                  </a:cubicBezTo>
                  <a:cubicBezTo>
                    <a:pt x="3769" y="4791"/>
                    <a:pt x="2375" y="2638"/>
                    <a:pt x="1267" y="389"/>
                  </a:cubicBezTo>
                  <a:cubicBezTo>
                    <a:pt x="1235" y="389"/>
                    <a:pt x="1235" y="326"/>
                    <a:pt x="1235" y="326"/>
                  </a:cubicBezTo>
                  <a:cubicBezTo>
                    <a:pt x="1123" y="101"/>
                    <a:pt x="904" y="0"/>
                    <a:pt x="681" y="0"/>
                  </a:cubicBezTo>
                  <a:close/>
                </a:path>
              </a:pathLst>
            </a:custGeom>
            <a:solidFill>
              <a:srgbClr val="FFF8CD"/>
            </a:solidFill>
            <a:ln w="31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25"/>
            <p:cNvSpPr/>
            <p:nvPr/>
          </p:nvSpPr>
          <p:spPr>
            <a:xfrm>
              <a:off x="401559" y="4160944"/>
              <a:ext cx="154930" cy="279533"/>
            </a:xfrm>
            <a:custGeom>
              <a:avLst/>
              <a:gdLst/>
              <a:ahLst/>
              <a:cxnLst/>
              <a:rect l="l" t="t" r="r" b="b"/>
              <a:pathLst>
                <a:path w="4751" h="8572" extrusionOk="0">
                  <a:moveTo>
                    <a:pt x="3357" y="1"/>
                  </a:moveTo>
                  <a:cubicBezTo>
                    <a:pt x="2217" y="2693"/>
                    <a:pt x="1330" y="5606"/>
                    <a:pt x="0" y="8140"/>
                  </a:cubicBezTo>
                  <a:cubicBezTo>
                    <a:pt x="109" y="8401"/>
                    <a:pt x="367" y="8572"/>
                    <a:pt x="630" y="8572"/>
                  </a:cubicBezTo>
                  <a:cubicBezTo>
                    <a:pt x="751" y="8572"/>
                    <a:pt x="873" y="8536"/>
                    <a:pt x="982" y="8456"/>
                  </a:cubicBezTo>
                  <a:lnTo>
                    <a:pt x="1109" y="8456"/>
                  </a:lnTo>
                  <a:cubicBezTo>
                    <a:pt x="2122" y="5860"/>
                    <a:pt x="3389" y="3231"/>
                    <a:pt x="4751" y="793"/>
                  </a:cubicBezTo>
                  <a:cubicBezTo>
                    <a:pt x="4244" y="603"/>
                    <a:pt x="3801" y="318"/>
                    <a:pt x="3357" y="1"/>
                  </a:cubicBezTo>
                  <a:close/>
                </a:path>
              </a:pathLst>
            </a:custGeom>
            <a:solidFill>
              <a:srgbClr val="FFF8CD"/>
            </a:solidFill>
            <a:ln w="23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25"/>
            <p:cNvSpPr/>
            <p:nvPr/>
          </p:nvSpPr>
          <p:spPr>
            <a:xfrm>
              <a:off x="262118" y="4376267"/>
              <a:ext cx="219302" cy="172898"/>
            </a:xfrm>
            <a:custGeom>
              <a:avLst/>
              <a:gdLst/>
              <a:ahLst/>
              <a:cxnLst/>
              <a:rect l="l" t="t" r="r" b="b"/>
              <a:pathLst>
                <a:path w="6725" h="5302" extrusionOk="0">
                  <a:moveTo>
                    <a:pt x="2217" y="3369"/>
                  </a:moveTo>
                  <a:cubicBezTo>
                    <a:pt x="2227" y="3369"/>
                    <a:pt x="2238" y="3371"/>
                    <a:pt x="2249" y="3374"/>
                  </a:cubicBezTo>
                  <a:cubicBezTo>
                    <a:pt x="2503" y="3437"/>
                    <a:pt x="2756" y="3564"/>
                    <a:pt x="3009" y="3659"/>
                  </a:cubicBezTo>
                  <a:cubicBezTo>
                    <a:pt x="3168" y="3690"/>
                    <a:pt x="3295" y="3754"/>
                    <a:pt x="3453" y="3817"/>
                  </a:cubicBezTo>
                  <a:cubicBezTo>
                    <a:pt x="3589" y="3871"/>
                    <a:pt x="3538" y="4090"/>
                    <a:pt x="3420" y="4090"/>
                  </a:cubicBezTo>
                  <a:cubicBezTo>
                    <a:pt x="3401" y="4090"/>
                    <a:pt x="3380" y="4084"/>
                    <a:pt x="3358" y="4070"/>
                  </a:cubicBezTo>
                  <a:cubicBezTo>
                    <a:pt x="3231" y="4007"/>
                    <a:pt x="3073" y="3975"/>
                    <a:pt x="2914" y="3912"/>
                  </a:cubicBezTo>
                  <a:lnTo>
                    <a:pt x="2883" y="3880"/>
                  </a:lnTo>
                  <a:cubicBezTo>
                    <a:pt x="2661" y="3817"/>
                    <a:pt x="2408" y="3690"/>
                    <a:pt x="2186" y="3564"/>
                  </a:cubicBezTo>
                  <a:cubicBezTo>
                    <a:pt x="2071" y="3506"/>
                    <a:pt x="2113" y="3369"/>
                    <a:pt x="2217" y="3369"/>
                  </a:cubicBezTo>
                  <a:close/>
                  <a:moveTo>
                    <a:pt x="1313" y="3327"/>
                  </a:moveTo>
                  <a:cubicBezTo>
                    <a:pt x="1341" y="3327"/>
                    <a:pt x="1370" y="3341"/>
                    <a:pt x="1394" y="3374"/>
                  </a:cubicBezTo>
                  <a:cubicBezTo>
                    <a:pt x="2028" y="4039"/>
                    <a:pt x="2724" y="4229"/>
                    <a:pt x="3611" y="4387"/>
                  </a:cubicBezTo>
                  <a:cubicBezTo>
                    <a:pt x="3770" y="4450"/>
                    <a:pt x="3675" y="4672"/>
                    <a:pt x="3548" y="4672"/>
                  </a:cubicBezTo>
                  <a:cubicBezTo>
                    <a:pt x="3485" y="4679"/>
                    <a:pt x="3423" y="4682"/>
                    <a:pt x="3360" y="4682"/>
                  </a:cubicBezTo>
                  <a:cubicBezTo>
                    <a:pt x="2538" y="4682"/>
                    <a:pt x="1736" y="4121"/>
                    <a:pt x="1236" y="3532"/>
                  </a:cubicBezTo>
                  <a:cubicBezTo>
                    <a:pt x="1166" y="3438"/>
                    <a:pt x="1234" y="3327"/>
                    <a:pt x="1313" y="3327"/>
                  </a:cubicBezTo>
                  <a:close/>
                  <a:moveTo>
                    <a:pt x="3353" y="1"/>
                  </a:moveTo>
                  <a:cubicBezTo>
                    <a:pt x="2695" y="1"/>
                    <a:pt x="2044" y="105"/>
                    <a:pt x="1458" y="428"/>
                  </a:cubicBezTo>
                  <a:cubicBezTo>
                    <a:pt x="254" y="1157"/>
                    <a:pt x="1" y="2709"/>
                    <a:pt x="698" y="3880"/>
                  </a:cubicBezTo>
                  <a:cubicBezTo>
                    <a:pt x="1287" y="4871"/>
                    <a:pt x="2260" y="5302"/>
                    <a:pt x="3220" y="5302"/>
                  </a:cubicBezTo>
                  <a:cubicBezTo>
                    <a:pt x="4994" y="5302"/>
                    <a:pt x="6724" y="3832"/>
                    <a:pt x="5923" y="1695"/>
                  </a:cubicBezTo>
                  <a:lnTo>
                    <a:pt x="5923" y="1695"/>
                  </a:lnTo>
                  <a:cubicBezTo>
                    <a:pt x="5860" y="1917"/>
                    <a:pt x="5765" y="2107"/>
                    <a:pt x="5670" y="2265"/>
                  </a:cubicBezTo>
                  <a:cubicBezTo>
                    <a:pt x="5622" y="2329"/>
                    <a:pt x="5551" y="2360"/>
                    <a:pt x="5480" y="2360"/>
                  </a:cubicBezTo>
                  <a:cubicBezTo>
                    <a:pt x="5408" y="2360"/>
                    <a:pt x="5337" y="2329"/>
                    <a:pt x="5290" y="2265"/>
                  </a:cubicBezTo>
                  <a:cubicBezTo>
                    <a:pt x="5158" y="2331"/>
                    <a:pt x="5018" y="2361"/>
                    <a:pt x="4880" y="2361"/>
                  </a:cubicBezTo>
                  <a:cubicBezTo>
                    <a:pt x="4355" y="2361"/>
                    <a:pt x="3859" y="1924"/>
                    <a:pt x="3960" y="1347"/>
                  </a:cubicBezTo>
                  <a:cubicBezTo>
                    <a:pt x="3978" y="1310"/>
                    <a:pt x="4018" y="1294"/>
                    <a:pt x="4061" y="1294"/>
                  </a:cubicBezTo>
                  <a:cubicBezTo>
                    <a:pt x="4092" y="1294"/>
                    <a:pt x="4123" y="1302"/>
                    <a:pt x="4150" y="1315"/>
                  </a:cubicBezTo>
                  <a:cubicBezTo>
                    <a:pt x="4245" y="872"/>
                    <a:pt x="4340" y="492"/>
                    <a:pt x="4466" y="80"/>
                  </a:cubicBezTo>
                  <a:cubicBezTo>
                    <a:pt x="4100" y="34"/>
                    <a:pt x="3725" y="1"/>
                    <a:pt x="3353" y="1"/>
                  </a:cubicBezTo>
                  <a:close/>
                </a:path>
              </a:pathLst>
            </a:custGeom>
            <a:solidFill>
              <a:srgbClr val="FFF8CD"/>
            </a:solidFill>
            <a:ln w="23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25"/>
            <p:cNvSpPr/>
            <p:nvPr/>
          </p:nvSpPr>
          <p:spPr>
            <a:xfrm>
              <a:off x="220834" y="3473264"/>
              <a:ext cx="254065" cy="201367"/>
            </a:xfrm>
            <a:custGeom>
              <a:avLst/>
              <a:gdLst/>
              <a:ahLst/>
              <a:cxnLst/>
              <a:rect l="l" t="t" r="r" b="b"/>
              <a:pathLst>
                <a:path w="7791" h="6175" extrusionOk="0">
                  <a:moveTo>
                    <a:pt x="4596" y="532"/>
                  </a:moveTo>
                  <a:cubicBezTo>
                    <a:pt x="4605" y="532"/>
                    <a:pt x="4614" y="533"/>
                    <a:pt x="4624" y="536"/>
                  </a:cubicBezTo>
                  <a:cubicBezTo>
                    <a:pt x="5384" y="821"/>
                    <a:pt x="6049" y="1423"/>
                    <a:pt x="6366" y="2151"/>
                  </a:cubicBezTo>
                  <a:cubicBezTo>
                    <a:pt x="6387" y="2258"/>
                    <a:pt x="6278" y="2350"/>
                    <a:pt x="6176" y="2350"/>
                  </a:cubicBezTo>
                  <a:cubicBezTo>
                    <a:pt x="6127" y="2350"/>
                    <a:pt x="6080" y="2329"/>
                    <a:pt x="6049" y="2278"/>
                  </a:cubicBezTo>
                  <a:cubicBezTo>
                    <a:pt x="5669" y="1613"/>
                    <a:pt x="5257" y="1042"/>
                    <a:pt x="4561" y="789"/>
                  </a:cubicBezTo>
                  <a:cubicBezTo>
                    <a:pt x="4443" y="701"/>
                    <a:pt x="4489" y="532"/>
                    <a:pt x="4596" y="532"/>
                  </a:cubicBezTo>
                  <a:close/>
                  <a:moveTo>
                    <a:pt x="3776" y="1"/>
                  </a:moveTo>
                  <a:cubicBezTo>
                    <a:pt x="3228" y="1"/>
                    <a:pt x="2682" y="89"/>
                    <a:pt x="2185" y="251"/>
                  </a:cubicBezTo>
                  <a:cubicBezTo>
                    <a:pt x="0" y="1011"/>
                    <a:pt x="602" y="3544"/>
                    <a:pt x="1805" y="4811"/>
                  </a:cubicBezTo>
                  <a:cubicBezTo>
                    <a:pt x="2663" y="5730"/>
                    <a:pt x="3816" y="6174"/>
                    <a:pt x="5007" y="6174"/>
                  </a:cubicBezTo>
                  <a:cubicBezTo>
                    <a:pt x="5048" y="6174"/>
                    <a:pt x="5089" y="6174"/>
                    <a:pt x="5131" y="6173"/>
                  </a:cubicBezTo>
                  <a:lnTo>
                    <a:pt x="4434" y="4843"/>
                  </a:lnTo>
                  <a:cubicBezTo>
                    <a:pt x="4339" y="4684"/>
                    <a:pt x="4466" y="4526"/>
                    <a:pt x="4592" y="4494"/>
                  </a:cubicBezTo>
                  <a:cubicBezTo>
                    <a:pt x="4561" y="4463"/>
                    <a:pt x="4561" y="4431"/>
                    <a:pt x="4561" y="4368"/>
                  </a:cubicBezTo>
                  <a:cubicBezTo>
                    <a:pt x="4585" y="3881"/>
                    <a:pt x="5003" y="3637"/>
                    <a:pt x="5454" y="3637"/>
                  </a:cubicBezTo>
                  <a:cubicBezTo>
                    <a:pt x="5589" y="3637"/>
                    <a:pt x="5727" y="3659"/>
                    <a:pt x="5859" y="3703"/>
                  </a:cubicBezTo>
                  <a:cubicBezTo>
                    <a:pt x="5925" y="3620"/>
                    <a:pt x="6017" y="3572"/>
                    <a:pt x="6104" y="3572"/>
                  </a:cubicBezTo>
                  <a:cubicBezTo>
                    <a:pt x="6183" y="3572"/>
                    <a:pt x="6257" y="3612"/>
                    <a:pt x="6302" y="3703"/>
                  </a:cubicBezTo>
                  <a:lnTo>
                    <a:pt x="6777" y="4653"/>
                  </a:lnTo>
                  <a:cubicBezTo>
                    <a:pt x="7791" y="3481"/>
                    <a:pt x="7442" y="1613"/>
                    <a:pt x="6176" y="694"/>
                  </a:cubicBezTo>
                  <a:cubicBezTo>
                    <a:pt x="5483" y="213"/>
                    <a:pt x="4626" y="1"/>
                    <a:pt x="3776" y="1"/>
                  </a:cubicBezTo>
                  <a:close/>
                </a:path>
              </a:pathLst>
            </a:custGeom>
            <a:solidFill>
              <a:srgbClr val="FFF8CD"/>
            </a:solidFill>
            <a:ln w="31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25"/>
            <p:cNvSpPr/>
            <p:nvPr/>
          </p:nvSpPr>
          <p:spPr>
            <a:xfrm>
              <a:off x="364709" y="3488330"/>
              <a:ext cx="65807" cy="60557"/>
            </a:xfrm>
            <a:custGeom>
              <a:avLst/>
              <a:gdLst/>
              <a:ahLst/>
              <a:cxnLst/>
              <a:rect l="l" t="t" r="r" b="b"/>
              <a:pathLst>
                <a:path w="2018" h="1857" extrusionOk="0">
                  <a:moveTo>
                    <a:pt x="141" y="0"/>
                  </a:moveTo>
                  <a:cubicBezTo>
                    <a:pt x="41" y="0"/>
                    <a:pt x="1" y="204"/>
                    <a:pt x="85" y="232"/>
                  </a:cubicBezTo>
                  <a:cubicBezTo>
                    <a:pt x="845" y="580"/>
                    <a:pt x="1257" y="1119"/>
                    <a:pt x="1637" y="1784"/>
                  </a:cubicBezTo>
                  <a:cubicBezTo>
                    <a:pt x="1678" y="1835"/>
                    <a:pt x="1736" y="1857"/>
                    <a:pt x="1792" y="1857"/>
                  </a:cubicBezTo>
                  <a:cubicBezTo>
                    <a:pt x="1909" y="1857"/>
                    <a:pt x="2018" y="1764"/>
                    <a:pt x="1954" y="1657"/>
                  </a:cubicBezTo>
                  <a:cubicBezTo>
                    <a:pt x="1637" y="961"/>
                    <a:pt x="940" y="359"/>
                    <a:pt x="180" y="10"/>
                  </a:cubicBezTo>
                  <a:cubicBezTo>
                    <a:pt x="166" y="3"/>
                    <a:pt x="153" y="0"/>
                    <a:pt x="141" y="0"/>
                  </a:cubicBezTo>
                  <a:close/>
                </a:path>
              </a:pathLst>
            </a:custGeom>
            <a:solidFill>
              <a:srgbClr val="555555"/>
            </a:solidFill>
            <a:ln w="31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25"/>
            <p:cNvSpPr/>
            <p:nvPr/>
          </p:nvSpPr>
          <p:spPr>
            <a:xfrm>
              <a:off x="300076" y="4485185"/>
              <a:ext cx="84982" cy="43795"/>
            </a:xfrm>
            <a:custGeom>
              <a:avLst/>
              <a:gdLst/>
              <a:ahLst/>
              <a:cxnLst/>
              <a:rect l="l" t="t" r="r" b="b"/>
              <a:pathLst>
                <a:path w="2606" h="1343" extrusionOk="0">
                  <a:moveTo>
                    <a:pt x="141" y="0"/>
                  </a:moveTo>
                  <a:cubicBezTo>
                    <a:pt x="55" y="0"/>
                    <a:pt x="0" y="96"/>
                    <a:pt x="72" y="192"/>
                  </a:cubicBezTo>
                  <a:cubicBezTo>
                    <a:pt x="571" y="808"/>
                    <a:pt x="1395" y="1342"/>
                    <a:pt x="2194" y="1342"/>
                  </a:cubicBezTo>
                  <a:cubicBezTo>
                    <a:pt x="2257" y="1342"/>
                    <a:pt x="2321" y="1339"/>
                    <a:pt x="2384" y="1332"/>
                  </a:cubicBezTo>
                  <a:cubicBezTo>
                    <a:pt x="2542" y="1300"/>
                    <a:pt x="2606" y="1110"/>
                    <a:pt x="2447" y="1047"/>
                  </a:cubicBezTo>
                  <a:cubicBezTo>
                    <a:pt x="1560" y="889"/>
                    <a:pt x="864" y="699"/>
                    <a:pt x="230" y="34"/>
                  </a:cubicBezTo>
                  <a:cubicBezTo>
                    <a:pt x="199" y="10"/>
                    <a:pt x="169" y="0"/>
                    <a:pt x="141" y="0"/>
                  </a:cubicBezTo>
                  <a:close/>
                </a:path>
              </a:pathLst>
            </a:custGeom>
            <a:solidFill>
              <a:srgbClr val="555555"/>
            </a:solidFill>
            <a:ln w="23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25"/>
            <p:cNvSpPr/>
            <p:nvPr/>
          </p:nvSpPr>
          <p:spPr>
            <a:xfrm>
              <a:off x="329588" y="4486163"/>
              <a:ext cx="49730" cy="23186"/>
            </a:xfrm>
            <a:custGeom>
              <a:avLst/>
              <a:gdLst/>
              <a:ahLst/>
              <a:cxnLst/>
              <a:rect l="l" t="t" r="r" b="b"/>
              <a:pathLst>
                <a:path w="1525" h="711" extrusionOk="0">
                  <a:moveTo>
                    <a:pt x="153" y="0"/>
                  </a:moveTo>
                  <a:cubicBezTo>
                    <a:pt x="45" y="0"/>
                    <a:pt x="0" y="164"/>
                    <a:pt x="117" y="194"/>
                  </a:cubicBezTo>
                  <a:cubicBezTo>
                    <a:pt x="339" y="320"/>
                    <a:pt x="592" y="384"/>
                    <a:pt x="814" y="510"/>
                  </a:cubicBezTo>
                  <a:cubicBezTo>
                    <a:pt x="814" y="542"/>
                    <a:pt x="845" y="542"/>
                    <a:pt x="845" y="542"/>
                  </a:cubicBezTo>
                  <a:cubicBezTo>
                    <a:pt x="1004" y="605"/>
                    <a:pt x="1131" y="669"/>
                    <a:pt x="1289" y="700"/>
                  </a:cubicBezTo>
                  <a:cubicBezTo>
                    <a:pt x="1306" y="707"/>
                    <a:pt x="1323" y="710"/>
                    <a:pt x="1338" y="710"/>
                  </a:cubicBezTo>
                  <a:cubicBezTo>
                    <a:pt x="1465" y="710"/>
                    <a:pt x="1525" y="503"/>
                    <a:pt x="1384" y="447"/>
                  </a:cubicBezTo>
                  <a:cubicBezTo>
                    <a:pt x="1257" y="384"/>
                    <a:pt x="1099" y="352"/>
                    <a:pt x="940" y="289"/>
                  </a:cubicBezTo>
                  <a:cubicBezTo>
                    <a:pt x="687" y="194"/>
                    <a:pt x="434" y="67"/>
                    <a:pt x="180" y="4"/>
                  </a:cubicBezTo>
                  <a:cubicBezTo>
                    <a:pt x="171" y="1"/>
                    <a:pt x="161" y="0"/>
                    <a:pt x="153" y="0"/>
                  </a:cubicBezTo>
                  <a:close/>
                </a:path>
              </a:pathLst>
            </a:custGeom>
            <a:solidFill>
              <a:srgbClr val="555555"/>
            </a:solidFill>
            <a:ln w="23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4" name="Google Shape;364;p25"/>
          <p:cNvGrpSpPr/>
          <p:nvPr/>
        </p:nvGrpSpPr>
        <p:grpSpPr>
          <a:xfrm>
            <a:off x="922752" y="1093463"/>
            <a:ext cx="208639" cy="191095"/>
            <a:chOff x="922752" y="1302713"/>
            <a:chExt cx="208639" cy="191095"/>
          </a:xfrm>
        </p:grpSpPr>
        <p:sp>
          <p:nvSpPr>
            <p:cNvPr id="365" name="Google Shape;365;p25"/>
            <p:cNvSpPr/>
            <p:nvPr/>
          </p:nvSpPr>
          <p:spPr>
            <a:xfrm>
              <a:off x="926698" y="1321724"/>
              <a:ext cx="187149" cy="153495"/>
            </a:xfrm>
            <a:custGeom>
              <a:avLst/>
              <a:gdLst/>
              <a:ahLst/>
              <a:cxnLst/>
              <a:rect l="l" t="t" r="r" b="b"/>
              <a:pathLst>
                <a:path w="5739" h="4707" extrusionOk="0">
                  <a:moveTo>
                    <a:pt x="2655" y="1"/>
                  </a:moveTo>
                  <a:cubicBezTo>
                    <a:pt x="2375" y="1"/>
                    <a:pt x="2090" y="34"/>
                    <a:pt x="1811" y="99"/>
                  </a:cubicBezTo>
                  <a:lnTo>
                    <a:pt x="1780" y="99"/>
                  </a:lnTo>
                  <a:cubicBezTo>
                    <a:pt x="1780" y="162"/>
                    <a:pt x="1780" y="257"/>
                    <a:pt x="1685" y="289"/>
                  </a:cubicBezTo>
                  <a:cubicBezTo>
                    <a:pt x="1" y="1752"/>
                    <a:pt x="820" y="4707"/>
                    <a:pt x="2840" y="4707"/>
                  </a:cubicBezTo>
                  <a:cubicBezTo>
                    <a:pt x="3138" y="4707"/>
                    <a:pt x="3461" y="4643"/>
                    <a:pt x="3807" y="4501"/>
                  </a:cubicBezTo>
                  <a:cubicBezTo>
                    <a:pt x="4915" y="4026"/>
                    <a:pt x="5738" y="2790"/>
                    <a:pt x="5232" y="1555"/>
                  </a:cubicBezTo>
                  <a:cubicBezTo>
                    <a:pt x="4778" y="498"/>
                    <a:pt x="3744" y="1"/>
                    <a:pt x="2655" y="1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25"/>
            <p:cNvSpPr/>
            <p:nvPr/>
          </p:nvSpPr>
          <p:spPr>
            <a:xfrm>
              <a:off x="922752" y="1302713"/>
              <a:ext cx="208639" cy="191095"/>
            </a:xfrm>
            <a:custGeom>
              <a:avLst/>
              <a:gdLst/>
              <a:ahLst/>
              <a:cxnLst/>
              <a:rect l="l" t="t" r="r" b="b"/>
              <a:pathLst>
                <a:path w="6398" h="5860" extrusionOk="0">
                  <a:moveTo>
                    <a:pt x="2755" y="640"/>
                  </a:moveTo>
                  <a:cubicBezTo>
                    <a:pt x="3796" y="640"/>
                    <a:pt x="4843" y="1105"/>
                    <a:pt x="5289" y="2170"/>
                  </a:cubicBezTo>
                  <a:cubicBezTo>
                    <a:pt x="5511" y="2645"/>
                    <a:pt x="5511" y="3183"/>
                    <a:pt x="5289" y="3658"/>
                  </a:cubicBezTo>
                  <a:cubicBezTo>
                    <a:pt x="5068" y="4229"/>
                    <a:pt x="4498" y="4767"/>
                    <a:pt x="3864" y="5020"/>
                  </a:cubicBezTo>
                  <a:cubicBezTo>
                    <a:pt x="3540" y="5158"/>
                    <a:pt x="3224" y="5225"/>
                    <a:pt x="2926" y="5225"/>
                  </a:cubicBezTo>
                  <a:cubicBezTo>
                    <a:pt x="2266" y="5225"/>
                    <a:pt x="1692" y="4893"/>
                    <a:pt x="1299" y="4260"/>
                  </a:cubicBezTo>
                  <a:cubicBezTo>
                    <a:pt x="761" y="3373"/>
                    <a:pt x="761" y="1853"/>
                    <a:pt x="1806" y="935"/>
                  </a:cubicBezTo>
                  <a:cubicBezTo>
                    <a:pt x="1869" y="903"/>
                    <a:pt x="1901" y="840"/>
                    <a:pt x="1901" y="745"/>
                  </a:cubicBezTo>
                  <a:cubicBezTo>
                    <a:pt x="2176" y="676"/>
                    <a:pt x="2466" y="640"/>
                    <a:pt x="2755" y="640"/>
                  </a:cubicBezTo>
                  <a:close/>
                  <a:moveTo>
                    <a:pt x="3042" y="0"/>
                  </a:moveTo>
                  <a:cubicBezTo>
                    <a:pt x="2599" y="0"/>
                    <a:pt x="2180" y="122"/>
                    <a:pt x="1806" y="365"/>
                  </a:cubicBezTo>
                  <a:cubicBezTo>
                    <a:pt x="1774" y="365"/>
                    <a:pt x="1774" y="397"/>
                    <a:pt x="1774" y="397"/>
                  </a:cubicBezTo>
                  <a:cubicBezTo>
                    <a:pt x="1742" y="381"/>
                    <a:pt x="1695" y="373"/>
                    <a:pt x="1647" y="373"/>
                  </a:cubicBezTo>
                  <a:cubicBezTo>
                    <a:pt x="1600" y="373"/>
                    <a:pt x="1552" y="381"/>
                    <a:pt x="1521" y="397"/>
                  </a:cubicBezTo>
                  <a:cubicBezTo>
                    <a:pt x="1457" y="428"/>
                    <a:pt x="1426" y="428"/>
                    <a:pt x="1394" y="492"/>
                  </a:cubicBezTo>
                  <a:cubicBezTo>
                    <a:pt x="159" y="1347"/>
                    <a:pt x="1" y="3057"/>
                    <a:pt x="507" y="4260"/>
                  </a:cubicBezTo>
                  <a:cubicBezTo>
                    <a:pt x="971" y="5281"/>
                    <a:pt x="1928" y="5860"/>
                    <a:pt x="2980" y="5860"/>
                  </a:cubicBezTo>
                  <a:cubicBezTo>
                    <a:pt x="3363" y="5860"/>
                    <a:pt x="3760" y="5783"/>
                    <a:pt x="4149" y="5622"/>
                  </a:cubicBezTo>
                  <a:cubicBezTo>
                    <a:pt x="4403" y="5559"/>
                    <a:pt x="4593" y="5432"/>
                    <a:pt x="4783" y="5274"/>
                  </a:cubicBezTo>
                  <a:cubicBezTo>
                    <a:pt x="5733" y="4609"/>
                    <a:pt x="6398" y="3373"/>
                    <a:pt x="5986" y="2107"/>
                  </a:cubicBezTo>
                  <a:cubicBezTo>
                    <a:pt x="5701" y="1283"/>
                    <a:pt x="4909" y="492"/>
                    <a:pt x="3991" y="175"/>
                  </a:cubicBezTo>
                  <a:cubicBezTo>
                    <a:pt x="3667" y="58"/>
                    <a:pt x="3348" y="0"/>
                    <a:pt x="3042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25"/>
            <p:cNvSpPr/>
            <p:nvPr/>
          </p:nvSpPr>
          <p:spPr>
            <a:xfrm>
              <a:off x="979559" y="1348889"/>
              <a:ext cx="45458" cy="65285"/>
            </a:xfrm>
            <a:custGeom>
              <a:avLst/>
              <a:gdLst/>
              <a:ahLst/>
              <a:cxnLst/>
              <a:rect l="l" t="t" r="r" b="b"/>
              <a:pathLst>
                <a:path w="1394" h="2002" extrusionOk="0">
                  <a:moveTo>
                    <a:pt x="1200" y="0"/>
                  </a:moveTo>
                  <a:cubicBezTo>
                    <a:pt x="1175" y="0"/>
                    <a:pt x="1144" y="8"/>
                    <a:pt x="1109" y="26"/>
                  </a:cubicBezTo>
                  <a:cubicBezTo>
                    <a:pt x="697" y="121"/>
                    <a:pt x="349" y="406"/>
                    <a:pt x="159" y="849"/>
                  </a:cubicBezTo>
                  <a:cubicBezTo>
                    <a:pt x="0" y="1197"/>
                    <a:pt x="32" y="1609"/>
                    <a:pt x="222" y="1894"/>
                  </a:cubicBezTo>
                  <a:cubicBezTo>
                    <a:pt x="270" y="1965"/>
                    <a:pt x="335" y="2001"/>
                    <a:pt x="405" y="2001"/>
                  </a:cubicBezTo>
                  <a:cubicBezTo>
                    <a:pt x="428" y="2001"/>
                    <a:pt x="452" y="1997"/>
                    <a:pt x="476" y="1989"/>
                  </a:cubicBezTo>
                  <a:lnTo>
                    <a:pt x="507" y="1989"/>
                  </a:lnTo>
                  <a:cubicBezTo>
                    <a:pt x="539" y="1957"/>
                    <a:pt x="602" y="1862"/>
                    <a:pt x="602" y="1799"/>
                  </a:cubicBezTo>
                  <a:cubicBezTo>
                    <a:pt x="476" y="1514"/>
                    <a:pt x="507" y="1197"/>
                    <a:pt x="634" y="944"/>
                  </a:cubicBezTo>
                  <a:cubicBezTo>
                    <a:pt x="761" y="722"/>
                    <a:pt x="951" y="564"/>
                    <a:pt x="1172" y="469"/>
                  </a:cubicBezTo>
                  <a:cubicBezTo>
                    <a:pt x="1331" y="437"/>
                    <a:pt x="1394" y="311"/>
                    <a:pt x="1331" y="216"/>
                  </a:cubicBezTo>
                  <a:cubicBezTo>
                    <a:pt x="1331" y="184"/>
                    <a:pt x="1331" y="184"/>
                    <a:pt x="1299" y="121"/>
                  </a:cubicBezTo>
                  <a:cubicBezTo>
                    <a:pt x="1299" y="52"/>
                    <a:pt x="1266" y="0"/>
                    <a:pt x="1200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8" name="Google Shape;368;p25"/>
          <p:cNvGrpSpPr/>
          <p:nvPr/>
        </p:nvGrpSpPr>
        <p:grpSpPr>
          <a:xfrm>
            <a:off x="4281561" y="584428"/>
            <a:ext cx="494694" cy="509042"/>
            <a:chOff x="4281561" y="584428"/>
            <a:chExt cx="494694" cy="509042"/>
          </a:xfrm>
        </p:grpSpPr>
        <p:sp>
          <p:nvSpPr>
            <p:cNvPr id="369" name="Google Shape;369;p25"/>
            <p:cNvSpPr/>
            <p:nvPr/>
          </p:nvSpPr>
          <p:spPr>
            <a:xfrm>
              <a:off x="4572606" y="922300"/>
              <a:ext cx="186105" cy="153593"/>
            </a:xfrm>
            <a:custGeom>
              <a:avLst/>
              <a:gdLst/>
              <a:ahLst/>
              <a:cxnLst/>
              <a:rect l="l" t="t" r="r" b="b"/>
              <a:pathLst>
                <a:path w="5707" h="4710" extrusionOk="0">
                  <a:moveTo>
                    <a:pt x="2647" y="1"/>
                  </a:moveTo>
                  <a:cubicBezTo>
                    <a:pt x="2367" y="1"/>
                    <a:pt x="2085" y="35"/>
                    <a:pt x="1811" y="102"/>
                  </a:cubicBezTo>
                  <a:lnTo>
                    <a:pt x="1748" y="102"/>
                  </a:lnTo>
                  <a:cubicBezTo>
                    <a:pt x="1748" y="165"/>
                    <a:pt x="1748" y="260"/>
                    <a:pt x="1685" y="292"/>
                  </a:cubicBezTo>
                  <a:cubicBezTo>
                    <a:pt x="1" y="1755"/>
                    <a:pt x="795" y="4710"/>
                    <a:pt x="2810" y="4710"/>
                  </a:cubicBezTo>
                  <a:cubicBezTo>
                    <a:pt x="3107" y="4710"/>
                    <a:pt x="3429" y="4646"/>
                    <a:pt x="3775" y="4504"/>
                  </a:cubicBezTo>
                  <a:cubicBezTo>
                    <a:pt x="4883" y="4029"/>
                    <a:pt x="5707" y="2794"/>
                    <a:pt x="5200" y="1559"/>
                  </a:cubicBezTo>
                  <a:cubicBezTo>
                    <a:pt x="4725" y="484"/>
                    <a:pt x="3698" y="1"/>
                    <a:pt x="2647" y="1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25"/>
            <p:cNvSpPr/>
            <p:nvPr/>
          </p:nvSpPr>
          <p:spPr>
            <a:xfrm>
              <a:off x="4566605" y="902114"/>
              <a:ext cx="209650" cy="191355"/>
            </a:xfrm>
            <a:custGeom>
              <a:avLst/>
              <a:gdLst/>
              <a:ahLst/>
              <a:cxnLst/>
              <a:rect l="l" t="t" r="r" b="b"/>
              <a:pathLst>
                <a:path w="6429" h="5868" extrusionOk="0">
                  <a:moveTo>
                    <a:pt x="2772" y="657"/>
                  </a:moveTo>
                  <a:cubicBezTo>
                    <a:pt x="3800" y="657"/>
                    <a:pt x="4857" y="1088"/>
                    <a:pt x="5352" y="2178"/>
                  </a:cubicBezTo>
                  <a:cubicBezTo>
                    <a:pt x="5542" y="2653"/>
                    <a:pt x="5542" y="3159"/>
                    <a:pt x="5352" y="3634"/>
                  </a:cubicBezTo>
                  <a:cubicBezTo>
                    <a:pt x="5099" y="4236"/>
                    <a:pt x="4561" y="4743"/>
                    <a:pt x="3927" y="5028"/>
                  </a:cubicBezTo>
                  <a:cubicBezTo>
                    <a:pt x="3593" y="5165"/>
                    <a:pt x="3270" y="5233"/>
                    <a:pt x="2969" y="5233"/>
                  </a:cubicBezTo>
                  <a:cubicBezTo>
                    <a:pt x="2300" y="5233"/>
                    <a:pt x="1733" y="4901"/>
                    <a:pt x="1362" y="4268"/>
                  </a:cubicBezTo>
                  <a:cubicBezTo>
                    <a:pt x="792" y="3381"/>
                    <a:pt x="792" y="1861"/>
                    <a:pt x="1869" y="942"/>
                  </a:cubicBezTo>
                  <a:cubicBezTo>
                    <a:pt x="1900" y="911"/>
                    <a:pt x="1932" y="816"/>
                    <a:pt x="1932" y="752"/>
                  </a:cubicBezTo>
                  <a:cubicBezTo>
                    <a:pt x="2201" y="690"/>
                    <a:pt x="2486" y="657"/>
                    <a:pt x="2772" y="657"/>
                  </a:cubicBezTo>
                  <a:close/>
                  <a:moveTo>
                    <a:pt x="3090" y="1"/>
                  </a:moveTo>
                  <a:cubicBezTo>
                    <a:pt x="2642" y="1"/>
                    <a:pt x="2222" y="122"/>
                    <a:pt x="1837" y="372"/>
                  </a:cubicBezTo>
                  <a:cubicBezTo>
                    <a:pt x="1774" y="372"/>
                    <a:pt x="1774" y="404"/>
                    <a:pt x="1774" y="404"/>
                  </a:cubicBezTo>
                  <a:cubicBezTo>
                    <a:pt x="1742" y="388"/>
                    <a:pt x="1695" y="380"/>
                    <a:pt x="1647" y="380"/>
                  </a:cubicBezTo>
                  <a:cubicBezTo>
                    <a:pt x="1600" y="380"/>
                    <a:pt x="1552" y="388"/>
                    <a:pt x="1520" y="404"/>
                  </a:cubicBezTo>
                  <a:cubicBezTo>
                    <a:pt x="1489" y="436"/>
                    <a:pt x="1425" y="436"/>
                    <a:pt x="1394" y="467"/>
                  </a:cubicBezTo>
                  <a:cubicBezTo>
                    <a:pt x="159" y="1354"/>
                    <a:pt x="0" y="3064"/>
                    <a:pt x="539" y="4268"/>
                  </a:cubicBezTo>
                  <a:cubicBezTo>
                    <a:pt x="979" y="5289"/>
                    <a:pt x="1930" y="5867"/>
                    <a:pt x="2980" y="5867"/>
                  </a:cubicBezTo>
                  <a:cubicBezTo>
                    <a:pt x="3363" y="5867"/>
                    <a:pt x="3759" y="5790"/>
                    <a:pt x="4149" y="5629"/>
                  </a:cubicBezTo>
                  <a:cubicBezTo>
                    <a:pt x="4402" y="5534"/>
                    <a:pt x="4592" y="5439"/>
                    <a:pt x="4782" y="5281"/>
                  </a:cubicBezTo>
                  <a:cubicBezTo>
                    <a:pt x="5732" y="4584"/>
                    <a:pt x="6429" y="3381"/>
                    <a:pt x="5986" y="2114"/>
                  </a:cubicBezTo>
                  <a:cubicBezTo>
                    <a:pt x="5732" y="1259"/>
                    <a:pt x="4941" y="531"/>
                    <a:pt x="3991" y="151"/>
                  </a:cubicBezTo>
                  <a:cubicBezTo>
                    <a:pt x="3680" y="51"/>
                    <a:pt x="3379" y="1"/>
                    <a:pt x="3090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25"/>
            <p:cNvSpPr/>
            <p:nvPr/>
          </p:nvSpPr>
          <p:spPr>
            <a:xfrm>
              <a:off x="4624423" y="948127"/>
              <a:ext cx="45491" cy="65677"/>
            </a:xfrm>
            <a:custGeom>
              <a:avLst/>
              <a:gdLst/>
              <a:ahLst/>
              <a:cxnLst/>
              <a:rect l="l" t="t" r="r" b="b"/>
              <a:pathLst>
                <a:path w="1395" h="2014" extrusionOk="0">
                  <a:moveTo>
                    <a:pt x="1146" y="0"/>
                  </a:moveTo>
                  <a:cubicBezTo>
                    <a:pt x="1134" y="0"/>
                    <a:pt x="1122" y="2"/>
                    <a:pt x="1109" y="7"/>
                  </a:cubicBezTo>
                  <a:cubicBezTo>
                    <a:pt x="729" y="133"/>
                    <a:pt x="381" y="418"/>
                    <a:pt x="159" y="830"/>
                  </a:cubicBezTo>
                  <a:cubicBezTo>
                    <a:pt x="1" y="1210"/>
                    <a:pt x="64" y="1590"/>
                    <a:pt x="254" y="1907"/>
                  </a:cubicBezTo>
                  <a:cubicBezTo>
                    <a:pt x="278" y="1978"/>
                    <a:pt x="355" y="2014"/>
                    <a:pt x="419" y="2014"/>
                  </a:cubicBezTo>
                  <a:cubicBezTo>
                    <a:pt x="440" y="2014"/>
                    <a:pt x="460" y="2010"/>
                    <a:pt x="476" y="2002"/>
                  </a:cubicBezTo>
                  <a:lnTo>
                    <a:pt x="539" y="2002"/>
                  </a:lnTo>
                  <a:cubicBezTo>
                    <a:pt x="571" y="1970"/>
                    <a:pt x="602" y="1875"/>
                    <a:pt x="602" y="1780"/>
                  </a:cubicBezTo>
                  <a:cubicBezTo>
                    <a:pt x="476" y="1527"/>
                    <a:pt x="539" y="1210"/>
                    <a:pt x="634" y="957"/>
                  </a:cubicBezTo>
                  <a:cubicBezTo>
                    <a:pt x="761" y="735"/>
                    <a:pt x="951" y="577"/>
                    <a:pt x="1204" y="482"/>
                  </a:cubicBezTo>
                  <a:cubicBezTo>
                    <a:pt x="1362" y="450"/>
                    <a:pt x="1394" y="323"/>
                    <a:pt x="1362" y="197"/>
                  </a:cubicBezTo>
                  <a:cubicBezTo>
                    <a:pt x="1362" y="165"/>
                    <a:pt x="1362" y="165"/>
                    <a:pt x="1331" y="133"/>
                  </a:cubicBezTo>
                  <a:cubicBezTo>
                    <a:pt x="1276" y="78"/>
                    <a:pt x="1221" y="0"/>
                    <a:pt x="1146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25"/>
            <p:cNvSpPr/>
            <p:nvPr/>
          </p:nvSpPr>
          <p:spPr>
            <a:xfrm>
              <a:off x="4281561" y="584428"/>
              <a:ext cx="265445" cy="253054"/>
            </a:xfrm>
            <a:custGeom>
              <a:avLst/>
              <a:gdLst/>
              <a:ahLst/>
              <a:cxnLst/>
              <a:rect l="l" t="t" r="r" b="b"/>
              <a:pathLst>
                <a:path w="8140" h="7760" extrusionOk="0">
                  <a:moveTo>
                    <a:pt x="3685" y="658"/>
                  </a:moveTo>
                  <a:cubicBezTo>
                    <a:pt x="5468" y="658"/>
                    <a:pt x="7363" y="2265"/>
                    <a:pt x="7284" y="4446"/>
                  </a:cubicBezTo>
                  <a:cubicBezTo>
                    <a:pt x="7284" y="4572"/>
                    <a:pt x="7348" y="4636"/>
                    <a:pt x="7443" y="4731"/>
                  </a:cubicBezTo>
                  <a:cubicBezTo>
                    <a:pt x="7443" y="4731"/>
                    <a:pt x="7411" y="4731"/>
                    <a:pt x="7411" y="4762"/>
                  </a:cubicBezTo>
                  <a:cubicBezTo>
                    <a:pt x="6666" y="6099"/>
                    <a:pt x="5337" y="7122"/>
                    <a:pt x="3813" y="7122"/>
                  </a:cubicBezTo>
                  <a:cubicBezTo>
                    <a:pt x="3459" y="7122"/>
                    <a:pt x="3094" y="7067"/>
                    <a:pt x="2724" y="6948"/>
                  </a:cubicBezTo>
                  <a:cubicBezTo>
                    <a:pt x="951" y="6346"/>
                    <a:pt x="444" y="4319"/>
                    <a:pt x="1014" y="2704"/>
                  </a:cubicBezTo>
                  <a:cubicBezTo>
                    <a:pt x="1543" y="1261"/>
                    <a:pt x="2593" y="658"/>
                    <a:pt x="3685" y="658"/>
                  </a:cubicBezTo>
                  <a:close/>
                  <a:moveTo>
                    <a:pt x="3859" y="1"/>
                  </a:moveTo>
                  <a:cubicBezTo>
                    <a:pt x="2348" y="1"/>
                    <a:pt x="970" y="988"/>
                    <a:pt x="381" y="2577"/>
                  </a:cubicBezTo>
                  <a:cubicBezTo>
                    <a:pt x="286" y="2894"/>
                    <a:pt x="222" y="3179"/>
                    <a:pt x="191" y="3527"/>
                  </a:cubicBezTo>
                  <a:cubicBezTo>
                    <a:pt x="1" y="5079"/>
                    <a:pt x="634" y="6789"/>
                    <a:pt x="2249" y="7486"/>
                  </a:cubicBezTo>
                  <a:cubicBezTo>
                    <a:pt x="2692" y="7668"/>
                    <a:pt x="3200" y="7760"/>
                    <a:pt x="3724" y="7760"/>
                  </a:cubicBezTo>
                  <a:cubicBezTo>
                    <a:pt x="4472" y="7760"/>
                    <a:pt x="5252" y="7573"/>
                    <a:pt x="5923" y="7201"/>
                  </a:cubicBezTo>
                  <a:cubicBezTo>
                    <a:pt x="6873" y="6694"/>
                    <a:pt x="7506" y="5871"/>
                    <a:pt x="7633" y="4921"/>
                  </a:cubicBezTo>
                  <a:lnTo>
                    <a:pt x="7633" y="4826"/>
                  </a:lnTo>
                  <a:cubicBezTo>
                    <a:pt x="7759" y="4794"/>
                    <a:pt x="7823" y="4667"/>
                    <a:pt x="7886" y="4572"/>
                  </a:cubicBezTo>
                  <a:cubicBezTo>
                    <a:pt x="7886" y="4477"/>
                    <a:pt x="7918" y="4446"/>
                    <a:pt x="7918" y="4351"/>
                  </a:cubicBezTo>
                  <a:cubicBezTo>
                    <a:pt x="8140" y="2387"/>
                    <a:pt x="6619" y="677"/>
                    <a:pt x="4941" y="170"/>
                  </a:cubicBezTo>
                  <a:cubicBezTo>
                    <a:pt x="4579" y="56"/>
                    <a:pt x="4215" y="1"/>
                    <a:pt x="3859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25"/>
            <p:cNvSpPr/>
            <p:nvPr/>
          </p:nvSpPr>
          <p:spPr>
            <a:xfrm>
              <a:off x="4428209" y="657083"/>
              <a:ext cx="60948" cy="100211"/>
            </a:xfrm>
            <a:custGeom>
              <a:avLst/>
              <a:gdLst/>
              <a:ahLst/>
              <a:cxnLst/>
              <a:rect l="l" t="t" r="r" b="b"/>
              <a:pathLst>
                <a:path w="1869" h="3073" extrusionOk="0">
                  <a:moveTo>
                    <a:pt x="159" y="1"/>
                  </a:moveTo>
                  <a:cubicBezTo>
                    <a:pt x="64" y="64"/>
                    <a:pt x="1" y="318"/>
                    <a:pt x="222" y="381"/>
                  </a:cubicBezTo>
                  <a:cubicBezTo>
                    <a:pt x="1077" y="698"/>
                    <a:pt x="1584" y="1774"/>
                    <a:pt x="1109" y="2661"/>
                  </a:cubicBezTo>
                  <a:cubicBezTo>
                    <a:pt x="1014" y="2851"/>
                    <a:pt x="1204" y="3041"/>
                    <a:pt x="1362" y="3073"/>
                  </a:cubicBezTo>
                  <a:cubicBezTo>
                    <a:pt x="1426" y="3041"/>
                    <a:pt x="1521" y="3009"/>
                    <a:pt x="1552" y="2914"/>
                  </a:cubicBezTo>
                  <a:cubicBezTo>
                    <a:pt x="1869" y="2376"/>
                    <a:pt x="1869" y="1616"/>
                    <a:pt x="1584" y="1014"/>
                  </a:cubicBezTo>
                  <a:cubicBezTo>
                    <a:pt x="1331" y="476"/>
                    <a:pt x="887" y="128"/>
                    <a:pt x="317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25"/>
            <p:cNvSpPr/>
            <p:nvPr/>
          </p:nvSpPr>
          <p:spPr>
            <a:xfrm>
              <a:off x="4293953" y="605592"/>
              <a:ext cx="229314" cy="210237"/>
            </a:xfrm>
            <a:custGeom>
              <a:avLst/>
              <a:gdLst/>
              <a:ahLst/>
              <a:cxnLst/>
              <a:rect l="l" t="t" r="r" b="b"/>
              <a:pathLst>
                <a:path w="7032" h="6447" extrusionOk="0">
                  <a:moveTo>
                    <a:pt x="4434" y="1485"/>
                  </a:moveTo>
                  <a:cubicBezTo>
                    <a:pt x="5764" y="1802"/>
                    <a:pt x="6303" y="3385"/>
                    <a:pt x="5701" y="4493"/>
                  </a:cubicBezTo>
                  <a:cubicBezTo>
                    <a:pt x="5669" y="4620"/>
                    <a:pt x="5543" y="4620"/>
                    <a:pt x="5479" y="4620"/>
                  </a:cubicBezTo>
                  <a:cubicBezTo>
                    <a:pt x="5289" y="4620"/>
                    <a:pt x="5131" y="4430"/>
                    <a:pt x="5226" y="4177"/>
                  </a:cubicBezTo>
                  <a:cubicBezTo>
                    <a:pt x="5701" y="3353"/>
                    <a:pt x="5194" y="2277"/>
                    <a:pt x="4339" y="1928"/>
                  </a:cubicBezTo>
                  <a:cubicBezTo>
                    <a:pt x="4118" y="1833"/>
                    <a:pt x="4181" y="1643"/>
                    <a:pt x="4276" y="1517"/>
                  </a:cubicBezTo>
                  <a:cubicBezTo>
                    <a:pt x="4339" y="1485"/>
                    <a:pt x="4403" y="1485"/>
                    <a:pt x="4434" y="1485"/>
                  </a:cubicBezTo>
                  <a:close/>
                  <a:moveTo>
                    <a:pt x="3267" y="0"/>
                  </a:moveTo>
                  <a:cubicBezTo>
                    <a:pt x="2179" y="0"/>
                    <a:pt x="1133" y="607"/>
                    <a:pt x="602" y="2055"/>
                  </a:cubicBezTo>
                  <a:cubicBezTo>
                    <a:pt x="1" y="3638"/>
                    <a:pt x="539" y="5697"/>
                    <a:pt x="2312" y="6235"/>
                  </a:cubicBezTo>
                  <a:cubicBezTo>
                    <a:pt x="2713" y="6380"/>
                    <a:pt x="3111" y="6446"/>
                    <a:pt x="3497" y="6446"/>
                  </a:cubicBezTo>
                  <a:cubicBezTo>
                    <a:pt x="4975" y="6446"/>
                    <a:pt x="6290" y="5469"/>
                    <a:pt x="6968" y="4113"/>
                  </a:cubicBezTo>
                  <a:cubicBezTo>
                    <a:pt x="6968" y="4082"/>
                    <a:pt x="7031" y="4082"/>
                    <a:pt x="7031" y="4082"/>
                  </a:cubicBezTo>
                  <a:cubicBezTo>
                    <a:pt x="6936" y="3987"/>
                    <a:pt x="6873" y="3923"/>
                    <a:pt x="6873" y="3797"/>
                  </a:cubicBezTo>
                  <a:cubicBezTo>
                    <a:pt x="6912" y="1601"/>
                    <a:pt x="5034" y="0"/>
                    <a:pt x="3267" y="0"/>
                  </a:cubicBezTo>
                  <a:close/>
                </a:path>
              </a:pathLst>
            </a:custGeom>
            <a:solidFill>
              <a:srgbClr val="F49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5" name="Google Shape;375;p25"/>
          <p:cNvGrpSpPr/>
          <p:nvPr/>
        </p:nvGrpSpPr>
        <p:grpSpPr>
          <a:xfrm>
            <a:off x="8025565" y="3962065"/>
            <a:ext cx="265445" cy="253151"/>
            <a:chOff x="8373602" y="4288128"/>
            <a:chExt cx="265445" cy="253151"/>
          </a:xfrm>
        </p:grpSpPr>
        <p:sp>
          <p:nvSpPr>
            <p:cNvPr id="376" name="Google Shape;376;p25"/>
            <p:cNvSpPr/>
            <p:nvPr/>
          </p:nvSpPr>
          <p:spPr>
            <a:xfrm>
              <a:off x="8373602" y="4288128"/>
              <a:ext cx="265445" cy="253151"/>
            </a:xfrm>
            <a:custGeom>
              <a:avLst/>
              <a:gdLst/>
              <a:ahLst/>
              <a:cxnLst/>
              <a:rect l="l" t="t" r="r" b="b"/>
              <a:pathLst>
                <a:path w="8140" h="7763" extrusionOk="0">
                  <a:moveTo>
                    <a:pt x="3677" y="692"/>
                  </a:moveTo>
                  <a:cubicBezTo>
                    <a:pt x="5453" y="692"/>
                    <a:pt x="7344" y="2300"/>
                    <a:pt x="7285" y="4480"/>
                  </a:cubicBezTo>
                  <a:cubicBezTo>
                    <a:pt x="7285" y="4607"/>
                    <a:pt x="7348" y="4670"/>
                    <a:pt x="7443" y="4765"/>
                  </a:cubicBezTo>
                  <a:cubicBezTo>
                    <a:pt x="7443" y="4765"/>
                    <a:pt x="7411" y="4765"/>
                    <a:pt x="7411" y="4797"/>
                  </a:cubicBezTo>
                  <a:cubicBezTo>
                    <a:pt x="6666" y="6133"/>
                    <a:pt x="5316" y="7157"/>
                    <a:pt x="3801" y="7157"/>
                  </a:cubicBezTo>
                  <a:cubicBezTo>
                    <a:pt x="3449" y="7157"/>
                    <a:pt x="3088" y="7101"/>
                    <a:pt x="2724" y="6982"/>
                  </a:cubicBezTo>
                  <a:cubicBezTo>
                    <a:pt x="951" y="6348"/>
                    <a:pt x="412" y="4322"/>
                    <a:pt x="1014" y="2738"/>
                  </a:cubicBezTo>
                  <a:cubicBezTo>
                    <a:pt x="1543" y="1295"/>
                    <a:pt x="2589" y="692"/>
                    <a:pt x="3677" y="692"/>
                  </a:cubicBezTo>
                  <a:close/>
                  <a:moveTo>
                    <a:pt x="3843" y="1"/>
                  </a:moveTo>
                  <a:cubicBezTo>
                    <a:pt x="2338" y="1"/>
                    <a:pt x="968" y="971"/>
                    <a:pt x="381" y="2580"/>
                  </a:cubicBezTo>
                  <a:cubicBezTo>
                    <a:pt x="254" y="2897"/>
                    <a:pt x="222" y="3182"/>
                    <a:pt x="191" y="3530"/>
                  </a:cubicBezTo>
                  <a:cubicBezTo>
                    <a:pt x="1" y="5082"/>
                    <a:pt x="634" y="6760"/>
                    <a:pt x="2249" y="7489"/>
                  </a:cubicBezTo>
                  <a:cubicBezTo>
                    <a:pt x="2693" y="7671"/>
                    <a:pt x="3200" y="7762"/>
                    <a:pt x="3724" y="7762"/>
                  </a:cubicBezTo>
                  <a:cubicBezTo>
                    <a:pt x="4472" y="7762"/>
                    <a:pt x="5252" y="7576"/>
                    <a:pt x="5923" y="7204"/>
                  </a:cubicBezTo>
                  <a:cubicBezTo>
                    <a:pt x="6873" y="6697"/>
                    <a:pt x="7506" y="5873"/>
                    <a:pt x="7633" y="4923"/>
                  </a:cubicBezTo>
                  <a:lnTo>
                    <a:pt x="7633" y="4828"/>
                  </a:lnTo>
                  <a:cubicBezTo>
                    <a:pt x="7760" y="4797"/>
                    <a:pt x="7823" y="4670"/>
                    <a:pt x="7855" y="4543"/>
                  </a:cubicBezTo>
                  <a:cubicBezTo>
                    <a:pt x="7855" y="4480"/>
                    <a:pt x="7918" y="4448"/>
                    <a:pt x="7918" y="4353"/>
                  </a:cubicBezTo>
                  <a:cubicBezTo>
                    <a:pt x="8140" y="2390"/>
                    <a:pt x="6588" y="680"/>
                    <a:pt x="4941" y="173"/>
                  </a:cubicBezTo>
                  <a:cubicBezTo>
                    <a:pt x="4573" y="57"/>
                    <a:pt x="4204" y="1"/>
                    <a:pt x="3843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25"/>
            <p:cNvSpPr/>
            <p:nvPr/>
          </p:nvSpPr>
          <p:spPr>
            <a:xfrm>
              <a:off x="8520249" y="4360881"/>
              <a:ext cx="60981" cy="100211"/>
            </a:xfrm>
            <a:custGeom>
              <a:avLst/>
              <a:gdLst/>
              <a:ahLst/>
              <a:cxnLst/>
              <a:rect l="l" t="t" r="r" b="b"/>
              <a:pathLst>
                <a:path w="1870" h="3073" extrusionOk="0">
                  <a:moveTo>
                    <a:pt x="159" y="1"/>
                  </a:moveTo>
                  <a:cubicBezTo>
                    <a:pt x="32" y="64"/>
                    <a:pt x="1" y="317"/>
                    <a:pt x="191" y="381"/>
                  </a:cubicBezTo>
                  <a:cubicBezTo>
                    <a:pt x="1077" y="697"/>
                    <a:pt x="1584" y="1774"/>
                    <a:pt x="1109" y="2629"/>
                  </a:cubicBezTo>
                  <a:cubicBezTo>
                    <a:pt x="982" y="2851"/>
                    <a:pt x="1204" y="3041"/>
                    <a:pt x="1362" y="3072"/>
                  </a:cubicBezTo>
                  <a:cubicBezTo>
                    <a:pt x="1426" y="3041"/>
                    <a:pt x="1521" y="3009"/>
                    <a:pt x="1552" y="2914"/>
                  </a:cubicBezTo>
                  <a:cubicBezTo>
                    <a:pt x="1869" y="2376"/>
                    <a:pt x="1869" y="1616"/>
                    <a:pt x="1584" y="1014"/>
                  </a:cubicBezTo>
                  <a:cubicBezTo>
                    <a:pt x="1331" y="476"/>
                    <a:pt x="887" y="96"/>
                    <a:pt x="317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25"/>
            <p:cNvSpPr/>
            <p:nvPr/>
          </p:nvSpPr>
          <p:spPr>
            <a:xfrm>
              <a:off x="8385994" y="4309357"/>
              <a:ext cx="228270" cy="209748"/>
            </a:xfrm>
            <a:custGeom>
              <a:avLst/>
              <a:gdLst/>
              <a:ahLst/>
              <a:cxnLst/>
              <a:rect l="l" t="t" r="r" b="b"/>
              <a:pathLst>
                <a:path w="7000" h="6432" extrusionOk="0">
                  <a:moveTo>
                    <a:pt x="4434" y="1486"/>
                  </a:moveTo>
                  <a:cubicBezTo>
                    <a:pt x="5733" y="1802"/>
                    <a:pt x="6303" y="3386"/>
                    <a:pt x="5701" y="4494"/>
                  </a:cubicBezTo>
                  <a:cubicBezTo>
                    <a:pt x="5669" y="4621"/>
                    <a:pt x="5543" y="4621"/>
                    <a:pt x="5479" y="4621"/>
                  </a:cubicBezTo>
                  <a:cubicBezTo>
                    <a:pt x="5258" y="4621"/>
                    <a:pt x="5099" y="4431"/>
                    <a:pt x="5226" y="4177"/>
                  </a:cubicBezTo>
                  <a:cubicBezTo>
                    <a:pt x="5701" y="3354"/>
                    <a:pt x="5194" y="2277"/>
                    <a:pt x="4308" y="1929"/>
                  </a:cubicBezTo>
                  <a:cubicBezTo>
                    <a:pt x="4118" y="1834"/>
                    <a:pt x="4149" y="1644"/>
                    <a:pt x="4276" y="1517"/>
                  </a:cubicBezTo>
                  <a:cubicBezTo>
                    <a:pt x="4308" y="1486"/>
                    <a:pt x="4403" y="1486"/>
                    <a:pt x="4434" y="1486"/>
                  </a:cubicBezTo>
                  <a:close/>
                  <a:moveTo>
                    <a:pt x="3265" y="1"/>
                  </a:moveTo>
                  <a:cubicBezTo>
                    <a:pt x="2179" y="1"/>
                    <a:pt x="1133" y="608"/>
                    <a:pt x="602" y="2056"/>
                  </a:cubicBezTo>
                  <a:cubicBezTo>
                    <a:pt x="1" y="3639"/>
                    <a:pt x="507" y="5697"/>
                    <a:pt x="2313" y="6236"/>
                  </a:cubicBezTo>
                  <a:cubicBezTo>
                    <a:pt x="2701" y="6370"/>
                    <a:pt x="3088" y="6432"/>
                    <a:pt x="3463" y="6432"/>
                  </a:cubicBezTo>
                  <a:cubicBezTo>
                    <a:pt x="4955" y="6432"/>
                    <a:pt x="6285" y="5455"/>
                    <a:pt x="6968" y="4114"/>
                  </a:cubicBezTo>
                  <a:cubicBezTo>
                    <a:pt x="6968" y="4051"/>
                    <a:pt x="7000" y="4051"/>
                    <a:pt x="7000" y="4051"/>
                  </a:cubicBezTo>
                  <a:cubicBezTo>
                    <a:pt x="6936" y="3987"/>
                    <a:pt x="6841" y="3892"/>
                    <a:pt x="6841" y="3797"/>
                  </a:cubicBezTo>
                  <a:cubicBezTo>
                    <a:pt x="6900" y="1602"/>
                    <a:pt x="5030" y="1"/>
                    <a:pt x="3265" y="1"/>
                  </a:cubicBezTo>
                  <a:close/>
                </a:path>
              </a:pathLst>
            </a:custGeom>
            <a:solidFill>
              <a:srgbClr val="F49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 2">
  <p:cSld name="Three Columns 2"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9"/>
          <p:cNvSpPr txBox="1">
            <a:spLocks noGrp="1"/>
          </p:cNvSpPr>
          <p:nvPr>
            <p:ph type="title"/>
          </p:nvPr>
        </p:nvSpPr>
        <p:spPr>
          <a:xfrm>
            <a:off x="1017257" y="3664104"/>
            <a:ext cx="18288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5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3" name="Google Shape;243;p19"/>
          <p:cNvSpPr txBox="1">
            <a:spLocks noGrp="1"/>
          </p:cNvSpPr>
          <p:nvPr>
            <p:ph type="subTitle" idx="1"/>
          </p:nvPr>
        </p:nvSpPr>
        <p:spPr>
          <a:xfrm>
            <a:off x="1017257" y="3948142"/>
            <a:ext cx="18288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4" name="Google Shape;244;p19"/>
          <p:cNvSpPr txBox="1">
            <a:spLocks noGrp="1"/>
          </p:cNvSpPr>
          <p:nvPr>
            <p:ph type="title" idx="2"/>
          </p:nvPr>
        </p:nvSpPr>
        <p:spPr>
          <a:xfrm>
            <a:off x="3646725" y="3677022"/>
            <a:ext cx="18288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5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5" name="Google Shape;245;p19"/>
          <p:cNvSpPr txBox="1">
            <a:spLocks noGrp="1"/>
          </p:cNvSpPr>
          <p:nvPr>
            <p:ph type="subTitle" idx="3"/>
          </p:nvPr>
        </p:nvSpPr>
        <p:spPr>
          <a:xfrm>
            <a:off x="3646725" y="3956224"/>
            <a:ext cx="18288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6" name="Google Shape;246;p19"/>
          <p:cNvSpPr txBox="1">
            <a:spLocks noGrp="1"/>
          </p:cNvSpPr>
          <p:nvPr>
            <p:ph type="title" idx="4"/>
          </p:nvPr>
        </p:nvSpPr>
        <p:spPr>
          <a:xfrm>
            <a:off x="6284450" y="3664104"/>
            <a:ext cx="18288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5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7" name="Google Shape;247;p19"/>
          <p:cNvSpPr txBox="1">
            <a:spLocks noGrp="1"/>
          </p:cNvSpPr>
          <p:nvPr>
            <p:ph type="subTitle" idx="5"/>
          </p:nvPr>
        </p:nvSpPr>
        <p:spPr>
          <a:xfrm>
            <a:off x="6284450" y="3948142"/>
            <a:ext cx="18288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8" name="Google Shape;248;p19"/>
          <p:cNvSpPr txBox="1">
            <a:spLocks noGrp="1"/>
          </p:cNvSpPr>
          <p:nvPr>
            <p:ph type="title" idx="6"/>
          </p:nvPr>
        </p:nvSpPr>
        <p:spPr>
          <a:xfrm>
            <a:off x="616250" y="550475"/>
            <a:ext cx="7878900" cy="5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49" name="Google Shape;249;p19"/>
          <p:cNvGrpSpPr/>
          <p:nvPr/>
        </p:nvGrpSpPr>
        <p:grpSpPr>
          <a:xfrm>
            <a:off x="718566" y="592845"/>
            <a:ext cx="8041912" cy="827894"/>
            <a:chOff x="-35798125" y="1293075"/>
            <a:chExt cx="6245175" cy="642875"/>
          </a:xfrm>
        </p:grpSpPr>
        <p:sp>
          <p:nvSpPr>
            <p:cNvPr id="250" name="Google Shape;250;p19"/>
            <p:cNvSpPr/>
            <p:nvPr/>
          </p:nvSpPr>
          <p:spPr>
            <a:xfrm>
              <a:off x="-35540575" y="1416925"/>
              <a:ext cx="155750" cy="118425"/>
            </a:xfrm>
            <a:custGeom>
              <a:avLst/>
              <a:gdLst/>
              <a:ahLst/>
              <a:cxnLst/>
              <a:rect l="l" t="t" r="r" b="b"/>
              <a:pathLst>
                <a:path w="6230" h="4737" extrusionOk="0">
                  <a:moveTo>
                    <a:pt x="4330" y="1"/>
                  </a:moveTo>
                  <a:cubicBezTo>
                    <a:pt x="4298" y="33"/>
                    <a:pt x="4203" y="96"/>
                    <a:pt x="4140" y="96"/>
                  </a:cubicBezTo>
                  <a:cubicBezTo>
                    <a:pt x="4041" y="85"/>
                    <a:pt x="3943" y="79"/>
                    <a:pt x="3847" y="79"/>
                  </a:cubicBezTo>
                  <a:cubicBezTo>
                    <a:pt x="1479" y="79"/>
                    <a:pt x="0" y="3342"/>
                    <a:pt x="2556" y="4498"/>
                  </a:cubicBezTo>
                  <a:cubicBezTo>
                    <a:pt x="2910" y="4655"/>
                    <a:pt x="3295" y="4736"/>
                    <a:pt x="3673" y="4736"/>
                  </a:cubicBezTo>
                  <a:cubicBezTo>
                    <a:pt x="4512" y="4736"/>
                    <a:pt x="5320" y="4336"/>
                    <a:pt x="5692" y="3485"/>
                  </a:cubicBezTo>
                  <a:cubicBezTo>
                    <a:pt x="6230" y="2154"/>
                    <a:pt x="5533" y="761"/>
                    <a:pt x="4362" y="33"/>
                  </a:cubicBezTo>
                  <a:cubicBezTo>
                    <a:pt x="4330" y="33"/>
                    <a:pt x="4330" y="1"/>
                    <a:pt x="4330" y="1"/>
                  </a:cubicBezTo>
                  <a:close/>
                </a:path>
              </a:pathLst>
            </a:custGeom>
            <a:solidFill>
              <a:srgbClr val="5BC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19"/>
            <p:cNvSpPr/>
            <p:nvPr/>
          </p:nvSpPr>
          <p:spPr>
            <a:xfrm>
              <a:off x="-35535275" y="1402325"/>
              <a:ext cx="158375" cy="147075"/>
            </a:xfrm>
            <a:custGeom>
              <a:avLst/>
              <a:gdLst/>
              <a:ahLst/>
              <a:cxnLst/>
              <a:rect l="l" t="t" r="r" b="b"/>
              <a:pathLst>
                <a:path w="6335" h="5883" extrusionOk="0">
                  <a:moveTo>
                    <a:pt x="4118" y="617"/>
                  </a:moveTo>
                  <a:cubicBezTo>
                    <a:pt x="5163" y="1313"/>
                    <a:pt x="5986" y="2643"/>
                    <a:pt x="5416" y="4069"/>
                  </a:cubicBezTo>
                  <a:cubicBezTo>
                    <a:pt x="5226" y="4544"/>
                    <a:pt x="4878" y="4892"/>
                    <a:pt x="4371" y="5114"/>
                  </a:cubicBezTo>
                  <a:cubicBezTo>
                    <a:pt x="4108" y="5211"/>
                    <a:pt x="3814" y="5259"/>
                    <a:pt x="3514" y="5259"/>
                  </a:cubicBezTo>
                  <a:cubicBezTo>
                    <a:pt x="3129" y="5259"/>
                    <a:pt x="2732" y="5179"/>
                    <a:pt x="2376" y="5019"/>
                  </a:cubicBezTo>
                  <a:cubicBezTo>
                    <a:pt x="1363" y="4544"/>
                    <a:pt x="888" y="3689"/>
                    <a:pt x="1141" y="2643"/>
                  </a:cubicBezTo>
                  <a:cubicBezTo>
                    <a:pt x="1410" y="1686"/>
                    <a:pt x="2385" y="701"/>
                    <a:pt x="3693" y="701"/>
                  </a:cubicBezTo>
                  <a:cubicBezTo>
                    <a:pt x="3770" y="701"/>
                    <a:pt x="3849" y="705"/>
                    <a:pt x="3928" y="712"/>
                  </a:cubicBezTo>
                  <a:cubicBezTo>
                    <a:pt x="3991" y="712"/>
                    <a:pt x="4086" y="712"/>
                    <a:pt x="4118" y="617"/>
                  </a:cubicBezTo>
                  <a:close/>
                  <a:moveTo>
                    <a:pt x="3419" y="0"/>
                  </a:moveTo>
                  <a:cubicBezTo>
                    <a:pt x="2144" y="0"/>
                    <a:pt x="994" y="974"/>
                    <a:pt x="571" y="2073"/>
                  </a:cubicBezTo>
                  <a:cubicBezTo>
                    <a:pt x="1" y="3435"/>
                    <a:pt x="698" y="4987"/>
                    <a:pt x="2123" y="5620"/>
                  </a:cubicBezTo>
                  <a:cubicBezTo>
                    <a:pt x="2344" y="5684"/>
                    <a:pt x="2534" y="5779"/>
                    <a:pt x="2788" y="5810"/>
                  </a:cubicBezTo>
                  <a:cubicBezTo>
                    <a:pt x="3002" y="5858"/>
                    <a:pt x="3224" y="5882"/>
                    <a:pt x="3447" y="5882"/>
                  </a:cubicBezTo>
                  <a:cubicBezTo>
                    <a:pt x="4412" y="5882"/>
                    <a:pt x="5397" y="5432"/>
                    <a:pt x="5860" y="4480"/>
                  </a:cubicBezTo>
                  <a:cubicBezTo>
                    <a:pt x="6335" y="3720"/>
                    <a:pt x="6335" y="2612"/>
                    <a:pt x="5955" y="1693"/>
                  </a:cubicBezTo>
                  <a:cubicBezTo>
                    <a:pt x="5575" y="965"/>
                    <a:pt x="5036" y="427"/>
                    <a:pt x="4308" y="268"/>
                  </a:cubicBezTo>
                  <a:lnTo>
                    <a:pt x="4245" y="268"/>
                  </a:lnTo>
                  <a:cubicBezTo>
                    <a:pt x="4213" y="205"/>
                    <a:pt x="4181" y="110"/>
                    <a:pt x="4055" y="78"/>
                  </a:cubicBezTo>
                  <a:cubicBezTo>
                    <a:pt x="4023" y="78"/>
                    <a:pt x="3960" y="47"/>
                    <a:pt x="3896" y="47"/>
                  </a:cubicBezTo>
                  <a:cubicBezTo>
                    <a:pt x="3736" y="15"/>
                    <a:pt x="3576" y="0"/>
                    <a:pt x="3419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19"/>
            <p:cNvSpPr/>
            <p:nvPr/>
          </p:nvSpPr>
          <p:spPr>
            <a:xfrm>
              <a:off x="-35477475" y="1440650"/>
              <a:ext cx="52275" cy="26975"/>
            </a:xfrm>
            <a:custGeom>
              <a:avLst/>
              <a:gdLst/>
              <a:ahLst/>
              <a:cxnLst/>
              <a:rect l="l" t="t" r="r" b="b"/>
              <a:pathLst>
                <a:path w="2091" h="1079" extrusionOk="0">
                  <a:moveTo>
                    <a:pt x="1245" y="0"/>
                  </a:moveTo>
                  <a:cubicBezTo>
                    <a:pt x="1071" y="0"/>
                    <a:pt x="895" y="33"/>
                    <a:pt x="729" y="97"/>
                  </a:cubicBezTo>
                  <a:cubicBezTo>
                    <a:pt x="381" y="255"/>
                    <a:pt x="96" y="540"/>
                    <a:pt x="32" y="889"/>
                  </a:cubicBezTo>
                  <a:cubicBezTo>
                    <a:pt x="1" y="1015"/>
                    <a:pt x="64" y="1079"/>
                    <a:pt x="159" y="1079"/>
                  </a:cubicBezTo>
                  <a:lnTo>
                    <a:pt x="191" y="1079"/>
                  </a:lnTo>
                  <a:cubicBezTo>
                    <a:pt x="254" y="1079"/>
                    <a:pt x="349" y="1079"/>
                    <a:pt x="381" y="952"/>
                  </a:cubicBezTo>
                  <a:cubicBezTo>
                    <a:pt x="507" y="699"/>
                    <a:pt x="729" y="477"/>
                    <a:pt x="1014" y="414"/>
                  </a:cubicBezTo>
                  <a:cubicBezTo>
                    <a:pt x="1102" y="381"/>
                    <a:pt x="1191" y="367"/>
                    <a:pt x="1278" y="367"/>
                  </a:cubicBezTo>
                  <a:cubicBezTo>
                    <a:pt x="1440" y="367"/>
                    <a:pt x="1598" y="415"/>
                    <a:pt x="1743" y="477"/>
                  </a:cubicBezTo>
                  <a:cubicBezTo>
                    <a:pt x="1780" y="515"/>
                    <a:pt x="1822" y="532"/>
                    <a:pt x="1866" y="532"/>
                  </a:cubicBezTo>
                  <a:cubicBezTo>
                    <a:pt x="1933" y="532"/>
                    <a:pt x="2002" y="490"/>
                    <a:pt x="2059" y="414"/>
                  </a:cubicBezTo>
                  <a:cubicBezTo>
                    <a:pt x="2059" y="382"/>
                    <a:pt x="2091" y="382"/>
                    <a:pt x="2091" y="319"/>
                  </a:cubicBezTo>
                  <a:lnTo>
                    <a:pt x="2091" y="319"/>
                  </a:lnTo>
                  <a:cubicBezTo>
                    <a:pt x="2084" y="333"/>
                    <a:pt x="2078" y="340"/>
                    <a:pt x="2072" y="340"/>
                  </a:cubicBezTo>
                  <a:cubicBezTo>
                    <a:pt x="2054" y="340"/>
                    <a:pt x="2037" y="272"/>
                    <a:pt x="1964" y="224"/>
                  </a:cubicBezTo>
                  <a:cubicBezTo>
                    <a:pt x="1756" y="72"/>
                    <a:pt x="1503" y="0"/>
                    <a:pt x="1245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19"/>
            <p:cNvSpPr/>
            <p:nvPr/>
          </p:nvSpPr>
          <p:spPr>
            <a:xfrm>
              <a:off x="-30046275" y="1308475"/>
              <a:ext cx="156825" cy="117800"/>
            </a:xfrm>
            <a:custGeom>
              <a:avLst/>
              <a:gdLst/>
              <a:ahLst/>
              <a:cxnLst/>
              <a:rect l="l" t="t" r="r" b="b"/>
              <a:pathLst>
                <a:path w="6273" h="4712" extrusionOk="0">
                  <a:moveTo>
                    <a:pt x="4341" y="0"/>
                  </a:moveTo>
                  <a:cubicBezTo>
                    <a:pt x="4310" y="32"/>
                    <a:pt x="4215" y="64"/>
                    <a:pt x="4151" y="64"/>
                  </a:cubicBezTo>
                  <a:cubicBezTo>
                    <a:pt x="4063" y="55"/>
                    <a:pt x="3975" y="51"/>
                    <a:pt x="3889" y="51"/>
                  </a:cubicBezTo>
                  <a:cubicBezTo>
                    <a:pt x="1504" y="51"/>
                    <a:pt x="0" y="3335"/>
                    <a:pt x="2568" y="4466"/>
                  </a:cubicBezTo>
                  <a:cubicBezTo>
                    <a:pt x="2931" y="4627"/>
                    <a:pt x="3326" y="4711"/>
                    <a:pt x="3714" y="4711"/>
                  </a:cubicBezTo>
                  <a:cubicBezTo>
                    <a:pt x="4543" y="4711"/>
                    <a:pt x="5336" y="4326"/>
                    <a:pt x="5703" y="3484"/>
                  </a:cubicBezTo>
                  <a:cubicBezTo>
                    <a:pt x="6273" y="2122"/>
                    <a:pt x="5576" y="760"/>
                    <a:pt x="4373" y="32"/>
                  </a:cubicBezTo>
                  <a:cubicBezTo>
                    <a:pt x="4341" y="32"/>
                    <a:pt x="4341" y="0"/>
                    <a:pt x="4341" y="0"/>
                  </a:cubicBezTo>
                  <a:close/>
                </a:path>
              </a:pathLst>
            </a:custGeom>
            <a:solidFill>
              <a:srgbClr val="5BC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19"/>
            <p:cNvSpPr/>
            <p:nvPr/>
          </p:nvSpPr>
          <p:spPr>
            <a:xfrm>
              <a:off x="-30039900" y="1293075"/>
              <a:ext cx="158375" cy="147550"/>
            </a:xfrm>
            <a:custGeom>
              <a:avLst/>
              <a:gdLst/>
              <a:ahLst/>
              <a:cxnLst/>
              <a:rect l="l" t="t" r="r" b="b"/>
              <a:pathLst>
                <a:path w="6335" h="5902" extrusionOk="0">
                  <a:moveTo>
                    <a:pt x="4086" y="648"/>
                  </a:moveTo>
                  <a:cubicBezTo>
                    <a:pt x="5163" y="1313"/>
                    <a:pt x="5986" y="2675"/>
                    <a:pt x="5385" y="4100"/>
                  </a:cubicBezTo>
                  <a:cubicBezTo>
                    <a:pt x="5195" y="4575"/>
                    <a:pt x="4846" y="4923"/>
                    <a:pt x="4340" y="5113"/>
                  </a:cubicBezTo>
                  <a:cubicBezTo>
                    <a:pt x="4065" y="5229"/>
                    <a:pt x="3758" y="5285"/>
                    <a:pt x="3445" y="5285"/>
                  </a:cubicBezTo>
                  <a:cubicBezTo>
                    <a:pt x="3071" y="5285"/>
                    <a:pt x="2689" y="5205"/>
                    <a:pt x="2344" y="5050"/>
                  </a:cubicBezTo>
                  <a:cubicBezTo>
                    <a:pt x="1331" y="4575"/>
                    <a:pt x="856" y="3688"/>
                    <a:pt x="1109" y="2675"/>
                  </a:cubicBezTo>
                  <a:cubicBezTo>
                    <a:pt x="1378" y="1689"/>
                    <a:pt x="2351" y="732"/>
                    <a:pt x="3655" y="732"/>
                  </a:cubicBezTo>
                  <a:cubicBezTo>
                    <a:pt x="3734" y="732"/>
                    <a:pt x="3815" y="736"/>
                    <a:pt x="3896" y="743"/>
                  </a:cubicBezTo>
                  <a:cubicBezTo>
                    <a:pt x="3960" y="743"/>
                    <a:pt x="4055" y="743"/>
                    <a:pt x="4086" y="648"/>
                  </a:cubicBezTo>
                  <a:close/>
                  <a:moveTo>
                    <a:pt x="3419" y="0"/>
                  </a:moveTo>
                  <a:cubicBezTo>
                    <a:pt x="2144" y="0"/>
                    <a:pt x="994" y="974"/>
                    <a:pt x="571" y="2073"/>
                  </a:cubicBezTo>
                  <a:cubicBezTo>
                    <a:pt x="1" y="3467"/>
                    <a:pt x="698" y="4987"/>
                    <a:pt x="2123" y="5652"/>
                  </a:cubicBezTo>
                  <a:cubicBezTo>
                    <a:pt x="2344" y="5715"/>
                    <a:pt x="2534" y="5778"/>
                    <a:pt x="2788" y="5842"/>
                  </a:cubicBezTo>
                  <a:cubicBezTo>
                    <a:pt x="2991" y="5881"/>
                    <a:pt x="3201" y="5902"/>
                    <a:pt x="3413" y="5902"/>
                  </a:cubicBezTo>
                  <a:cubicBezTo>
                    <a:pt x="4388" y="5902"/>
                    <a:pt x="5391" y="5469"/>
                    <a:pt x="5860" y="4480"/>
                  </a:cubicBezTo>
                  <a:cubicBezTo>
                    <a:pt x="6335" y="3752"/>
                    <a:pt x="6335" y="2643"/>
                    <a:pt x="5955" y="1725"/>
                  </a:cubicBezTo>
                  <a:cubicBezTo>
                    <a:pt x="5606" y="965"/>
                    <a:pt x="5036" y="458"/>
                    <a:pt x="4340" y="300"/>
                  </a:cubicBezTo>
                  <a:lnTo>
                    <a:pt x="4245" y="300"/>
                  </a:lnTo>
                  <a:cubicBezTo>
                    <a:pt x="4213" y="205"/>
                    <a:pt x="4181" y="141"/>
                    <a:pt x="4055" y="110"/>
                  </a:cubicBezTo>
                  <a:cubicBezTo>
                    <a:pt x="4023" y="110"/>
                    <a:pt x="3991" y="46"/>
                    <a:pt x="3896" y="46"/>
                  </a:cubicBezTo>
                  <a:cubicBezTo>
                    <a:pt x="3736" y="15"/>
                    <a:pt x="3576" y="0"/>
                    <a:pt x="3419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19"/>
            <p:cNvSpPr/>
            <p:nvPr/>
          </p:nvSpPr>
          <p:spPr>
            <a:xfrm>
              <a:off x="-29982875" y="1332925"/>
              <a:ext cx="52275" cy="27025"/>
            </a:xfrm>
            <a:custGeom>
              <a:avLst/>
              <a:gdLst/>
              <a:ahLst/>
              <a:cxnLst/>
              <a:rect l="l" t="t" r="r" b="b"/>
              <a:pathLst>
                <a:path w="2091" h="1081" extrusionOk="0">
                  <a:moveTo>
                    <a:pt x="1262" y="0"/>
                  </a:moveTo>
                  <a:cubicBezTo>
                    <a:pt x="1083" y="0"/>
                    <a:pt x="900" y="33"/>
                    <a:pt x="728" y="99"/>
                  </a:cubicBezTo>
                  <a:cubicBezTo>
                    <a:pt x="380" y="257"/>
                    <a:pt x="127" y="511"/>
                    <a:pt x="32" y="891"/>
                  </a:cubicBezTo>
                  <a:cubicBezTo>
                    <a:pt x="0" y="986"/>
                    <a:pt x="63" y="1081"/>
                    <a:pt x="158" y="1081"/>
                  </a:cubicBezTo>
                  <a:lnTo>
                    <a:pt x="190" y="1081"/>
                  </a:lnTo>
                  <a:cubicBezTo>
                    <a:pt x="253" y="1081"/>
                    <a:pt x="348" y="1081"/>
                    <a:pt x="380" y="954"/>
                  </a:cubicBezTo>
                  <a:cubicBezTo>
                    <a:pt x="507" y="669"/>
                    <a:pt x="728" y="479"/>
                    <a:pt x="1013" y="416"/>
                  </a:cubicBezTo>
                  <a:cubicBezTo>
                    <a:pt x="1113" y="378"/>
                    <a:pt x="1213" y="361"/>
                    <a:pt x="1311" y="361"/>
                  </a:cubicBezTo>
                  <a:cubicBezTo>
                    <a:pt x="1462" y="361"/>
                    <a:pt x="1608" y="402"/>
                    <a:pt x="1742" y="479"/>
                  </a:cubicBezTo>
                  <a:cubicBezTo>
                    <a:pt x="1786" y="512"/>
                    <a:pt x="1826" y="526"/>
                    <a:pt x="1864" y="526"/>
                  </a:cubicBezTo>
                  <a:cubicBezTo>
                    <a:pt x="1935" y="526"/>
                    <a:pt x="1997" y="478"/>
                    <a:pt x="2059" y="416"/>
                  </a:cubicBezTo>
                  <a:cubicBezTo>
                    <a:pt x="2059" y="352"/>
                    <a:pt x="2090" y="352"/>
                    <a:pt x="2090" y="321"/>
                  </a:cubicBezTo>
                  <a:cubicBezTo>
                    <a:pt x="2090" y="321"/>
                    <a:pt x="2059" y="257"/>
                    <a:pt x="1964" y="194"/>
                  </a:cubicBezTo>
                  <a:cubicBezTo>
                    <a:pt x="1760" y="65"/>
                    <a:pt x="1514" y="0"/>
                    <a:pt x="1262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19"/>
            <p:cNvSpPr/>
            <p:nvPr/>
          </p:nvSpPr>
          <p:spPr>
            <a:xfrm>
              <a:off x="-29814375" y="1803925"/>
              <a:ext cx="142650" cy="116975"/>
            </a:xfrm>
            <a:custGeom>
              <a:avLst/>
              <a:gdLst/>
              <a:ahLst/>
              <a:cxnLst/>
              <a:rect l="l" t="t" r="r" b="b"/>
              <a:pathLst>
                <a:path w="5706" h="4679" extrusionOk="0">
                  <a:moveTo>
                    <a:pt x="2646" y="1"/>
                  </a:moveTo>
                  <a:cubicBezTo>
                    <a:pt x="2366" y="1"/>
                    <a:pt x="2084" y="35"/>
                    <a:pt x="1811" y="102"/>
                  </a:cubicBezTo>
                  <a:lnTo>
                    <a:pt x="1747" y="102"/>
                  </a:lnTo>
                  <a:cubicBezTo>
                    <a:pt x="1747" y="165"/>
                    <a:pt x="1747" y="260"/>
                    <a:pt x="1684" y="292"/>
                  </a:cubicBezTo>
                  <a:cubicBezTo>
                    <a:pt x="0" y="1727"/>
                    <a:pt x="795" y="4679"/>
                    <a:pt x="2809" y="4679"/>
                  </a:cubicBezTo>
                  <a:cubicBezTo>
                    <a:pt x="3106" y="4679"/>
                    <a:pt x="3429" y="4615"/>
                    <a:pt x="3774" y="4472"/>
                  </a:cubicBezTo>
                  <a:cubicBezTo>
                    <a:pt x="4883" y="3997"/>
                    <a:pt x="5706" y="2794"/>
                    <a:pt x="5199" y="1559"/>
                  </a:cubicBezTo>
                  <a:cubicBezTo>
                    <a:pt x="4724" y="484"/>
                    <a:pt x="3697" y="1"/>
                    <a:pt x="2646" y="1"/>
                  </a:cubicBezTo>
                  <a:close/>
                </a:path>
              </a:pathLst>
            </a:custGeom>
            <a:solidFill>
              <a:srgbClr val="5BC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19"/>
            <p:cNvSpPr/>
            <p:nvPr/>
          </p:nvSpPr>
          <p:spPr>
            <a:xfrm>
              <a:off x="-29819000" y="1789250"/>
              <a:ext cx="160750" cy="146700"/>
            </a:xfrm>
            <a:custGeom>
              <a:avLst/>
              <a:gdLst/>
              <a:ahLst/>
              <a:cxnLst/>
              <a:rect l="l" t="t" r="r" b="b"/>
              <a:pathLst>
                <a:path w="6430" h="5868" extrusionOk="0">
                  <a:moveTo>
                    <a:pt x="2773" y="625"/>
                  </a:moveTo>
                  <a:cubicBezTo>
                    <a:pt x="3801" y="625"/>
                    <a:pt x="4857" y="1056"/>
                    <a:pt x="5353" y="2146"/>
                  </a:cubicBezTo>
                  <a:cubicBezTo>
                    <a:pt x="5543" y="2621"/>
                    <a:pt x="5543" y="3128"/>
                    <a:pt x="5353" y="3603"/>
                  </a:cubicBezTo>
                  <a:cubicBezTo>
                    <a:pt x="5099" y="4204"/>
                    <a:pt x="4561" y="4711"/>
                    <a:pt x="3928" y="4996"/>
                  </a:cubicBezTo>
                  <a:cubicBezTo>
                    <a:pt x="3593" y="5134"/>
                    <a:pt x="3271" y="5201"/>
                    <a:pt x="2969" y="5201"/>
                  </a:cubicBezTo>
                  <a:cubicBezTo>
                    <a:pt x="2300" y="5201"/>
                    <a:pt x="1733" y="4869"/>
                    <a:pt x="1362" y="4236"/>
                  </a:cubicBezTo>
                  <a:cubicBezTo>
                    <a:pt x="792" y="3318"/>
                    <a:pt x="792" y="1829"/>
                    <a:pt x="1869" y="911"/>
                  </a:cubicBezTo>
                  <a:cubicBezTo>
                    <a:pt x="1901" y="879"/>
                    <a:pt x="1932" y="784"/>
                    <a:pt x="1932" y="721"/>
                  </a:cubicBezTo>
                  <a:cubicBezTo>
                    <a:pt x="2202" y="659"/>
                    <a:pt x="2486" y="625"/>
                    <a:pt x="2773" y="625"/>
                  </a:cubicBezTo>
                  <a:close/>
                  <a:moveTo>
                    <a:pt x="3090" y="1"/>
                  </a:moveTo>
                  <a:cubicBezTo>
                    <a:pt x="2642" y="1"/>
                    <a:pt x="2222" y="122"/>
                    <a:pt x="1837" y="372"/>
                  </a:cubicBezTo>
                  <a:cubicBezTo>
                    <a:pt x="1774" y="372"/>
                    <a:pt x="1774" y="404"/>
                    <a:pt x="1774" y="404"/>
                  </a:cubicBezTo>
                  <a:cubicBezTo>
                    <a:pt x="1742" y="388"/>
                    <a:pt x="1695" y="380"/>
                    <a:pt x="1647" y="380"/>
                  </a:cubicBezTo>
                  <a:cubicBezTo>
                    <a:pt x="1600" y="380"/>
                    <a:pt x="1552" y="388"/>
                    <a:pt x="1521" y="404"/>
                  </a:cubicBezTo>
                  <a:cubicBezTo>
                    <a:pt x="1489" y="436"/>
                    <a:pt x="1426" y="436"/>
                    <a:pt x="1394" y="467"/>
                  </a:cubicBezTo>
                  <a:cubicBezTo>
                    <a:pt x="159" y="1354"/>
                    <a:pt x="1" y="3064"/>
                    <a:pt x="507" y="4268"/>
                  </a:cubicBezTo>
                  <a:cubicBezTo>
                    <a:pt x="971" y="5288"/>
                    <a:pt x="1928" y="5867"/>
                    <a:pt x="2980" y="5867"/>
                  </a:cubicBezTo>
                  <a:cubicBezTo>
                    <a:pt x="3363" y="5867"/>
                    <a:pt x="3760" y="5790"/>
                    <a:pt x="4149" y="5629"/>
                  </a:cubicBezTo>
                  <a:cubicBezTo>
                    <a:pt x="4403" y="5534"/>
                    <a:pt x="4593" y="5439"/>
                    <a:pt x="4783" y="5281"/>
                  </a:cubicBezTo>
                  <a:cubicBezTo>
                    <a:pt x="5733" y="4584"/>
                    <a:pt x="6429" y="3381"/>
                    <a:pt x="5986" y="2114"/>
                  </a:cubicBezTo>
                  <a:cubicBezTo>
                    <a:pt x="5733" y="1227"/>
                    <a:pt x="4941" y="467"/>
                    <a:pt x="3991" y="151"/>
                  </a:cubicBezTo>
                  <a:cubicBezTo>
                    <a:pt x="3680" y="51"/>
                    <a:pt x="3379" y="1"/>
                    <a:pt x="3090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19"/>
            <p:cNvSpPr/>
            <p:nvPr/>
          </p:nvSpPr>
          <p:spPr>
            <a:xfrm>
              <a:off x="-29774650" y="1823875"/>
              <a:ext cx="34850" cy="50200"/>
            </a:xfrm>
            <a:custGeom>
              <a:avLst/>
              <a:gdLst/>
              <a:ahLst/>
              <a:cxnLst/>
              <a:rect l="l" t="t" r="r" b="b"/>
              <a:pathLst>
                <a:path w="1394" h="2008" extrusionOk="0">
                  <a:moveTo>
                    <a:pt x="1108" y="1"/>
                  </a:moveTo>
                  <a:cubicBezTo>
                    <a:pt x="728" y="127"/>
                    <a:pt x="380" y="412"/>
                    <a:pt x="158" y="824"/>
                  </a:cubicBezTo>
                  <a:cubicBezTo>
                    <a:pt x="0" y="1204"/>
                    <a:pt x="63" y="1584"/>
                    <a:pt x="253" y="1901"/>
                  </a:cubicBezTo>
                  <a:cubicBezTo>
                    <a:pt x="277" y="1972"/>
                    <a:pt x="354" y="2008"/>
                    <a:pt x="418" y="2008"/>
                  </a:cubicBezTo>
                  <a:cubicBezTo>
                    <a:pt x="439" y="2008"/>
                    <a:pt x="459" y="2004"/>
                    <a:pt x="475" y="1996"/>
                  </a:cubicBezTo>
                  <a:lnTo>
                    <a:pt x="538" y="1996"/>
                  </a:lnTo>
                  <a:cubicBezTo>
                    <a:pt x="570" y="1933"/>
                    <a:pt x="602" y="1869"/>
                    <a:pt x="602" y="1774"/>
                  </a:cubicBezTo>
                  <a:cubicBezTo>
                    <a:pt x="475" y="1521"/>
                    <a:pt x="538" y="1204"/>
                    <a:pt x="633" y="951"/>
                  </a:cubicBezTo>
                  <a:cubicBezTo>
                    <a:pt x="760" y="729"/>
                    <a:pt x="950" y="571"/>
                    <a:pt x="1203" y="476"/>
                  </a:cubicBezTo>
                  <a:cubicBezTo>
                    <a:pt x="1362" y="444"/>
                    <a:pt x="1393" y="317"/>
                    <a:pt x="1362" y="191"/>
                  </a:cubicBezTo>
                  <a:cubicBezTo>
                    <a:pt x="1362" y="159"/>
                    <a:pt x="1362" y="159"/>
                    <a:pt x="1330" y="127"/>
                  </a:cubicBezTo>
                  <a:cubicBezTo>
                    <a:pt x="1267" y="32"/>
                    <a:pt x="1203" y="1"/>
                    <a:pt x="1108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19"/>
            <p:cNvSpPr/>
            <p:nvPr/>
          </p:nvSpPr>
          <p:spPr>
            <a:xfrm>
              <a:off x="-29709875" y="1590975"/>
              <a:ext cx="143450" cy="117750"/>
            </a:xfrm>
            <a:custGeom>
              <a:avLst/>
              <a:gdLst/>
              <a:ahLst/>
              <a:cxnLst/>
              <a:rect l="l" t="t" r="r" b="b"/>
              <a:pathLst>
                <a:path w="5738" h="4710" extrusionOk="0">
                  <a:moveTo>
                    <a:pt x="2679" y="0"/>
                  </a:moveTo>
                  <a:cubicBezTo>
                    <a:pt x="2390" y="0"/>
                    <a:pt x="2098" y="34"/>
                    <a:pt x="1811" y="101"/>
                  </a:cubicBezTo>
                  <a:lnTo>
                    <a:pt x="1779" y="101"/>
                  </a:lnTo>
                  <a:cubicBezTo>
                    <a:pt x="1779" y="164"/>
                    <a:pt x="1779" y="259"/>
                    <a:pt x="1684" y="291"/>
                  </a:cubicBezTo>
                  <a:cubicBezTo>
                    <a:pt x="0" y="1754"/>
                    <a:pt x="819" y="4709"/>
                    <a:pt x="2840" y="4709"/>
                  </a:cubicBezTo>
                  <a:cubicBezTo>
                    <a:pt x="3137" y="4709"/>
                    <a:pt x="3461" y="4645"/>
                    <a:pt x="3806" y="4503"/>
                  </a:cubicBezTo>
                  <a:cubicBezTo>
                    <a:pt x="4915" y="4028"/>
                    <a:pt x="5738" y="2793"/>
                    <a:pt x="5231" y="1558"/>
                  </a:cubicBezTo>
                  <a:cubicBezTo>
                    <a:pt x="4781" y="483"/>
                    <a:pt x="3759" y="0"/>
                    <a:pt x="2679" y="0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19"/>
            <p:cNvSpPr/>
            <p:nvPr/>
          </p:nvSpPr>
          <p:spPr>
            <a:xfrm>
              <a:off x="-29712900" y="1576450"/>
              <a:ext cx="159950" cy="146550"/>
            </a:xfrm>
            <a:custGeom>
              <a:avLst/>
              <a:gdLst/>
              <a:ahLst/>
              <a:cxnLst/>
              <a:rect l="l" t="t" r="r" b="b"/>
              <a:pathLst>
                <a:path w="6398" h="5862" extrusionOk="0">
                  <a:moveTo>
                    <a:pt x="2805" y="633"/>
                  </a:moveTo>
                  <a:cubicBezTo>
                    <a:pt x="3829" y="633"/>
                    <a:pt x="4850" y="1073"/>
                    <a:pt x="5289" y="2171"/>
                  </a:cubicBezTo>
                  <a:cubicBezTo>
                    <a:pt x="5511" y="2646"/>
                    <a:pt x="5511" y="3184"/>
                    <a:pt x="5289" y="3659"/>
                  </a:cubicBezTo>
                  <a:cubicBezTo>
                    <a:pt x="5067" y="4229"/>
                    <a:pt x="4497" y="4767"/>
                    <a:pt x="3864" y="5021"/>
                  </a:cubicBezTo>
                  <a:cubicBezTo>
                    <a:pt x="3537" y="5159"/>
                    <a:pt x="3219" y="5227"/>
                    <a:pt x="2920" y="5227"/>
                  </a:cubicBezTo>
                  <a:cubicBezTo>
                    <a:pt x="2261" y="5227"/>
                    <a:pt x="1690" y="4902"/>
                    <a:pt x="1299" y="4292"/>
                  </a:cubicBezTo>
                  <a:cubicBezTo>
                    <a:pt x="760" y="3374"/>
                    <a:pt x="760" y="1854"/>
                    <a:pt x="1805" y="935"/>
                  </a:cubicBezTo>
                  <a:cubicBezTo>
                    <a:pt x="1869" y="904"/>
                    <a:pt x="1900" y="840"/>
                    <a:pt x="1900" y="745"/>
                  </a:cubicBezTo>
                  <a:cubicBezTo>
                    <a:pt x="2192" y="673"/>
                    <a:pt x="2499" y="633"/>
                    <a:pt x="2805" y="633"/>
                  </a:cubicBezTo>
                  <a:close/>
                  <a:moveTo>
                    <a:pt x="3041" y="1"/>
                  </a:moveTo>
                  <a:cubicBezTo>
                    <a:pt x="2598" y="1"/>
                    <a:pt x="2180" y="122"/>
                    <a:pt x="1805" y="365"/>
                  </a:cubicBezTo>
                  <a:cubicBezTo>
                    <a:pt x="1774" y="365"/>
                    <a:pt x="1774" y="397"/>
                    <a:pt x="1774" y="397"/>
                  </a:cubicBezTo>
                  <a:cubicBezTo>
                    <a:pt x="1742" y="381"/>
                    <a:pt x="1695" y="373"/>
                    <a:pt x="1643" y="373"/>
                  </a:cubicBezTo>
                  <a:cubicBezTo>
                    <a:pt x="1592" y="373"/>
                    <a:pt x="1536" y="381"/>
                    <a:pt x="1489" y="397"/>
                  </a:cubicBezTo>
                  <a:cubicBezTo>
                    <a:pt x="1457" y="429"/>
                    <a:pt x="1425" y="429"/>
                    <a:pt x="1394" y="492"/>
                  </a:cubicBezTo>
                  <a:cubicBezTo>
                    <a:pt x="159" y="1347"/>
                    <a:pt x="0" y="3057"/>
                    <a:pt x="507" y="4292"/>
                  </a:cubicBezTo>
                  <a:cubicBezTo>
                    <a:pt x="970" y="5289"/>
                    <a:pt x="1925" y="5861"/>
                    <a:pt x="2975" y="5861"/>
                  </a:cubicBezTo>
                  <a:cubicBezTo>
                    <a:pt x="3360" y="5861"/>
                    <a:pt x="3758" y="5784"/>
                    <a:pt x="4149" y="5622"/>
                  </a:cubicBezTo>
                  <a:cubicBezTo>
                    <a:pt x="4402" y="5559"/>
                    <a:pt x="4592" y="5432"/>
                    <a:pt x="4782" y="5274"/>
                  </a:cubicBezTo>
                  <a:cubicBezTo>
                    <a:pt x="5732" y="4577"/>
                    <a:pt x="6397" y="3374"/>
                    <a:pt x="5986" y="2107"/>
                  </a:cubicBezTo>
                  <a:cubicBezTo>
                    <a:pt x="5701" y="1284"/>
                    <a:pt x="4909" y="492"/>
                    <a:pt x="3991" y="175"/>
                  </a:cubicBezTo>
                  <a:cubicBezTo>
                    <a:pt x="3667" y="59"/>
                    <a:pt x="3348" y="1"/>
                    <a:pt x="3041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19"/>
            <p:cNvSpPr/>
            <p:nvPr/>
          </p:nvSpPr>
          <p:spPr>
            <a:xfrm>
              <a:off x="-29669350" y="1611850"/>
              <a:ext cx="34850" cy="50075"/>
            </a:xfrm>
            <a:custGeom>
              <a:avLst/>
              <a:gdLst/>
              <a:ahLst/>
              <a:cxnLst/>
              <a:rect l="l" t="t" r="r" b="b"/>
              <a:pathLst>
                <a:path w="1394" h="2003" extrusionOk="0">
                  <a:moveTo>
                    <a:pt x="1200" y="1"/>
                  </a:moveTo>
                  <a:cubicBezTo>
                    <a:pt x="1174" y="1"/>
                    <a:pt x="1144" y="8"/>
                    <a:pt x="1108" y="26"/>
                  </a:cubicBezTo>
                  <a:cubicBezTo>
                    <a:pt x="697" y="121"/>
                    <a:pt x="348" y="406"/>
                    <a:pt x="158" y="850"/>
                  </a:cubicBezTo>
                  <a:cubicBezTo>
                    <a:pt x="0" y="1198"/>
                    <a:pt x="32" y="1610"/>
                    <a:pt x="222" y="1926"/>
                  </a:cubicBezTo>
                  <a:cubicBezTo>
                    <a:pt x="268" y="1973"/>
                    <a:pt x="331" y="2002"/>
                    <a:pt x="399" y="2002"/>
                  </a:cubicBezTo>
                  <a:cubicBezTo>
                    <a:pt x="424" y="2002"/>
                    <a:pt x="450" y="1998"/>
                    <a:pt x="475" y="1990"/>
                  </a:cubicBezTo>
                  <a:lnTo>
                    <a:pt x="507" y="1990"/>
                  </a:lnTo>
                  <a:cubicBezTo>
                    <a:pt x="538" y="1958"/>
                    <a:pt x="602" y="1863"/>
                    <a:pt x="602" y="1800"/>
                  </a:cubicBezTo>
                  <a:cubicBezTo>
                    <a:pt x="475" y="1515"/>
                    <a:pt x="507" y="1198"/>
                    <a:pt x="633" y="976"/>
                  </a:cubicBezTo>
                  <a:cubicBezTo>
                    <a:pt x="760" y="723"/>
                    <a:pt x="950" y="565"/>
                    <a:pt x="1172" y="501"/>
                  </a:cubicBezTo>
                  <a:cubicBezTo>
                    <a:pt x="1330" y="438"/>
                    <a:pt x="1393" y="343"/>
                    <a:pt x="1330" y="216"/>
                  </a:cubicBezTo>
                  <a:cubicBezTo>
                    <a:pt x="1330" y="185"/>
                    <a:pt x="1330" y="185"/>
                    <a:pt x="1298" y="121"/>
                  </a:cubicBezTo>
                  <a:cubicBezTo>
                    <a:pt x="1298" y="53"/>
                    <a:pt x="1266" y="1"/>
                    <a:pt x="1200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19"/>
            <p:cNvSpPr/>
            <p:nvPr/>
          </p:nvSpPr>
          <p:spPr>
            <a:xfrm>
              <a:off x="-35798125" y="1595100"/>
              <a:ext cx="203500" cy="193900"/>
            </a:xfrm>
            <a:custGeom>
              <a:avLst/>
              <a:gdLst/>
              <a:ahLst/>
              <a:cxnLst/>
              <a:rect l="l" t="t" r="r" b="b"/>
              <a:pathLst>
                <a:path w="8140" h="7756" extrusionOk="0">
                  <a:moveTo>
                    <a:pt x="3677" y="645"/>
                  </a:moveTo>
                  <a:cubicBezTo>
                    <a:pt x="5453" y="645"/>
                    <a:pt x="7344" y="2253"/>
                    <a:pt x="7285" y="4433"/>
                  </a:cubicBezTo>
                  <a:cubicBezTo>
                    <a:pt x="7285" y="4560"/>
                    <a:pt x="7348" y="4655"/>
                    <a:pt x="7443" y="4718"/>
                  </a:cubicBezTo>
                  <a:cubicBezTo>
                    <a:pt x="7443" y="4718"/>
                    <a:pt x="7411" y="4718"/>
                    <a:pt x="7411" y="4750"/>
                  </a:cubicBezTo>
                  <a:cubicBezTo>
                    <a:pt x="6669" y="6107"/>
                    <a:pt x="5325" y="7112"/>
                    <a:pt x="3817" y="7112"/>
                  </a:cubicBezTo>
                  <a:cubicBezTo>
                    <a:pt x="3460" y="7112"/>
                    <a:pt x="3094" y="7056"/>
                    <a:pt x="2724" y="6935"/>
                  </a:cubicBezTo>
                  <a:cubicBezTo>
                    <a:pt x="951" y="6333"/>
                    <a:pt x="412" y="4275"/>
                    <a:pt x="1014" y="2691"/>
                  </a:cubicBezTo>
                  <a:cubicBezTo>
                    <a:pt x="1543" y="1248"/>
                    <a:pt x="2589" y="645"/>
                    <a:pt x="3677" y="645"/>
                  </a:cubicBezTo>
                  <a:close/>
                  <a:moveTo>
                    <a:pt x="3882" y="0"/>
                  </a:moveTo>
                  <a:cubicBezTo>
                    <a:pt x="2362" y="0"/>
                    <a:pt x="973" y="973"/>
                    <a:pt x="381" y="2596"/>
                  </a:cubicBezTo>
                  <a:cubicBezTo>
                    <a:pt x="254" y="2913"/>
                    <a:pt x="222" y="3166"/>
                    <a:pt x="191" y="3546"/>
                  </a:cubicBezTo>
                  <a:cubicBezTo>
                    <a:pt x="1" y="5066"/>
                    <a:pt x="634" y="6777"/>
                    <a:pt x="2249" y="7505"/>
                  </a:cubicBezTo>
                  <a:cubicBezTo>
                    <a:pt x="2700" y="7672"/>
                    <a:pt x="3202" y="7756"/>
                    <a:pt x="3717" y="7756"/>
                  </a:cubicBezTo>
                  <a:cubicBezTo>
                    <a:pt x="4469" y="7756"/>
                    <a:pt x="5246" y="7577"/>
                    <a:pt x="5923" y="7220"/>
                  </a:cubicBezTo>
                  <a:cubicBezTo>
                    <a:pt x="6873" y="6713"/>
                    <a:pt x="7506" y="5858"/>
                    <a:pt x="7633" y="4908"/>
                  </a:cubicBezTo>
                  <a:lnTo>
                    <a:pt x="7633" y="4845"/>
                  </a:lnTo>
                  <a:cubicBezTo>
                    <a:pt x="7760" y="4813"/>
                    <a:pt x="7823" y="4686"/>
                    <a:pt x="7855" y="4560"/>
                  </a:cubicBezTo>
                  <a:cubicBezTo>
                    <a:pt x="7855" y="4496"/>
                    <a:pt x="7918" y="4433"/>
                    <a:pt x="7918" y="4370"/>
                  </a:cubicBezTo>
                  <a:cubicBezTo>
                    <a:pt x="8140" y="2375"/>
                    <a:pt x="6588" y="696"/>
                    <a:pt x="4941" y="158"/>
                  </a:cubicBezTo>
                  <a:cubicBezTo>
                    <a:pt x="4587" y="51"/>
                    <a:pt x="4231" y="0"/>
                    <a:pt x="3882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19"/>
            <p:cNvSpPr/>
            <p:nvPr/>
          </p:nvSpPr>
          <p:spPr>
            <a:xfrm>
              <a:off x="-35684900" y="1649700"/>
              <a:ext cx="46725" cy="77625"/>
            </a:xfrm>
            <a:custGeom>
              <a:avLst/>
              <a:gdLst/>
              <a:ahLst/>
              <a:cxnLst/>
              <a:rect l="l" t="t" r="r" b="b"/>
              <a:pathLst>
                <a:path w="1869" h="3105" extrusionOk="0">
                  <a:moveTo>
                    <a:pt x="159" y="1"/>
                  </a:moveTo>
                  <a:cubicBezTo>
                    <a:pt x="64" y="96"/>
                    <a:pt x="0" y="317"/>
                    <a:pt x="222" y="412"/>
                  </a:cubicBezTo>
                  <a:cubicBezTo>
                    <a:pt x="1077" y="729"/>
                    <a:pt x="1584" y="1774"/>
                    <a:pt x="1109" y="2661"/>
                  </a:cubicBezTo>
                  <a:cubicBezTo>
                    <a:pt x="1014" y="2851"/>
                    <a:pt x="1204" y="3041"/>
                    <a:pt x="1362" y="3104"/>
                  </a:cubicBezTo>
                  <a:cubicBezTo>
                    <a:pt x="1426" y="3104"/>
                    <a:pt x="1489" y="3041"/>
                    <a:pt x="1552" y="2946"/>
                  </a:cubicBezTo>
                  <a:cubicBezTo>
                    <a:pt x="1869" y="2376"/>
                    <a:pt x="1869" y="1616"/>
                    <a:pt x="1584" y="1046"/>
                  </a:cubicBezTo>
                  <a:cubicBezTo>
                    <a:pt x="1331" y="476"/>
                    <a:pt x="887" y="127"/>
                    <a:pt x="317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19"/>
            <p:cNvSpPr/>
            <p:nvPr/>
          </p:nvSpPr>
          <p:spPr>
            <a:xfrm>
              <a:off x="-35787825" y="1611225"/>
              <a:ext cx="175775" cy="161275"/>
            </a:xfrm>
            <a:custGeom>
              <a:avLst/>
              <a:gdLst/>
              <a:ahLst/>
              <a:cxnLst/>
              <a:rect l="l" t="t" r="r" b="b"/>
              <a:pathLst>
                <a:path w="7031" h="6451" extrusionOk="0">
                  <a:moveTo>
                    <a:pt x="4434" y="1508"/>
                  </a:moveTo>
                  <a:cubicBezTo>
                    <a:pt x="5764" y="1825"/>
                    <a:pt x="6303" y="3408"/>
                    <a:pt x="5701" y="4516"/>
                  </a:cubicBezTo>
                  <a:cubicBezTo>
                    <a:pt x="5669" y="4643"/>
                    <a:pt x="5543" y="4643"/>
                    <a:pt x="5479" y="4643"/>
                  </a:cubicBezTo>
                  <a:cubicBezTo>
                    <a:pt x="5289" y="4643"/>
                    <a:pt x="5131" y="4421"/>
                    <a:pt x="5226" y="4200"/>
                  </a:cubicBezTo>
                  <a:cubicBezTo>
                    <a:pt x="5701" y="3376"/>
                    <a:pt x="5194" y="2300"/>
                    <a:pt x="4339" y="1951"/>
                  </a:cubicBezTo>
                  <a:cubicBezTo>
                    <a:pt x="4117" y="1856"/>
                    <a:pt x="4181" y="1666"/>
                    <a:pt x="4276" y="1540"/>
                  </a:cubicBezTo>
                  <a:cubicBezTo>
                    <a:pt x="4339" y="1508"/>
                    <a:pt x="4402" y="1508"/>
                    <a:pt x="4434" y="1508"/>
                  </a:cubicBezTo>
                  <a:close/>
                  <a:moveTo>
                    <a:pt x="3256" y="0"/>
                  </a:moveTo>
                  <a:cubicBezTo>
                    <a:pt x="2172" y="0"/>
                    <a:pt x="1131" y="603"/>
                    <a:pt x="602" y="2046"/>
                  </a:cubicBezTo>
                  <a:cubicBezTo>
                    <a:pt x="0" y="3630"/>
                    <a:pt x="539" y="5688"/>
                    <a:pt x="2312" y="6258"/>
                  </a:cubicBezTo>
                  <a:cubicBezTo>
                    <a:pt x="2695" y="6390"/>
                    <a:pt x="3073" y="6451"/>
                    <a:pt x="3442" y="6451"/>
                  </a:cubicBezTo>
                  <a:cubicBezTo>
                    <a:pt x="4934" y="6451"/>
                    <a:pt x="6256" y="5451"/>
                    <a:pt x="6968" y="4105"/>
                  </a:cubicBezTo>
                  <a:cubicBezTo>
                    <a:pt x="6968" y="4073"/>
                    <a:pt x="7031" y="4073"/>
                    <a:pt x="7031" y="4073"/>
                  </a:cubicBezTo>
                  <a:cubicBezTo>
                    <a:pt x="6936" y="4010"/>
                    <a:pt x="6873" y="3915"/>
                    <a:pt x="6873" y="3788"/>
                  </a:cubicBezTo>
                  <a:cubicBezTo>
                    <a:pt x="6912" y="1608"/>
                    <a:pt x="5026" y="0"/>
                    <a:pt x="3256" y="0"/>
                  </a:cubicBezTo>
                  <a:close/>
                </a:path>
              </a:pathLst>
            </a:custGeom>
            <a:solidFill>
              <a:srgbClr val="F49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52308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/>
          <p:nvPr/>
        </p:nvSpPr>
        <p:spPr>
          <a:xfrm>
            <a:off x="0" y="4071975"/>
            <a:ext cx="9144000" cy="1071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ctrTitle"/>
          </p:nvPr>
        </p:nvSpPr>
        <p:spPr>
          <a:xfrm>
            <a:off x="3354400" y="2138900"/>
            <a:ext cx="5312700" cy="1104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None/>
              <a:defRPr sz="6000">
                <a:solidFill>
                  <a:schemeClr val="lt2"/>
                </a:solidFill>
              </a:defRPr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000"/>
              <a:buNone/>
              <a:defRPr sz="50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title" idx="2" hasCustomPrompt="1"/>
          </p:nvPr>
        </p:nvSpPr>
        <p:spPr>
          <a:xfrm>
            <a:off x="5090150" y="685163"/>
            <a:ext cx="1841100" cy="1449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7200"/>
              <a:buNone/>
              <a:defRPr sz="150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16" name="Google Shape;16;p3"/>
          <p:cNvSpPr txBox="1">
            <a:spLocks noGrp="1"/>
          </p:cNvSpPr>
          <p:nvPr>
            <p:ph type="subTitle" idx="1"/>
          </p:nvPr>
        </p:nvSpPr>
        <p:spPr>
          <a:xfrm>
            <a:off x="4078850" y="3300375"/>
            <a:ext cx="3863700" cy="35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grpSp>
        <p:nvGrpSpPr>
          <p:cNvPr id="17" name="Google Shape;17;p3"/>
          <p:cNvGrpSpPr/>
          <p:nvPr/>
        </p:nvGrpSpPr>
        <p:grpSpPr>
          <a:xfrm>
            <a:off x="8169059" y="1342637"/>
            <a:ext cx="450406" cy="490666"/>
            <a:chOff x="8169059" y="1342637"/>
            <a:chExt cx="450406" cy="490666"/>
          </a:xfrm>
        </p:grpSpPr>
        <p:sp>
          <p:nvSpPr>
            <p:cNvPr id="18" name="Google Shape;18;p3"/>
            <p:cNvSpPr/>
            <p:nvPr/>
          </p:nvSpPr>
          <p:spPr>
            <a:xfrm>
              <a:off x="8180548" y="1363179"/>
              <a:ext cx="197981" cy="151992"/>
            </a:xfrm>
            <a:custGeom>
              <a:avLst/>
              <a:gdLst/>
              <a:ahLst/>
              <a:cxnLst/>
              <a:rect l="l" t="t" r="r" b="b"/>
              <a:pathLst>
                <a:path w="6014" h="4617" extrusionOk="0">
                  <a:moveTo>
                    <a:pt x="2444" y="0"/>
                  </a:moveTo>
                  <a:cubicBezTo>
                    <a:pt x="1891" y="0"/>
                    <a:pt x="1349" y="203"/>
                    <a:pt x="950" y="661"/>
                  </a:cubicBezTo>
                  <a:cubicBezTo>
                    <a:pt x="0" y="1832"/>
                    <a:pt x="253" y="3321"/>
                    <a:pt x="1109" y="4366"/>
                  </a:cubicBezTo>
                  <a:lnTo>
                    <a:pt x="1109" y="4397"/>
                  </a:lnTo>
                  <a:cubicBezTo>
                    <a:pt x="1151" y="4397"/>
                    <a:pt x="1207" y="4383"/>
                    <a:pt x="1268" y="4383"/>
                  </a:cubicBezTo>
                  <a:cubicBezTo>
                    <a:pt x="1299" y="4383"/>
                    <a:pt x="1330" y="4387"/>
                    <a:pt x="1362" y="4397"/>
                  </a:cubicBezTo>
                  <a:cubicBezTo>
                    <a:pt x="1702" y="4548"/>
                    <a:pt x="2050" y="4616"/>
                    <a:pt x="2391" y="4616"/>
                  </a:cubicBezTo>
                  <a:cubicBezTo>
                    <a:pt x="4336" y="4616"/>
                    <a:pt x="6013" y="2395"/>
                    <a:pt x="4180" y="724"/>
                  </a:cubicBezTo>
                  <a:cubicBezTo>
                    <a:pt x="3724" y="267"/>
                    <a:pt x="3077" y="0"/>
                    <a:pt x="2444" y="0"/>
                  </a:cubicBezTo>
                  <a:close/>
                </a:path>
              </a:pathLst>
            </a:custGeom>
            <a:solidFill>
              <a:srgbClr val="5BC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3"/>
            <p:cNvSpPr/>
            <p:nvPr/>
          </p:nvSpPr>
          <p:spPr>
            <a:xfrm>
              <a:off x="8169059" y="1342637"/>
              <a:ext cx="207495" cy="195446"/>
            </a:xfrm>
            <a:custGeom>
              <a:avLst/>
              <a:gdLst/>
              <a:ahLst/>
              <a:cxnLst/>
              <a:rect l="l" t="t" r="r" b="b"/>
              <a:pathLst>
                <a:path w="6303" h="5937" extrusionOk="0">
                  <a:moveTo>
                    <a:pt x="2887" y="705"/>
                  </a:moveTo>
                  <a:cubicBezTo>
                    <a:pt x="3466" y="705"/>
                    <a:pt x="4074" y="953"/>
                    <a:pt x="4529" y="1380"/>
                  </a:cubicBezTo>
                  <a:cubicBezTo>
                    <a:pt x="5385" y="2171"/>
                    <a:pt x="5575" y="3153"/>
                    <a:pt x="4973" y="4040"/>
                  </a:cubicBezTo>
                  <a:cubicBezTo>
                    <a:pt x="4530" y="4692"/>
                    <a:pt x="3694" y="5207"/>
                    <a:pt x="2765" y="5207"/>
                  </a:cubicBezTo>
                  <a:cubicBezTo>
                    <a:pt x="2432" y="5207"/>
                    <a:pt x="2086" y="5141"/>
                    <a:pt x="1743" y="4990"/>
                  </a:cubicBezTo>
                  <a:cubicBezTo>
                    <a:pt x="1695" y="4958"/>
                    <a:pt x="1655" y="4942"/>
                    <a:pt x="1620" y="4942"/>
                  </a:cubicBezTo>
                  <a:cubicBezTo>
                    <a:pt x="1584" y="4942"/>
                    <a:pt x="1553" y="4958"/>
                    <a:pt x="1521" y="4990"/>
                  </a:cubicBezTo>
                  <a:cubicBezTo>
                    <a:pt x="729" y="4040"/>
                    <a:pt x="349" y="2488"/>
                    <a:pt x="1331" y="1348"/>
                  </a:cubicBezTo>
                  <a:cubicBezTo>
                    <a:pt x="1711" y="936"/>
                    <a:pt x="2123" y="715"/>
                    <a:pt x="2693" y="715"/>
                  </a:cubicBezTo>
                  <a:cubicBezTo>
                    <a:pt x="2757" y="708"/>
                    <a:pt x="2822" y="705"/>
                    <a:pt x="2887" y="705"/>
                  </a:cubicBezTo>
                  <a:close/>
                  <a:moveTo>
                    <a:pt x="2840" y="1"/>
                  </a:moveTo>
                  <a:cubicBezTo>
                    <a:pt x="2185" y="1"/>
                    <a:pt x="1533" y="227"/>
                    <a:pt x="1014" y="746"/>
                  </a:cubicBezTo>
                  <a:cubicBezTo>
                    <a:pt x="349" y="1380"/>
                    <a:pt x="1" y="2456"/>
                    <a:pt x="127" y="3406"/>
                  </a:cubicBezTo>
                  <a:cubicBezTo>
                    <a:pt x="191" y="4230"/>
                    <a:pt x="571" y="4863"/>
                    <a:pt x="1236" y="5243"/>
                  </a:cubicBezTo>
                  <a:cubicBezTo>
                    <a:pt x="1268" y="5243"/>
                    <a:pt x="1268" y="5306"/>
                    <a:pt x="1299" y="5306"/>
                  </a:cubicBezTo>
                  <a:cubicBezTo>
                    <a:pt x="1299" y="5370"/>
                    <a:pt x="1331" y="5497"/>
                    <a:pt x="1426" y="5528"/>
                  </a:cubicBezTo>
                  <a:cubicBezTo>
                    <a:pt x="1458" y="5592"/>
                    <a:pt x="1489" y="5592"/>
                    <a:pt x="1553" y="5623"/>
                  </a:cubicBezTo>
                  <a:cubicBezTo>
                    <a:pt x="1956" y="5839"/>
                    <a:pt x="2389" y="5937"/>
                    <a:pt x="2822" y="5937"/>
                  </a:cubicBezTo>
                  <a:cubicBezTo>
                    <a:pt x="3784" y="5937"/>
                    <a:pt x="4741" y="5457"/>
                    <a:pt x="5353" y="4736"/>
                  </a:cubicBezTo>
                  <a:cubicBezTo>
                    <a:pt x="6303" y="3596"/>
                    <a:pt x="6145" y="1918"/>
                    <a:pt x="4973" y="873"/>
                  </a:cubicBezTo>
                  <a:cubicBezTo>
                    <a:pt x="4814" y="715"/>
                    <a:pt x="4593" y="556"/>
                    <a:pt x="4403" y="429"/>
                  </a:cubicBezTo>
                  <a:cubicBezTo>
                    <a:pt x="3929" y="157"/>
                    <a:pt x="3383" y="1"/>
                    <a:pt x="2840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>
              <a:off x="8222224" y="1466216"/>
              <a:ext cx="71996" cy="26204"/>
            </a:xfrm>
            <a:custGeom>
              <a:avLst/>
              <a:gdLst/>
              <a:ahLst/>
              <a:cxnLst/>
              <a:rect l="l" t="t" r="r" b="b"/>
              <a:pathLst>
                <a:path w="2187" h="796" extrusionOk="0">
                  <a:moveTo>
                    <a:pt x="274" y="1"/>
                  </a:moveTo>
                  <a:cubicBezTo>
                    <a:pt x="215" y="1"/>
                    <a:pt x="159" y="17"/>
                    <a:pt x="128" y="32"/>
                  </a:cubicBezTo>
                  <a:lnTo>
                    <a:pt x="96" y="64"/>
                  </a:lnTo>
                  <a:cubicBezTo>
                    <a:pt x="33" y="159"/>
                    <a:pt x="1" y="222"/>
                    <a:pt x="96" y="317"/>
                  </a:cubicBezTo>
                  <a:cubicBezTo>
                    <a:pt x="331" y="611"/>
                    <a:pt x="702" y="796"/>
                    <a:pt x="1108" y="796"/>
                  </a:cubicBezTo>
                  <a:cubicBezTo>
                    <a:pt x="1140" y="796"/>
                    <a:pt x="1172" y="795"/>
                    <a:pt x="1204" y="792"/>
                  </a:cubicBezTo>
                  <a:cubicBezTo>
                    <a:pt x="1584" y="761"/>
                    <a:pt x="1901" y="602"/>
                    <a:pt x="2091" y="286"/>
                  </a:cubicBezTo>
                  <a:cubicBezTo>
                    <a:pt x="2186" y="191"/>
                    <a:pt x="2154" y="64"/>
                    <a:pt x="2059" y="32"/>
                  </a:cubicBezTo>
                  <a:lnTo>
                    <a:pt x="2028" y="32"/>
                  </a:lnTo>
                  <a:cubicBezTo>
                    <a:pt x="1988" y="19"/>
                    <a:pt x="1954" y="12"/>
                    <a:pt x="1926" y="12"/>
                  </a:cubicBezTo>
                  <a:cubicBezTo>
                    <a:pt x="1886" y="12"/>
                    <a:pt x="1856" y="27"/>
                    <a:pt x="1838" y="64"/>
                  </a:cubicBezTo>
                  <a:cubicBezTo>
                    <a:pt x="1616" y="286"/>
                    <a:pt x="1363" y="381"/>
                    <a:pt x="1078" y="381"/>
                  </a:cubicBezTo>
                  <a:cubicBezTo>
                    <a:pt x="793" y="381"/>
                    <a:pt x="603" y="286"/>
                    <a:pt x="444" y="64"/>
                  </a:cubicBezTo>
                  <a:cubicBezTo>
                    <a:pt x="397" y="17"/>
                    <a:pt x="333" y="1"/>
                    <a:pt x="274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3"/>
            <p:cNvSpPr/>
            <p:nvPr/>
          </p:nvSpPr>
          <p:spPr>
            <a:xfrm>
              <a:off x="8337967" y="1578766"/>
              <a:ext cx="281499" cy="254537"/>
            </a:xfrm>
            <a:custGeom>
              <a:avLst/>
              <a:gdLst/>
              <a:ahLst/>
              <a:cxnLst/>
              <a:rect l="l" t="t" r="r" b="b"/>
              <a:pathLst>
                <a:path w="8551" h="7732" extrusionOk="0">
                  <a:moveTo>
                    <a:pt x="3998" y="619"/>
                  </a:moveTo>
                  <a:cubicBezTo>
                    <a:pt x="6063" y="619"/>
                    <a:pt x="7962" y="3083"/>
                    <a:pt x="7094" y="5481"/>
                  </a:cubicBezTo>
                  <a:cubicBezTo>
                    <a:pt x="7062" y="5607"/>
                    <a:pt x="7094" y="5734"/>
                    <a:pt x="7126" y="5797"/>
                  </a:cubicBezTo>
                  <a:cubicBezTo>
                    <a:pt x="7094" y="5797"/>
                    <a:pt x="7094" y="5797"/>
                    <a:pt x="7062" y="5861"/>
                  </a:cubicBezTo>
                  <a:cubicBezTo>
                    <a:pt x="6223" y="6643"/>
                    <a:pt x="5131" y="7138"/>
                    <a:pt x="4035" y="7138"/>
                  </a:cubicBezTo>
                  <a:cubicBezTo>
                    <a:pt x="3312" y="7138"/>
                    <a:pt x="2587" y="6922"/>
                    <a:pt x="1932" y="6431"/>
                  </a:cubicBezTo>
                  <a:cubicBezTo>
                    <a:pt x="475" y="5322"/>
                    <a:pt x="634" y="3232"/>
                    <a:pt x="1679" y="1870"/>
                  </a:cubicBezTo>
                  <a:cubicBezTo>
                    <a:pt x="2376" y="987"/>
                    <a:pt x="3200" y="619"/>
                    <a:pt x="3998" y="619"/>
                  </a:cubicBezTo>
                  <a:close/>
                  <a:moveTo>
                    <a:pt x="4146" y="1"/>
                  </a:moveTo>
                  <a:cubicBezTo>
                    <a:pt x="3032" y="1"/>
                    <a:pt x="1929" y="522"/>
                    <a:pt x="1140" y="1522"/>
                  </a:cubicBezTo>
                  <a:cubicBezTo>
                    <a:pt x="950" y="1775"/>
                    <a:pt x="792" y="2060"/>
                    <a:pt x="697" y="2377"/>
                  </a:cubicBezTo>
                  <a:cubicBezTo>
                    <a:pt x="0" y="3802"/>
                    <a:pt x="95" y="5607"/>
                    <a:pt x="1394" y="6747"/>
                  </a:cubicBezTo>
                  <a:cubicBezTo>
                    <a:pt x="2104" y="7382"/>
                    <a:pt x="3160" y="7731"/>
                    <a:pt x="4203" y="7731"/>
                  </a:cubicBezTo>
                  <a:cubicBezTo>
                    <a:pt x="4462" y="7731"/>
                    <a:pt x="4720" y="7710"/>
                    <a:pt x="4972" y="7666"/>
                  </a:cubicBezTo>
                  <a:cubicBezTo>
                    <a:pt x="6017" y="7476"/>
                    <a:pt x="6872" y="6874"/>
                    <a:pt x="7284" y="6019"/>
                  </a:cubicBezTo>
                  <a:cubicBezTo>
                    <a:pt x="7284" y="5956"/>
                    <a:pt x="7347" y="5956"/>
                    <a:pt x="7347" y="5924"/>
                  </a:cubicBezTo>
                  <a:cubicBezTo>
                    <a:pt x="7442" y="5924"/>
                    <a:pt x="7569" y="5861"/>
                    <a:pt x="7664" y="5734"/>
                  </a:cubicBezTo>
                  <a:cubicBezTo>
                    <a:pt x="7696" y="5702"/>
                    <a:pt x="7727" y="5607"/>
                    <a:pt x="7727" y="5576"/>
                  </a:cubicBezTo>
                  <a:cubicBezTo>
                    <a:pt x="8551" y="3802"/>
                    <a:pt x="7664" y="1680"/>
                    <a:pt x="6239" y="667"/>
                  </a:cubicBezTo>
                  <a:cubicBezTo>
                    <a:pt x="5592" y="219"/>
                    <a:pt x="4867" y="1"/>
                    <a:pt x="4146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>
              <a:off x="8504767" y="1663269"/>
              <a:ext cx="44837" cy="107418"/>
            </a:xfrm>
            <a:custGeom>
              <a:avLst/>
              <a:gdLst/>
              <a:ahLst/>
              <a:cxnLst/>
              <a:rect l="l" t="t" r="r" b="b"/>
              <a:pathLst>
                <a:path w="1362" h="3263" extrusionOk="0">
                  <a:moveTo>
                    <a:pt x="254" y="0"/>
                  </a:moveTo>
                  <a:cubicBezTo>
                    <a:pt x="95" y="32"/>
                    <a:pt x="0" y="222"/>
                    <a:pt x="159" y="380"/>
                  </a:cubicBezTo>
                  <a:cubicBezTo>
                    <a:pt x="887" y="982"/>
                    <a:pt x="1045" y="2122"/>
                    <a:pt x="317" y="2787"/>
                  </a:cubicBezTo>
                  <a:cubicBezTo>
                    <a:pt x="159" y="2945"/>
                    <a:pt x="254" y="3199"/>
                    <a:pt x="412" y="3262"/>
                  </a:cubicBezTo>
                  <a:cubicBezTo>
                    <a:pt x="539" y="3262"/>
                    <a:pt x="602" y="3262"/>
                    <a:pt x="634" y="3199"/>
                  </a:cubicBezTo>
                  <a:cubicBezTo>
                    <a:pt x="1109" y="2755"/>
                    <a:pt x="1362" y="2090"/>
                    <a:pt x="1267" y="1425"/>
                  </a:cubicBezTo>
                  <a:cubicBezTo>
                    <a:pt x="1204" y="824"/>
                    <a:pt x="887" y="317"/>
                    <a:pt x="349" y="32"/>
                  </a:cubicBezTo>
                  <a:cubicBezTo>
                    <a:pt x="317" y="0"/>
                    <a:pt x="285" y="0"/>
                    <a:pt x="254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>
              <a:off x="8355677" y="1598089"/>
              <a:ext cx="245452" cy="214013"/>
            </a:xfrm>
            <a:custGeom>
              <a:avLst/>
              <a:gdLst/>
              <a:ahLst/>
              <a:cxnLst/>
              <a:rect l="l" t="t" r="r" b="b"/>
              <a:pathLst>
                <a:path w="7456" h="6501" extrusionOk="0">
                  <a:moveTo>
                    <a:pt x="4783" y="1980"/>
                  </a:moveTo>
                  <a:cubicBezTo>
                    <a:pt x="4814" y="1980"/>
                    <a:pt x="4909" y="1980"/>
                    <a:pt x="4941" y="2012"/>
                  </a:cubicBezTo>
                  <a:cubicBezTo>
                    <a:pt x="6113" y="2645"/>
                    <a:pt x="6113" y="4355"/>
                    <a:pt x="5226" y="5210"/>
                  </a:cubicBezTo>
                  <a:cubicBezTo>
                    <a:pt x="5174" y="5263"/>
                    <a:pt x="5112" y="5286"/>
                    <a:pt x="5056" y="5286"/>
                  </a:cubicBezTo>
                  <a:cubicBezTo>
                    <a:pt x="5011" y="5286"/>
                    <a:pt x="4969" y="5271"/>
                    <a:pt x="4941" y="5242"/>
                  </a:cubicBezTo>
                  <a:cubicBezTo>
                    <a:pt x="4783" y="5179"/>
                    <a:pt x="4656" y="4925"/>
                    <a:pt x="4846" y="4767"/>
                  </a:cubicBezTo>
                  <a:cubicBezTo>
                    <a:pt x="5574" y="4102"/>
                    <a:pt x="5416" y="2962"/>
                    <a:pt x="4688" y="2360"/>
                  </a:cubicBezTo>
                  <a:cubicBezTo>
                    <a:pt x="4529" y="2233"/>
                    <a:pt x="4624" y="2043"/>
                    <a:pt x="4783" y="1980"/>
                  </a:cubicBezTo>
                  <a:close/>
                  <a:moveTo>
                    <a:pt x="3505" y="0"/>
                  </a:moveTo>
                  <a:cubicBezTo>
                    <a:pt x="2706" y="0"/>
                    <a:pt x="1879" y="369"/>
                    <a:pt x="1172" y="1252"/>
                  </a:cubicBezTo>
                  <a:cubicBezTo>
                    <a:pt x="159" y="2614"/>
                    <a:pt x="1" y="4704"/>
                    <a:pt x="1457" y="5780"/>
                  </a:cubicBezTo>
                  <a:cubicBezTo>
                    <a:pt x="2097" y="6282"/>
                    <a:pt x="2812" y="6501"/>
                    <a:pt x="3529" y="6501"/>
                  </a:cubicBezTo>
                  <a:cubicBezTo>
                    <a:pt x="4620" y="6501"/>
                    <a:pt x="5715" y="5994"/>
                    <a:pt x="6556" y="5210"/>
                  </a:cubicBezTo>
                  <a:cubicBezTo>
                    <a:pt x="6588" y="5210"/>
                    <a:pt x="6588" y="5210"/>
                    <a:pt x="6619" y="5179"/>
                  </a:cubicBezTo>
                  <a:cubicBezTo>
                    <a:pt x="6556" y="5084"/>
                    <a:pt x="6556" y="4989"/>
                    <a:pt x="6588" y="4862"/>
                  </a:cubicBezTo>
                  <a:cubicBezTo>
                    <a:pt x="7456" y="2464"/>
                    <a:pt x="5573" y="0"/>
                    <a:pt x="3505" y="0"/>
                  </a:cubicBezTo>
                  <a:close/>
                </a:path>
              </a:pathLst>
            </a:custGeom>
            <a:solidFill>
              <a:srgbClr val="5BC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" name="Google Shape;24;p3"/>
          <p:cNvSpPr/>
          <p:nvPr/>
        </p:nvSpPr>
        <p:spPr>
          <a:xfrm rot="5400000">
            <a:off x="4535879" y="-480718"/>
            <a:ext cx="71198" cy="9143592"/>
          </a:xfrm>
          <a:custGeom>
            <a:avLst/>
            <a:gdLst/>
            <a:ahLst/>
            <a:cxnLst/>
            <a:rect l="l" t="t" r="r" b="b"/>
            <a:pathLst>
              <a:path w="4054" h="202673" extrusionOk="0">
                <a:moveTo>
                  <a:pt x="1451" y="202673"/>
                </a:moveTo>
                <a:cubicBezTo>
                  <a:pt x="1451" y="183521"/>
                  <a:pt x="-151" y="163994"/>
                  <a:pt x="3861" y="145267"/>
                </a:cubicBezTo>
                <a:cubicBezTo>
                  <a:pt x="4637" y="141647"/>
                  <a:pt x="1422" y="138211"/>
                  <a:pt x="1013" y="134531"/>
                </a:cubicBezTo>
                <a:cubicBezTo>
                  <a:pt x="497" y="129889"/>
                  <a:pt x="3939" y="125369"/>
                  <a:pt x="3423" y="120727"/>
                </a:cubicBezTo>
                <a:cubicBezTo>
                  <a:pt x="2676" y="114001"/>
                  <a:pt x="340" y="107303"/>
                  <a:pt x="1013" y="100569"/>
                </a:cubicBezTo>
                <a:cubicBezTo>
                  <a:pt x="1563" y="95071"/>
                  <a:pt x="3814" y="89629"/>
                  <a:pt x="3204" y="84137"/>
                </a:cubicBezTo>
                <a:cubicBezTo>
                  <a:pt x="2588" y="78590"/>
                  <a:pt x="241" y="72934"/>
                  <a:pt x="1451" y="67485"/>
                </a:cubicBezTo>
                <a:cubicBezTo>
                  <a:pt x="4334" y="54507"/>
                  <a:pt x="4444" y="40391"/>
                  <a:pt x="794" y="27607"/>
                </a:cubicBezTo>
                <a:cubicBezTo>
                  <a:pt x="-1739" y="18736"/>
                  <a:pt x="2766" y="9226"/>
                  <a:pt x="2766" y="0"/>
                </a:cubicBezTo>
              </a:path>
            </a:pathLst>
          </a:cu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610738" y="555275"/>
            <a:ext cx="7916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610500" y="1316051"/>
            <a:ext cx="7916700" cy="343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100">
                <a:solidFill>
                  <a:schemeClr val="dk1"/>
                </a:solidFill>
              </a:defRPr>
            </a:lvl1pPr>
            <a:lvl2pPr marL="914400" lvl="1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28" name="Google Shape;28;p4"/>
          <p:cNvGrpSpPr/>
          <p:nvPr/>
        </p:nvGrpSpPr>
        <p:grpSpPr>
          <a:xfrm>
            <a:off x="521898" y="508120"/>
            <a:ext cx="8088611" cy="556577"/>
            <a:chOff x="521898" y="508120"/>
            <a:chExt cx="8088611" cy="556577"/>
          </a:xfrm>
        </p:grpSpPr>
        <p:sp>
          <p:nvSpPr>
            <p:cNvPr id="29" name="Google Shape;29;p4"/>
            <p:cNvSpPr/>
            <p:nvPr/>
          </p:nvSpPr>
          <p:spPr>
            <a:xfrm>
              <a:off x="8399051" y="893521"/>
              <a:ext cx="201282" cy="150760"/>
            </a:xfrm>
            <a:custGeom>
              <a:avLst/>
              <a:gdLst/>
              <a:ahLst/>
              <a:cxnLst/>
              <a:rect l="l" t="t" r="r" b="b"/>
              <a:pathLst>
                <a:path w="6251" h="4682" extrusionOk="0">
                  <a:moveTo>
                    <a:pt x="4508" y="0"/>
                  </a:moveTo>
                  <a:cubicBezTo>
                    <a:pt x="4477" y="64"/>
                    <a:pt x="4413" y="64"/>
                    <a:pt x="4318" y="64"/>
                  </a:cubicBezTo>
                  <a:cubicBezTo>
                    <a:pt x="4174" y="40"/>
                    <a:pt x="4032" y="28"/>
                    <a:pt x="3892" y="28"/>
                  </a:cubicBezTo>
                  <a:cubicBezTo>
                    <a:pt x="1605" y="28"/>
                    <a:pt x="1" y="3056"/>
                    <a:pt x="2418" y="4339"/>
                  </a:cubicBezTo>
                  <a:cubicBezTo>
                    <a:pt x="2820" y="4563"/>
                    <a:pt x="3278" y="4682"/>
                    <a:pt x="3726" y="4682"/>
                  </a:cubicBezTo>
                  <a:cubicBezTo>
                    <a:pt x="4481" y="4682"/>
                    <a:pt x="5208" y="4345"/>
                    <a:pt x="5585" y="3610"/>
                  </a:cubicBezTo>
                  <a:cubicBezTo>
                    <a:pt x="6250" y="2280"/>
                    <a:pt x="5617" y="855"/>
                    <a:pt x="4540" y="32"/>
                  </a:cubicBezTo>
                  <a:cubicBezTo>
                    <a:pt x="4508" y="32"/>
                    <a:pt x="4508" y="0"/>
                    <a:pt x="4508" y="0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4"/>
            <p:cNvSpPr/>
            <p:nvPr/>
          </p:nvSpPr>
          <p:spPr>
            <a:xfrm>
              <a:off x="8404493" y="874040"/>
              <a:ext cx="206016" cy="190656"/>
            </a:xfrm>
            <a:custGeom>
              <a:avLst/>
              <a:gdLst/>
              <a:ahLst/>
              <a:cxnLst/>
              <a:rect l="l" t="t" r="r" b="b"/>
              <a:pathLst>
                <a:path w="6398" h="5921" extrusionOk="0">
                  <a:moveTo>
                    <a:pt x="4339" y="669"/>
                  </a:moveTo>
                  <a:cubicBezTo>
                    <a:pt x="5353" y="1429"/>
                    <a:pt x="6050" y="2822"/>
                    <a:pt x="5385" y="4152"/>
                  </a:cubicBezTo>
                  <a:cubicBezTo>
                    <a:pt x="5131" y="4627"/>
                    <a:pt x="4751" y="4944"/>
                    <a:pt x="4213" y="5102"/>
                  </a:cubicBezTo>
                  <a:cubicBezTo>
                    <a:pt x="3983" y="5183"/>
                    <a:pt x="3744" y="5221"/>
                    <a:pt x="3504" y="5221"/>
                  </a:cubicBezTo>
                  <a:cubicBezTo>
                    <a:pt x="3082" y="5221"/>
                    <a:pt x="2653" y="5102"/>
                    <a:pt x="2249" y="4880"/>
                  </a:cubicBezTo>
                  <a:cubicBezTo>
                    <a:pt x="1268" y="4310"/>
                    <a:pt x="856" y="3424"/>
                    <a:pt x="1204" y="2410"/>
                  </a:cubicBezTo>
                  <a:cubicBezTo>
                    <a:pt x="1538" y="1521"/>
                    <a:pt x="2456" y="681"/>
                    <a:pt x="3639" y="681"/>
                  </a:cubicBezTo>
                  <a:cubicBezTo>
                    <a:pt x="3805" y="681"/>
                    <a:pt x="3975" y="697"/>
                    <a:pt x="4149" y="732"/>
                  </a:cubicBezTo>
                  <a:cubicBezTo>
                    <a:pt x="4244" y="732"/>
                    <a:pt x="4308" y="732"/>
                    <a:pt x="4339" y="669"/>
                  </a:cubicBezTo>
                  <a:close/>
                  <a:moveTo>
                    <a:pt x="3448" y="1"/>
                  </a:moveTo>
                  <a:cubicBezTo>
                    <a:pt x="2253" y="1"/>
                    <a:pt x="1170" y="832"/>
                    <a:pt x="666" y="1840"/>
                  </a:cubicBezTo>
                  <a:cubicBezTo>
                    <a:pt x="1" y="3170"/>
                    <a:pt x="539" y="4754"/>
                    <a:pt x="1933" y="5514"/>
                  </a:cubicBezTo>
                  <a:cubicBezTo>
                    <a:pt x="2123" y="5641"/>
                    <a:pt x="2376" y="5704"/>
                    <a:pt x="2598" y="5799"/>
                  </a:cubicBezTo>
                  <a:cubicBezTo>
                    <a:pt x="2892" y="5879"/>
                    <a:pt x="3197" y="5920"/>
                    <a:pt x="3500" y="5920"/>
                  </a:cubicBezTo>
                  <a:cubicBezTo>
                    <a:pt x="4400" y="5920"/>
                    <a:pt x="5283" y="5552"/>
                    <a:pt x="5828" y="4722"/>
                  </a:cubicBezTo>
                  <a:cubicBezTo>
                    <a:pt x="6335" y="3930"/>
                    <a:pt x="6398" y="2822"/>
                    <a:pt x="6081" y="1872"/>
                  </a:cubicBezTo>
                  <a:cubicBezTo>
                    <a:pt x="5828" y="1080"/>
                    <a:pt x="5258" y="574"/>
                    <a:pt x="4593" y="320"/>
                  </a:cubicBezTo>
                  <a:lnTo>
                    <a:pt x="4498" y="320"/>
                  </a:lnTo>
                  <a:cubicBezTo>
                    <a:pt x="4498" y="257"/>
                    <a:pt x="4434" y="162"/>
                    <a:pt x="4308" y="130"/>
                  </a:cubicBezTo>
                  <a:cubicBezTo>
                    <a:pt x="4276" y="130"/>
                    <a:pt x="4244" y="98"/>
                    <a:pt x="4149" y="98"/>
                  </a:cubicBezTo>
                  <a:cubicBezTo>
                    <a:pt x="3914" y="32"/>
                    <a:pt x="3679" y="1"/>
                    <a:pt x="3448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4"/>
            <p:cNvSpPr/>
            <p:nvPr/>
          </p:nvSpPr>
          <p:spPr>
            <a:xfrm>
              <a:off x="8481998" y="917188"/>
              <a:ext cx="67330" cy="32425"/>
            </a:xfrm>
            <a:custGeom>
              <a:avLst/>
              <a:gdLst/>
              <a:ahLst/>
              <a:cxnLst/>
              <a:rect l="l" t="t" r="r" b="b"/>
              <a:pathLst>
                <a:path w="2091" h="1007" extrusionOk="0">
                  <a:moveTo>
                    <a:pt x="1166" y="0"/>
                  </a:moveTo>
                  <a:cubicBezTo>
                    <a:pt x="1037" y="0"/>
                    <a:pt x="909" y="18"/>
                    <a:pt x="792" y="57"/>
                  </a:cubicBezTo>
                  <a:cubicBezTo>
                    <a:pt x="444" y="184"/>
                    <a:pt x="159" y="405"/>
                    <a:pt x="32" y="754"/>
                  </a:cubicBezTo>
                  <a:cubicBezTo>
                    <a:pt x="1" y="880"/>
                    <a:pt x="32" y="975"/>
                    <a:pt x="127" y="1007"/>
                  </a:cubicBezTo>
                  <a:lnTo>
                    <a:pt x="159" y="1007"/>
                  </a:lnTo>
                  <a:cubicBezTo>
                    <a:pt x="222" y="1007"/>
                    <a:pt x="317" y="1007"/>
                    <a:pt x="349" y="944"/>
                  </a:cubicBezTo>
                  <a:cubicBezTo>
                    <a:pt x="507" y="690"/>
                    <a:pt x="761" y="500"/>
                    <a:pt x="1014" y="469"/>
                  </a:cubicBezTo>
                  <a:cubicBezTo>
                    <a:pt x="1082" y="452"/>
                    <a:pt x="1152" y="444"/>
                    <a:pt x="1222" y="444"/>
                  </a:cubicBezTo>
                  <a:cubicBezTo>
                    <a:pt x="1413" y="444"/>
                    <a:pt x="1603" y="503"/>
                    <a:pt x="1742" y="595"/>
                  </a:cubicBezTo>
                  <a:cubicBezTo>
                    <a:pt x="1795" y="635"/>
                    <a:pt x="1843" y="653"/>
                    <a:pt x="1887" y="653"/>
                  </a:cubicBezTo>
                  <a:cubicBezTo>
                    <a:pt x="1949" y="653"/>
                    <a:pt x="2004" y="619"/>
                    <a:pt x="2059" y="564"/>
                  </a:cubicBezTo>
                  <a:cubicBezTo>
                    <a:pt x="2059" y="564"/>
                    <a:pt x="2091" y="532"/>
                    <a:pt x="2091" y="500"/>
                  </a:cubicBezTo>
                  <a:cubicBezTo>
                    <a:pt x="2059" y="405"/>
                    <a:pt x="2059" y="342"/>
                    <a:pt x="1964" y="247"/>
                  </a:cubicBezTo>
                  <a:cubicBezTo>
                    <a:pt x="1766" y="93"/>
                    <a:pt x="1461" y="0"/>
                    <a:pt x="1166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7941556" y="657689"/>
              <a:ext cx="269224" cy="250709"/>
            </a:xfrm>
            <a:custGeom>
              <a:avLst/>
              <a:gdLst/>
              <a:ahLst/>
              <a:cxnLst/>
              <a:rect l="l" t="t" r="r" b="b"/>
              <a:pathLst>
                <a:path w="8361" h="7786" extrusionOk="0">
                  <a:moveTo>
                    <a:pt x="4405" y="612"/>
                  </a:moveTo>
                  <a:cubicBezTo>
                    <a:pt x="4861" y="612"/>
                    <a:pt x="5329" y="701"/>
                    <a:pt x="5795" y="895"/>
                  </a:cubicBezTo>
                  <a:cubicBezTo>
                    <a:pt x="7474" y="1624"/>
                    <a:pt x="7854" y="3682"/>
                    <a:pt x="7126" y="5234"/>
                  </a:cubicBezTo>
                  <a:cubicBezTo>
                    <a:pt x="6519" y="6537"/>
                    <a:pt x="5526" y="7079"/>
                    <a:pt x="4515" y="7079"/>
                  </a:cubicBezTo>
                  <a:cubicBezTo>
                    <a:pt x="2676" y="7079"/>
                    <a:pt x="779" y="5286"/>
                    <a:pt x="1045" y="3017"/>
                  </a:cubicBezTo>
                  <a:cubicBezTo>
                    <a:pt x="1045" y="2891"/>
                    <a:pt x="982" y="2796"/>
                    <a:pt x="918" y="2732"/>
                  </a:cubicBezTo>
                  <a:cubicBezTo>
                    <a:pt x="918" y="2732"/>
                    <a:pt x="950" y="2732"/>
                    <a:pt x="950" y="2701"/>
                  </a:cubicBezTo>
                  <a:cubicBezTo>
                    <a:pt x="1715" y="1458"/>
                    <a:pt x="3003" y="612"/>
                    <a:pt x="4405" y="612"/>
                  </a:cubicBezTo>
                  <a:close/>
                  <a:moveTo>
                    <a:pt x="4424" y="0"/>
                  </a:moveTo>
                  <a:cubicBezTo>
                    <a:pt x="3793" y="0"/>
                    <a:pt x="3149" y="127"/>
                    <a:pt x="2565" y="389"/>
                  </a:cubicBezTo>
                  <a:cubicBezTo>
                    <a:pt x="1583" y="832"/>
                    <a:pt x="918" y="1624"/>
                    <a:pt x="665" y="2542"/>
                  </a:cubicBezTo>
                  <a:lnTo>
                    <a:pt x="665" y="2606"/>
                  </a:lnTo>
                  <a:cubicBezTo>
                    <a:pt x="570" y="2637"/>
                    <a:pt x="475" y="2732"/>
                    <a:pt x="443" y="2891"/>
                  </a:cubicBezTo>
                  <a:cubicBezTo>
                    <a:pt x="443" y="2954"/>
                    <a:pt x="412" y="3017"/>
                    <a:pt x="412" y="3081"/>
                  </a:cubicBezTo>
                  <a:cubicBezTo>
                    <a:pt x="0" y="5012"/>
                    <a:pt x="1393" y="6849"/>
                    <a:pt x="3040" y="7514"/>
                  </a:cubicBezTo>
                  <a:cubicBezTo>
                    <a:pt x="3491" y="7698"/>
                    <a:pt x="3952" y="7785"/>
                    <a:pt x="4402" y="7785"/>
                  </a:cubicBezTo>
                  <a:cubicBezTo>
                    <a:pt x="5817" y="7785"/>
                    <a:pt x="7134" y="6921"/>
                    <a:pt x="7759" y="5456"/>
                  </a:cubicBezTo>
                  <a:cubicBezTo>
                    <a:pt x="7886" y="5171"/>
                    <a:pt x="8012" y="4854"/>
                    <a:pt x="8044" y="4537"/>
                  </a:cubicBezTo>
                  <a:cubicBezTo>
                    <a:pt x="8361" y="3017"/>
                    <a:pt x="7854" y="1275"/>
                    <a:pt x="6302" y="420"/>
                  </a:cubicBezTo>
                  <a:cubicBezTo>
                    <a:pt x="5748" y="143"/>
                    <a:pt x="5093" y="0"/>
                    <a:pt x="4424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4"/>
            <p:cNvSpPr/>
            <p:nvPr/>
          </p:nvSpPr>
          <p:spPr>
            <a:xfrm>
              <a:off x="8001705" y="731362"/>
              <a:ext cx="56125" cy="101011"/>
            </a:xfrm>
            <a:custGeom>
              <a:avLst/>
              <a:gdLst/>
              <a:ahLst/>
              <a:cxnLst/>
              <a:rect l="l" t="t" r="r" b="b"/>
              <a:pathLst>
                <a:path w="1743" h="3137" extrusionOk="0">
                  <a:moveTo>
                    <a:pt x="634" y="1"/>
                  </a:moveTo>
                  <a:cubicBezTo>
                    <a:pt x="539" y="1"/>
                    <a:pt x="476" y="32"/>
                    <a:pt x="381" y="127"/>
                  </a:cubicBezTo>
                  <a:cubicBezTo>
                    <a:pt x="32" y="666"/>
                    <a:pt x="0" y="1394"/>
                    <a:pt x="222" y="2028"/>
                  </a:cubicBezTo>
                  <a:cubicBezTo>
                    <a:pt x="444" y="2566"/>
                    <a:pt x="856" y="2978"/>
                    <a:pt x="1426" y="3136"/>
                  </a:cubicBezTo>
                  <a:lnTo>
                    <a:pt x="1584" y="3136"/>
                  </a:lnTo>
                  <a:cubicBezTo>
                    <a:pt x="1711" y="3073"/>
                    <a:pt x="1742" y="2851"/>
                    <a:pt x="1584" y="2756"/>
                  </a:cubicBezTo>
                  <a:cubicBezTo>
                    <a:pt x="761" y="2344"/>
                    <a:pt x="317" y="1236"/>
                    <a:pt x="824" y="444"/>
                  </a:cubicBezTo>
                  <a:cubicBezTo>
                    <a:pt x="951" y="254"/>
                    <a:pt x="792" y="32"/>
                    <a:pt x="634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4"/>
            <p:cNvSpPr/>
            <p:nvPr/>
          </p:nvSpPr>
          <p:spPr>
            <a:xfrm>
              <a:off x="7967283" y="678071"/>
              <a:ext cx="227171" cy="207336"/>
            </a:xfrm>
            <a:custGeom>
              <a:avLst/>
              <a:gdLst/>
              <a:ahLst/>
              <a:cxnLst/>
              <a:rect l="l" t="t" r="r" b="b"/>
              <a:pathLst>
                <a:path w="7055" h="6439" extrusionOk="0">
                  <a:moveTo>
                    <a:pt x="1640" y="1656"/>
                  </a:moveTo>
                  <a:cubicBezTo>
                    <a:pt x="1861" y="1687"/>
                    <a:pt x="2020" y="1909"/>
                    <a:pt x="1861" y="2099"/>
                  </a:cubicBezTo>
                  <a:cubicBezTo>
                    <a:pt x="1323" y="2891"/>
                    <a:pt x="1766" y="3999"/>
                    <a:pt x="2621" y="4411"/>
                  </a:cubicBezTo>
                  <a:cubicBezTo>
                    <a:pt x="2811" y="4474"/>
                    <a:pt x="2780" y="4728"/>
                    <a:pt x="2621" y="4791"/>
                  </a:cubicBezTo>
                  <a:cubicBezTo>
                    <a:pt x="2590" y="4807"/>
                    <a:pt x="2558" y="4815"/>
                    <a:pt x="2526" y="4815"/>
                  </a:cubicBezTo>
                  <a:cubicBezTo>
                    <a:pt x="2495" y="4815"/>
                    <a:pt x="2463" y="4807"/>
                    <a:pt x="2431" y="4791"/>
                  </a:cubicBezTo>
                  <a:cubicBezTo>
                    <a:pt x="1196" y="4474"/>
                    <a:pt x="753" y="2796"/>
                    <a:pt x="1418" y="1782"/>
                  </a:cubicBezTo>
                  <a:cubicBezTo>
                    <a:pt x="1513" y="1656"/>
                    <a:pt x="1576" y="1656"/>
                    <a:pt x="1640" y="1656"/>
                  </a:cubicBezTo>
                  <a:close/>
                  <a:moveTo>
                    <a:pt x="3614" y="1"/>
                  </a:moveTo>
                  <a:cubicBezTo>
                    <a:pt x="2217" y="1"/>
                    <a:pt x="940" y="872"/>
                    <a:pt x="151" y="2068"/>
                  </a:cubicBezTo>
                  <a:cubicBezTo>
                    <a:pt x="151" y="2099"/>
                    <a:pt x="119" y="2099"/>
                    <a:pt x="119" y="2099"/>
                  </a:cubicBezTo>
                  <a:cubicBezTo>
                    <a:pt x="183" y="2163"/>
                    <a:pt x="246" y="2258"/>
                    <a:pt x="246" y="2384"/>
                  </a:cubicBezTo>
                  <a:cubicBezTo>
                    <a:pt x="0" y="4636"/>
                    <a:pt x="1925" y="6438"/>
                    <a:pt x="3762" y="6438"/>
                  </a:cubicBezTo>
                  <a:cubicBezTo>
                    <a:pt x="4767" y="6438"/>
                    <a:pt x="5744" y="5900"/>
                    <a:pt x="6327" y="4601"/>
                  </a:cubicBezTo>
                  <a:cubicBezTo>
                    <a:pt x="7055" y="3049"/>
                    <a:pt x="6675" y="991"/>
                    <a:pt x="4996" y="294"/>
                  </a:cubicBezTo>
                  <a:cubicBezTo>
                    <a:pt x="4531" y="92"/>
                    <a:pt x="4066" y="1"/>
                    <a:pt x="3614" y="1"/>
                  </a:cubicBezTo>
                  <a:close/>
                </a:path>
              </a:pathLst>
            </a:custGeom>
            <a:solidFill>
              <a:srgbClr val="F49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4"/>
            <p:cNvSpPr/>
            <p:nvPr/>
          </p:nvSpPr>
          <p:spPr>
            <a:xfrm>
              <a:off x="865632" y="528019"/>
              <a:ext cx="185569" cy="150020"/>
            </a:xfrm>
            <a:custGeom>
              <a:avLst/>
              <a:gdLst/>
              <a:ahLst/>
              <a:cxnLst/>
              <a:rect l="l" t="t" r="r" b="b"/>
              <a:pathLst>
                <a:path w="5763" h="4659" extrusionOk="0">
                  <a:moveTo>
                    <a:pt x="2682" y="0"/>
                  </a:moveTo>
                  <a:cubicBezTo>
                    <a:pt x="2355" y="0"/>
                    <a:pt x="2025" y="48"/>
                    <a:pt x="1708" y="140"/>
                  </a:cubicBezTo>
                  <a:lnTo>
                    <a:pt x="1677" y="140"/>
                  </a:lnTo>
                  <a:cubicBezTo>
                    <a:pt x="1677" y="235"/>
                    <a:pt x="1677" y="299"/>
                    <a:pt x="1582" y="330"/>
                  </a:cubicBezTo>
                  <a:cubicBezTo>
                    <a:pt x="1" y="1802"/>
                    <a:pt x="860" y="4658"/>
                    <a:pt x="2826" y="4658"/>
                  </a:cubicBezTo>
                  <a:cubicBezTo>
                    <a:pt x="3144" y="4658"/>
                    <a:pt x="3491" y="4583"/>
                    <a:pt x="3862" y="4416"/>
                  </a:cubicBezTo>
                  <a:cubicBezTo>
                    <a:pt x="4970" y="3941"/>
                    <a:pt x="5762" y="2642"/>
                    <a:pt x="5160" y="1439"/>
                  </a:cubicBezTo>
                  <a:cubicBezTo>
                    <a:pt x="4681" y="457"/>
                    <a:pt x="3695" y="0"/>
                    <a:pt x="2682" y="0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4"/>
            <p:cNvSpPr/>
            <p:nvPr/>
          </p:nvSpPr>
          <p:spPr>
            <a:xfrm>
              <a:off x="859450" y="508120"/>
              <a:ext cx="209075" cy="189819"/>
            </a:xfrm>
            <a:custGeom>
              <a:avLst/>
              <a:gdLst/>
              <a:ahLst/>
              <a:cxnLst/>
              <a:rect l="l" t="t" r="r" b="b"/>
              <a:pathLst>
                <a:path w="6493" h="5895" extrusionOk="0">
                  <a:moveTo>
                    <a:pt x="2836" y="655"/>
                  </a:moveTo>
                  <a:cubicBezTo>
                    <a:pt x="3816" y="655"/>
                    <a:pt x="4799" y="1077"/>
                    <a:pt x="5321" y="2120"/>
                  </a:cubicBezTo>
                  <a:cubicBezTo>
                    <a:pt x="5542" y="2595"/>
                    <a:pt x="5542" y="3102"/>
                    <a:pt x="5384" y="3577"/>
                  </a:cubicBezTo>
                  <a:cubicBezTo>
                    <a:pt x="5162" y="4179"/>
                    <a:pt x="4624" y="4717"/>
                    <a:pt x="3991" y="5002"/>
                  </a:cubicBezTo>
                  <a:cubicBezTo>
                    <a:pt x="3642" y="5165"/>
                    <a:pt x="3298" y="5246"/>
                    <a:pt x="2971" y="5246"/>
                  </a:cubicBezTo>
                  <a:cubicBezTo>
                    <a:pt x="2347" y="5246"/>
                    <a:pt x="1789" y="4951"/>
                    <a:pt x="1394" y="4369"/>
                  </a:cubicBezTo>
                  <a:cubicBezTo>
                    <a:pt x="792" y="3450"/>
                    <a:pt x="729" y="1993"/>
                    <a:pt x="1774" y="1012"/>
                  </a:cubicBezTo>
                  <a:cubicBezTo>
                    <a:pt x="1837" y="948"/>
                    <a:pt x="1869" y="885"/>
                    <a:pt x="1869" y="790"/>
                  </a:cubicBezTo>
                  <a:cubicBezTo>
                    <a:pt x="2179" y="703"/>
                    <a:pt x="2508" y="655"/>
                    <a:pt x="2836" y="655"/>
                  </a:cubicBezTo>
                  <a:close/>
                  <a:moveTo>
                    <a:pt x="3044" y="1"/>
                  </a:moveTo>
                  <a:cubicBezTo>
                    <a:pt x="2568" y="1"/>
                    <a:pt x="2123" y="129"/>
                    <a:pt x="1742" y="410"/>
                  </a:cubicBezTo>
                  <a:cubicBezTo>
                    <a:pt x="1710" y="410"/>
                    <a:pt x="1710" y="442"/>
                    <a:pt x="1710" y="442"/>
                  </a:cubicBezTo>
                  <a:cubicBezTo>
                    <a:pt x="1676" y="430"/>
                    <a:pt x="1641" y="423"/>
                    <a:pt x="1606" y="423"/>
                  </a:cubicBezTo>
                  <a:cubicBezTo>
                    <a:pt x="1546" y="423"/>
                    <a:pt x="1486" y="445"/>
                    <a:pt x="1425" y="505"/>
                  </a:cubicBezTo>
                  <a:cubicBezTo>
                    <a:pt x="1394" y="537"/>
                    <a:pt x="1330" y="537"/>
                    <a:pt x="1299" y="568"/>
                  </a:cubicBezTo>
                  <a:cubicBezTo>
                    <a:pt x="127" y="1487"/>
                    <a:pt x="0" y="3229"/>
                    <a:pt x="602" y="4400"/>
                  </a:cubicBezTo>
                  <a:cubicBezTo>
                    <a:pt x="1071" y="5360"/>
                    <a:pt x="1995" y="5895"/>
                    <a:pt x="3009" y="5895"/>
                  </a:cubicBezTo>
                  <a:cubicBezTo>
                    <a:pt x="3435" y="5895"/>
                    <a:pt x="3877" y="5800"/>
                    <a:pt x="4307" y="5604"/>
                  </a:cubicBezTo>
                  <a:cubicBezTo>
                    <a:pt x="4529" y="5477"/>
                    <a:pt x="4751" y="5350"/>
                    <a:pt x="4941" y="5255"/>
                  </a:cubicBezTo>
                  <a:cubicBezTo>
                    <a:pt x="5891" y="4527"/>
                    <a:pt x="6492" y="3260"/>
                    <a:pt x="6017" y="2025"/>
                  </a:cubicBezTo>
                  <a:cubicBezTo>
                    <a:pt x="5669" y="1170"/>
                    <a:pt x="4814" y="410"/>
                    <a:pt x="3896" y="125"/>
                  </a:cubicBezTo>
                  <a:cubicBezTo>
                    <a:pt x="3605" y="44"/>
                    <a:pt x="3320" y="1"/>
                    <a:pt x="3044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4"/>
            <p:cNvSpPr/>
            <p:nvPr/>
          </p:nvSpPr>
          <p:spPr>
            <a:xfrm>
              <a:off x="912483" y="550881"/>
              <a:ext cx="42858" cy="62243"/>
            </a:xfrm>
            <a:custGeom>
              <a:avLst/>
              <a:gdLst/>
              <a:ahLst/>
              <a:cxnLst/>
              <a:rect l="l" t="t" r="r" b="b"/>
              <a:pathLst>
                <a:path w="1331" h="1933" extrusionOk="0">
                  <a:moveTo>
                    <a:pt x="1014" y="0"/>
                  </a:moveTo>
                  <a:cubicBezTo>
                    <a:pt x="602" y="95"/>
                    <a:pt x="285" y="444"/>
                    <a:pt x="127" y="824"/>
                  </a:cubicBezTo>
                  <a:cubicBezTo>
                    <a:pt x="0" y="1172"/>
                    <a:pt x="63" y="1584"/>
                    <a:pt x="253" y="1869"/>
                  </a:cubicBezTo>
                  <a:cubicBezTo>
                    <a:pt x="317" y="1932"/>
                    <a:pt x="412" y="1932"/>
                    <a:pt x="475" y="1932"/>
                  </a:cubicBezTo>
                  <a:lnTo>
                    <a:pt x="538" y="1932"/>
                  </a:lnTo>
                  <a:cubicBezTo>
                    <a:pt x="570" y="1901"/>
                    <a:pt x="602" y="1806"/>
                    <a:pt x="570" y="1742"/>
                  </a:cubicBezTo>
                  <a:cubicBezTo>
                    <a:pt x="443" y="1457"/>
                    <a:pt x="443" y="1172"/>
                    <a:pt x="602" y="887"/>
                  </a:cubicBezTo>
                  <a:cubicBezTo>
                    <a:pt x="729" y="665"/>
                    <a:pt x="919" y="507"/>
                    <a:pt x="1172" y="444"/>
                  </a:cubicBezTo>
                  <a:cubicBezTo>
                    <a:pt x="1267" y="380"/>
                    <a:pt x="1330" y="285"/>
                    <a:pt x="1330" y="159"/>
                  </a:cubicBezTo>
                  <a:cubicBezTo>
                    <a:pt x="1330" y="95"/>
                    <a:pt x="1330" y="95"/>
                    <a:pt x="1267" y="64"/>
                  </a:cubicBezTo>
                  <a:cubicBezTo>
                    <a:pt x="1172" y="32"/>
                    <a:pt x="1077" y="0"/>
                    <a:pt x="1014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4"/>
            <p:cNvSpPr/>
            <p:nvPr/>
          </p:nvSpPr>
          <p:spPr>
            <a:xfrm>
              <a:off x="521898" y="653438"/>
              <a:ext cx="270287" cy="251321"/>
            </a:xfrm>
            <a:custGeom>
              <a:avLst/>
              <a:gdLst/>
              <a:ahLst/>
              <a:cxnLst/>
              <a:rect l="l" t="t" r="r" b="b"/>
              <a:pathLst>
                <a:path w="8394" h="7805" extrusionOk="0">
                  <a:moveTo>
                    <a:pt x="3864" y="645"/>
                  </a:moveTo>
                  <a:cubicBezTo>
                    <a:pt x="5078" y="645"/>
                    <a:pt x="6259" y="1476"/>
                    <a:pt x="6841" y="2547"/>
                  </a:cubicBezTo>
                  <a:cubicBezTo>
                    <a:pt x="8233" y="5103"/>
                    <a:pt x="6139" y="7051"/>
                    <a:pt x="3901" y="7051"/>
                  </a:cubicBezTo>
                  <a:cubicBezTo>
                    <a:pt x="3032" y="7051"/>
                    <a:pt x="2143" y="6758"/>
                    <a:pt x="1426" y="6094"/>
                  </a:cubicBezTo>
                  <a:cubicBezTo>
                    <a:pt x="1331" y="6031"/>
                    <a:pt x="1204" y="6031"/>
                    <a:pt x="1109" y="6031"/>
                  </a:cubicBezTo>
                  <a:lnTo>
                    <a:pt x="1109" y="5968"/>
                  </a:lnTo>
                  <a:cubicBezTo>
                    <a:pt x="413" y="4163"/>
                    <a:pt x="793" y="2041"/>
                    <a:pt x="2566" y="996"/>
                  </a:cubicBezTo>
                  <a:cubicBezTo>
                    <a:pt x="2985" y="753"/>
                    <a:pt x="3427" y="645"/>
                    <a:pt x="3864" y="645"/>
                  </a:cubicBezTo>
                  <a:close/>
                  <a:moveTo>
                    <a:pt x="3968" y="1"/>
                  </a:moveTo>
                  <a:cubicBezTo>
                    <a:pt x="3493" y="1"/>
                    <a:pt x="3008" y="103"/>
                    <a:pt x="2534" y="331"/>
                  </a:cubicBezTo>
                  <a:cubicBezTo>
                    <a:pt x="1426" y="837"/>
                    <a:pt x="508" y="1977"/>
                    <a:pt x="223" y="3244"/>
                  </a:cubicBezTo>
                  <a:cubicBezTo>
                    <a:pt x="1" y="4321"/>
                    <a:pt x="191" y="5303"/>
                    <a:pt x="824" y="6063"/>
                  </a:cubicBezTo>
                  <a:cubicBezTo>
                    <a:pt x="856" y="6094"/>
                    <a:pt x="856" y="6094"/>
                    <a:pt x="919" y="6094"/>
                  </a:cubicBezTo>
                  <a:cubicBezTo>
                    <a:pt x="856" y="6221"/>
                    <a:pt x="856" y="6348"/>
                    <a:pt x="951" y="6474"/>
                  </a:cubicBezTo>
                  <a:cubicBezTo>
                    <a:pt x="983" y="6506"/>
                    <a:pt x="1014" y="6569"/>
                    <a:pt x="1078" y="6633"/>
                  </a:cubicBezTo>
                  <a:cubicBezTo>
                    <a:pt x="1801" y="7445"/>
                    <a:pt x="2830" y="7804"/>
                    <a:pt x="3862" y="7804"/>
                  </a:cubicBezTo>
                  <a:cubicBezTo>
                    <a:pt x="4682" y="7804"/>
                    <a:pt x="5504" y="7578"/>
                    <a:pt x="6176" y="7171"/>
                  </a:cubicBezTo>
                  <a:cubicBezTo>
                    <a:pt x="7886" y="6158"/>
                    <a:pt x="8393" y="4004"/>
                    <a:pt x="7411" y="2199"/>
                  </a:cubicBezTo>
                  <a:cubicBezTo>
                    <a:pt x="7253" y="1914"/>
                    <a:pt x="7031" y="1629"/>
                    <a:pt x="6841" y="1407"/>
                  </a:cubicBezTo>
                  <a:cubicBezTo>
                    <a:pt x="6131" y="564"/>
                    <a:pt x="5079" y="1"/>
                    <a:pt x="3968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4"/>
            <p:cNvSpPr/>
            <p:nvPr/>
          </p:nvSpPr>
          <p:spPr>
            <a:xfrm>
              <a:off x="574931" y="794989"/>
              <a:ext cx="100979" cy="54032"/>
            </a:xfrm>
            <a:custGeom>
              <a:avLst/>
              <a:gdLst/>
              <a:ahLst/>
              <a:cxnLst/>
              <a:rect l="l" t="t" r="r" b="b"/>
              <a:pathLst>
                <a:path w="3136" h="1678" extrusionOk="0">
                  <a:moveTo>
                    <a:pt x="253" y="0"/>
                  </a:moveTo>
                  <a:cubicBezTo>
                    <a:pt x="175" y="0"/>
                    <a:pt x="103" y="31"/>
                    <a:pt x="64" y="83"/>
                  </a:cubicBezTo>
                  <a:cubicBezTo>
                    <a:pt x="1" y="178"/>
                    <a:pt x="1" y="242"/>
                    <a:pt x="64" y="337"/>
                  </a:cubicBezTo>
                  <a:cubicBezTo>
                    <a:pt x="286" y="907"/>
                    <a:pt x="792" y="1445"/>
                    <a:pt x="1426" y="1603"/>
                  </a:cubicBezTo>
                  <a:cubicBezTo>
                    <a:pt x="1614" y="1653"/>
                    <a:pt x="1796" y="1678"/>
                    <a:pt x="1972" y="1678"/>
                  </a:cubicBezTo>
                  <a:cubicBezTo>
                    <a:pt x="2361" y="1678"/>
                    <a:pt x="2724" y="1558"/>
                    <a:pt x="3073" y="1318"/>
                  </a:cubicBezTo>
                  <a:cubicBezTo>
                    <a:pt x="3104" y="1287"/>
                    <a:pt x="3136" y="1223"/>
                    <a:pt x="3136" y="1192"/>
                  </a:cubicBezTo>
                  <a:cubicBezTo>
                    <a:pt x="3136" y="1074"/>
                    <a:pt x="3066" y="956"/>
                    <a:pt x="2951" y="956"/>
                  </a:cubicBezTo>
                  <a:cubicBezTo>
                    <a:pt x="2912" y="956"/>
                    <a:pt x="2868" y="969"/>
                    <a:pt x="2819" y="1002"/>
                  </a:cubicBezTo>
                  <a:cubicBezTo>
                    <a:pt x="2571" y="1135"/>
                    <a:pt x="2297" y="1200"/>
                    <a:pt x="2026" y="1200"/>
                  </a:cubicBezTo>
                  <a:cubicBezTo>
                    <a:pt x="1397" y="1200"/>
                    <a:pt x="782" y="852"/>
                    <a:pt x="539" y="210"/>
                  </a:cubicBezTo>
                  <a:cubicBezTo>
                    <a:pt x="483" y="62"/>
                    <a:pt x="363" y="0"/>
                    <a:pt x="253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4"/>
            <p:cNvSpPr/>
            <p:nvPr/>
          </p:nvSpPr>
          <p:spPr>
            <a:xfrm>
              <a:off x="536195" y="673853"/>
              <a:ext cx="250774" cy="207529"/>
            </a:xfrm>
            <a:custGeom>
              <a:avLst/>
              <a:gdLst/>
              <a:ahLst/>
              <a:cxnLst/>
              <a:rect l="l" t="t" r="r" b="b"/>
              <a:pathLst>
                <a:path w="7788" h="6445" extrusionOk="0">
                  <a:moveTo>
                    <a:pt x="1456" y="3762"/>
                  </a:moveTo>
                  <a:cubicBezTo>
                    <a:pt x="1566" y="3762"/>
                    <a:pt x="1686" y="3824"/>
                    <a:pt x="1742" y="3972"/>
                  </a:cubicBezTo>
                  <a:cubicBezTo>
                    <a:pt x="1963" y="4614"/>
                    <a:pt x="2587" y="4962"/>
                    <a:pt x="3223" y="4962"/>
                  </a:cubicBezTo>
                  <a:cubicBezTo>
                    <a:pt x="3498" y="4962"/>
                    <a:pt x="3774" y="4897"/>
                    <a:pt x="4022" y="4764"/>
                  </a:cubicBezTo>
                  <a:cubicBezTo>
                    <a:pt x="4063" y="4743"/>
                    <a:pt x="4102" y="4735"/>
                    <a:pt x="4138" y="4735"/>
                  </a:cubicBezTo>
                  <a:cubicBezTo>
                    <a:pt x="4271" y="4735"/>
                    <a:pt x="4364" y="4854"/>
                    <a:pt x="4339" y="4954"/>
                  </a:cubicBezTo>
                  <a:cubicBezTo>
                    <a:pt x="4339" y="4985"/>
                    <a:pt x="4307" y="5080"/>
                    <a:pt x="4276" y="5112"/>
                  </a:cubicBezTo>
                  <a:cubicBezTo>
                    <a:pt x="3938" y="5370"/>
                    <a:pt x="3550" y="5485"/>
                    <a:pt x="3164" y="5485"/>
                  </a:cubicBezTo>
                  <a:cubicBezTo>
                    <a:pt x="2318" y="5485"/>
                    <a:pt x="1476" y="4935"/>
                    <a:pt x="1172" y="4130"/>
                  </a:cubicBezTo>
                  <a:cubicBezTo>
                    <a:pt x="1140" y="4004"/>
                    <a:pt x="1172" y="3940"/>
                    <a:pt x="1267" y="3845"/>
                  </a:cubicBezTo>
                  <a:cubicBezTo>
                    <a:pt x="1306" y="3793"/>
                    <a:pt x="1378" y="3762"/>
                    <a:pt x="1456" y="3762"/>
                  </a:cubicBezTo>
                  <a:close/>
                  <a:moveTo>
                    <a:pt x="3453" y="1"/>
                  </a:moveTo>
                  <a:cubicBezTo>
                    <a:pt x="3005" y="1"/>
                    <a:pt x="2552" y="113"/>
                    <a:pt x="2122" y="362"/>
                  </a:cubicBezTo>
                  <a:cubicBezTo>
                    <a:pt x="349" y="1438"/>
                    <a:pt x="0" y="3529"/>
                    <a:pt x="665" y="5302"/>
                  </a:cubicBezTo>
                  <a:lnTo>
                    <a:pt x="665" y="5397"/>
                  </a:lnTo>
                  <a:cubicBezTo>
                    <a:pt x="760" y="5397"/>
                    <a:pt x="887" y="5397"/>
                    <a:pt x="982" y="5460"/>
                  </a:cubicBezTo>
                  <a:cubicBezTo>
                    <a:pt x="1701" y="6144"/>
                    <a:pt x="2595" y="6444"/>
                    <a:pt x="3466" y="6444"/>
                  </a:cubicBezTo>
                  <a:cubicBezTo>
                    <a:pt x="5701" y="6444"/>
                    <a:pt x="7788" y="4466"/>
                    <a:pt x="6397" y="1913"/>
                  </a:cubicBezTo>
                  <a:cubicBezTo>
                    <a:pt x="5820" y="806"/>
                    <a:pt x="4655" y="1"/>
                    <a:pt x="3453" y="1"/>
                  </a:cubicBezTo>
                  <a:close/>
                </a:path>
              </a:pathLst>
            </a:custGeom>
            <a:solidFill>
              <a:srgbClr val="5BC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 txBox="1">
            <a:spLocks noGrp="1"/>
          </p:cNvSpPr>
          <p:nvPr>
            <p:ph type="title"/>
          </p:nvPr>
        </p:nvSpPr>
        <p:spPr>
          <a:xfrm>
            <a:off x="616250" y="554700"/>
            <a:ext cx="7906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66" name="Google Shape;66;p6"/>
          <p:cNvGrpSpPr/>
          <p:nvPr/>
        </p:nvGrpSpPr>
        <p:grpSpPr>
          <a:xfrm>
            <a:off x="718809" y="544092"/>
            <a:ext cx="8051006" cy="989495"/>
            <a:chOff x="-21177300" y="1273350"/>
            <a:chExt cx="6267325" cy="770275"/>
          </a:xfrm>
        </p:grpSpPr>
        <p:sp>
          <p:nvSpPr>
            <p:cNvPr id="67" name="Google Shape;67;p6"/>
            <p:cNvSpPr/>
            <p:nvPr/>
          </p:nvSpPr>
          <p:spPr>
            <a:xfrm>
              <a:off x="-21172675" y="1664650"/>
              <a:ext cx="142650" cy="117700"/>
            </a:xfrm>
            <a:custGeom>
              <a:avLst/>
              <a:gdLst/>
              <a:ahLst/>
              <a:cxnLst/>
              <a:rect l="l" t="t" r="r" b="b"/>
              <a:pathLst>
                <a:path w="5706" h="4708" extrusionOk="0">
                  <a:moveTo>
                    <a:pt x="2711" y="1"/>
                  </a:moveTo>
                  <a:cubicBezTo>
                    <a:pt x="2409" y="1"/>
                    <a:pt x="2105" y="45"/>
                    <a:pt x="1811" y="131"/>
                  </a:cubicBezTo>
                  <a:lnTo>
                    <a:pt x="1747" y="131"/>
                  </a:lnTo>
                  <a:cubicBezTo>
                    <a:pt x="1747" y="194"/>
                    <a:pt x="1747" y="289"/>
                    <a:pt x="1684" y="321"/>
                  </a:cubicBezTo>
                  <a:cubicBezTo>
                    <a:pt x="0" y="1756"/>
                    <a:pt x="794" y="4708"/>
                    <a:pt x="2809" y="4708"/>
                  </a:cubicBezTo>
                  <a:cubicBezTo>
                    <a:pt x="3105" y="4708"/>
                    <a:pt x="3429" y="4644"/>
                    <a:pt x="3774" y="4501"/>
                  </a:cubicBezTo>
                  <a:cubicBezTo>
                    <a:pt x="4882" y="4026"/>
                    <a:pt x="5706" y="2823"/>
                    <a:pt x="5199" y="1588"/>
                  </a:cubicBezTo>
                  <a:cubicBezTo>
                    <a:pt x="4734" y="510"/>
                    <a:pt x="3739" y="1"/>
                    <a:pt x="2711" y="1"/>
                  </a:cubicBezTo>
                  <a:close/>
                </a:path>
              </a:pathLst>
            </a:custGeom>
            <a:solidFill>
              <a:srgbClr val="5BC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6"/>
            <p:cNvSpPr/>
            <p:nvPr/>
          </p:nvSpPr>
          <p:spPr>
            <a:xfrm>
              <a:off x="-21177300" y="1649525"/>
              <a:ext cx="160750" cy="146750"/>
            </a:xfrm>
            <a:custGeom>
              <a:avLst/>
              <a:gdLst/>
              <a:ahLst/>
              <a:cxnLst/>
              <a:rect l="l" t="t" r="r" b="b"/>
              <a:pathLst>
                <a:path w="6430" h="5870" extrusionOk="0">
                  <a:moveTo>
                    <a:pt x="2773" y="672"/>
                  </a:moveTo>
                  <a:cubicBezTo>
                    <a:pt x="3800" y="672"/>
                    <a:pt x="4857" y="1103"/>
                    <a:pt x="5352" y="2193"/>
                  </a:cubicBezTo>
                  <a:cubicBezTo>
                    <a:pt x="5542" y="2668"/>
                    <a:pt x="5542" y="3175"/>
                    <a:pt x="5352" y="3650"/>
                  </a:cubicBezTo>
                  <a:cubicBezTo>
                    <a:pt x="5099" y="4251"/>
                    <a:pt x="4561" y="4758"/>
                    <a:pt x="3927" y="5043"/>
                  </a:cubicBezTo>
                  <a:cubicBezTo>
                    <a:pt x="3593" y="5181"/>
                    <a:pt x="3271" y="5248"/>
                    <a:pt x="2969" y="5248"/>
                  </a:cubicBezTo>
                  <a:cubicBezTo>
                    <a:pt x="2300" y="5248"/>
                    <a:pt x="1733" y="4916"/>
                    <a:pt x="1362" y="4283"/>
                  </a:cubicBezTo>
                  <a:cubicBezTo>
                    <a:pt x="792" y="3365"/>
                    <a:pt x="792" y="1876"/>
                    <a:pt x="1869" y="958"/>
                  </a:cubicBezTo>
                  <a:cubicBezTo>
                    <a:pt x="1901" y="926"/>
                    <a:pt x="1932" y="831"/>
                    <a:pt x="1932" y="768"/>
                  </a:cubicBezTo>
                  <a:cubicBezTo>
                    <a:pt x="2202" y="706"/>
                    <a:pt x="2486" y="672"/>
                    <a:pt x="2773" y="672"/>
                  </a:cubicBezTo>
                  <a:close/>
                  <a:moveTo>
                    <a:pt x="3085" y="0"/>
                  </a:moveTo>
                  <a:cubicBezTo>
                    <a:pt x="2639" y="0"/>
                    <a:pt x="2221" y="126"/>
                    <a:pt x="1837" y="356"/>
                  </a:cubicBezTo>
                  <a:cubicBezTo>
                    <a:pt x="1774" y="356"/>
                    <a:pt x="1774" y="419"/>
                    <a:pt x="1774" y="419"/>
                  </a:cubicBezTo>
                  <a:cubicBezTo>
                    <a:pt x="1742" y="388"/>
                    <a:pt x="1695" y="372"/>
                    <a:pt x="1647" y="372"/>
                  </a:cubicBezTo>
                  <a:cubicBezTo>
                    <a:pt x="1600" y="372"/>
                    <a:pt x="1552" y="388"/>
                    <a:pt x="1521" y="419"/>
                  </a:cubicBezTo>
                  <a:cubicBezTo>
                    <a:pt x="1489" y="451"/>
                    <a:pt x="1426" y="451"/>
                    <a:pt x="1394" y="483"/>
                  </a:cubicBezTo>
                  <a:cubicBezTo>
                    <a:pt x="159" y="1369"/>
                    <a:pt x="0" y="3048"/>
                    <a:pt x="507" y="4283"/>
                  </a:cubicBezTo>
                  <a:cubicBezTo>
                    <a:pt x="973" y="5307"/>
                    <a:pt x="1934" y="5869"/>
                    <a:pt x="2989" y="5869"/>
                  </a:cubicBezTo>
                  <a:cubicBezTo>
                    <a:pt x="3370" y="5869"/>
                    <a:pt x="3763" y="5796"/>
                    <a:pt x="4149" y="5645"/>
                  </a:cubicBezTo>
                  <a:cubicBezTo>
                    <a:pt x="4402" y="5550"/>
                    <a:pt x="4592" y="5423"/>
                    <a:pt x="4782" y="5265"/>
                  </a:cubicBezTo>
                  <a:cubicBezTo>
                    <a:pt x="5733" y="4600"/>
                    <a:pt x="6429" y="3365"/>
                    <a:pt x="5986" y="2098"/>
                  </a:cubicBezTo>
                  <a:cubicBezTo>
                    <a:pt x="5733" y="1274"/>
                    <a:pt x="4941" y="514"/>
                    <a:pt x="3991" y="166"/>
                  </a:cubicBezTo>
                  <a:cubicBezTo>
                    <a:pt x="3678" y="54"/>
                    <a:pt x="3376" y="0"/>
                    <a:pt x="3085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6"/>
            <p:cNvSpPr/>
            <p:nvPr/>
          </p:nvSpPr>
          <p:spPr>
            <a:xfrm>
              <a:off x="-21132975" y="1685050"/>
              <a:ext cx="34875" cy="50475"/>
            </a:xfrm>
            <a:custGeom>
              <a:avLst/>
              <a:gdLst/>
              <a:ahLst/>
              <a:cxnLst/>
              <a:rect l="l" t="t" r="r" b="b"/>
              <a:pathLst>
                <a:path w="1395" h="2019" extrusionOk="0">
                  <a:moveTo>
                    <a:pt x="1176" y="0"/>
                  </a:moveTo>
                  <a:cubicBezTo>
                    <a:pt x="1154" y="0"/>
                    <a:pt x="1132" y="4"/>
                    <a:pt x="1109" y="12"/>
                  </a:cubicBezTo>
                  <a:cubicBezTo>
                    <a:pt x="729" y="138"/>
                    <a:pt x="381" y="423"/>
                    <a:pt x="159" y="835"/>
                  </a:cubicBezTo>
                  <a:cubicBezTo>
                    <a:pt x="1" y="1215"/>
                    <a:pt x="64" y="1595"/>
                    <a:pt x="254" y="1912"/>
                  </a:cubicBezTo>
                  <a:cubicBezTo>
                    <a:pt x="278" y="1983"/>
                    <a:pt x="355" y="2019"/>
                    <a:pt x="419" y="2019"/>
                  </a:cubicBezTo>
                  <a:cubicBezTo>
                    <a:pt x="440" y="2019"/>
                    <a:pt x="460" y="2015"/>
                    <a:pt x="476" y="2007"/>
                  </a:cubicBezTo>
                  <a:lnTo>
                    <a:pt x="539" y="2007"/>
                  </a:lnTo>
                  <a:cubicBezTo>
                    <a:pt x="571" y="1944"/>
                    <a:pt x="603" y="1880"/>
                    <a:pt x="603" y="1785"/>
                  </a:cubicBezTo>
                  <a:cubicBezTo>
                    <a:pt x="476" y="1532"/>
                    <a:pt x="539" y="1215"/>
                    <a:pt x="634" y="962"/>
                  </a:cubicBezTo>
                  <a:cubicBezTo>
                    <a:pt x="761" y="740"/>
                    <a:pt x="951" y="582"/>
                    <a:pt x="1204" y="487"/>
                  </a:cubicBezTo>
                  <a:cubicBezTo>
                    <a:pt x="1363" y="455"/>
                    <a:pt x="1394" y="328"/>
                    <a:pt x="1363" y="202"/>
                  </a:cubicBezTo>
                  <a:cubicBezTo>
                    <a:pt x="1363" y="170"/>
                    <a:pt x="1363" y="170"/>
                    <a:pt x="1331" y="138"/>
                  </a:cubicBezTo>
                  <a:cubicBezTo>
                    <a:pt x="1307" y="42"/>
                    <a:pt x="1246" y="0"/>
                    <a:pt x="1176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6"/>
            <p:cNvSpPr/>
            <p:nvPr/>
          </p:nvSpPr>
          <p:spPr>
            <a:xfrm>
              <a:off x="-20884500" y="1912100"/>
              <a:ext cx="142675" cy="118050"/>
            </a:xfrm>
            <a:custGeom>
              <a:avLst/>
              <a:gdLst/>
              <a:ahLst/>
              <a:cxnLst/>
              <a:rect l="l" t="t" r="r" b="b"/>
              <a:pathLst>
                <a:path w="5707" h="4722" extrusionOk="0">
                  <a:moveTo>
                    <a:pt x="2654" y="0"/>
                  </a:moveTo>
                  <a:cubicBezTo>
                    <a:pt x="2362" y="0"/>
                    <a:pt x="2067" y="38"/>
                    <a:pt x="1779" y="114"/>
                  </a:cubicBezTo>
                  <a:lnTo>
                    <a:pt x="1748" y="114"/>
                  </a:lnTo>
                  <a:cubicBezTo>
                    <a:pt x="1748" y="209"/>
                    <a:pt x="1748" y="272"/>
                    <a:pt x="1684" y="304"/>
                  </a:cubicBezTo>
                  <a:cubicBezTo>
                    <a:pt x="0" y="1767"/>
                    <a:pt x="795" y="4722"/>
                    <a:pt x="2810" y="4722"/>
                  </a:cubicBezTo>
                  <a:cubicBezTo>
                    <a:pt x="3106" y="4722"/>
                    <a:pt x="3429" y="4658"/>
                    <a:pt x="3775" y="4516"/>
                  </a:cubicBezTo>
                  <a:cubicBezTo>
                    <a:pt x="4883" y="4041"/>
                    <a:pt x="5706" y="2806"/>
                    <a:pt x="5200" y="1570"/>
                  </a:cubicBezTo>
                  <a:cubicBezTo>
                    <a:pt x="4728" y="503"/>
                    <a:pt x="3712" y="0"/>
                    <a:pt x="2654" y="0"/>
                  </a:cubicBezTo>
                  <a:close/>
                </a:path>
              </a:pathLst>
            </a:custGeom>
            <a:solidFill>
              <a:srgbClr val="5BC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6"/>
            <p:cNvSpPr/>
            <p:nvPr/>
          </p:nvSpPr>
          <p:spPr>
            <a:xfrm>
              <a:off x="-20889125" y="1897100"/>
              <a:ext cx="159975" cy="146525"/>
            </a:xfrm>
            <a:custGeom>
              <a:avLst/>
              <a:gdLst/>
              <a:ahLst/>
              <a:cxnLst/>
              <a:rect l="l" t="t" r="r" b="b"/>
              <a:pathLst>
                <a:path w="6399" h="5861" extrusionOk="0">
                  <a:moveTo>
                    <a:pt x="2721" y="666"/>
                  </a:moveTo>
                  <a:cubicBezTo>
                    <a:pt x="3765" y="666"/>
                    <a:pt x="4849" y="1088"/>
                    <a:pt x="5353" y="2170"/>
                  </a:cubicBezTo>
                  <a:cubicBezTo>
                    <a:pt x="5543" y="2645"/>
                    <a:pt x="5543" y="3184"/>
                    <a:pt x="5353" y="3659"/>
                  </a:cubicBezTo>
                  <a:cubicBezTo>
                    <a:pt x="5100" y="4229"/>
                    <a:pt x="4561" y="4767"/>
                    <a:pt x="3928" y="5021"/>
                  </a:cubicBezTo>
                  <a:cubicBezTo>
                    <a:pt x="3591" y="5159"/>
                    <a:pt x="3267" y="5227"/>
                    <a:pt x="2962" y="5227"/>
                  </a:cubicBezTo>
                  <a:cubicBezTo>
                    <a:pt x="2294" y="5227"/>
                    <a:pt x="1723" y="4902"/>
                    <a:pt x="1331" y="4292"/>
                  </a:cubicBezTo>
                  <a:cubicBezTo>
                    <a:pt x="793" y="3374"/>
                    <a:pt x="793" y="1854"/>
                    <a:pt x="1869" y="967"/>
                  </a:cubicBezTo>
                  <a:cubicBezTo>
                    <a:pt x="1901" y="904"/>
                    <a:pt x="1933" y="840"/>
                    <a:pt x="1933" y="745"/>
                  </a:cubicBezTo>
                  <a:cubicBezTo>
                    <a:pt x="2186" y="693"/>
                    <a:pt x="2452" y="666"/>
                    <a:pt x="2721" y="666"/>
                  </a:cubicBezTo>
                  <a:close/>
                  <a:moveTo>
                    <a:pt x="3044" y="0"/>
                  </a:moveTo>
                  <a:cubicBezTo>
                    <a:pt x="2604" y="0"/>
                    <a:pt x="2193" y="122"/>
                    <a:pt x="1838" y="365"/>
                  </a:cubicBezTo>
                  <a:cubicBezTo>
                    <a:pt x="1774" y="365"/>
                    <a:pt x="1774" y="397"/>
                    <a:pt x="1774" y="397"/>
                  </a:cubicBezTo>
                  <a:cubicBezTo>
                    <a:pt x="1743" y="381"/>
                    <a:pt x="1695" y="373"/>
                    <a:pt x="1648" y="373"/>
                  </a:cubicBezTo>
                  <a:cubicBezTo>
                    <a:pt x="1600" y="373"/>
                    <a:pt x="1553" y="381"/>
                    <a:pt x="1521" y="397"/>
                  </a:cubicBezTo>
                  <a:cubicBezTo>
                    <a:pt x="1458" y="429"/>
                    <a:pt x="1426" y="429"/>
                    <a:pt x="1394" y="492"/>
                  </a:cubicBezTo>
                  <a:cubicBezTo>
                    <a:pt x="159" y="1347"/>
                    <a:pt x="1" y="3057"/>
                    <a:pt x="508" y="4292"/>
                  </a:cubicBezTo>
                  <a:cubicBezTo>
                    <a:pt x="971" y="5288"/>
                    <a:pt x="1926" y="5861"/>
                    <a:pt x="2975" y="5861"/>
                  </a:cubicBezTo>
                  <a:cubicBezTo>
                    <a:pt x="3361" y="5861"/>
                    <a:pt x="3759" y="5784"/>
                    <a:pt x="4150" y="5622"/>
                  </a:cubicBezTo>
                  <a:cubicBezTo>
                    <a:pt x="4403" y="5559"/>
                    <a:pt x="4593" y="5432"/>
                    <a:pt x="4783" y="5274"/>
                  </a:cubicBezTo>
                  <a:cubicBezTo>
                    <a:pt x="5733" y="4609"/>
                    <a:pt x="6398" y="3374"/>
                    <a:pt x="5986" y="2107"/>
                  </a:cubicBezTo>
                  <a:cubicBezTo>
                    <a:pt x="5733" y="1284"/>
                    <a:pt x="4941" y="492"/>
                    <a:pt x="3991" y="175"/>
                  </a:cubicBezTo>
                  <a:cubicBezTo>
                    <a:pt x="3667" y="59"/>
                    <a:pt x="3349" y="0"/>
                    <a:pt x="3044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6"/>
            <p:cNvSpPr/>
            <p:nvPr/>
          </p:nvSpPr>
          <p:spPr>
            <a:xfrm>
              <a:off x="-20844775" y="1932500"/>
              <a:ext cx="34850" cy="50050"/>
            </a:xfrm>
            <a:custGeom>
              <a:avLst/>
              <a:gdLst/>
              <a:ahLst/>
              <a:cxnLst/>
              <a:rect l="l" t="t" r="r" b="b"/>
              <a:pathLst>
                <a:path w="1394" h="2002" extrusionOk="0">
                  <a:moveTo>
                    <a:pt x="1181" y="1"/>
                  </a:moveTo>
                  <a:cubicBezTo>
                    <a:pt x="1159" y="1"/>
                    <a:pt x="1135" y="8"/>
                    <a:pt x="1109" y="26"/>
                  </a:cubicBezTo>
                  <a:cubicBezTo>
                    <a:pt x="729" y="121"/>
                    <a:pt x="349" y="406"/>
                    <a:pt x="159" y="849"/>
                  </a:cubicBezTo>
                  <a:cubicBezTo>
                    <a:pt x="0" y="1198"/>
                    <a:pt x="32" y="1610"/>
                    <a:pt x="254" y="1926"/>
                  </a:cubicBezTo>
                  <a:cubicBezTo>
                    <a:pt x="277" y="1973"/>
                    <a:pt x="351" y="2002"/>
                    <a:pt x="414" y="2002"/>
                  </a:cubicBezTo>
                  <a:cubicBezTo>
                    <a:pt x="437" y="2002"/>
                    <a:pt x="458" y="1998"/>
                    <a:pt x="475" y="1990"/>
                  </a:cubicBezTo>
                  <a:lnTo>
                    <a:pt x="507" y="1990"/>
                  </a:lnTo>
                  <a:cubicBezTo>
                    <a:pt x="570" y="1958"/>
                    <a:pt x="602" y="1863"/>
                    <a:pt x="602" y="1800"/>
                  </a:cubicBezTo>
                  <a:cubicBezTo>
                    <a:pt x="475" y="1515"/>
                    <a:pt x="507" y="1198"/>
                    <a:pt x="634" y="976"/>
                  </a:cubicBezTo>
                  <a:cubicBezTo>
                    <a:pt x="760" y="723"/>
                    <a:pt x="950" y="564"/>
                    <a:pt x="1204" y="501"/>
                  </a:cubicBezTo>
                  <a:cubicBezTo>
                    <a:pt x="1362" y="438"/>
                    <a:pt x="1394" y="343"/>
                    <a:pt x="1362" y="216"/>
                  </a:cubicBezTo>
                  <a:cubicBezTo>
                    <a:pt x="1362" y="184"/>
                    <a:pt x="1362" y="184"/>
                    <a:pt x="1299" y="121"/>
                  </a:cubicBezTo>
                  <a:cubicBezTo>
                    <a:pt x="1276" y="53"/>
                    <a:pt x="1237" y="1"/>
                    <a:pt x="1181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6"/>
            <p:cNvSpPr/>
            <p:nvPr/>
          </p:nvSpPr>
          <p:spPr>
            <a:xfrm>
              <a:off x="-15066000" y="1532450"/>
              <a:ext cx="143350" cy="117675"/>
            </a:xfrm>
            <a:custGeom>
              <a:avLst/>
              <a:gdLst/>
              <a:ahLst/>
              <a:cxnLst/>
              <a:rect l="l" t="t" r="r" b="b"/>
              <a:pathLst>
                <a:path w="5734" h="4707" extrusionOk="0">
                  <a:moveTo>
                    <a:pt x="2648" y="1"/>
                  </a:moveTo>
                  <a:cubicBezTo>
                    <a:pt x="2369" y="1"/>
                    <a:pt x="2086" y="34"/>
                    <a:pt x="1807" y="99"/>
                  </a:cubicBezTo>
                  <a:lnTo>
                    <a:pt x="1775" y="99"/>
                  </a:lnTo>
                  <a:cubicBezTo>
                    <a:pt x="1775" y="194"/>
                    <a:pt x="1775" y="257"/>
                    <a:pt x="1712" y="289"/>
                  </a:cubicBezTo>
                  <a:cubicBezTo>
                    <a:pt x="1" y="1752"/>
                    <a:pt x="816" y="4707"/>
                    <a:pt x="2836" y="4707"/>
                  </a:cubicBezTo>
                  <a:cubicBezTo>
                    <a:pt x="3133" y="4707"/>
                    <a:pt x="3457" y="4643"/>
                    <a:pt x="3802" y="4501"/>
                  </a:cubicBezTo>
                  <a:cubicBezTo>
                    <a:pt x="4911" y="4026"/>
                    <a:pt x="5734" y="2790"/>
                    <a:pt x="5227" y="1555"/>
                  </a:cubicBezTo>
                  <a:cubicBezTo>
                    <a:pt x="4749" y="498"/>
                    <a:pt x="3730" y="1"/>
                    <a:pt x="2648" y="1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6"/>
            <p:cNvSpPr/>
            <p:nvPr/>
          </p:nvSpPr>
          <p:spPr>
            <a:xfrm>
              <a:off x="-15069925" y="1517875"/>
              <a:ext cx="159950" cy="146525"/>
            </a:xfrm>
            <a:custGeom>
              <a:avLst/>
              <a:gdLst/>
              <a:ahLst/>
              <a:cxnLst/>
              <a:rect l="l" t="t" r="r" b="b"/>
              <a:pathLst>
                <a:path w="6398" h="5861" extrusionOk="0">
                  <a:moveTo>
                    <a:pt x="2798" y="646"/>
                  </a:moveTo>
                  <a:cubicBezTo>
                    <a:pt x="3827" y="646"/>
                    <a:pt x="4886" y="1071"/>
                    <a:pt x="5353" y="2202"/>
                  </a:cubicBezTo>
                  <a:cubicBezTo>
                    <a:pt x="5543" y="2677"/>
                    <a:pt x="5543" y="3183"/>
                    <a:pt x="5353" y="3658"/>
                  </a:cubicBezTo>
                  <a:cubicBezTo>
                    <a:pt x="5099" y="4260"/>
                    <a:pt x="4561" y="4767"/>
                    <a:pt x="3928" y="5052"/>
                  </a:cubicBezTo>
                  <a:cubicBezTo>
                    <a:pt x="3594" y="5179"/>
                    <a:pt x="3273" y="5243"/>
                    <a:pt x="2972" y="5243"/>
                  </a:cubicBezTo>
                  <a:cubicBezTo>
                    <a:pt x="2299" y="5243"/>
                    <a:pt x="1724" y="4926"/>
                    <a:pt x="1331" y="4292"/>
                  </a:cubicBezTo>
                  <a:cubicBezTo>
                    <a:pt x="792" y="3373"/>
                    <a:pt x="792" y="1885"/>
                    <a:pt x="1869" y="967"/>
                  </a:cubicBezTo>
                  <a:cubicBezTo>
                    <a:pt x="1901" y="935"/>
                    <a:pt x="1932" y="840"/>
                    <a:pt x="1932" y="745"/>
                  </a:cubicBezTo>
                  <a:cubicBezTo>
                    <a:pt x="2209" y="681"/>
                    <a:pt x="2502" y="646"/>
                    <a:pt x="2798" y="646"/>
                  </a:cubicBezTo>
                  <a:close/>
                  <a:moveTo>
                    <a:pt x="3042" y="0"/>
                  </a:moveTo>
                  <a:cubicBezTo>
                    <a:pt x="2599" y="0"/>
                    <a:pt x="2180" y="122"/>
                    <a:pt x="1806" y="365"/>
                  </a:cubicBezTo>
                  <a:cubicBezTo>
                    <a:pt x="1774" y="365"/>
                    <a:pt x="1774" y="397"/>
                    <a:pt x="1774" y="397"/>
                  </a:cubicBezTo>
                  <a:cubicBezTo>
                    <a:pt x="1742" y="381"/>
                    <a:pt x="1695" y="373"/>
                    <a:pt x="1643" y="373"/>
                  </a:cubicBezTo>
                  <a:cubicBezTo>
                    <a:pt x="1592" y="373"/>
                    <a:pt x="1537" y="381"/>
                    <a:pt x="1489" y="397"/>
                  </a:cubicBezTo>
                  <a:cubicBezTo>
                    <a:pt x="1457" y="428"/>
                    <a:pt x="1426" y="428"/>
                    <a:pt x="1394" y="492"/>
                  </a:cubicBezTo>
                  <a:cubicBezTo>
                    <a:pt x="159" y="1347"/>
                    <a:pt x="1" y="3057"/>
                    <a:pt x="507" y="4292"/>
                  </a:cubicBezTo>
                  <a:cubicBezTo>
                    <a:pt x="971" y="5288"/>
                    <a:pt x="1926" y="5861"/>
                    <a:pt x="2975" y="5861"/>
                  </a:cubicBezTo>
                  <a:cubicBezTo>
                    <a:pt x="3360" y="5861"/>
                    <a:pt x="3758" y="5783"/>
                    <a:pt x="4149" y="5622"/>
                  </a:cubicBezTo>
                  <a:cubicBezTo>
                    <a:pt x="4403" y="5559"/>
                    <a:pt x="4593" y="5432"/>
                    <a:pt x="4783" y="5274"/>
                  </a:cubicBezTo>
                  <a:cubicBezTo>
                    <a:pt x="5733" y="4609"/>
                    <a:pt x="6398" y="3373"/>
                    <a:pt x="5986" y="2107"/>
                  </a:cubicBezTo>
                  <a:cubicBezTo>
                    <a:pt x="5733" y="1252"/>
                    <a:pt x="4941" y="492"/>
                    <a:pt x="3991" y="175"/>
                  </a:cubicBezTo>
                  <a:cubicBezTo>
                    <a:pt x="3667" y="58"/>
                    <a:pt x="3348" y="0"/>
                    <a:pt x="3042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6"/>
            <p:cNvSpPr/>
            <p:nvPr/>
          </p:nvSpPr>
          <p:spPr>
            <a:xfrm>
              <a:off x="-15025575" y="1553125"/>
              <a:ext cx="34850" cy="49400"/>
            </a:xfrm>
            <a:custGeom>
              <a:avLst/>
              <a:gdLst/>
              <a:ahLst/>
              <a:cxnLst/>
              <a:rect l="l" t="t" r="r" b="b"/>
              <a:pathLst>
                <a:path w="1394" h="1976" extrusionOk="0">
                  <a:moveTo>
                    <a:pt x="1108" y="0"/>
                  </a:moveTo>
                  <a:cubicBezTo>
                    <a:pt x="728" y="95"/>
                    <a:pt x="348" y="380"/>
                    <a:pt x="158" y="823"/>
                  </a:cubicBezTo>
                  <a:cubicBezTo>
                    <a:pt x="0" y="1172"/>
                    <a:pt x="32" y="1583"/>
                    <a:pt x="253" y="1900"/>
                  </a:cubicBezTo>
                  <a:cubicBezTo>
                    <a:pt x="277" y="1947"/>
                    <a:pt x="351" y="1976"/>
                    <a:pt x="414" y="1976"/>
                  </a:cubicBezTo>
                  <a:cubicBezTo>
                    <a:pt x="437" y="1976"/>
                    <a:pt x="458" y="1972"/>
                    <a:pt x="475" y="1963"/>
                  </a:cubicBezTo>
                  <a:lnTo>
                    <a:pt x="507" y="1963"/>
                  </a:lnTo>
                  <a:cubicBezTo>
                    <a:pt x="570" y="1932"/>
                    <a:pt x="602" y="1837"/>
                    <a:pt x="602" y="1773"/>
                  </a:cubicBezTo>
                  <a:cubicBezTo>
                    <a:pt x="475" y="1488"/>
                    <a:pt x="507" y="1172"/>
                    <a:pt x="633" y="950"/>
                  </a:cubicBezTo>
                  <a:cubicBezTo>
                    <a:pt x="760" y="697"/>
                    <a:pt x="950" y="538"/>
                    <a:pt x="1203" y="475"/>
                  </a:cubicBezTo>
                  <a:cubicBezTo>
                    <a:pt x="1362" y="412"/>
                    <a:pt x="1394" y="317"/>
                    <a:pt x="1362" y="190"/>
                  </a:cubicBezTo>
                  <a:cubicBezTo>
                    <a:pt x="1362" y="158"/>
                    <a:pt x="1362" y="158"/>
                    <a:pt x="1299" y="95"/>
                  </a:cubicBezTo>
                  <a:cubicBezTo>
                    <a:pt x="1267" y="32"/>
                    <a:pt x="1235" y="0"/>
                    <a:pt x="1108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6"/>
            <p:cNvSpPr/>
            <p:nvPr/>
          </p:nvSpPr>
          <p:spPr>
            <a:xfrm>
              <a:off x="-15288450" y="1273350"/>
              <a:ext cx="203500" cy="194300"/>
            </a:xfrm>
            <a:custGeom>
              <a:avLst/>
              <a:gdLst/>
              <a:ahLst/>
              <a:cxnLst/>
              <a:rect l="l" t="t" r="r" b="b"/>
              <a:pathLst>
                <a:path w="8140" h="7772" extrusionOk="0">
                  <a:moveTo>
                    <a:pt x="3677" y="689"/>
                  </a:moveTo>
                  <a:cubicBezTo>
                    <a:pt x="5454" y="689"/>
                    <a:pt x="7344" y="2297"/>
                    <a:pt x="7285" y="4477"/>
                  </a:cubicBezTo>
                  <a:cubicBezTo>
                    <a:pt x="7285" y="4604"/>
                    <a:pt x="7348" y="4699"/>
                    <a:pt x="7443" y="4762"/>
                  </a:cubicBezTo>
                  <a:cubicBezTo>
                    <a:pt x="7443" y="4762"/>
                    <a:pt x="7412" y="4762"/>
                    <a:pt x="7412" y="4794"/>
                  </a:cubicBezTo>
                  <a:cubicBezTo>
                    <a:pt x="6669" y="6151"/>
                    <a:pt x="5326" y="7156"/>
                    <a:pt x="3817" y="7156"/>
                  </a:cubicBezTo>
                  <a:cubicBezTo>
                    <a:pt x="3460" y="7156"/>
                    <a:pt x="3094" y="7100"/>
                    <a:pt x="2724" y="6979"/>
                  </a:cubicBezTo>
                  <a:cubicBezTo>
                    <a:pt x="951" y="6377"/>
                    <a:pt x="413" y="4319"/>
                    <a:pt x="1014" y="2735"/>
                  </a:cubicBezTo>
                  <a:cubicBezTo>
                    <a:pt x="1544" y="1292"/>
                    <a:pt x="2589" y="689"/>
                    <a:pt x="3677" y="689"/>
                  </a:cubicBezTo>
                  <a:close/>
                  <a:moveTo>
                    <a:pt x="3859" y="1"/>
                  </a:moveTo>
                  <a:cubicBezTo>
                    <a:pt x="2348" y="1"/>
                    <a:pt x="970" y="988"/>
                    <a:pt x="381" y="2577"/>
                  </a:cubicBezTo>
                  <a:cubicBezTo>
                    <a:pt x="254" y="2894"/>
                    <a:pt x="223" y="3179"/>
                    <a:pt x="191" y="3527"/>
                  </a:cubicBezTo>
                  <a:cubicBezTo>
                    <a:pt x="1" y="5079"/>
                    <a:pt x="634" y="6789"/>
                    <a:pt x="2249" y="7486"/>
                  </a:cubicBezTo>
                  <a:cubicBezTo>
                    <a:pt x="2708" y="7675"/>
                    <a:pt x="3236" y="7772"/>
                    <a:pt x="3779" y="7772"/>
                  </a:cubicBezTo>
                  <a:cubicBezTo>
                    <a:pt x="4510" y="7772"/>
                    <a:pt x="5269" y="7596"/>
                    <a:pt x="5923" y="7232"/>
                  </a:cubicBezTo>
                  <a:cubicBezTo>
                    <a:pt x="6873" y="6694"/>
                    <a:pt x="7507" y="5871"/>
                    <a:pt x="7633" y="4921"/>
                  </a:cubicBezTo>
                  <a:lnTo>
                    <a:pt x="7633" y="4857"/>
                  </a:lnTo>
                  <a:cubicBezTo>
                    <a:pt x="7760" y="4794"/>
                    <a:pt x="7823" y="4699"/>
                    <a:pt x="7855" y="4572"/>
                  </a:cubicBezTo>
                  <a:cubicBezTo>
                    <a:pt x="7855" y="4477"/>
                    <a:pt x="7918" y="4446"/>
                    <a:pt x="7918" y="4382"/>
                  </a:cubicBezTo>
                  <a:cubicBezTo>
                    <a:pt x="8140" y="2387"/>
                    <a:pt x="6588" y="677"/>
                    <a:pt x="4941" y="170"/>
                  </a:cubicBezTo>
                  <a:cubicBezTo>
                    <a:pt x="4579" y="55"/>
                    <a:pt x="4215" y="1"/>
                    <a:pt x="3859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6"/>
            <p:cNvSpPr/>
            <p:nvPr/>
          </p:nvSpPr>
          <p:spPr>
            <a:xfrm>
              <a:off x="-15176025" y="1329050"/>
              <a:ext cx="46750" cy="77625"/>
            </a:xfrm>
            <a:custGeom>
              <a:avLst/>
              <a:gdLst/>
              <a:ahLst/>
              <a:cxnLst/>
              <a:rect l="l" t="t" r="r" b="b"/>
              <a:pathLst>
                <a:path w="1870" h="3105" extrusionOk="0">
                  <a:moveTo>
                    <a:pt x="159" y="1"/>
                  </a:moveTo>
                  <a:cubicBezTo>
                    <a:pt x="33" y="96"/>
                    <a:pt x="1" y="317"/>
                    <a:pt x="191" y="412"/>
                  </a:cubicBezTo>
                  <a:cubicBezTo>
                    <a:pt x="1078" y="729"/>
                    <a:pt x="1584" y="1774"/>
                    <a:pt x="1109" y="2661"/>
                  </a:cubicBezTo>
                  <a:cubicBezTo>
                    <a:pt x="983" y="2851"/>
                    <a:pt x="1204" y="3041"/>
                    <a:pt x="1363" y="3104"/>
                  </a:cubicBezTo>
                  <a:cubicBezTo>
                    <a:pt x="1426" y="3041"/>
                    <a:pt x="1521" y="3009"/>
                    <a:pt x="1553" y="2946"/>
                  </a:cubicBezTo>
                  <a:cubicBezTo>
                    <a:pt x="1869" y="2376"/>
                    <a:pt x="1869" y="1616"/>
                    <a:pt x="1584" y="1046"/>
                  </a:cubicBezTo>
                  <a:cubicBezTo>
                    <a:pt x="1299" y="476"/>
                    <a:pt x="888" y="127"/>
                    <a:pt x="318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6"/>
            <p:cNvSpPr/>
            <p:nvPr/>
          </p:nvSpPr>
          <p:spPr>
            <a:xfrm>
              <a:off x="-15278950" y="1290575"/>
              <a:ext cx="175000" cy="161275"/>
            </a:xfrm>
            <a:custGeom>
              <a:avLst/>
              <a:gdLst/>
              <a:ahLst/>
              <a:cxnLst/>
              <a:rect l="l" t="t" r="r" b="b"/>
              <a:pathLst>
                <a:path w="7000" h="6451" extrusionOk="0">
                  <a:moveTo>
                    <a:pt x="4435" y="1508"/>
                  </a:moveTo>
                  <a:cubicBezTo>
                    <a:pt x="5733" y="1793"/>
                    <a:pt x="6335" y="3408"/>
                    <a:pt x="5701" y="4517"/>
                  </a:cubicBezTo>
                  <a:cubicBezTo>
                    <a:pt x="5670" y="4643"/>
                    <a:pt x="5543" y="4643"/>
                    <a:pt x="5480" y="4643"/>
                  </a:cubicBezTo>
                  <a:cubicBezTo>
                    <a:pt x="5258" y="4643"/>
                    <a:pt x="5100" y="4422"/>
                    <a:pt x="5226" y="4200"/>
                  </a:cubicBezTo>
                  <a:cubicBezTo>
                    <a:pt x="5701" y="3377"/>
                    <a:pt x="5195" y="2300"/>
                    <a:pt x="4340" y="1920"/>
                  </a:cubicBezTo>
                  <a:cubicBezTo>
                    <a:pt x="4118" y="1856"/>
                    <a:pt x="4150" y="1666"/>
                    <a:pt x="4276" y="1540"/>
                  </a:cubicBezTo>
                  <a:cubicBezTo>
                    <a:pt x="4340" y="1508"/>
                    <a:pt x="4403" y="1508"/>
                    <a:pt x="4435" y="1508"/>
                  </a:cubicBezTo>
                  <a:close/>
                  <a:moveTo>
                    <a:pt x="3255" y="0"/>
                  </a:moveTo>
                  <a:cubicBezTo>
                    <a:pt x="2173" y="0"/>
                    <a:pt x="1132" y="603"/>
                    <a:pt x="603" y="2046"/>
                  </a:cubicBezTo>
                  <a:cubicBezTo>
                    <a:pt x="1" y="3630"/>
                    <a:pt x="508" y="5688"/>
                    <a:pt x="2313" y="6258"/>
                  </a:cubicBezTo>
                  <a:cubicBezTo>
                    <a:pt x="2695" y="6390"/>
                    <a:pt x="3075" y="6451"/>
                    <a:pt x="3445" y="6451"/>
                  </a:cubicBezTo>
                  <a:cubicBezTo>
                    <a:pt x="4945" y="6451"/>
                    <a:pt x="6282" y="5451"/>
                    <a:pt x="6968" y="4105"/>
                  </a:cubicBezTo>
                  <a:cubicBezTo>
                    <a:pt x="6968" y="4073"/>
                    <a:pt x="7000" y="4073"/>
                    <a:pt x="7000" y="4073"/>
                  </a:cubicBezTo>
                  <a:cubicBezTo>
                    <a:pt x="6936" y="4010"/>
                    <a:pt x="6841" y="3915"/>
                    <a:pt x="6841" y="3788"/>
                  </a:cubicBezTo>
                  <a:cubicBezTo>
                    <a:pt x="6900" y="1608"/>
                    <a:pt x="5022" y="0"/>
                    <a:pt x="3255" y="0"/>
                  </a:cubicBezTo>
                  <a:close/>
                </a:path>
              </a:pathLst>
            </a:custGeom>
            <a:solidFill>
              <a:srgbClr val="F49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8"/>
          <p:cNvSpPr txBox="1">
            <a:spLocks noGrp="1"/>
          </p:cNvSpPr>
          <p:nvPr>
            <p:ph type="title"/>
          </p:nvPr>
        </p:nvSpPr>
        <p:spPr>
          <a:xfrm>
            <a:off x="6062750" y="758063"/>
            <a:ext cx="2460300" cy="2475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9"/>
          <p:cNvSpPr txBox="1">
            <a:spLocks noGrp="1"/>
          </p:cNvSpPr>
          <p:nvPr>
            <p:ph type="subTitle" idx="1"/>
          </p:nvPr>
        </p:nvSpPr>
        <p:spPr>
          <a:xfrm>
            <a:off x="1301425" y="2322875"/>
            <a:ext cx="2739900" cy="119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99" name="Google Shape;99;p9"/>
          <p:cNvSpPr txBox="1">
            <a:spLocks noGrp="1"/>
          </p:cNvSpPr>
          <p:nvPr>
            <p:ph type="title"/>
          </p:nvPr>
        </p:nvSpPr>
        <p:spPr>
          <a:xfrm>
            <a:off x="1282975" y="1629775"/>
            <a:ext cx="2776800" cy="74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00" name="Google Shape;100;p9"/>
          <p:cNvGrpSpPr/>
          <p:nvPr/>
        </p:nvGrpSpPr>
        <p:grpSpPr>
          <a:xfrm>
            <a:off x="1152150" y="1094949"/>
            <a:ext cx="3800359" cy="3334533"/>
            <a:chOff x="27828200" y="-2466450"/>
            <a:chExt cx="2888250" cy="2534225"/>
          </a:xfrm>
        </p:grpSpPr>
        <p:sp>
          <p:nvSpPr>
            <p:cNvPr id="101" name="Google Shape;101;p9"/>
            <p:cNvSpPr/>
            <p:nvPr/>
          </p:nvSpPr>
          <p:spPr>
            <a:xfrm>
              <a:off x="30287300" y="-64125"/>
              <a:ext cx="143400" cy="116500"/>
            </a:xfrm>
            <a:custGeom>
              <a:avLst/>
              <a:gdLst/>
              <a:ahLst/>
              <a:cxnLst/>
              <a:rect l="l" t="t" r="r" b="b"/>
              <a:pathLst>
                <a:path w="5736" h="4660" extrusionOk="0">
                  <a:moveTo>
                    <a:pt x="2890" y="1"/>
                  </a:moveTo>
                  <a:cubicBezTo>
                    <a:pt x="2526" y="1"/>
                    <a:pt x="2129" y="104"/>
                    <a:pt x="1711" y="339"/>
                  </a:cubicBezTo>
                  <a:cubicBezTo>
                    <a:pt x="634" y="941"/>
                    <a:pt x="1" y="2271"/>
                    <a:pt x="666" y="3442"/>
                  </a:cubicBezTo>
                  <a:cubicBezTo>
                    <a:pt x="1219" y="4283"/>
                    <a:pt x="2142" y="4660"/>
                    <a:pt x="3070" y="4660"/>
                  </a:cubicBezTo>
                  <a:cubicBezTo>
                    <a:pt x="3471" y="4660"/>
                    <a:pt x="3872" y="4590"/>
                    <a:pt x="4245" y="4456"/>
                  </a:cubicBezTo>
                  <a:lnTo>
                    <a:pt x="4276" y="4456"/>
                  </a:lnTo>
                  <a:cubicBezTo>
                    <a:pt x="4245" y="4392"/>
                    <a:pt x="4276" y="4297"/>
                    <a:pt x="4308" y="4234"/>
                  </a:cubicBezTo>
                  <a:cubicBezTo>
                    <a:pt x="5736" y="2647"/>
                    <a:pt x="4735" y="1"/>
                    <a:pt x="2890" y="1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9"/>
            <p:cNvSpPr/>
            <p:nvPr/>
          </p:nvSpPr>
          <p:spPr>
            <a:xfrm>
              <a:off x="30273050" y="-78100"/>
              <a:ext cx="162325" cy="145875"/>
            </a:xfrm>
            <a:custGeom>
              <a:avLst/>
              <a:gdLst/>
              <a:ahLst/>
              <a:cxnLst/>
              <a:rect l="l" t="t" r="r" b="b"/>
              <a:pathLst>
                <a:path w="6493" h="5835" extrusionOk="0">
                  <a:moveTo>
                    <a:pt x="3495" y="614"/>
                  </a:moveTo>
                  <a:cubicBezTo>
                    <a:pt x="4070" y="614"/>
                    <a:pt x="4601" y="861"/>
                    <a:pt x="5005" y="1341"/>
                  </a:cubicBezTo>
                  <a:cubicBezTo>
                    <a:pt x="5670" y="2165"/>
                    <a:pt x="5860" y="3621"/>
                    <a:pt x="4910" y="4698"/>
                  </a:cubicBezTo>
                  <a:cubicBezTo>
                    <a:pt x="4878" y="4730"/>
                    <a:pt x="4846" y="4825"/>
                    <a:pt x="4846" y="4888"/>
                  </a:cubicBezTo>
                  <a:cubicBezTo>
                    <a:pt x="4451" y="5053"/>
                    <a:pt x="3995" y="5149"/>
                    <a:pt x="3537" y="5149"/>
                  </a:cubicBezTo>
                  <a:cubicBezTo>
                    <a:pt x="2675" y="5149"/>
                    <a:pt x="1807" y="4807"/>
                    <a:pt x="1331" y="3938"/>
                  </a:cubicBezTo>
                  <a:cubicBezTo>
                    <a:pt x="1046" y="3526"/>
                    <a:pt x="951" y="2988"/>
                    <a:pt x="1109" y="2481"/>
                  </a:cubicBezTo>
                  <a:cubicBezTo>
                    <a:pt x="1268" y="1848"/>
                    <a:pt x="1743" y="1246"/>
                    <a:pt x="2344" y="929"/>
                  </a:cubicBezTo>
                  <a:cubicBezTo>
                    <a:pt x="2731" y="718"/>
                    <a:pt x="3122" y="614"/>
                    <a:pt x="3495" y="614"/>
                  </a:cubicBezTo>
                  <a:close/>
                  <a:moveTo>
                    <a:pt x="3492" y="1"/>
                  </a:moveTo>
                  <a:cubicBezTo>
                    <a:pt x="2981" y="1"/>
                    <a:pt x="2454" y="138"/>
                    <a:pt x="1964" y="423"/>
                  </a:cubicBezTo>
                  <a:cubicBezTo>
                    <a:pt x="1743" y="549"/>
                    <a:pt x="1553" y="708"/>
                    <a:pt x="1363" y="866"/>
                  </a:cubicBezTo>
                  <a:cubicBezTo>
                    <a:pt x="476" y="1658"/>
                    <a:pt x="1" y="2956"/>
                    <a:pt x="603" y="4160"/>
                  </a:cubicBezTo>
                  <a:cubicBezTo>
                    <a:pt x="1046" y="4888"/>
                    <a:pt x="1901" y="5585"/>
                    <a:pt x="2851" y="5775"/>
                  </a:cubicBezTo>
                  <a:cubicBezTo>
                    <a:pt x="3049" y="5814"/>
                    <a:pt x="3245" y="5834"/>
                    <a:pt x="3436" y="5834"/>
                  </a:cubicBezTo>
                  <a:cubicBezTo>
                    <a:pt x="4011" y="5834"/>
                    <a:pt x="4545" y="5656"/>
                    <a:pt x="4973" y="5300"/>
                  </a:cubicBezTo>
                  <a:lnTo>
                    <a:pt x="5005" y="5268"/>
                  </a:lnTo>
                  <a:cubicBezTo>
                    <a:pt x="5023" y="5277"/>
                    <a:pt x="5047" y="5281"/>
                    <a:pt x="5074" y="5281"/>
                  </a:cubicBezTo>
                  <a:cubicBezTo>
                    <a:pt x="5139" y="5281"/>
                    <a:pt x="5222" y="5259"/>
                    <a:pt x="5290" y="5236"/>
                  </a:cubicBezTo>
                  <a:cubicBezTo>
                    <a:pt x="5321" y="5173"/>
                    <a:pt x="5353" y="5141"/>
                    <a:pt x="5385" y="5141"/>
                  </a:cubicBezTo>
                  <a:cubicBezTo>
                    <a:pt x="6493" y="4128"/>
                    <a:pt x="6461" y="2418"/>
                    <a:pt x="5765" y="1246"/>
                  </a:cubicBezTo>
                  <a:cubicBezTo>
                    <a:pt x="5258" y="435"/>
                    <a:pt x="4400" y="1"/>
                    <a:pt x="3492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9"/>
            <p:cNvSpPr/>
            <p:nvPr/>
          </p:nvSpPr>
          <p:spPr>
            <a:xfrm>
              <a:off x="30365700" y="-17400"/>
              <a:ext cx="31675" cy="52300"/>
            </a:xfrm>
            <a:custGeom>
              <a:avLst/>
              <a:gdLst/>
              <a:ahLst/>
              <a:cxnLst/>
              <a:rect l="l" t="t" r="r" b="b"/>
              <a:pathLst>
                <a:path w="1267" h="2092" extrusionOk="0">
                  <a:moveTo>
                    <a:pt x="803" y="1"/>
                  </a:moveTo>
                  <a:cubicBezTo>
                    <a:pt x="770" y="1"/>
                    <a:pt x="736" y="8"/>
                    <a:pt x="697" y="22"/>
                  </a:cubicBezTo>
                  <a:lnTo>
                    <a:pt x="665" y="22"/>
                  </a:lnTo>
                  <a:cubicBezTo>
                    <a:pt x="633" y="53"/>
                    <a:pt x="570" y="148"/>
                    <a:pt x="633" y="212"/>
                  </a:cubicBezTo>
                  <a:cubicBezTo>
                    <a:pt x="728" y="465"/>
                    <a:pt x="792" y="782"/>
                    <a:pt x="665" y="1035"/>
                  </a:cubicBezTo>
                  <a:cubicBezTo>
                    <a:pt x="570" y="1288"/>
                    <a:pt x="380" y="1478"/>
                    <a:pt x="158" y="1573"/>
                  </a:cubicBezTo>
                  <a:cubicBezTo>
                    <a:pt x="32" y="1605"/>
                    <a:pt x="0" y="1763"/>
                    <a:pt x="32" y="1827"/>
                  </a:cubicBezTo>
                  <a:cubicBezTo>
                    <a:pt x="32" y="1890"/>
                    <a:pt x="63" y="1890"/>
                    <a:pt x="63" y="1922"/>
                  </a:cubicBezTo>
                  <a:cubicBezTo>
                    <a:pt x="88" y="2044"/>
                    <a:pt x="151" y="2091"/>
                    <a:pt x="237" y="2091"/>
                  </a:cubicBezTo>
                  <a:cubicBezTo>
                    <a:pt x="261" y="2091"/>
                    <a:pt x="288" y="2087"/>
                    <a:pt x="317" y="2080"/>
                  </a:cubicBezTo>
                  <a:cubicBezTo>
                    <a:pt x="697" y="1922"/>
                    <a:pt x="1014" y="1573"/>
                    <a:pt x="1140" y="1130"/>
                  </a:cubicBezTo>
                  <a:cubicBezTo>
                    <a:pt x="1267" y="718"/>
                    <a:pt x="1172" y="370"/>
                    <a:pt x="950" y="53"/>
                  </a:cubicBezTo>
                  <a:cubicBezTo>
                    <a:pt x="895" y="16"/>
                    <a:pt x="850" y="1"/>
                    <a:pt x="803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9"/>
            <p:cNvSpPr/>
            <p:nvPr/>
          </p:nvSpPr>
          <p:spPr>
            <a:xfrm>
              <a:off x="27828200" y="-2466450"/>
              <a:ext cx="194800" cy="194475"/>
            </a:xfrm>
            <a:custGeom>
              <a:avLst/>
              <a:gdLst/>
              <a:ahLst/>
              <a:cxnLst/>
              <a:rect l="l" t="t" r="r" b="b"/>
              <a:pathLst>
                <a:path w="7792" h="7779" extrusionOk="0">
                  <a:moveTo>
                    <a:pt x="3520" y="680"/>
                  </a:moveTo>
                  <a:cubicBezTo>
                    <a:pt x="5022" y="680"/>
                    <a:pt x="6643" y="1650"/>
                    <a:pt x="7126" y="3389"/>
                  </a:cubicBezTo>
                  <a:cubicBezTo>
                    <a:pt x="7158" y="3484"/>
                    <a:pt x="7221" y="3579"/>
                    <a:pt x="7348" y="3610"/>
                  </a:cubicBezTo>
                  <a:lnTo>
                    <a:pt x="7316" y="3642"/>
                  </a:lnTo>
                  <a:cubicBezTo>
                    <a:pt x="6971" y="5492"/>
                    <a:pt x="5570" y="7094"/>
                    <a:pt x="3544" y="7094"/>
                  </a:cubicBezTo>
                  <a:cubicBezTo>
                    <a:pt x="3524" y="7094"/>
                    <a:pt x="3504" y="7094"/>
                    <a:pt x="3484" y="7094"/>
                  </a:cubicBezTo>
                  <a:cubicBezTo>
                    <a:pt x="1648" y="7062"/>
                    <a:pt x="539" y="5257"/>
                    <a:pt x="634" y="3579"/>
                  </a:cubicBezTo>
                  <a:cubicBezTo>
                    <a:pt x="728" y="1586"/>
                    <a:pt x="2068" y="680"/>
                    <a:pt x="3520" y="680"/>
                  </a:cubicBezTo>
                  <a:close/>
                  <a:moveTo>
                    <a:pt x="3643" y="0"/>
                  </a:moveTo>
                  <a:cubicBezTo>
                    <a:pt x="1648" y="0"/>
                    <a:pt x="64" y="1552"/>
                    <a:pt x="1" y="3642"/>
                  </a:cubicBezTo>
                  <a:cubicBezTo>
                    <a:pt x="1" y="3959"/>
                    <a:pt x="1" y="4275"/>
                    <a:pt x="64" y="4592"/>
                  </a:cubicBezTo>
                  <a:cubicBezTo>
                    <a:pt x="349" y="6144"/>
                    <a:pt x="1458" y="7569"/>
                    <a:pt x="3199" y="7759"/>
                  </a:cubicBezTo>
                  <a:cubicBezTo>
                    <a:pt x="3318" y="7772"/>
                    <a:pt x="3440" y="7778"/>
                    <a:pt x="3562" y="7778"/>
                  </a:cubicBezTo>
                  <a:cubicBezTo>
                    <a:pt x="4649" y="7778"/>
                    <a:pt x="5858" y="7282"/>
                    <a:pt x="6683" y="6429"/>
                  </a:cubicBezTo>
                  <a:cubicBezTo>
                    <a:pt x="7443" y="5637"/>
                    <a:pt x="7791" y="4687"/>
                    <a:pt x="7633" y="3737"/>
                  </a:cubicBezTo>
                  <a:cubicBezTo>
                    <a:pt x="7633" y="3674"/>
                    <a:pt x="7633" y="3642"/>
                    <a:pt x="7601" y="3642"/>
                  </a:cubicBezTo>
                  <a:cubicBezTo>
                    <a:pt x="7696" y="3579"/>
                    <a:pt x="7760" y="3452"/>
                    <a:pt x="7760" y="3325"/>
                  </a:cubicBezTo>
                  <a:cubicBezTo>
                    <a:pt x="7760" y="3262"/>
                    <a:pt x="7760" y="3199"/>
                    <a:pt x="7696" y="3135"/>
                  </a:cubicBezTo>
                  <a:cubicBezTo>
                    <a:pt x="7348" y="1203"/>
                    <a:pt x="5384" y="0"/>
                    <a:pt x="3643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9"/>
            <p:cNvSpPr/>
            <p:nvPr/>
          </p:nvSpPr>
          <p:spPr>
            <a:xfrm>
              <a:off x="27925600" y="-2417075"/>
              <a:ext cx="59400" cy="64775"/>
            </a:xfrm>
            <a:custGeom>
              <a:avLst/>
              <a:gdLst/>
              <a:ahLst/>
              <a:cxnLst/>
              <a:rect l="l" t="t" r="r" b="b"/>
              <a:pathLst>
                <a:path w="2376" h="2591" extrusionOk="0">
                  <a:moveTo>
                    <a:pt x="464" y="0"/>
                  </a:moveTo>
                  <a:cubicBezTo>
                    <a:pt x="383" y="0"/>
                    <a:pt x="303" y="7"/>
                    <a:pt x="222" y="20"/>
                  </a:cubicBezTo>
                  <a:cubicBezTo>
                    <a:pt x="158" y="20"/>
                    <a:pt x="127" y="52"/>
                    <a:pt x="95" y="52"/>
                  </a:cubicBezTo>
                  <a:cubicBezTo>
                    <a:pt x="0" y="179"/>
                    <a:pt x="63" y="369"/>
                    <a:pt x="253" y="400"/>
                  </a:cubicBezTo>
                  <a:cubicBezTo>
                    <a:pt x="1172" y="495"/>
                    <a:pt x="1995" y="1350"/>
                    <a:pt x="1805" y="2269"/>
                  </a:cubicBezTo>
                  <a:cubicBezTo>
                    <a:pt x="1748" y="2468"/>
                    <a:pt x="1947" y="2590"/>
                    <a:pt x="2103" y="2590"/>
                  </a:cubicBezTo>
                  <a:cubicBezTo>
                    <a:pt x="2120" y="2590"/>
                    <a:pt x="2137" y="2589"/>
                    <a:pt x="2154" y="2585"/>
                  </a:cubicBezTo>
                  <a:cubicBezTo>
                    <a:pt x="2217" y="2585"/>
                    <a:pt x="2280" y="2554"/>
                    <a:pt x="2280" y="2427"/>
                  </a:cubicBezTo>
                  <a:cubicBezTo>
                    <a:pt x="2375" y="1794"/>
                    <a:pt x="2185" y="1129"/>
                    <a:pt x="1742" y="590"/>
                  </a:cubicBezTo>
                  <a:cubicBezTo>
                    <a:pt x="1416" y="237"/>
                    <a:pt x="950" y="0"/>
                    <a:pt x="464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9"/>
            <p:cNvSpPr/>
            <p:nvPr/>
          </p:nvSpPr>
          <p:spPr>
            <a:xfrm>
              <a:off x="27841675" y="-2449550"/>
              <a:ext cx="170225" cy="160500"/>
            </a:xfrm>
            <a:custGeom>
              <a:avLst/>
              <a:gdLst/>
              <a:ahLst/>
              <a:cxnLst/>
              <a:rect l="l" t="t" r="r" b="b"/>
              <a:pathLst>
                <a:path w="6809" h="6420" extrusionOk="0">
                  <a:moveTo>
                    <a:pt x="3821" y="1306"/>
                  </a:moveTo>
                  <a:cubicBezTo>
                    <a:pt x="5019" y="1306"/>
                    <a:pt x="5940" y="2559"/>
                    <a:pt x="5701" y="3726"/>
                  </a:cubicBezTo>
                  <a:cubicBezTo>
                    <a:pt x="5669" y="3853"/>
                    <a:pt x="5574" y="3884"/>
                    <a:pt x="5511" y="3916"/>
                  </a:cubicBezTo>
                  <a:cubicBezTo>
                    <a:pt x="5497" y="3919"/>
                    <a:pt x="5482" y="3920"/>
                    <a:pt x="5468" y="3920"/>
                  </a:cubicBezTo>
                  <a:cubicBezTo>
                    <a:pt x="5311" y="3920"/>
                    <a:pt x="5104" y="3773"/>
                    <a:pt x="5162" y="3599"/>
                  </a:cubicBezTo>
                  <a:cubicBezTo>
                    <a:pt x="5352" y="2649"/>
                    <a:pt x="4529" y="1794"/>
                    <a:pt x="3610" y="1731"/>
                  </a:cubicBezTo>
                  <a:cubicBezTo>
                    <a:pt x="3420" y="1731"/>
                    <a:pt x="3357" y="1509"/>
                    <a:pt x="3452" y="1383"/>
                  </a:cubicBezTo>
                  <a:cubicBezTo>
                    <a:pt x="3484" y="1351"/>
                    <a:pt x="3515" y="1319"/>
                    <a:pt x="3610" y="1319"/>
                  </a:cubicBezTo>
                  <a:cubicBezTo>
                    <a:pt x="3682" y="1311"/>
                    <a:pt x="3752" y="1306"/>
                    <a:pt x="3821" y="1306"/>
                  </a:cubicBezTo>
                  <a:close/>
                  <a:moveTo>
                    <a:pt x="2990" y="0"/>
                  </a:moveTo>
                  <a:cubicBezTo>
                    <a:pt x="1535" y="0"/>
                    <a:pt x="189" y="906"/>
                    <a:pt x="95" y="2903"/>
                  </a:cubicBezTo>
                  <a:cubicBezTo>
                    <a:pt x="0" y="4581"/>
                    <a:pt x="1109" y="6386"/>
                    <a:pt x="2945" y="6418"/>
                  </a:cubicBezTo>
                  <a:cubicBezTo>
                    <a:pt x="2984" y="6419"/>
                    <a:pt x="3022" y="6420"/>
                    <a:pt x="3060" y="6420"/>
                  </a:cubicBezTo>
                  <a:cubicBezTo>
                    <a:pt x="5057" y="6420"/>
                    <a:pt x="6435" y="4800"/>
                    <a:pt x="6777" y="2966"/>
                  </a:cubicBezTo>
                  <a:cubicBezTo>
                    <a:pt x="6777" y="2934"/>
                    <a:pt x="6809" y="2934"/>
                    <a:pt x="6809" y="2934"/>
                  </a:cubicBezTo>
                  <a:cubicBezTo>
                    <a:pt x="6682" y="2903"/>
                    <a:pt x="6619" y="2808"/>
                    <a:pt x="6587" y="2681"/>
                  </a:cubicBezTo>
                  <a:cubicBezTo>
                    <a:pt x="6105" y="961"/>
                    <a:pt x="4490" y="0"/>
                    <a:pt x="2990" y="0"/>
                  </a:cubicBezTo>
                  <a:close/>
                </a:path>
              </a:pathLst>
            </a:custGeom>
            <a:solidFill>
              <a:srgbClr val="5BC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9"/>
            <p:cNvSpPr/>
            <p:nvPr/>
          </p:nvSpPr>
          <p:spPr>
            <a:xfrm>
              <a:off x="30506625" y="-260850"/>
              <a:ext cx="209825" cy="195200"/>
            </a:xfrm>
            <a:custGeom>
              <a:avLst/>
              <a:gdLst/>
              <a:ahLst/>
              <a:cxnLst/>
              <a:rect l="l" t="t" r="r" b="b"/>
              <a:pathLst>
                <a:path w="8393" h="7808" extrusionOk="0">
                  <a:moveTo>
                    <a:pt x="4588" y="741"/>
                  </a:moveTo>
                  <a:cubicBezTo>
                    <a:pt x="5351" y="741"/>
                    <a:pt x="6132" y="971"/>
                    <a:pt x="6809" y="1494"/>
                  </a:cubicBezTo>
                  <a:cubicBezTo>
                    <a:pt x="6865" y="1531"/>
                    <a:pt x="6931" y="1546"/>
                    <a:pt x="6996" y="1546"/>
                  </a:cubicBezTo>
                  <a:cubicBezTo>
                    <a:pt x="7042" y="1546"/>
                    <a:pt x="7086" y="1539"/>
                    <a:pt x="7126" y="1526"/>
                  </a:cubicBezTo>
                  <a:lnTo>
                    <a:pt x="7126" y="1589"/>
                  </a:lnTo>
                  <a:cubicBezTo>
                    <a:pt x="7981" y="3299"/>
                    <a:pt x="7822" y="5484"/>
                    <a:pt x="6112" y="6656"/>
                  </a:cubicBezTo>
                  <a:cubicBezTo>
                    <a:pt x="5628" y="6989"/>
                    <a:pt x="5102" y="7136"/>
                    <a:pt x="4579" y="7136"/>
                  </a:cubicBezTo>
                  <a:cubicBezTo>
                    <a:pt x="3461" y="7136"/>
                    <a:pt x="2358" y="6465"/>
                    <a:pt x="1710" y="5516"/>
                  </a:cubicBezTo>
                  <a:cubicBezTo>
                    <a:pt x="8" y="2974"/>
                    <a:pt x="2209" y="741"/>
                    <a:pt x="4588" y="741"/>
                  </a:cubicBezTo>
                  <a:close/>
                  <a:moveTo>
                    <a:pt x="4609" y="1"/>
                  </a:moveTo>
                  <a:cubicBezTo>
                    <a:pt x="3656" y="1"/>
                    <a:pt x="2700" y="321"/>
                    <a:pt x="1964" y="861"/>
                  </a:cubicBezTo>
                  <a:cubicBezTo>
                    <a:pt x="317" y="2032"/>
                    <a:pt x="0" y="4218"/>
                    <a:pt x="1204" y="5959"/>
                  </a:cubicBezTo>
                  <a:cubicBezTo>
                    <a:pt x="1362" y="6244"/>
                    <a:pt x="1584" y="6466"/>
                    <a:pt x="1837" y="6656"/>
                  </a:cubicBezTo>
                  <a:cubicBezTo>
                    <a:pt x="2572" y="7350"/>
                    <a:pt x="3556" y="7807"/>
                    <a:pt x="4571" y="7807"/>
                  </a:cubicBezTo>
                  <a:cubicBezTo>
                    <a:pt x="5130" y="7807"/>
                    <a:pt x="5699" y="7668"/>
                    <a:pt x="6239" y="7353"/>
                  </a:cubicBezTo>
                  <a:cubicBezTo>
                    <a:pt x="7284" y="6719"/>
                    <a:pt x="8076" y="5484"/>
                    <a:pt x="8234" y="4186"/>
                  </a:cubicBezTo>
                  <a:cubicBezTo>
                    <a:pt x="8393" y="3109"/>
                    <a:pt x="8076" y="2127"/>
                    <a:pt x="7411" y="1431"/>
                  </a:cubicBezTo>
                  <a:cubicBezTo>
                    <a:pt x="7379" y="1399"/>
                    <a:pt x="7379" y="1399"/>
                    <a:pt x="7347" y="1399"/>
                  </a:cubicBezTo>
                  <a:cubicBezTo>
                    <a:pt x="7379" y="1272"/>
                    <a:pt x="7347" y="1177"/>
                    <a:pt x="7252" y="1051"/>
                  </a:cubicBezTo>
                  <a:cubicBezTo>
                    <a:pt x="7221" y="1019"/>
                    <a:pt x="7189" y="956"/>
                    <a:pt x="7094" y="924"/>
                  </a:cubicBezTo>
                  <a:cubicBezTo>
                    <a:pt x="6390" y="281"/>
                    <a:pt x="5501" y="1"/>
                    <a:pt x="4609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9"/>
            <p:cNvSpPr/>
            <p:nvPr/>
          </p:nvSpPr>
          <p:spPr>
            <a:xfrm>
              <a:off x="30593700" y="-219025"/>
              <a:ext cx="80775" cy="38800"/>
            </a:xfrm>
            <a:custGeom>
              <a:avLst/>
              <a:gdLst/>
              <a:ahLst/>
              <a:cxnLst/>
              <a:rect l="l" t="t" r="r" b="b"/>
              <a:pathLst>
                <a:path w="3231" h="1552" extrusionOk="0">
                  <a:moveTo>
                    <a:pt x="1283" y="0"/>
                  </a:moveTo>
                  <a:cubicBezTo>
                    <a:pt x="840" y="0"/>
                    <a:pt x="439" y="167"/>
                    <a:pt x="96" y="486"/>
                  </a:cubicBezTo>
                  <a:cubicBezTo>
                    <a:pt x="64" y="518"/>
                    <a:pt x="1" y="549"/>
                    <a:pt x="1" y="613"/>
                  </a:cubicBezTo>
                  <a:cubicBezTo>
                    <a:pt x="1" y="737"/>
                    <a:pt x="99" y="823"/>
                    <a:pt x="218" y="823"/>
                  </a:cubicBezTo>
                  <a:cubicBezTo>
                    <a:pt x="250" y="823"/>
                    <a:pt x="284" y="816"/>
                    <a:pt x="317" y="803"/>
                  </a:cubicBezTo>
                  <a:cubicBezTo>
                    <a:pt x="597" y="624"/>
                    <a:pt x="924" y="536"/>
                    <a:pt x="1247" y="536"/>
                  </a:cubicBezTo>
                  <a:cubicBezTo>
                    <a:pt x="1838" y="536"/>
                    <a:pt x="2415" y="831"/>
                    <a:pt x="2661" y="1404"/>
                  </a:cubicBezTo>
                  <a:cubicBezTo>
                    <a:pt x="2727" y="1504"/>
                    <a:pt x="2819" y="1551"/>
                    <a:pt x="2910" y="1551"/>
                  </a:cubicBezTo>
                  <a:cubicBezTo>
                    <a:pt x="2993" y="1551"/>
                    <a:pt x="3076" y="1512"/>
                    <a:pt x="3136" y="1436"/>
                  </a:cubicBezTo>
                  <a:cubicBezTo>
                    <a:pt x="3231" y="1341"/>
                    <a:pt x="3231" y="1278"/>
                    <a:pt x="3168" y="1183"/>
                  </a:cubicBezTo>
                  <a:cubicBezTo>
                    <a:pt x="2914" y="613"/>
                    <a:pt x="2313" y="169"/>
                    <a:pt x="1679" y="43"/>
                  </a:cubicBezTo>
                  <a:cubicBezTo>
                    <a:pt x="1544" y="14"/>
                    <a:pt x="1412" y="0"/>
                    <a:pt x="1283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9"/>
            <p:cNvSpPr/>
            <p:nvPr/>
          </p:nvSpPr>
          <p:spPr>
            <a:xfrm>
              <a:off x="30507400" y="-242325"/>
              <a:ext cx="198750" cy="159800"/>
            </a:xfrm>
            <a:custGeom>
              <a:avLst/>
              <a:gdLst/>
              <a:ahLst/>
              <a:cxnLst/>
              <a:rect l="l" t="t" r="r" b="b"/>
              <a:pathLst>
                <a:path w="7950" h="6392" extrusionOk="0">
                  <a:moveTo>
                    <a:pt x="4781" y="910"/>
                  </a:moveTo>
                  <a:cubicBezTo>
                    <a:pt x="5552" y="910"/>
                    <a:pt x="6338" y="1373"/>
                    <a:pt x="6683" y="2083"/>
                  </a:cubicBezTo>
                  <a:cubicBezTo>
                    <a:pt x="6715" y="2210"/>
                    <a:pt x="6715" y="2273"/>
                    <a:pt x="6620" y="2368"/>
                  </a:cubicBezTo>
                  <a:cubicBezTo>
                    <a:pt x="6572" y="2431"/>
                    <a:pt x="6477" y="2471"/>
                    <a:pt x="6382" y="2471"/>
                  </a:cubicBezTo>
                  <a:cubicBezTo>
                    <a:pt x="6287" y="2471"/>
                    <a:pt x="6192" y="2431"/>
                    <a:pt x="6145" y="2336"/>
                  </a:cubicBezTo>
                  <a:cubicBezTo>
                    <a:pt x="5899" y="1763"/>
                    <a:pt x="5309" y="1468"/>
                    <a:pt x="4725" y="1468"/>
                  </a:cubicBezTo>
                  <a:cubicBezTo>
                    <a:pt x="4407" y="1468"/>
                    <a:pt x="4090" y="1556"/>
                    <a:pt x="3833" y="1735"/>
                  </a:cubicBezTo>
                  <a:cubicBezTo>
                    <a:pt x="3793" y="1767"/>
                    <a:pt x="3748" y="1781"/>
                    <a:pt x="3705" y="1781"/>
                  </a:cubicBezTo>
                  <a:cubicBezTo>
                    <a:pt x="3580" y="1781"/>
                    <a:pt x="3469" y="1663"/>
                    <a:pt x="3516" y="1545"/>
                  </a:cubicBezTo>
                  <a:cubicBezTo>
                    <a:pt x="3516" y="1481"/>
                    <a:pt x="3548" y="1418"/>
                    <a:pt x="3579" y="1386"/>
                  </a:cubicBezTo>
                  <a:cubicBezTo>
                    <a:pt x="3921" y="1056"/>
                    <a:pt x="4349" y="910"/>
                    <a:pt x="4781" y="910"/>
                  </a:cubicBezTo>
                  <a:close/>
                  <a:moveTo>
                    <a:pt x="4574" y="0"/>
                  </a:moveTo>
                  <a:cubicBezTo>
                    <a:pt x="2208" y="0"/>
                    <a:pt x="1" y="2233"/>
                    <a:pt x="1679" y="4775"/>
                  </a:cubicBezTo>
                  <a:cubicBezTo>
                    <a:pt x="2318" y="5734"/>
                    <a:pt x="3402" y="6391"/>
                    <a:pt x="4505" y="6391"/>
                  </a:cubicBezTo>
                  <a:cubicBezTo>
                    <a:pt x="5042" y="6391"/>
                    <a:pt x="5584" y="6236"/>
                    <a:pt x="6081" y="5883"/>
                  </a:cubicBezTo>
                  <a:cubicBezTo>
                    <a:pt x="7791" y="4712"/>
                    <a:pt x="7950" y="2558"/>
                    <a:pt x="7095" y="848"/>
                  </a:cubicBezTo>
                  <a:lnTo>
                    <a:pt x="7095" y="785"/>
                  </a:lnTo>
                  <a:cubicBezTo>
                    <a:pt x="7055" y="798"/>
                    <a:pt x="7011" y="805"/>
                    <a:pt x="6965" y="805"/>
                  </a:cubicBezTo>
                  <a:cubicBezTo>
                    <a:pt x="6900" y="805"/>
                    <a:pt x="6834" y="790"/>
                    <a:pt x="6778" y="753"/>
                  </a:cubicBezTo>
                  <a:cubicBezTo>
                    <a:pt x="6109" y="230"/>
                    <a:pt x="5333" y="0"/>
                    <a:pt x="4574" y="0"/>
                  </a:cubicBezTo>
                  <a:close/>
                </a:path>
              </a:pathLst>
            </a:custGeom>
            <a:solidFill>
              <a:srgbClr val="F49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2"/>
          <p:cNvSpPr/>
          <p:nvPr/>
        </p:nvSpPr>
        <p:spPr>
          <a:xfrm>
            <a:off x="-11075" y="-3375"/>
            <a:ext cx="91551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ITLE_ONLY_1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3"/>
          <p:cNvSpPr txBox="1">
            <a:spLocks noGrp="1"/>
          </p:cNvSpPr>
          <p:nvPr>
            <p:ph type="title"/>
          </p:nvPr>
        </p:nvSpPr>
        <p:spPr>
          <a:xfrm>
            <a:off x="617200" y="555275"/>
            <a:ext cx="7909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13"/>
          <p:cNvSpPr txBox="1">
            <a:spLocks noGrp="1"/>
          </p:cNvSpPr>
          <p:nvPr>
            <p:ph type="ctrTitle" idx="2"/>
          </p:nvPr>
        </p:nvSpPr>
        <p:spPr>
          <a:xfrm>
            <a:off x="778816" y="3010394"/>
            <a:ext cx="1689000" cy="71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34" name="Google Shape;134;p13"/>
          <p:cNvSpPr txBox="1">
            <a:spLocks noGrp="1"/>
          </p:cNvSpPr>
          <p:nvPr>
            <p:ph type="subTitle" idx="1"/>
          </p:nvPr>
        </p:nvSpPr>
        <p:spPr>
          <a:xfrm>
            <a:off x="778750" y="3742318"/>
            <a:ext cx="1689000" cy="87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35" name="Google Shape;135;p13"/>
          <p:cNvSpPr txBox="1">
            <a:spLocks noGrp="1"/>
          </p:cNvSpPr>
          <p:nvPr>
            <p:ph type="title" idx="3" hasCustomPrompt="1"/>
          </p:nvPr>
        </p:nvSpPr>
        <p:spPr>
          <a:xfrm>
            <a:off x="778825" y="2063128"/>
            <a:ext cx="1689000" cy="72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80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Fira Sans Extra Condensed Medium"/>
              <a:buNone/>
              <a:defRPr sz="4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Fira Sans Extra Condensed Medium"/>
              <a:buNone/>
              <a:defRPr sz="4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Fira Sans Extra Condensed Medium"/>
              <a:buNone/>
              <a:defRPr sz="4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Fira Sans Extra Condensed Medium"/>
              <a:buNone/>
              <a:defRPr sz="4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Fira Sans Extra Condensed Medium"/>
              <a:buNone/>
              <a:defRPr sz="4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Fira Sans Extra Condensed Medium"/>
              <a:buNone/>
              <a:defRPr sz="4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Fira Sans Extra Condensed Medium"/>
              <a:buNone/>
              <a:defRPr sz="4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Fira Sans Extra Condensed Medium"/>
              <a:buNone/>
              <a:defRPr sz="4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36" name="Google Shape;136;p13"/>
          <p:cNvSpPr txBox="1">
            <a:spLocks noGrp="1"/>
          </p:cNvSpPr>
          <p:nvPr>
            <p:ph type="ctrTitle" idx="4"/>
          </p:nvPr>
        </p:nvSpPr>
        <p:spPr>
          <a:xfrm>
            <a:off x="2744620" y="3010394"/>
            <a:ext cx="1689000" cy="71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37" name="Google Shape;137;p13"/>
          <p:cNvSpPr txBox="1">
            <a:spLocks noGrp="1"/>
          </p:cNvSpPr>
          <p:nvPr>
            <p:ph type="subTitle" idx="5"/>
          </p:nvPr>
        </p:nvSpPr>
        <p:spPr>
          <a:xfrm>
            <a:off x="2744549" y="3742318"/>
            <a:ext cx="1689000" cy="87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38" name="Google Shape;138;p13"/>
          <p:cNvSpPr txBox="1">
            <a:spLocks noGrp="1"/>
          </p:cNvSpPr>
          <p:nvPr>
            <p:ph type="title" idx="6" hasCustomPrompt="1"/>
          </p:nvPr>
        </p:nvSpPr>
        <p:spPr>
          <a:xfrm>
            <a:off x="2744699" y="2074254"/>
            <a:ext cx="1689000" cy="72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80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Fira Sans Extra Condensed Medium"/>
              <a:buNone/>
              <a:defRPr sz="4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Fira Sans Extra Condensed Medium"/>
              <a:buNone/>
              <a:defRPr sz="4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Fira Sans Extra Condensed Medium"/>
              <a:buNone/>
              <a:defRPr sz="4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Fira Sans Extra Condensed Medium"/>
              <a:buNone/>
              <a:defRPr sz="4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Fira Sans Extra Condensed Medium"/>
              <a:buNone/>
              <a:defRPr sz="4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Fira Sans Extra Condensed Medium"/>
              <a:buNone/>
              <a:defRPr sz="4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Fira Sans Extra Condensed Medium"/>
              <a:buNone/>
              <a:defRPr sz="4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Fira Sans Extra Condensed Medium"/>
              <a:buNone/>
              <a:defRPr sz="4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39" name="Google Shape;139;p13"/>
          <p:cNvSpPr txBox="1">
            <a:spLocks noGrp="1"/>
          </p:cNvSpPr>
          <p:nvPr>
            <p:ph type="ctrTitle" idx="7"/>
          </p:nvPr>
        </p:nvSpPr>
        <p:spPr>
          <a:xfrm>
            <a:off x="6676127" y="3010401"/>
            <a:ext cx="1689000" cy="71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40" name="Google Shape;140;p13"/>
          <p:cNvSpPr txBox="1">
            <a:spLocks noGrp="1"/>
          </p:cNvSpPr>
          <p:nvPr>
            <p:ph type="subTitle" idx="8"/>
          </p:nvPr>
        </p:nvSpPr>
        <p:spPr>
          <a:xfrm>
            <a:off x="6676148" y="3742318"/>
            <a:ext cx="1689000" cy="87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41" name="Google Shape;141;p13"/>
          <p:cNvSpPr txBox="1">
            <a:spLocks noGrp="1"/>
          </p:cNvSpPr>
          <p:nvPr>
            <p:ph type="title" idx="9" hasCustomPrompt="1"/>
          </p:nvPr>
        </p:nvSpPr>
        <p:spPr>
          <a:xfrm>
            <a:off x="6676150" y="2063136"/>
            <a:ext cx="1689000" cy="72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80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Fira Sans Extra Condensed Medium"/>
              <a:buNone/>
              <a:defRPr sz="4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Fira Sans Extra Condensed Medium"/>
              <a:buNone/>
              <a:defRPr sz="4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Fira Sans Extra Condensed Medium"/>
              <a:buNone/>
              <a:defRPr sz="4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Fira Sans Extra Condensed Medium"/>
              <a:buNone/>
              <a:defRPr sz="4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Fira Sans Extra Condensed Medium"/>
              <a:buNone/>
              <a:defRPr sz="4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Fira Sans Extra Condensed Medium"/>
              <a:buNone/>
              <a:defRPr sz="4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Fira Sans Extra Condensed Medium"/>
              <a:buNone/>
              <a:defRPr sz="4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Fira Sans Extra Condensed Medium"/>
              <a:buNone/>
              <a:defRPr sz="4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42" name="Google Shape;142;p13"/>
          <p:cNvSpPr txBox="1">
            <a:spLocks noGrp="1"/>
          </p:cNvSpPr>
          <p:nvPr>
            <p:ph type="ctrTitle" idx="13"/>
          </p:nvPr>
        </p:nvSpPr>
        <p:spPr>
          <a:xfrm>
            <a:off x="4710424" y="3010394"/>
            <a:ext cx="1689000" cy="71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43" name="Google Shape;143;p13"/>
          <p:cNvSpPr txBox="1">
            <a:spLocks noGrp="1"/>
          </p:cNvSpPr>
          <p:nvPr>
            <p:ph type="subTitle" idx="14"/>
          </p:nvPr>
        </p:nvSpPr>
        <p:spPr>
          <a:xfrm>
            <a:off x="4710349" y="3742318"/>
            <a:ext cx="1689000" cy="87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44" name="Google Shape;144;p13"/>
          <p:cNvSpPr txBox="1">
            <a:spLocks noGrp="1"/>
          </p:cNvSpPr>
          <p:nvPr>
            <p:ph type="title" idx="15" hasCustomPrompt="1"/>
          </p:nvPr>
        </p:nvSpPr>
        <p:spPr>
          <a:xfrm>
            <a:off x="4710428" y="2074247"/>
            <a:ext cx="1689000" cy="72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80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Fira Sans Extra Condensed Medium"/>
              <a:buNone/>
              <a:defRPr sz="4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Fira Sans Extra Condensed Medium"/>
              <a:buNone/>
              <a:defRPr sz="4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Fira Sans Extra Condensed Medium"/>
              <a:buNone/>
              <a:defRPr sz="4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Fira Sans Extra Condensed Medium"/>
              <a:buNone/>
              <a:defRPr sz="4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Fira Sans Extra Condensed Medium"/>
              <a:buNone/>
              <a:defRPr sz="4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Fira Sans Extra Condensed Medium"/>
              <a:buNone/>
              <a:defRPr sz="4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Fira Sans Extra Condensed Medium"/>
              <a:buNone/>
              <a:defRPr sz="4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Fira Sans Extra Condensed Medium"/>
              <a:buNone/>
              <a:defRPr sz="48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grpSp>
        <p:nvGrpSpPr>
          <p:cNvPr id="145" name="Google Shape;145;p13"/>
          <p:cNvGrpSpPr/>
          <p:nvPr/>
        </p:nvGrpSpPr>
        <p:grpSpPr>
          <a:xfrm>
            <a:off x="7675781" y="606260"/>
            <a:ext cx="938889" cy="1015244"/>
            <a:chOff x="7675781" y="714435"/>
            <a:chExt cx="938889" cy="1015244"/>
          </a:xfrm>
        </p:grpSpPr>
        <p:sp>
          <p:nvSpPr>
            <p:cNvPr id="146" name="Google Shape;146;p13"/>
            <p:cNvSpPr/>
            <p:nvPr/>
          </p:nvSpPr>
          <p:spPr>
            <a:xfrm>
              <a:off x="8468581" y="1058921"/>
              <a:ext cx="131464" cy="139007"/>
            </a:xfrm>
            <a:custGeom>
              <a:avLst/>
              <a:gdLst/>
              <a:ahLst/>
              <a:cxnLst/>
              <a:rect l="l" t="t" r="r" b="b"/>
              <a:pathLst>
                <a:path w="3991" h="4220" extrusionOk="0">
                  <a:moveTo>
                    <a:pt x="1591" y="902"/>
                  </a:moveTo>
                  <a:cubicBezTo>
                    <a:pt x="1782" y="902"/>
                    <a:pt x="1976" y="959"/>
                    <a:pt x="2154" y="1084"/>
                  </a:cubicBezTo>
                  <a:cubicBezTo>
                    <a:pt x="2310" y="1162"/>
                    <a:pt x="2166" y="1369"/>
                    <a:pt x="2022" y="1369"/>
                  </a:cubicBezTo>
                  <a:cubicBezTo>
                    <a:pt x="1991" y="1369"/>
                    <a:pt x="1960" y="1360"/>
                    <a:pt x="1932" y="1337"/>
                  </a:cubicBezTo>
                  <a:cubicBezTo>
                    <a:pt x="1814" y="1262"/>
                    <a:pt x="1678" y="1227"/>
                    <a:pt x="1542" y="1227"/>
                  </a:cubicBezTo>
                  <a:cubicBezTo>
                    <a:pt x="1277" y="1227"/>
                    <a:pt x="1013" y="1361"/>
                    <a:pt x="887" y="1591"/>
                  </a:cubicBezTo>
                  <a:cubicBezTo>
                    <a:pt x="856" y="1633"/>
                    <a:pt x="817" y="1651"/>
                    <a:pt x="781" y="1651"/>
                  </a:cubicBezTo>
                  <a:cubicBezTo>
                    <a:pt x="708" y="1651"/>
                    <a:pt x="644" y="1580"/>
                    <a:pt x="666" y="1496"/>
                  </a:cubicBezTo>
                  <a:cubicBezTo>
                    <a:pt x="835" y="1135"/>
                    <a:pt x="1204" y="902"/>
                    <a:pt x="1591" y="902"/>
                  </a:cubicBezTo>
                  <a:close/>
                  <a:moveTo>
                    <a:pt x="1923" y="0"/>
                  </a:moveTo>
                  <a:cubicBezTo>
                    <a:pt x="1874" y="0"/>
                    <a:pt x="1824" y="3"/>
                    <a:pt x="1774" y="7"/>
                  </a:cubicBezTo>
                  <a:cubicBezTo>
                    <a:pt x="761" y="71"/>
                    <a:pt x="32" y="957"/>
                    <a:pt x="1" y="1939"/>
                  </a:cubicBezTo>
                  <a:cubicBezTo>
                    <a:pt x="32" y="1939"/>
                    <a:pt x="127" y="1971"/>
                    <a:pt x="127" y="2066"/>
                  </a:cubicBezTo>
                  <a:cubicBezTo>
                    <a:pt x="32" y="3143"/>
                    <a:pt x="824" y="4219"/>
                    <a:pt x="1901" y="4219"/>
                  </a:cubicBezTo>
                  <a:lnTo>
                    <a:pt x="1964" y="4124"/>
                  </a:lnTo>
                  <a:cubicBezTo>
                    <a:pt x="2018" y="4071"/>
                    <a:pt x="2077" y="4051"/>
                    <a:pt x="2134" y="4051"/>
                  </a:cubicBezTo>
                  <a:cubicBezTo>
                    <a:pt x="2213" y="4051"/>
                    <a:pt x="2289" y="4088"/>
                    <a:pt x="2344" y="4124"/>
                  </a:cubicBezTo>
                  <a:cubicBezTo>
                    <a:pt x="3357" y="3839"/>
                    <a:pt x="3991" y="2731"/>
                    <a:pt x="3801" y="1717"/>
                  </a:cubicBezTo>
                  <a:cubicBezTo>
                    <a:pt x="3620" y="845"/>
                    <a:pt x="2867" y="0"/>
                    <a:pt x="1923" y="0"/>
                  </a:cubicBezTo>
                  <a:close/>
                </a:path>
              </a:pathLst>
            </a:custGeom>
            <a:solidFill>
              <a:srgbClr val="79C8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13"/>
            <p:cNvSpPr/>
            <p:nvPr/>
          </p:nvSpPr>
          <p:spPr>
            <a:xfrm>
              <a:off x="7749830" y="729983"/>
              <a:ext cx="155477" cy="145595"/>
            </a:xfrm>
            <a:custGeom>
              <a:avLst/>
              <a:gdLst/>
              <a:ahLst/>
              <a:cxnLst/>
              <a:rect l="l" t="t" r="r" b="b"/>
              <a:pathLst>
                <a:path w="4720" h="4420" extrusionOk="0">
                  <a:moveTo>
                    <a:pt x="806" y="2490"/>
                  </a:moveTo>
                  <a:cubicBezTo>
                    <a:pt x="873" y="2490"/>
                    <a:pt x="937" y="2530"/>
                    <a:pt x="951" y="2615"/>
                  </a:cubicBezTo>
                  <a:cubicBezTo>
                    <a:pt x="1046" y="3153"/>
                    <a:pt x="1362" y="3533"/>
                    <a:pt x="1901" y="3660"/>
                  </a:cubicBezTo>
                  <a:cubicBezTo>
                    <a:pt x="2059" y="3691"/>
                    <a:pt x="2027" y="3881"/>
                    <a:pt x="1869" y="3881"/>
                  </a:cubicBezTo>
                  <a:cubicBezTo>
                    <a:pt x="1267" y="3850"/>
                    <a:pt x="634" y="3311"/>
                    <a:pt x="634" y="2678"/>
                  </a:cubicBezTo>
                  <a:cubicBezTo>
                    <a:pt x="634" y="2554"/>
                    <a:pt x="722" y="2490"/>
                    <a:pt x="806" y="2490"/>
                  </a:cubicBezTo>
                  <a:close/>
                  <a:moveTo>
                    <a:pt x="2372" y="1"/>
                  </a:moveTo>
                  <a:cubicBezTo>
                    <a:pt x="2290" y="1"/>
                    <a:pt x="2206" y="6"/>
                    <a:pt x="2122" y="18"/>
                  </a:cubicBezTo>
                  <a:cubicBezTo>
                    <a:pt x="761" y="208"/>
                    <a:pt x="1" y="1474"/>
                    <a:pt x="127" y="2741"/>
                  </a:cubicBezTo>
                  <a:cubicBezTo>
                    <a:pt x="396" y="3763"/>
                    <a:pt x="1259" y="4420"/>
                    <a:pt x="2289" y="4420"/>
                  </a:cubicBezTo>
                  <a:cubicBezTo>
                    <a:pt x="2472" y="4420"/>
                    <a:pt x="2660" y="4399"/>
                    <a:pt x="2851" y="4356"/>
                  </a:cubicBezTo>
                  <a:cubicBezTo>
                    <a:pt x="3959" y="4103"/>
                    <a:pt x="4719" y="3090"/>
                    <a:pt x="4529" y="1949"/>
                  </a:cubicBezTo>
                  <a:cubicBezTo>
                    <a:pt x="4353" y="921"/>
                    <a:pt x="3440" y="1"/>
                    <a:pt x="2372" y="1"/>
                  </a:cubicBezTo>
                  <a:close/>
                </a:path>
              </a:pathLst>
            </a:custGeom>
            <a:solidFill>
              <a:srgbClr val="79C8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13"/>
            <p:cNvSpPr/>
            <p:nvPr/>
          </p:nvSpPr>
          <p:spPr>
            <a:xfrm>
              <a:off x="8000109" y="1130797"/>
              <a:ext cx="174318" cy="136075"/>
            </a:xfrm>
            <a:custGeom>
              <a:avLst/>
              <a:gdLst/>
              <a:ahLst/>
              <a:cxnLst/>
              <a:rect l="l" t="t" r="r" b="b"/>
              <a:pathLst>
                <a:path w="5292" h="4131" extrusionOk="0">
                  <a:moveTo>
                    <a:pt x="2231" y="1181"/>
                  </a:moveTo>
                  <a:cubicBezTo>
                    <a:pt x="2249" y="1181"/>
                    <a:pt x="2266" y="1182"/>
                    <a:pt x="2283" y="1182"/>
                  </a:cubicBezTo>
                  <a:cubicBezTo>
                    <a:pt x="2488" y="1212"/>
                    <a:pt x="2477" y="1538"/>
                    <a:pt x="2274" y="1538"/>
                  </a:cubicBezTo>
                  <a:cubicBezTo>
                    <a:pt x="2258" y="1538"/>
                    <a:pt x="2239" y="1535"/>
                    <a:pt x="2220" y="1531"/>
                  </a:cubicBezTo>
                  <a:cubicBezTo>
                    <a:pt x="2206" y="1530"/>
                    <a:pt x="2191" y="1529"/>
                    <a:pt x="2177" y="1529"/>
                  </a:cubicBezTo>
                  <a:cubicBezTo>
                    <a:pt x="1653" y="1529"/>
                    <a:pt x="1146" y="2083"/>
                    <a:pt x="1238" y="2607"/>
                  </a:cubicBezTo>
                  <a:cubicBezTo>
                    <a:pt x="1238" y="2694"/>
                    <a:pt x="1181" y="2743"/>
                    <a:pt x="1124" y="2743"/>
                  </a:cubicBezTo>
                  <a:cubicBezTo>
                    <a:pt x="1077" y="2743"/>
                    <a:pt x="1031" y="2710"/>
                    <a:pt x="1017" y="2639"/>
                  </a:cubicBezTo>
                  <a:cubicBezTo>
                    <a:pt x="800" y="1865"/>
                    <a:pt x="1461" y="1181"/>
                    <a:pt x="2231" y="1181"/>
                  </a:cubicBezTo>
                  <a:close/>
                  <a:moveTo>
                    <a:pt x="2939" y="1"/>
                  </a:moveTo>
                  <a:cubicBezTo>
                    <a:pt x="1855" y="1"/>
                    <a:pt x="1" y="1089"/>
                    <a:pt x="541" y="2291"/>
                  </a:cubicBezTo>
                  <a:cubicBezTo>
                    <a:pt x="569" y="2485"/>
                    <a:pt x="500" y="2582"/>
                    <a:pt x="376" y="2582"/>
                  </a:cubicBezTo>
                  <a:cubicBezTo>
                    <a:pt x="358" y="2582"/>
                    <a:pt x="340" y="2580"/>
                    <a:pt x="320" y="2576"/>
                  </a:cubicBezTo>
                  <a:lnTo>
                    <a:pt x="320" y="2576"/>
                  </a:lnTo>
                  <a:cubicBezTo>
                    <a:pt x="700" y="3241"/>
                    <a:pt x="1238" y="3811"/>
                    <a:pt x="1998" y="4032"/>
                  </a:cubicBezTo>
                  <a:cubicBezTo>
                    <a:pt x="2210" y="4099"/>
                    <a:pt x="2425" y="4130"/>
                    <a:pt x="2639" y="4130"/>
                  </a:cubicBezTo>
                  <a:cubicBezTo>
                    <a:pt x="3450" y="4130"/>
                    <a:pt x="4232" y="3676"/>
                    <a:pt x="4658" y="2924"/>
                  </a:cubicBezTo>
                  <a:cubicBezTo>
                    <a:pt x="5292" y="1752"/>
                    <a:pt x="4500" y="169"/>
                    <a:pt x="3107" y="11"/>
                  </a:cubicBezTo>
                  <a:cubicBezTo>
                    <a:pt x="3053" y="4"/>
                    <a:pt x="2997" y="1"/>
                    <a:pt x="2939" y="1"/>
                  </a:cubicBezTo>
                  <a:close/>
                </a:path>
              </a:pathLst>
            </a:custGeom>
            <a:solidFill>
              <a:srgbClr val="79C8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13"/>
            <p:cNvSpPr/>
            <p:nvPr/>
          </p:nvSpPr>
          <p:spPr>
            <a:xfrm>
              <a:off x="7992895" y="1115479"/>
              <a:ext cx="184596" cy="169048"/>
            </a:xfrm>
            <a:custGeom>
              <a:avLst/>
              <a:gdLst/>
              <a:ahLst/>
              <a:cxnLst/>
              <a:rect l="l" t="t" r="r" b="b"/>
              <a:pathLst>
                <a:path w="5604" h="5132" extrusionOk="0">
                  <a:moveTo>
                    <a:pt x="3047" y="621"/>
                  </a:moveTo>
                  <a:cubicBezTo>
                    <a:pt x="3112" y="621"/>
                    <a:pt x="3173" y="625"/>
                    <a:pt x="3231" y="634"/>
                  </a:cubicBezTo>
                  <a:cubicBezTo>
                    <a:pt x="3927" y="666"/>
                    <a:pt x="4434" y="1046"/>
                    <a:pt x="4751" y="1616"/>
                  </a:cubicBezTo>
                  <a:cubicBezTo>
                    <a:pt x="5036" y="2154"/>
                    <a:pt x="5067" y="2851"/>
                    <a:pt x="4751" y="3389"/>
                  </a:cubicBezTo>
                  <a:cubicBezTo>
                    <a:pt x="4372" y="4121"/>
                    <a:pt x="3611" y="4551"/>
                    <a:pt x="2820" y="4551"/>
                  </a:cubicBezTo>
                  <a:cubicBezTo>
                    <a:pt x="2619" y="4551"/>
                    <a:pt x="2416" y="4524"/>
                    <a:pt x="2217" y="4466"/>
                  </a:cubicBezTo>
                  <a:cubicBezTo>
                    <a:pt x="2122" y="4434"/>
                    <a:pt x="2059" y="4434"/>
                    <a:pt x="1964" y="4371"/>
                  </a:cubicBezTo>
                  <a:cubicBezTo>
                    <a:pt x="1457" y="4149"/>
                    <a:pt x="1014" y="3737"/>
                    <a:pt x="665" y="3167"/>
                  </a:cubicBezTo>
                  <a:lnTo>
                    <a:pt x="792" y="3041"/>
                  </a:lnTo>
                  <a:cubicBezTo>
                    <a:pt x="824" y="2946"/>
                    <a:pt x="824" y="2851"/>
                    <a:pt x="792" y="2756"/>
                  </a:cubicBezTo>
                  <a:cubicBezTo>
                    <a:pt x="634" y="2407"/>
                    <a:pt x="697" y="2059"/>
                    <a:pt x="951" y="1679"/>
                  </a:cubicBezTo>
                  <a:cubicBezTo>
                    <a:pt x="1411" y="1045"/>
                    <a:pt x="2396" y="621"/>
                    <a:pt x="3047" y="621"/>
                  </a:cubicBezTo>
                  <a:close/>
                  <a:moveTo>
                    <a:pt x="3110" y="1"/>
                  </a:moveTo>
                  <a:cubicBezTo>
                    <a:pt x="2993" y="1"/>
                    <a:pt x="2874" y="11"/>
                    <a:pt x="2756" y="32"/>
                  </a:cubicBezTo>
                  <a:cubicBezTo>
                    <a:pt x="1742" y="190"/>
                    <a:pt x="190" y="1109"/>
                    <a:pt x="159" y="2249"/>
                  </a:cubicBezTo>
                  <a:cubicBezTo>
                    <a:pt x="127" y="2249"/>
                    <a:pt x="32" y="2281"/>
                    <a:pt x="32" y="2312"/>
                  </a:cubicBezTo>
                  <a:cubicBezTo>
                    <a:pt x="1" y="3846"/>
                    <a:pt x="1361" y="5131"/>
                    <a:pt x="2859" y="5131"/>
                  </a:cubicBezTo>
                  <a:cubicBezTo>
                    <a:pt x="2878" y="5131"/>
                    <a:pt x="2896" y="5131"/>
                    <a:pt x="2914" y="5131"/>
                  </a:cubicBezTo>
                  <a:cubicBezTo>
                    <a:pt x="4276" y="5099"/>
                    <a:pt x="5543" y="3959"/>
                    <a:pt x="5574" y="2566"/>
                  </a:cubicBezTo>
                  <a:cubicBezTo>
                    <a:pt x="5603" y="1230"/>
                    <a:pt x="4408" y="1"/>
                    <a:pt x="3110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13"/>
            <p:cNvSpPr/>
            <p:nvPr/>
          </p:nvSpPr>
          <p:spPr>
            <a:xfrm>
              <a:off x="8026263" y="1167294"/>
              <a:ext cx="56360" cy="58007"/>
            </a:xfrm>
            <a:custGeom>
              <a:avLst/>
              <a:gdLst/>
              <a:ahLst/>
              <a:cxnLst/>
              <a:rect l="l" t="t" r="r" b="b"/>
              <a:pathLst>
                <a:path w="1711" h="1761" extrusionOk="0">
                  <a:moveTo>
                    <a:pt x="1324" y="0"/>
                  </a:moveTo>
                  <a:cubicBezTo>
                    <a:pt x="977" y="0"/>
                    <a:pt x="601" y="206"/>
                    <a:pt x="349" y="486"/>
                  </a:cubicBezTo>
                  <a:cubicBezTo>
                    <a:pt x="128" y="803"/>
                    <a:pt x="1" y="1183"/>
                    <a:pt x="96" y="1594"/>
                  </a:cubicBezTo>
                  <a:cubicBezTo>
                    <a:pt x="122" y="1699"/>
                    <a:pt x="192" y="1761"/>
                    <a:pt x="269" y="1761"/>
                  </a:cubicBezTo>
                  <a:cubicBezTo>
                    <a:pt x="285" y="1761"/>
                    <a:pt x="301" y="1758"/>
                    <a:pt x="318" y="1753"/>
                  </a:cubicBezTo>
                  <a:cubicBezTo>
                    <a:pt x="444" y="1753"/>
                    <a:pt x="539" y="1626"/>
                    <a:pt x="476" y="1499"/>
                  </a:cubicBezTo>
                  <a:cubicBezTo>
                    <a:pt x="444" y="1278"/>
                    <a:pt x="571" y="993"/>
                    <a:pt x="729" y="834"/>
                  </a:cubicBezTo>
                  <a:cubicBezTo>
                    <a:pt x="867" y="668"/>
                    <a:pt x="1054" y="575"/>
                    <a:pt x="1268" y="575"/>
                  </a:cubicBezTo>
                  <a:cubicBezTo>
                    <a:pt x="1299" y="575"/>
                    <a:pt x="1330" y="577"/>
                    <a:pt x="1363" y="581"/>
                  </a:cubicBezTo>
                  <a:cubicBezTo>
                    <a:pt x="1458" y="581"/>
                    <a:pt x="1553" y="549"/>
                    <a:pt x="1648" y="486"/>
                  </a:cubicBezTo>
                  <a:cubicBezTo>
                    <a:pt x="1711" y="391"/>
                    <a:pt x="1711" y="264"/>
                    <a:pt x="1679" y="169"/>
                  </a:cubicBezTo>
                  <a:lnTo>
                    <a:pt x="1553" y="43"/>
                  </a:lnTo>
                  <a:cubicBezTo>
                    <a:pt x="1521" y="43"/>
                    <a:pt x="1458" y="43"/>
                    <a:pt x="1458" y="11"/>
                  </a:cubicBezTo>
                  <a:cubicBezTo>
                    <a:pt x="1414" y="4"/>
                    <a:pt x="1369" y="0"/>
                    <a:pt x="1324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13"/>
            <p:cNvSpPr/>
            <p:nvPr/>
          </p:nvSpPr>
          <p:spPr>
            <a:xfrm>
              <a:off x="7769660" y="1538758"/>
              <a:ext cx="194050" cy="173231"/>
            </a:xfrm>
            <a:custGeom>
              <a:avLst/>
              <a:gdLst/>
              <a:ahLst/>
              <a:cxnLst/>
              <a:rect l="l" t="t" r="r" b="b"/>
              <a:pathLst>
                <a:path w="5891" h="5259" extrusionOk="0">
                  <a:moveTo>
                    <a:pt x="2249" y="990"/>
                  </a:moveTo>
                  <a:cubicBezTo>
                    <a:pt x="2470" y="990"/>
                    <a:pt x="2534" y="1275"/>
                    <a:pt x="2375" y="1370"/>
                  </a:cubicBezTo>
                  <a:cubicBezTo>
                    <a:pt x="1552" y="1623"/>
                    <a:pt x="982" y="2352"/>
                    <a:pt x="1235" y="3207"/>
                  </a:cubicBezTo>
                  <a:cubicBezTo>
                    <a:pt x="1256" y="3308"/>
                    <a:pt x="1147" y="3383"/>
                    <a:pt x="1057" y="3383"/>
                  </a:cubicBezTo>
                  <a:cubicBezTo>
                    <a:pt x="1006" y="3383"/>
                    <a:pt x="962" y="3359"/>
                    <a:pt x="950" y="3302"/>
                  </a:cubicBezTo>
                  <a:cubicBezTo>
                    <a:pt x="634" y="2383"/>
                    <a:pt x="1235" y="1116"/>
                    <a:pt x="2249" y="990"/>
                  </a:cubicBezTo>
                  <a:close/>
                  <a:moveTo>
                    <a:pt x="2921" y="0"/>
                  </a:moveTo>
                  <a:cubicBezTo>
                    <a:pt x="2160" y="0"/>
                    <a:pt x="1402" y="290"/>
                    <a:pt x="919" y="863"/>
                  </a:cubicBezTo>
                  <a:cubicBezTo>
                    <a:pt x="0" y="1940"/>
                    <a:pt x="127" y="3492"/>
                    <a:pt x="887" y="4568"/>
                  </a:cubicBezTo>
                  <a:lnTo>
                    <a:pt x="887" y="4632"/>
                  </a:lnTo>
                  <a:cubicBezTo>
                    <a:pt x="919" y="4616"/>
                    <a:pt x="958" y="4608"/>
                    <a:pt x="998" y="4608"/>
                  </a:cubicBezTo>
                  <a:cubicBezTo>
                    <a:pt x="1037" y="4608"/>
                    <a:pt x="1077" y="4616"/>
                    <a:pt x="1109" y="4632"/>
                  </a:cubicBezTo>
                  <a:cubicBezTo>
                    <a:pt x="1661" y="5038"/>
                    <a:pt x="2333" y="5259"/>
                    <a:pt x="2990" y="5259"/>
                  </a:cubicBezTo>
                  <a:cubicBezTo>
                    <a:pt x="3766" y="5259"/>
                    <a:pt x="4521" y="4952"/>
                    <a:pt x="5036" y="4283"/>
                  </a:cubicBezTo>
                  <a:cubicBezTo>
                    <a:pt x="5891" y="3175"/>
                    <a:pt x="5701" y="1370"/>
                    <a:pt x="4561" y="515"/>
                  </a:cubicBezTo>
                  <a:cubicBezTo>
                    <a:pt x="4093" y="171"/>
                    <a:pt x="3506" y="0"/>
                    <a:pt x="2921" y="0"/>
                  </a:cubicBezTo>
                  <a:close/>
                </a:path>
              </a:pathLst>
            </a:custGeom>
            <a:solidFill>
              <a:srgbClr val="79C8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13"/>
            <p:cNvSpPr/>
            <p:nvPr/>
          </p:nvSpPr>
          <p:spPr>
            <a:xfrm>
              <a:off x="7768606" y="808314"/>
              <a:ext cx="52177" cy="53692"/>
            </a:xfrm>
            <a:custGeom>
              <a:avLst/>
              <a:gdLst/>
              <a:ahLst/>
              <a:cxnLst/>
              <a:rect l="l" t="t" r="r" b="b"/>
              <a:pathLst>
                <a:path w="1584" h="1630" extrusionOk="0">
                  <a:moveTo>
                    <a:pt x="262" y="1"/>
                  </a:moveTo>
                  <a:cubicBezTo>
                    <a:pt x="247" y="1"/>
                    <a:pt x="233" y="4"/>
                    <a:pt x="222" y="15"/>
                  </a:cubicBezTo>
                  <a:cubicBezTo>
                    <a:pt x="127" y="15"/>
                    <a:pt x="1" y="142"/>
                    <a:pt x="1" y="300"/>
                  </a:cubicBezTo>
                  <a:cubicBezTo>
                    <a:pt x="1" y="965"/>
                    <a:pt x="634" y="1598"/>
                    <a:pt x="1331" y="1630"/>
                  </a:cubicBezTo>
                  <a:cubicBezTo>
                    <a:pt x="1489" y="1630"/>
                    <a:pt x="1584" y="1567"/>
                    <a:pt x="1584" y="1440"/>
                  </a:cubicBezTo>
                  <a:cubicBezTo>
                    <a:pt x="1584" y="1282"/>
                    <a:pt x="1489" y="1187"/>
                    <a:pt x="1394" y="1155"/>
                  </a:cubicBezTo>
                  <a:cubicBezTo>
                    <a:pt x="919" y="1092"/>
                    <a:pt x="602" y="712"/>
                    <a:pt x="507" y="205"/>
                  </a:cubicBezTo>
                  <a:cubicBezTo>
                    <a:pt x="507" y="142"/>
                    <a:pt x="444" y="46"/>
                    <a:pt x="349" y="15"/>
                  </a:cubicBezTo>
                  <a:cubicBezTo>
                    <a:pt x="328" y="15"/>
                    <a:pt x="293" y="1"/>
                    <a:pt x="262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13"/>
            <p:cNvSpPr/>
            <p:nvPr/>
          </p:nvSpPr>
          <p:spPr>
            <a:xfrm>
              <a:off x="8485282" y="1085142"/>
              <a:ext cx="57381" cy="30964"/>
            </a:xfrm>
            <a:custGeom>
              <a:avLst/>
              <a:gdLst/>
              <a:ahLst/>
              <a:cxnLst/>
              <a:rect l="l" t="t" r="r" b="b"/>
              <a:pathLst>
                <a:path w="1742" h="940" extrusionOk="0">
                  <a:moveTo>
                    <a:pt x="993" y="0"/>
                  </a:moveTo>
                  <a:cubicBezTo>
                    <a:pt x="903" y="0"/>
                    <a:pt x="813" y="11"/>
                    <a:pt x="729" y="35"/>
                  </a:cubicBezTo>
                  <a:cubicBezTo>
                    <a:pt x="412" y="130"/>
                    <a:pt x="127" y="351"/>
                    <a:pt x="0" y="636"/>
                  </a:cubicBezTo>
                  <a:cubicBezTo>
                    <a:pt x="0" y="763"/>
                    <a:pt x="64" y="858"/>
                    <a:pt x="127" y="921"/>
                  </a:cubicBezTo>
                  <a:cubicBezTo>
                    <a:pt x="159" y="932"/>
                    <a:pt x="197" y="939"/>
                    <a:pt x="236" y="939"/>
                  </a:cubicBezTo>
                  <a:cubicBezTo>
                    <a:pt x="313" y="939"/>
                    <a:pt x="391" y="911"/>
                    <a:pt x="412" y="826"/>
                  </a:cubicBezTo>
                  <a:cubicBezTo>
                    <a:pt x="475" y="668"/>
                    <a:pt x="634" y="605"/>
                    <a:pt x="792" y="573"/>
                  </a:cubicBezTo>
                  <a:cubicBezTo>
                    <a:pt x="857" y="555"/>
                    <a:pt x="919" y="547"/>
                    <a:pt x="978" y="547"/>
                  </a:cubicBezTo>
                  <a:cubicBezTo>
                    <a:pt x="1120" y="547"/>
                    <a:pt x="1241" y="592"/>
                    <a:pt x="1330" y="636"/>
                  </a:cubicBezTo>
                  <a:cubicBezTo>
                    <a:pt x="1375" y="659"/>
                    <a:pt x="1452" y="681"/>
                    <a:pt x="1515" y="681"/>
                  </a:cubicBezTo>
                  <a:cubicBezTo>
                    <a:pt x="1541" y="681"/>
                    <a:pt x="1565" y="677"/>
                    <a:pt x="1584" y="668"/>
                  </a:cubicBezTo>
                  <a:cubicBezTo>
                    <a:pt x="1679" y="636"/>
                    <a:pt x="1742" y="510"/>
                    <a:pt x="1742" y="446"/>
                  </a:cubicBezTo>
                  <a:cubicBezTo>
                    <a:pt x="1742" y="351"/>
                    <a:pt x="1710" y="288"/>
                    <a:pt x="1647" y="193"/>
                  </a:cubicBezTo>
                  <a:cubicBezTo>
                    <a:pt x="1584" y="161"/>
                    <a:pt x="1520" y="130"/>
                    <a:pt x="1425" y="66"/>
                  </a:cubicBezTo>
                  <a:cubicBezTo>
                    <a:pt x="1288" y="27"/>
                    <a:pt x="1139" y="0"/>
                    <a:pt x="993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13"/>
            <p:cNvSpPr/>
            <p:nvPr/>
          </p:nvSpPr>
          <p:spPr>
            <a:xfrm>
              <a:off x="7675781" y="714435"/>
              <a:ext cx="938889" cy="1015244"/>
            </a:xfrm>
            <a:custGeom>
              <a:avLst/>
              <a:gdLst/>
              <a:ahLst/>
              <a:cxnLst/>
              <a:rect l="l" t="t" r="r" b="b"/>
              <a:pathLst>
                <a:path w="28503" h="30821" extrusionOk="0">
                  <a:moveTo>
                    <a:pt x="4644" y="537"/>
                  </a:moveTo>
                  <a:cubicBezTo>
                    <a:pt x="5699" y="537"/>
                    <a:pt x="6506" y="1479"/>
                    <a:pt x="6682" y="2421"/>
                  </a:cubicBezTo>
                  <a:cubicBezTo>
                    <a:pt x="6841" y="3530"/>
                    <a:pt x="6176" y="4480"/>
                    <a:pt x="5067" y="4733"/>
                  </a:cubicBezTo>
                  <a:cubicBezTo>
                    <a:pt x="4885" y="4767"/>
                    <a:pt x="4707" y="4785"/>
                    <a:pt x="4535" y="4785"/>
                  </a:cubicBezTo>
                  <a:cubicBezTo>
                    <a:pt x="4228" y="4785"/>
                    <a:pt x="3938" y="4728"/>
                    <a:pt x="3674" y="4607"/>
                  </a:cubicBezTo>
                  <a:cubicBezTo>
                    <a:pt x="3104" y="4353"/>
                    <a:pt x="2660" y="3847"/>
                    <a:pt x="2470" y="3182"/>
                  </a:cubicBezTo>
                  <a:cubicBezTo>
                    <a:pt x="2407" y="2041"/>
                    <a:pt x="3040" y="711"/>
                    <a:pt x="4402" y="553"/>
                  </a:cubicBezTo>
                  <a:cubicBezTo>
                    <a:pt x="4484" y="542"/>
                    <a:pt x="4565" y="537"/>
                    <a:pt x="4644" y="537"/>
                  </a:cubicBezTo>
                  <a:close/>
                  <a:moveTo>
                    <a:pt x="17204" y="684"/>
                  </a:moveTo>
                  <a:cubicBezTo>
                    <a:pt x="18291" y="684"/>
                    <a:pt x="19212" y="1310"/>
                    <a:pt x="19635" y="3023"/>
                  </a:cubicBezTo>
                  <a:cubicBezTo>
                    <a:pt x="20142" y="5050"/>
                    <a:pt x="19793" y="7488"/>
                    <a:pt x="19413" y="9547"/>
                  </a:cubicBezTo>
                  <a:cubicBezTo>
                    <a:pt x="18685" y="9515"/>
                    <a:pt x="17925" y="9515"/>
                    <a:pt x="17228" y="9515"/>
                  </a:cubicBezTo>
                  <a:cubicBezTo>
                    <a:pt x="15613" y="7457"/>
                    <a:pt x="13744" y="5588"/>
                    <a:pt x="11559" y="4195"/>
                  </a:cubicBezTo>
                  <a:cubicBezTo>
                    <a:pt x="11591" y="4163"/>
                    <a:pt x="11654" y="4100"/>
                    <a:pt x="11718" y="4005"/>
                  </a:cubicBezTo>
                  <a:cubicBezTo>
                    <a:pt x="12831" y="2649"/>
                    <a:pt x="15277" y="684"/>
                    <a:pt x="17204" y="684"/>
                  </a:cubicBezTo>
                  <a:close/>
                  <a:moveTo>
                    <a:pt x="11179" y="4733"/>
                  </a:moveTo>
                  <a:cubicBezTo>
                    <a:pt x="13143" y="6000"/>
                    <a:pt x="14885" y="7678"/>
                    <a:pt x="16405" y="9547"/>
                  </a:cubicBezTo>
                  <a:cubicBezTo>
                    <a:pt x="13586" y="9642"/>
                    <a:pt x="10799" y="10022"/>
                    <a:pt x="8076" y="10750"/>
                  </a:cubicBezTo>
                  <a:cubicBezTo>
                    <a:pt x="7917" y="10782"/>
                    <a:pt x="7759" y="10814"/>
                    <a:pt x="7569" y="10909"/>
                  </a:cubicBezTo>
                  <a:cubicBezTo>
                    <a:pt x="7601" y="10814"/>
                    <a:pt x="7601" y="10782"/>
                    <a:pt x="7632" y="10687"/>
                  </a:cubicBezTo>
                  <a:cubicBezTo>
                    <a:pt x="8677" y="8597"/>
                    <a:pt x="9786" y="6538"/>
                    <a:pt x="11179" y="4733"/>
                  </a:cubicBezTo>
                  <a:close/>
                  <a:moveTo>
                    <a:pt x="7252" y="2928"/>
                  </a:moveTo>
                  <a:cubicBezTo>
                    <a:pt x="8487" y="3245"/>
                    <a:pt x="9596" y="3783"/>
                    <a:pt x="10609" y="4353"/>
                  </a:cubicBezTo>
                  <a:cubicBezTo>
                    <a:pt x="9849" y="5430"/>
                    <a:pt x="9184" y="6538"/>
                    <a:pt x="8551" y="7615"/>
                  </a:cubicBezTo>
                  <a:cubicBezTo>
                    <a:pt x="7886" y="8755"/>
                    <a:pt x="7284" y="9895"/>
                    <a:pt x="6777" y="11099"/>
                  </a:cubicBezTo>
                  <a:cubicBezTo>
                    <a:pt x="6302" y="11257"/>
                    <a:pt x="5827" y="11415"/>
                    <a:pt x="5320" y="11637"/>
                  </a:cubicBezTo>
                  <a:cubicBezTo>
                    <a:pt x="4465" y="9547"/>
                    <a:pt x="3895" y="7425"/>
                    <a:pt x="3515" y="5145"/>
                  </a:cubicBezTo>
                  <a:lnTo>
                    <a:pt x="3515" y="5145"/>
                  </a:lnTo>
                  <a:cubicBezTo>
                    <a:pt x="3815" y="5239"/>
                    <a:pt x="4140" y="5285"/>
                    <a:pt x="4469" y="5285"/>
                  </a:cubicBezTo>
                  <a:cubicBezTo>
                    <a:pt x="5812" y="5285"/>
                    <a:pt x="7227" y="4505"/>
                    <a:pt x="7252" y="2928"/>
                  </a:cubicBezTo>
                  <a:close/>
                  <a:moveTo>
                    <a:pt x="17703" y="10117"/>
                  </a:moveTo>
                  <a:cubicBezTo>
                    <a:pt x="18241" y="10117"/>
                    <a:pt x="18780" y="10117"/>
                    <a:pt x="19318" y="10149"/>
                  </a:cubicBezTo>
                  <a:cubicBezTo>
                    <a:pt x="19160" y="10687"/>
                    <a:pt x="19033" y="11257"/>
                    <a:pt x="18938" y="11795"/>
                  </a:cubicBezTo>
                  <a:cubicBezTo>
                    <a:pt x="18938" y="11764"/>
                    <a:pt x="18875" y="11764"/>
                    <a:pt x="18875" y="11732"/>
                  </a:cubicBezTo>
                  <a:cubicBezTo>
                    <a:pt x="18495" y="11162"/>
                    <a:pt x="18083" y="10655"/>
                    <a:pt x="17703" y="10117"/>
                  </a:cubicBezTo>
                  <a:close/>
                  <a:moveTo>
                    <a:pt x="6461" y="11764"/>
                  </a:moveTo>
                  <a:lnTo>
                    <a:pt x="6461" y="11764"/>
                  </a:lnTo>
                  <a:cubicBezTo>
                    <a:pt x="6271" y="12207"/>
                    <a:pt x="6112" y="12651"/>
                    <a:pt x="5890" y="13126"/>
                  </a:cubicBezTo>
                  <a:cubicBezTo>
                    <a:pt x="5795" y="12746"/>
                    <a:pt x="5637" y="12429"/>
                    <a:pt x="5510" y="12112"/>
                  </a:cubicBezTo>
                  <a:cubicBezTo>
                    <a:pt x="5542" y="12112"/>
                    <a:pt x="5574" y="12080"/>
                    <a:pt x="5574" y="12080"/>
                  </a:cubicBezTo>
                  <a:cubicBezTo>
                    <a:pt x="5859" y="11954"/>
                    <a:pt x="6176" y="11890"/>
                    <a:pt x="6461" y="11764"/>
                  </a:cubicBezTo>
                  <a:close/>
                  <a:moveTo>
                    <a:pt x="25941" y="10525"/>
                  </a:moveTo>
                  <a:cubicBezTo>
                    <a:pt x="26847" y="10525"/>
                    <a:pt x="27589" y="11350"/>
                    <a:pt x="27742" y="12175"/>
                  </a:cubicBezTo>
                  <a:cubicBezTo>
                    <a:pt x="27964" y="13126"/>
                    <a:pt x="27362" y="14139"/>
                    <a:pt x="26412" y="14456"/>
                  </a:cubicBezTo>
                  <a:cubicBezTo>
                    <a:pt x="26317" y="14424"/>
                    <a:pt x="26285" y="14392"/>
                    <a:pt x="26222" y="14392"/>
                  </a:cubicBezTo>
                  <a:cubicBezTo>
                    <a:pt x="26127" y="14392"/>
                    <a:pt x="26000" y="14424"/>
                    <a:pt x="25937" y="14519"/>
                  </a:cubicBezTo>
                  <a:lnTo>
                    <a:pt x="25905" y="14551"/>
                  </a:lnTo>
                  <a:cubicBezTo>
                    <a:pt x="25462" y="14551"/>
                    <a:pt x="25050" y="14361"/>
                    <a:pt x="24797" y="14044"/>
                  </a:cubicBezTo>
                  <a:cubicBezTo>
                    <a:pt x="24417" y="13632"/>
                    <a:pt x="24227" y="13094"/>
                    <a:pt x="24259" y="12524"/>
                  </a:cubicBezTo>
                  <a:cubicBezTo>
                    <a:pt x="24259" y="12492"/>
                    <a:pt x="24259" y="12397"/>
                    <a:pt x="24227" y="12365"/>
                  </a:cubicBezTo>
                  <a:cubicBezTo>
                    <a:pt x="24227" y="12334"/>
                    <a:pt x="24195" y="12334"/>
                    <a:pt x="24164" y="12334"/>
                  </a:cubicBezTo>
                  <a:cubicBezTo>
                    <a:pt x="24227" y="11384"/>
                    <a:pt x="24955" y="10624"/>
                    <a:pt x="25842" y="10529"/>
                  </a:cubicBezTo>
                  <a:cubicBezTo>
                    <a:pt x="25875" y="10526"/>
                    <a:pt x="25908" y="10525"/>
                    <a:pt x="25941" y="10525"/>
                  </a:cubicBezTo>
                  <a:close/>
                  <a:moveTo>
                    <a:pt x="19857" y="10212"/>
                  </a:moveTo>
                  <a:cubicBezTo>
                    <a:pt x="21345" y="10275"/>
                    <a:pt x="22802" y="10465"/>
                    <a:pt x="24227" y="10750"/>
                  </a:cubicBezTo>
                  <a:cubicBezTo>
                    <a:pt x="23720" y="11257"/>
                    <a:pt x="23467" y="12017"/>
                    <a:pt x="23625" y="12714"/>
                  </a:cubicBezTo>
                  <a:cubicBezTo>
                    <a:pt x="23657" y="12841"/>
                    <a:pt x="23752" y="12904"/>
                    <a:pt x="23879" y="12904"/>
                  </a:cubicBezTo>
                  <a:cubicBezTo>
                    <a:pt x="23752" y="13917"/>
                    <a:pt x="24512" y="14867"/>
                    <a:pt x="25494" y="15089"/>
                  </a:cubicBezTo>
                  <a:cubicBezTo>
                    <a:pt x="24544" y="15944"/>
                    <a:pt x="23435" y="16641"/>
                    <a:pt x="22295" y="17243"/>
                  </a:cubicBezTo>
                  <a:cubicBezTo>
                    <a:pt x="21472" y="15406"/>
                    <a:pt x="20268" y="13696"/>
                    <a:pt x="19350" y="12429"/>
                  </a:cubicBezTo>
                  <a:cubicBezTo>
                    <a:pt x="19540" y="11732"/>
                    <a:pt x="19762" y="10972"/>
                    <a:pt x="19857" y="10212"/>
                  </a:cubicBezTo>
                  <a:close/>
                  <a:moveTo>
                    <a:pt x="19128" y="13126"/>
                  </a:moveTo>
                  <a:cubicBezTo>
                    <a:pt x="20047" y="14392"/>
                    <a:pt x="21028" y="15944"/>
                    <a:pt x="21725" y="17433"/>
                  </a:cubicBezTo>
                  <a:cubicBezTo>
                    <a:pt x="20078" y="18193"/>
                    <a:pt x="18241" y="18731"/>
                    <a:pt x="16500" y="19143"/>
                  </a:cubicBezTo>
                  <a:cubicBezTo>
                    <a:pt x="17291" y="17781"/>
                    <a:pt x="17988" y="16356"/>
                    <a:pt x="18526" y="14867"/>
                  </a:cubicBezTo>
                  <a:cubicBezTo>
                    <a:pt x="18716" y="14297"/>
                    <a:pt x="18938" y="13696"/>
                    <a:pt x="19128" y="13126"/>
                  </a:cubicBezTo>
                  <a:close/>
                  <a:moveTo>
                    <a:pt x="4877" y="12365"/>
                  </a:moveTo>
                  <a:cubicBezTo>
                    <a:pt x="5099" y="12904"/>
                    <a:pt x="5352" y="13442"/>
                    <a:pt x="5574" y="13949"/>
                  </a:cubicBezTo>
                  <a:cubicBezTo>
                    <a:pt x="4940" y="15659"/>
                    <a:pt x="4465" y="17401"/>
                    <a:pt x="4085" y="19174"/>
                  </a:cubicBezTo>
                  <a:cubicBezTo>
                    <a:pt x="3135" y="18858"/>
                    <a:pt x="2249" y="18351"/>
                    <a:pt x="1837" y="17433"/>
                  </a:cubicBezTo>
                  <a:cubicBezTo>
                    <a:pt x="760" y="15089"/>
                    <a:pt x="2945" y="13284"/>
                    <a:pt x="4877" y="12365"/>
                  </a:cubicBezTo>
                  <a:close/>
                  <a:moveTo>
                    <a:pt x="6017" y="14741"/>
                  </a:moveTo>
                  <a:cubicBezTo>
                    <a:pt x="6967" y="16577"/>
                    <a:pt x="8171" y="18319"/>
                    <a:pt x="9501" y="19839"/>
                  </a:cubicBezTo>
                  <a:cubicBezTo>
                    <a:pt x="8867" y="19839"/>
                    <a:pt x="8234" y="19808"/>
                    <a:pt x="7632" y="19713"/>
                  </a:cubicBezTo>
                  <a:cubicBezTo>
                    <a:pt x="6809" y="19649"/>
                    <a:pt x="5732" y="19554"/>
                    <a:pt x="4750" y="19333"/>
                  </a:cubicBezTo>
                  <a:cubicBezTo>
                    <a:pt x="5067" y="17781"/>
                    <a:pt x="5510" y="16229"/>
                    <a:pt x="6017" y="14741"/>
                  </a:cubicBezTo>
                  <a:close/>
                  <a:moveTo>
                    <a:pt x="16816" y="10054"/>
                  </a:moveTo>
                  <a:cubicBezTo>
                    <a:pt x="17070" y="10339"/>
                    <a:pt x="17291" y="10655"/>
                    <a:pt x="17513" y="10940"/>
                  </a:cubicBezTo>
                  <a:cubicBezTo>
                    <a:pt x="17830" y="11384"/>
                    <a:pt x="18210" y="11890"/>
                    <a:pt x="18653" y="12492"/>
                  </a:cubicBezTo>
                  <a:cubicBezTo>
                    <a:pt x="18305" y="13949"/>
                    <a:pt x="17766" y="15342"/>
                    <a:pt x="17196" y="16641"/>
                  </a:cubicBezTo>
                  <a:cubicBezTo>
                    <a:pt x="16753" y="17559"/>
                    <a:pt x="16278" y="18446"/>
                    <a:pt x="15771" y="19301"/>
                  </a:cubicBezTo>
                  <a:cubicBezTo>
                    <a:pt x="15201" y="19396"/>
                    <a:pt x="14663" y="19491"/>
                    <a:pt x="14124" y="19554"/>
                  </a:cubicBezTo>
                  <a:cubicBezTo>
                    <a:pt x="12858" y="19776"/>
                    <a:pt x="11591" y="19839"/>
                    <a:pt x="10292" y="19839"/>
                  </a:cubicBezTo>
                  <a:cubicBezTo>
                    <a:pt x="9754" y="19174"/>
                    <a:pt x="9216" y="18573"/>
                    <a:pt x="8836" y="18034"/>
                  </a:cubicBezTo>
                  <a:cubicBezTo>
                    <a:pt x="7854" y="16704"/>
                    <a:pt x="6999" y="15342"/>
                    <a:pt x="6302" y="13854"/>
                  </a:cubicBezTo>
                  <a:cubicBezTo>
                    <a:pt x="6619" y="13062"/>
                    <a:pt x="6936" y="12239"/>
                    <a:pt x="7252" y="11479"/>
                  </a:cubicBezTo>
                  <a:cubicBezTo>
                    <a:pt x="8677" y="11067"/>
                    <a:pt x="10166" y="10750"/>
                    <a:pt x="11654" y="10497"/>
                  </a:cubicBezTo>
                  <a:cubicBezTo>
                    <a:pt x="13333" y="10212"/>
                    <a:pt x="15075" y="10117"/>
                    <a:pt x="16816" y="10054"/>
                  </a:cubicBezTo>
                  <a:close/>
                  <a:moveTo>
                    <a:pt x="15360" y="19998"/>
                  </a:moveTo>
                  <a:lnTo>
                    <a:pt x="15360" y="19998"/>
                  </a:lnTo>
                  <a:cubicBezTo>
                    <a:pt x="14726" y="20948"/>
                    <a:pt x="14029" y="21898"/>
                    <a:pt x="13301" y="22816"/>
                  </a:cubicBezTo>
                  <a:cubicBezTo>
                    <a:pt x="12383" y="22088"/>
                    <a:pt x="11559" y="21264"/>
                    <a:pt x="10863" y="20441"/>
                  </a:cubicBezTo>
                  <a:cubicBezTo>
                    <a:pt x="11559" y="20409"/>
                    <a:pt x="12224" y="20346"/>
                    <a:pt x="12921" y="20314"/>
                  </a:cubicBezTo>
                  <a:cubicBezTo>
                    <a:pt x="13713" y="20251"/>
                    <a:pt x="14536" y="20124"/>
                    <a:pt x="15360" y="19998"/>
                  </a:cubicBezTo>
                  <a:close/>
                  <a:moveTo>
                    <a:pt x="21947" y="18034"/>
                  </a:moveTo>
                  <a:cubicBezTo>
                    <a:pt x="23055" y="20568"/>
                    <a:pt x="23277" y="23070"/>
                    <a:pt x="20997" y="24463"/>
                  </a:cubicBezTo>
                  <a:cubicBezTo>
                    <a:pt x="20213" y="24961"/>
                    <a:pt x="19395" y="25175"/>
                    <a:pt x="18567" y="25175"/>
                  </a:cubicBezTo>
                  <a:cubicBezTo>
                    <a:pt x="16917" y="25175"/>
                    <a:pt x="15231" y="24324"/>
                    <a:pt x="13713" y="23165"/>
                  </a:cubicBezTo>
                  <a:cubicBezTo>
                    <a:pt x="14568" y="22151"/>
                    <a:pt x="15360" y="21043"/>
                    <a:pt x="16088" y="19871"/>
                  </a:cubicBezTo>
                  <a:cubicBezTo>
                    <a:pt x="18051" y="19491"/>
                    <a:pt x="20110" y="18889"/>
                    <a:pt x="21947" y="18034"/>
                  </a:cubicBezTo>
                  <a:close/>
                  <a:moveTo>
                    <a:pt x="4592" y="19903"/>
                  </a:moveTo>
                  <a:lnTo>
                    <a:pt x="5067" y="19998"/>
                  </a:lnTo>
                  <a:cubicBezTo>
                    <a:pt x="6651" y="20314"/>
                    <a:pt x="8329" y="20473"/>
                    <a:pt x="9976" y="20473"/>
                  </a:cubicBezTo>
                  <a:cubicBezTo>
                    <a:pt x="10736" y="21328"/>
                    <a:pt x="11749" y="22341"/>
                    <a:pt x="12921" y="23260"/>
                  </a:cubicBezTo>
                  <a:cubicBezTo>
                    <a:pt x="11718" y="24685"/>
                    <a:pt x="10324" y="26015"/>
                    <a:pt x="8836" y="27218"/>
                  </a:cubicBezTo>
                  <a:cubicBezTo>
                    <a:pt x="8709" y="26458"/>
                    <a:pt x="8361" y="25761"/>
                    <a:pt x="7759" y="25223"/>
                  </a:cubicBezTo>
                  <a:cubicBezTo>
                    <a:pt x="7201" y="24780"/>
                    <a:pt x="6481" y="24549"/>
                    <a:pt x="5762" y="24549"/>
                  </a:cubicBezTo>
                  <a:cubicBezTo>
                    <a:pt x="5095" y="24549"/>
                    <a:pt x="4429" y="24748"/>
                    <a:pt x="3895" y="25160"/>
                  </a:cubicBezTo>
                  <a:cubicBezTo>
                    <a:pt x="3990" y="23386"/>
                    <a:pt x="4275" y="21581"/>
                    <a:pt x="4592" y="19903"/>
                  </a:cubicBezTo>
                  <a:close/>
                  <a:moveTo>
                    <a:pt x="5764" y="25160"/>
                  </a:moveTo>
                  <a:cubicBezTo>
                    <a:pt x="6321" y="25160"/>
                    <a:pt x="6878" y="25324"/>
                    <a:pt x="7316" y="25666"/>
                  </a:cubicBezTo>
                  <a:cubicBezTo>
                    <a:pt x="7822" y="26015"/>
                    <a:pt x="8139" y="26648"/>
                    <a:pt x="8266" y="27345"/>
                  </a:cubicBezTo>
                  <a:cubicBezTo>
                    <a:pt x="8361" y="28042"/>
                    <a:pt x="8202" y="28738"/>
                    <a:pt x="7791" y="29277"/>
                  </a:cubicBezTo>
                  <a:cubicBezTo>
                    <a:pt x="7279" y="29931"/>
                    <a:pt x="6556" y="30216"/>
                    <a:pt x="5818" y="30216"/>
                  </a:cubicBezTo>
                  <a:cubicBezTo>
                    <a:pt x="5414" y="30216"/>
                    <a:pt x="5005" y="30130"/>
                    <a:pt x="4624" y="29973"/>
                  </a:cubicBezTo>
                  <a:cubicBezTo>
                    <a:pt x="4402" y="29910"/>
                    <a:pt x="4212" y="29783"/>
                    <a:pt x="3990" y="29625"/>
                  </a:cubicBezTo>
                  <a:cubicBezTo>
                    <a:pt x="3927" y="29593"/>
                    <a:pt x="3895" y="29562"/>
                    <a:pt x="3800" y="29562"/>
                  </a:cubicBezTo>
                  <a:cubicBezTo>
                    <a:pt x="3135" y="28548"/>
                    <a:pt x="2945" y="27028"/>
                    <a:pt x="3832" y="25983"/>
                  </a:cubicBezTo>
                  <a:cubicBezTo>
                    <a:pt x="4299" y="25444"/>
                    <a:pt x="5032" y="25160"/>
                    <a:pt x="5764" y="25160"/>
                  </a:cubicBezTo>
                  <a:close/>
                  <a:moveTo>
                    <a:pt x="4655" y="0"/>
                  </a:moveTo>
                  <a:cubicBezTo>
                    <a:pt x="4572" y="0"/>
                    <a:pt x="4487" y="5"/>
                    <a:pt x="4402" y="15"/>
                  </a:cubicBezTo>
                  <a:cubicBezTo>
                    <a:pt x="2882" y="141"/>
                    <a:pt x="1520" y="1756"/>
                    <a:pt x="1900" y="3245"/>
                  </a:cubicBezTo>
                  <a:cubicBezTo>
                    <a:pt x="1932" y="3340"/>
                    <a:pt x="1995" y="3403"/>
                    <a:pt x="2059" y="3403"/>
                  </a:cubicBezTo>
                  <a:cubicBezTo>
                    <a:pt x="2059" y="4132"/>
                    <a:pt x="2470" y="4638"/>
                    <a:pt x="2977" y="4955"/>
                  </a:cubicBezTo>
                  <a:lnTo>
                    <a:pt x="2977" y="4987"/>
                  </a:lnTo>
                  <a:cubicBezTo>
                    <a:pt x="3199" y="7362"/>
                    <a:pt x="3800" y="9705"/>
                    <a:pt x="4687" y="11922"/>
                  </a:cubicBezTo>
                  <a:cubicBezTo>
                    <a:pt x="2217" y="13062"/>
                    <a:pt x="0" y="14899"/>
                    <a:pt x="1267" y="17654"/>
                  </a:cubicBezTo>
                  <a:cubicBezTo>
                    <a:pt x="1742" y="18763"/>
                    <a:pt x="2819" y="19364"/>
                    <a:pt x="3959" y="19713"/>
                  </a:cubicBezTo>
                  <a:cubicBezTo>
                    <a:pt x="3579" y="21549"/>
                    <a:pt x="3325" y="23418"/>
                    <a:pt x="3199" y="25255"/>
                  </a:cubicBezTo>
                  <a:cubicBezTo>
                    <a:pt x="3199" y="25413"/>
                    <a:pt x="3294" y="25540"/>
                    <a:pt x="3420" y="25571"/>
                  </a:cubicBezTo>
                  <a:cubicBezTo>
                    <a:pt x="2375" y="26775"/>
                    <a:pt x="2407" y="28675"/>
                    <a:pt x="3515" y="29783"/>
                  </a:cubicBezTo>
                  <a:cubicBezTo>
                    <a:pt x="3579" y="29815"/>
                    <a:pt x="3579" y="29815"/>
                    <a:pt x="3610" y="29815"/>
                  </a:cubicBezTo>
                  <a:lnTo>
                    <a:pt x="3610" y="29910"/>
                  </a:lnTo>
                  <a:lnTo>
                    <a:pt x="3642" y="29910"/>
                  </a:lnTo>
                  <a:cubicBezTo>
                    <a:pt x="3642" y="29973"/>
                    <a:pt x="3642" y="30037"/>
                    <a:pt x="3737" y="30068"/>
                  </a:cubicBezTo>
                  <a:cubicBezTo>
                    <a:pt x="4312" y="30572"/>
                    <a:pt x="5057" y="30820"/>
                    <a:pt x="5803" y="30820"/>
                  </a:cubicBezTo>
                  <a:cubicBezTo>
                    <a:pt x="6699" y="30820"/>
                    <a:pt x="7597" y="30461"/>
                    <a:pt x="8202" y="29752"/>
                  </a:cubicBezTo>
                  <a:cubicBezTo>
                    <a:pt x="8677" y="29182"/>
                    <a:pt x="8899" y="28422"/>
                    <a:pt x="8899" y="27693"/>
                  </a:cubicBezTo>
                  <a:cubicBezTo>
                    <a:pt x="10578" y="26458"/>
                    <a:pt x="12066" y="25065"/>
                    <a:pt x="13428" y="23513"/>
                  </a:cubicBezTo>
                  <a:cubicBezTo>
                    <a:pt x="15116" y="24769"/>
                    <a:pt x="17072" y="25783"/>
                    <a:pt x="18919" y="25783"/>
                  </a:cubicBezTo>
                  <a:cubicBezTo>
                    <a:pt x="20051" y="25783"/>
                    <a:pt x="21142" y="25402"/>
                    <a:pt x="22105" y="24463"/>
                  </a:cubicBezTo>
                  <a:cubicBezTo>
                    <a:pt x="23942" y="22690"/>
                    <a:pt x="23593" y="20156"/>
                    <a:pt x="22580" y="17718"/>
                  </a:cubicBezTo>
                  <a:cubicBezTo>
                    <a:pt x="23910" y="16989"/>
                    <a:pt x="25177" y="16166"/>
                    <a:pt x="26159" y="15089"/>
                  </a:cubicBezTo>
                  <a:cubicBezTo>
                    <a:pt x="27425" y="14962"/>
                    <a:pt x="28502" y="13791"/>
                    <a:pt x="28471" y="12492"/>
                  </a:cubicBezTo>
                  <a:cubicBezTo>
                    <a:pt x="28439" y="11178"/>
                    <a:pt x="27357" y="9895"/>
                    <a:pt x="25987" y="9895"/>
                  </a:cubicBezTo>
                  <a:cubicBezTo>
                    <a:pt x="25970" y="9895"/>
                    <a:pt x="25954" y="9895"/>
                    <a:pt x="25937" y="9895"/>
                  </a:cubicBezTo>
                  <a:cubicBezTo>
                    <a:pt x="25462" y="9895"/>
                    <a:pt x="25019" y="10117"/>
                    <a:pt x="24639" y="10370"/>
                  </a:cubicBezTo>
                  <a:cubicBezTo>
                    <a:pt x="24639" y="10275"/>
                    <a:pt x="24544" y="10149"/>
                    <a:pt x="24385" y="10149"/>
                  </a:cubicBezTo>
                  <a:cubicBezTo>
                    <a:pt x="22928" y="9864"/>
                    <a:pt x="21472" y="9705"/>
                    <a:pt x="19983" y="9579"/>
                  </a:cubicBezTo>
                  <a:cubicBezTo>
                    <a:pt x="20110" y="8882"/>
                    <a:pt x="20237" y="8122"/>
                    <a:pt x="20268" y="7425"/>
                  </a:cubicBezTo>
                  <a:cubicBezTo>
                    <a:pt x="20458" y="5398"/>
                    <a:pt x="20870" y="2358"/>
                    <a:pt x="19128" y="838"/>
                  </a:cubicBezTo>
                  <a:cubicBezTo>
                    <a:pt x="18509" y="307"/>
                    <a:pt x="17779" y="94"/>
                    <a:pt x="17028" y="94"/>
                  </a:cubicBezTo>
                  <a:cubicBezTo>
                    <a:pt x="15898" y="94"/>
                    <a:pt x="14721" y="577"/>
                    <a:pt x="13808" y="1186"/>
                  </a:cubicBezTo>
                  <a:cubicBezTo>
                    <a:pt x="12763" y="1915"/>
                    <a:pt x="11844" y="2865"/>
                    <a:pt x="11021" y="3878"/>
                  </a:cubicBezTo>
                  <a:cubicBezTo>
                    <a:pt x="9912" y="3213"/>
                    <a:pt x="8677" y="2706"/>
                    <a:pt x="7379" y="2358"/>
                  </a:cubicBezTo>
                  <a:lnTo>
                    <a:pt x="7221" y="2358"/>
                  </a:lnTo>
                  <a:cubicBezTo>
                    <a:pt x="6983" y="1109"/>
                    <a:pt x="5935" y="0"/>
                    <a:pt x="4655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13"/>
            <p:cNvSpPr/>
            <p:nvPr/>
          </p:nvSpPr>
          <p:spPr>
            <a:xfrm>
              <a:off x="7793641" y="1568339"/>
              <a:ext cx="60544" cy="85446"/>
            </a:xfrm>
            <a:custGeom>
              <a:avLst/>
              <a:gdLst/>
              <a:ahLst/>
              <a:cxnLst/>
              <a:rect l="l" t="t" r="r" b="b"/>
              <a:pathLst>
                <a:path w="1838" h="2594" extrusionOk="0">
                  <a:moveTo>
                    <a:pt x="1575" y="0"/>
                  </a:moveTo>
                  <a:cubicBezTo>
                    <a:pt x="1559" y="0"/>
                    <a:pt x="1542" y="7"/>
                    <a:pt x="1521" y="28"/>
                  </a:cubicBezTo>
                  <a:cubicBezTo>
                    <a:pt x="1046" y="60"/>
                    <a:pt x="666" y="345"/>
                    <a:pt x="381" y="757"/>
                  </a:cubicBezTo>
                  <a:cubicBezTo>
                    <a:pt x="64" y="1295"/>
                    <a:pt x="1" y="1929"/>
                    <a:pt x="159" y="2435"/>
                  </a:cubicBezTo>
                  <a:cubicBezTo>
                    <a:pt x="191" y="2562"/>
                    <a:pt x="317" y="2594"/>
                    <a:pt x="412" y="2594"/>
                  </a:cubicBezTo>
                  <a:cubicBezTo>
                    <a:pt x="539" y="2562"/>
                    <a:pt x="634" y="2435"/>
                    <a:pt x="571" y="2309"/>
                  </a:cubicBezTo>
                  <a:cubicBezTo>
                    <a:pt x="349" y="1390"/>
                    <a:pt x="1014" y="757"/>
                    <a:pt x="1647" y="567"/>
                  </a:cubicBezTo>
                  <a:cubicBezTo>
                    <a:pt x="1774" y="535"/>
                    <a:pt x="1837" y="408"/>
                    <a:pt x="1806" y="250"/>
                  </a:cubicBezTo>
                  <a:cubicBezTo>
                    <a:pt x="1774" y="123"/>
                    <a:pt x="1742" y="60"/>
                    <a:pt x="1647" y="28"/>
                  </a:cubicBezTo>
                  <a:cubicBezTo>
                    <a:pt x="1626" y="28"/>
                    <a:pt x="1605" y="0"/>
                    <a:pt x="1575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6" name="Google Shape;156;p13"/>
          <p:cNvGrpSpPr/>
          <p:nvPr/>
        </p:nvGrpSpPr>
        <p:grpSpPr>
          <a:xfrm>
            <a:off x="381844" y="505858"/>
            <a:ext cx="1159027" cy="1147926"/>
            <a:chOff x="381844" y="505858"/>
            <a:chExt cx="1159027" cy="1147926"/>
          </a:xfrm>
        </p:grpSpPr>
        <p:sp>
          <p:nvSpPr>
            <p:cNvPr id="157" name="Google Shape;157;p13"/>
            <p:cNvSpPr/>
            <p:nvPr/>
          </p:nvSpPr>
          <p:spPr>
            <a:xfrm>
              <a:off x="381844" y="505858"/>
              <a:ext cx="1159027" cy="1147926"/>
            </a:xfrm>
            <a:custGeom>
              <a:avLst/>
              <a:gdLst/>
              <a:ahLst/>
              <a:cxnLst/>
              <a:rect l="l" t="t" r="r" b="b"/>
              <a:pathLst>
                <a:path w="35186" h="34849" extrusionOk="0">
                  <a:moveTo>
                    <a:pt x="31225" y="512"/>
                  </a:moveTo>
                  <a:cubicBezTo>
                    <a:pt x="31972" y="512"/>
                    <a:pt x="32748" y="793"/>
                    <a:pt x="33412" y="1449"/>
                  </a:cubicBezTo>
                  <a:cubicBezTo>
                    <a:pt x="34425" y="2399"/>
                    <a:pt x="34615" y="3887"/>
                    <a:pt x="33950" y="5123"/>
                  </a:cubicBezTo>
                  <a:cubicBezTo>
                    <a:pt x="33427" y="6074"/>
                    <a:pt x="32369" y="6810"/>
                    <a:pt x="31311" y="6810"/>
                  </a:cubicBezTo>
                  <a:cubicBezTo>
                    <a:pt x="30959" y="6810"/>
                    <a:pt x="30608" y="6729"/>
                    <a:pt x="30277" y="6548"/>
                  </a:cubicBezTo>
                  <a:cubicBezTo>
                    <a:pt x="30530" y="6263"/>
                    <a:pt x="30815" y="5946"/>
                    <a:pt x="31132" y="5693"/>
                  </a:cubicBezTo>
                  <a:cubicBezTo>
                    <a:pt x="31290" y="5534"/>
                    <a:pt x="31163" y="5376"/>
                    <a:pt x="31068" y="5281"/>
                  </a:cubicBezTo>
                  <a:cubicBezTo>
                    <a:pt x="31096" y="4723"/>
                    <a:pt x="30632" y="4140"/>
                    <a:pt x="30087" y="4140"/>
                  </a:cubicBezTo>
                  <a:cubicBezTo>
                    <a:pt x="30014" y="4140"/>
                    <a:pt x="29940" y="4150"/>
                    <a:pt x="29865" y="4173"/>
                  </a:cubicBezTo>
                  <a:cubicBezTo>
                    <a:pt x="29802" y="4204"/>
                    <a:pt x="29802" y="4204"/>
                    <a:pt x="29738" y="4268"/>
                  </a:cubicBezTo>
                  <a:cubicBezTo>
                    <a:pt x="29710" y="4239"/>
                    <a:pt x="29681" y="4223"/>
                    <a:pt x="29650" y="4223"/>
                  </a:cubicBezTo>
                  <a:cubicBezTo>
                    <a:pt x="29611" y="4223"/>
                    <a:pt x="29569" y="4247"/>
                    <a:pt x="29516" y="4299"/>
                  </a:cubicBezTo>
                  <a:cubicBezTo>
                    <a:pt x="29233" y="4519"/>
                    <a:pt x="28919" y="4802"/>
                    <a:pt x="28667" y="5085"/>
                  </a:cubicBezTo>
                  <a:lnTo>
                    <a:pt x="28667" y="5085"/>
                  </a:lnTo>
                  <a:cubicBezTo>
                    <a:pt x="28693" y="5052"/>
                    <a:pt x="28691" y="4994"/>
                    <a:pt x="28661" y="4964"/>
                  </a:cubicBezTo>
                  <a:cubicBezTo>
                    <a:pt x="27312" y="2661"/>
                    <a:pt x="29158" y="512"/>
                    <a:pt x="31225" y="512"/>
                  </a:cubicBezTo>
                  <a:close/>
                  <a:moveTo>
                    <a:pt x="29928" y="4521"/>
                  </a:moveTo>
                  <a:cubicBezTo>
                    <a:pt x="30403" y="4616"/>
                    <a:pt x="30752" y="4901"/>
                    <a:pt x="30752" y="5376"/>
                  </a:cubicBezTo>
                  <a:cubicBezTo>
                    <a:pt x="28598" y="7434"/>
                    <a:pt x="26128" y="9493"/>
                    <a:pt x="24418" y="11931"/>
                  </a:cubicBezTo>
                  <a:cubicBezTo>
                    <a:pt x="24133" y="11615"/>
                    <a:pt x="23816" y="11330"/>
                    <a:pt x="23468" y="11108"/>
                  </a:cubicBezTo>
                  <a:cubicBezTo>
                    <a:pt x="25685" y="9050"/>
                    <a:pt x="27711" y="6706"/>
                    <a:pt x="29865" y="4616"/>
                  </a:cubicBezTo>
                  <a:cubicBezTo>
                    <a:pt x="29865" y="4584"/>
                    <a:pt x="29928" y="4584"/>
                    <a:pt x="29928" y="4521"/>
                  </a:cubicBezTo>
                  <a:close/>
                  <a:moveTo>
                    <a:pt x="6686" y="12087"/>
                  </a:moveTo>
                  <a:cubicBezTo>
                    <a:pt x="6747" y="12087"/>
                    <a:pt x="6810" y="12098"/>
                    <a:pt x="6873" y="12121"/>
                  </a:cubicBezTo>
                  <a:lnTo>
                    <a:pt x="6905" y="12121"/>
                  </a:lnTo>
                  <a:cubicBezTo>
                    <a:pt x="9375" y="12976"/>
                    <a:pt x="11908" y="13515"/>
                    <a:pt x="14474" y="13673"/>
                  </a:cubicBezTo>
                  <a:cubicBezTo>
                    <a:pt x="14474" y="13800"/>
                    <a:pt x="14505" y="13927"/>
                    <a:pt x="14569" y="13958"/>
                  </a:cubicBezTo>
                  <a:cubicBezTo>
                    <a:pt x="14442" y="14307"/>
                    <a:pt x="14347" y="14623"/>
                    <a:pt x="14284" y="14972"/>
                  </a:cubicBezTo>
                  <a:cubicBezTo>
                    <a:pt x="14284" y="14940"/>
                    <a:pt x="14284" y="14940"/>
                    <a:pt x="14252" y="14940"/>
                  </a:cubicBezTo>
                  <a:cubicBezTo>
                    <a:pt x="11560" y="14402"/>
                    <a:pt x="8900" y="13800"/>
                    <a:pt x="6240" y="13071"/>
                  </a:cubicBezTo>
                  <a:lnTo>
                    <a:pt x="6113" y="13071"/>
                  </a:lnTo>
                  <a:lnTo>
                    <a:pt x="6113" y="13008"/>
                  </a:lnTo>
                  <a:cubicBezTo>
                    <a:pt x="5919" y="12620"/>
                    <a:pt x="6259" y="12087"/>
                    <a:pt x="6686" y="12087"/>
                  </a:cubicBezTo>
                  <a:close/>
                  <a:moveTo>
                    <a:pt x="4932" y="9392"/>
                  </a:moveTo>
                  <a:cubicBezTo>
                    <a:pt x="6310" y="9392"/>
                    <a:pt x="7551" y="10380"/>
                    <a:pt x="7665" y="11805"/>
                  </a:cubicBezTo>
                  <a:cubicBezTo>
                    <a:pt x="7316" y="11741"/>
                    <a:pt x="7000" y="11615"/>
                    <a:pt x="6651" y="11456"/>
                  </a:cubicBezTo>
                  <a:cubicBezTo>
                    <a:pt x="6621" y="11448"/>
                    <a:pt x="6593" y="11444"/>
                    <a:pt x="6565" y="11444"/>
                  </a:cubicBezTo>
                  <a:cubicBezTo>
                    <a:pt x="6391" y="11444"/>
                    <a:pt x="6280" y="11604"/>
                    <a:pt x="6335" y="11741"/>
                  </a:cubicBezTo>
                  <a:cubicBezTo>
                    <a:pt x="5796" y="11963"/>
                    <a:pt x="5480" y="12691"/>
                    <a:pt x="5891" y="13166"/>
                  </a:cubicBezTo>
                  <a:cubicBezTo>
                    <a:pt x="5891" y="13198"/>
                    <a:pt x="5923" y="13198"/>
                    <a:pt x="5955" y="13198"/>
                  </a:cubicBezTo>
                  <a:cubicBezTo>
                    <a:pt x="5923" y="13325"/>
                    <a:pt x="5955" y="13515"/>
                    <a:pt x="6113" y="13547"/>
                  </a:cubicBezTo>
                  <a:cubicBezTo>
                    <a:pt x="6588" y="13705"/>
                    <a:pt x="7063" y="13863"/>
                    <a:pt x="7538" y="13990"/>
                  </a:cubicBezTo>
                  <a:cubicBezTo>
                    <a:pt x="6707" y="14883"/>
                    <a:pt x="5636" y="15416"/>
                    <a:pt x="4384" y="15416"/>
                  </a:cubicBezTo>
                  <a:cubicBezTo>
                    <a:pt x="4349" y="15416"/>
                    <a:pt x="4312" y="15416"/>
                    <a:pt x="4276" y="15415"/>
                  </a:cubicBezTo>
                  <a:cubicBezTo>
                    <a:pt x="2471" y="15383"/>
                    <a:pt x="254" y="14022"/>
                    <a:pt x="1299" y="11963"/>
                  </a:cubicBezTo>
                  <a:cubicBezTo>
                    <a:pt x="1933" y="10760"/>
                    <a:pt x="3073" y="9683"/>
                    <a:pt x="4466" y="9430"/>
                  </a:cubicBezTo>
                  <a:cubicBezTo>
                    <a:pt x="4622" y="9404"/>
                    <a:pt x="4778" y="9392"/>
                    <a:pt x="4932" y="9392"/>
                  </a:cubicBezTo>
                  <a:close/>
                  <a:moveTo>
                    <a:pt x="19645" y="10691"/>
                  </a:moveTo>
                  <a:cubicBezTo>
                    <a:pt x="21293" y="10691"/>
                    <a:pt x="22969" y="11229"/>
                    <a:pt x="23911" y="12185"/>
                  </a:cubicBezTo>
                  <a:cubicBezTo>
                    <a:pt x="25811" y="14148"/>
                    <a:pt x="26160" y="17568"/>
                    <a:pt x="24228" y="19627"/>
                  </a:cubicBezTo>
                  <a:cubicBezTo>
                    <a:pt x="23145" y="20810"/>
                    <a:pt x="21542" y="21498"/>
                    <a:pt x="19949" y="21498"/>
                  </a:cubicBezTo>
                  <a:cubicBezTo>
                    <a:pt x="19026" y="21498"/>
                    <a:pt x="18106" y="21267"/>
                    <a:pt x="17292" y="20767"/>
                  </a:cubicBezTo>
                  <a:cubicBezTo>
                    <a:pt x="14949" y="19342"/>
                    <a:pt x="14189" y="16428"/>
                    <a:pt x="14949" y="13927"/>
                  </a:cubicBezTo>
                  <a:cubicBezTo>
                    <a:pt x="14949" y="13895"/>
                    <a:pt x="14980" y="13832"/>
                    <a:pt x="14980" y="13800"/>
                  </a:cubicBezTo>
                  <a:cubicBezTo>
                    <a:pt x="15044" y="13768"/>
                    <a:pt x="15044" y="13737"/>
                    <a:pt x="15044" y="13673"/>
                  </a:cubicBezTo>
                  <a:lnTo>
                    <a:pt x="15044" y="13642"/>
                  </a:lnTo>
                  <a:lnTo>
                    <a:pt x="15044" y="13610"/>
                  </a:lnTo>
                  <a:cubicBezTo>
                    <a:pt x="15453" y="11579"/>
                    <a:pt x="17526" y="10691"/>
                    <a:pt x="19645" y="10691"/>
                  </a:cubicBezTo>
                  <a:close/>
                  <a:moveTo>
                    <a:pt x="22359" y="21527"/>
                  </a:moveTo>
                  <a:cubicBezTo>
                    <a:pt x="23151" y="24219"/>
                    <a:pt x="24101" y="26974"/>
                    <a:pt x="25209" y="29571"/>
                  </a:cubicBezTo>
                  <a:cubicBezTo>
                    <a:pt x="25146" y="29571"/>
                    <a:pt x="25114" y="29603"/>
                    <a:pt x="25114" y="29634"/>
                  </a:cubicBezTo>
                  <a:cubicBezTo>
                    <a:pt x="25064" y="29936"/>
                    <a:pt x="24755" y="30157"/>
                    <a:pt x="24440" y="30157"/>
                  </a:cubicBezTo>
                  <a:cubicBezTo>
                    <a:pt x="24358" y="30157"/>
                    <a:pt x="24275" y="30142"/>
                    <a:pt x="24196" y="30109"/>
                  </a:cubicBezTo>
                  <a:cubicBezTo>
                    <a:pt x="23341" y="27291"/>
                    <a:pt x="21916" y="24599"/>
                    <a:pt x="20807" y="21907"/>
                  </a:cubicBezTo>
                  <a:cubicBezTo>
                    <a:pt x="21314" y="21844"/>
                    <a:pt x="21853" y="21717"/>
                    <a:pt x="22359" y="21527"/>
                  </a:cubicBezTo>
                  <a:close/>
                  <a:moveTo>
                    <a:pt x="23309" y="28874"/>
                  </a:moveTo>
                  <a:cubicBezTo>
                    <a:pt x="23499" y="29223"/>
                    <a:pt x="23689" y="29603"/>
                    <a:pt x="23943" y="29951"/>
                  </a:cubicBezTo>
                  <a:cubicBezTo>
                    <a:pt x="23848" y="29951"/>
                    <a:pt x="23816" y="30014"/>
                    <a:pt x="23848" y="30109"/>
                  </a:cubicBezTo>
                  <a:cubicBezTo>
                    <a:pt x="24023" y="30347"/>
                    <a:pt x="24277" y="30451"/>
                    <a:pt x="24537" y="30451"/>
                  </a:cubicBezTo>
                  <a:cubicBezTo>
                    <a:pt x="24933" y="30451"/>
                    <a:pt x="25341" y="30207"/>
                    <a:pt x="25495" y="29824"/>
                  </a:cubicBezTo>
                  <a:cubicBezTo>
                    <a:pt x="25507" y="29828"/>
                    <a:pt x="25520" y="29830"/>
                    <a:pt x="25534" y="29830"/>
                  </a:cubicBezTo>
                  <a:cubicBezTo>
                    <a:pt x="25627" y="29830"/>
                    <a:pt x="25744" y="29741"/>
                    <a:pt x="25716" y="29603"/>
                  </a:cubicBezTo>
                  <a:cubicBezTo>
                    <a:pt x="25653" y="29381"/>
                    <a:pt x="25590" y="29191"/>
                    <a:pt x="25526" y="29001"/>
                  </a:cubicBezTo>
                  <a:lnTo>
                    <a:pt x="25526" y="29001"/>
                  </a:lnTo>
                  <a:cubicBezTo>
                    <a:pt x="28465" y="30339"/>
                    <a:pt x="26832" y="34324"/>
                    <a:pt x="24092" y="34324"/>
                  </a:cubicBezTo>
                  <a:cubicBezTo>
                    <a:pt x="23849" y="34324"/>
                    <a:pt x="23598" y="34293"/>
                    <a:pt x="23341" y="34226"/>
                  </a:cubicBezTo>
                  <a:cubicBezTo>
                    <a:pt x="21979" y="33910"/>
                    <a:pt x="21061" y="32643"/>
                    <a:pt x="21441" y="31249"/>
                  </a:cubicBezTo>
                  <a:cubicBezTo>
                    <a:pt x="21694" y="30236"/>
                    <a:pt x="22486" y="29476"/>
                    <a:pt x="23309" y="28874"/>
                  </a:cubicBezTo>
                  <a:close/>
                  <a:moveTo>
                    <a:pt x="31131" y="0"/>
                  </a:moveTo>
                  <a:cubicBezTo>
                    <a:pt x="30398" y="0"/>
                    <a:pt x="29674" y="237"/>
                    <a:pt x="29073" y="752"/>
                  </a:cubicBezTo>
                  <a:cubicBezTo>
                    <a:pt x="27648" y="1797"/>
                    <a:pt x="27395" y="3729"/>
                    <a:pt x="28440" y="5186"/>
                  </a:cubicBezTo>
                  <a:cubicBezTo>
                    <a:pt x="28503" y="5218"/>
                    <a:pt x="28535" y="5218"/>
                    <a:pt x="28566" y="5218"/>
                  </a:cubicBezTo>
                  <a:cubicBezTo>
                    <a:pt x="26666" y="6991"/>
                    <a:pt x="24766" y="8860"/>
                    <a:pt x="23309" y="10950"/>
                  </a:cubicBezTo>
                  <a:cubicBezTo>
                    <a:pt x="22418" y="10399"/>
                    <a:pt x="21194" y="10113"/>
                    <a:pt x="19942" y="10113"/>
                  </a:cubicBezTo>
                  <a:cubicBezTo>
                    <a:pt x="17590" y="10113"/>
                    <a:pt x="15138" y="11123"/>
                    <a:pt x="14600" y="13293"/>
                  </a:cubicBezTo>
                  <a:cubicBezTo>
                    <a:pt x="12415" y="12976"/>
                    <a:pt x="10325" y="12565"/>
                    <a:pt x="8235" y="11995"/>
                  </a:cubicBezTo>
                  <a:cubicBezTo>
                    <a:pt x="8235" y="10285"/>
                    <a:pt x="6810" y="8923"/>
                    <a:pt x="5131" y="8860"/>
                  </a:cubicBezTo>
                  <a:cubicBezTo>
                    <a:pt x="5058" y="8855"/>
                    <a:pt x="4986" y="8852"/>
                    <a:pt x="4914" y="8852"/>
                  </a:cubicBezTo>
                  <a:cubicBezTo>
                    <a:pt x="3067" y="8852"/>
                    <a:pt x="1399" y="10382"/>
                    <a:pt x="698" y="12058"/>
                  </a:cubicBezTo>
                  <a:cubicBezTo>
                    <a:pt x="1" y="13895"/>
                    <a:pt x="1521" y="15415"/>
                    <a:pt x="3231" y="15827"/>
                  </a:cubicBezTo>
                  <a:cubicBezTo>
                    <a:pt x="3603" y="15920"/>
                    <a:pt x="3984" y="15965"/>
                    <a:pt x="4362" y="15965"/>
                  </a:cubicBezTo>
                  <a:cubicBezTo>
                    <a:pt x="5788" y="15965"/>
                    <a:pt x="7187" y="15318"/>
                    <a:pt x="8013" y="14117"/>
                  </a:cubicBezTo>
                  <a:cubicBezTo>
                    <a:pt x="10072" y="14687"/>
                    <a:pt x="12193" y="15067"/>
                    <a:pt x="14284" y="15320"/>
                  </a:cubicBezTo>
                  <a:lnTo>
                    <a:pt x="14347" y="15320"/>
                  </a:lnTo>
                  <a:cubicBezTo>
                    <a:pt x="14094" y="17758"/>
                    <a:pt x="15265" y="20292"/>
                    <a:pt x="17514" y="21432"/>
                  </a:cubicBezTo>
                  <a:cubicBezTo>
                    <a:pt x="18290" y="21820"/>
                    <a:pt x="19163" y="22014"/>
                    <a:pt x="20048" y="22014"/>
                  </a:cubicBezTo>
                  <a:cubicBezTo>
                    <a:pt x="20174" y="22014"/>
                    <a:pt x="20301" y="22010"/>
                    <a:pt x="20427" y="22002"/>
                  </a:cubicBezTo>
                  <a:lnTo>
                    <a:pt x="20427" y="22034"/>
                  </a:lnTo>
                  <a:cubicBezTo>
                    <a:pt x="21251" y="24187"/>
                    <a:pt x="22074" y="26467"/>
                    <a:pt x="23183" y="28558"/>
                  </a:cubicBezTo>
                  <a:cubicBezTo>
                    <a:pt x="21948" y="29191"/>
                    <a:pt x="20903" y="30458"/>
                    <a:pt x="20903" y="31883"/>
                  </a:cubicBezTo>
                  <a:cubicBezTo>
                    <a:pt x="20839" y="33466"/>
                    <a:pt x="22233" y="34670"/>
                    <a:pt x="23753" y="34828"/>
                  </a:cubicBezTo>
                  <a:cubicBezTo>
                    <a:pt x="23880" y="34842"/>
                    <a:pt x="24006" y="34848"/>
                    <a:pt x="24129" y="34848"/>
                  </a:cubicBezTo>
                  <a:cubicBezTo>
                    <a:pt x="27436" y="34848"/>
                    <a:pt x="29167" y="30084"/>
                    <a:pt x="25748" y="28558"/>
                  </a:cubicBezTo>
                  <a:cubicBezTo>
                    <a:pt x="25705" y="28541"/>
                    <a:pt x="25668" y="28533"/>
                    <a:pt x="25633" y="28533"/>
                  </a:cubicBezTo>
                  <a:cubicBezTo>
                    <a:pt x="25539" y="28533"/>
                    <a:pt x="25469" y="28592"/>
                    <a:pt x="25400" y="28684"/>
                  </a:cubicBezTo>
                  <a:cubicBezTo>
                    <a:pt x="24608" y="26246"/>
                    <a:pt x="23658" y="23744"/>
                    <a:pt x="22644" y="21400"/>
                  </a:cubicBezTo>
                  <a:cubicBezTo>
                    <a:pt x="23753" y="20925"/>
                    <a:pt x="24703" y="20102"/>
                    <a:pt x="25336" y="19025"/>
                  </a:cubicBezTo>
                  <a:cubicBezTo>
                    <a:pt x="26603" y="16840"/>
                    <a:pt x="26160" y="13927"/>
                    <a:pt x="24544" y="12058"/>
                  </a:cubicBezTo>
                  <a:cubicBezTo>
                    <a:pt x="26476" y="10538"/>
                    <a:pt x="28186" y="8638"/>
                    <a:pt x="29928" y="6864"/>
                  </a:cubicBezTo>
                  <a:cubicBezTo>
                    <a:pt x="30369" y="7152"/>
                    <a:pt x="30851" y="7280"/>
                    <a:pt x="31334" y="7280"/>
                  </a:cubicBezTo>
                  <a:cubicBezTo>
                    <a:pt x="32445" y="7280"/>
                    <a:pt x="33563" y="6601"/>
                    <a:pt x="34204" y="5629"/>
                  </a:cubicBezTo>
                  <a:cubicBezTo>
                    <a:pt x="35185" y="4141"/>
                    <a:pt x="34995" y="2209"/>
                    <a:pt x="33633" y="974"/>
                  </a:cubicBezTo>
                  <a:cubicBezTo>
                    <a:pt x="32922" y="349"/>
                    <a:pt x="32020" y="0"/>
                    <a:pt x="31131" y="0"/>
                  </a:cubicBezTo>
                  <a:close/>
                </a:path>
              </a:pathLst>
            </a:custGeom>
            <a:solidFill>
              <a:srgbClr val="555555"/>
            </a:solidFill>
            <a:ln w="31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13"/>
            <p:cNvSpPr/>
            <p:nvPr/>
          </p:nvSpPr>
          <p:spPr>
            <a:xfrm>
              <a:off x="1281501" y="522690"/>
              <a:ext cx="240594" cy="207094"/>
            </a:xfrm>
            <a:custGeom>
              <a:avLst/>
              <a:gdLst/>
              <a:ahLst/>
              <a:cxnLst/>
              <a:rect l="l" t="t" r="r" b="b"/>
              <a:pathLst>
                <a:path w="7304" h="6287" extrusionOk="0">
                  <a:moveTo>
                    <a:pt x="5229" y="1897"/>
                  </a:moveTo>
                  <a:cubicBezTo>
                    <a:pt x="5270" y="1897"/>
                    <a:pt x="5309" y="1913"/>
                    <a:pt x="5340" y="1951"/>
                  </a:cubicBezTo>
                  <a:cubicBezTo>
                    <a:pt x="5815" y="2490"/>
                    <a:pt x="5783" y="3281"/>
                    <a:pt x="5340" y="3820"/>
                  </a:cubicBezTo>
                  <a:cubicBezTo>
                    <a:pt x="5307" y="3852"/>
                    <a:pt x="5271" y="3866"/>
                    <a:pt x="5236" y="3866"/>
                  </a:cubicBezTo>
                  <a:cubicBezTo>
                    <a:pt x="5133" y="3866"/>
                    <a:pt x="5039" y="3748"/>
                    <a:pt x="5086" y="3630"/>
                  </a:cubicBezTo>
                  <a:cubicBezTo>
                    <a:pt x="5403" y="3155"/>
                    <a:pt x="5371" y="2648"/>
                    <a:pt x="5055" y="2205"/>
                  </a:cubicBezTo>
                  <a:cubicBezTo>
                    <a:pt x="4958" y="2060"/>
                    <a:pt x="5100" y="1897"/>
                    <a:pt x="5229" y="1897"/>
                  </a:cubicBezTo>
                  <a:close/>
                  <a:moveTo>
                    <a:pt x="5977" y="2473"/>
                  </a:moveTo>
                  <a:cubicBezTo>
                    <a:pt x="6037" y="2473"/>
                    <a:pt x="6098" y="2498"/>
                    <a:pt x="6131" y="2553"/>
                  </a:cubicBezTo>
                  <a:cubicBezTo>
                    <a:pt x="6575" y="3218"/>
                    <a:pt x="6290" y="4168"/>
                    <a:pt x="5688" y="4707"/>
                  </a:cubicBezTo>
                  <a:cubicBezTo>
                    <a:pt x="5664" y="4724"/>
                    <a:pt x="5638" y="4732"/>
                    <a:pt x="5612" y="4732"/>
                  </a:cubicBezTo>
                  <a:cubicBezTo>
                    <a:pt x="5501" y="4732"/>
                    <a:pt x="5395" y="4588"/>
                    <a:pt x="5498" y="4485"/>
                  </a:cubicBezTo>
                  <a:cubicBezTo>
                    <a:pt x="6036" y="3978"/>
                    <a:pt x="6036" y="3313"/>
                    <a:pt x="5815" y="2680"/>
                  </a:cubicBezTo>
                  <a:cubicBezTo>
                    <a:pt x="5753" y="2556"/>
                    <a:pt x="5865" y="2473"/>
                    <a:pt x="5977" y="2473"/>
                  </a:cubicBezTo>
                  <a:close/>
                  <a:moveTo>
                    <a:pt x="3924" y="1"/>
                  </a:moveTo>
                  <a:cubicBezTo>
                    <a:pt x="1862" y="1"/>
                    <a:pt x="1" y="2143"/>
                    <a:pt x="1349" y="4422"/>
                  </a:cubicBezTo>
                  <a:lnTo>
                    <a:pt x="1349" y="4548"/>
                  </a:lnTo>
                  <a:cubicBezTo>
                    <a:pt x="1603" y="4295"/>
                    <a:pt x="1919" y="4010"/>
                    <a:pt x="2204" y="3757"/>
                  </a:cubicBezTo>
                  <a:cubicBezTo>
                    <a:pt x="2274" y="3710"/>
                    <a:pt x="2327" y="3681"/>
                    <a:pt x="2387" y="3681"/>
                  </a:cubicBezTo>
                  <a:cubicBezTo>
                    <a:pt x="2409" y="3681"/>
                    <a:pt x="2432" y="3685"/>
                    <a:pt x="2458" y="3693"/>
                  </a:cubicBezTo>
                  <a:cubicBezTo>
                    <a:pt x="2490" y="3662"/>
                    <a:pt x="2521" y="3630"/>
                    <a:pt x="2553" y="3630"/>
                  </a:cubicBezTo>
                  <a:cubicBezTo>
                    <a:pt x="2617" y="3614"/>
                    <a:pt x="2681" y="3606"/>
                    <a:pt x="2744" y="3606"/>
                  </a:cubicBezTo>
                  <a:cubicBezTo>
                    <a:pt x="3296" y="3606"/>
                    <a:pt x="3756" y="4198"/>
                    <a:pt x="3756" y="4738"/>
                  </a:cubicBezTo>
                  <a:cubicBezTo>
                    <a:pt x="3883" y="4802"/>
                    <a:pt x="3978" y="5023"/>
                    <a:pt x="3820" y="5150"/>
                  </a:cubicBezTo>
                  <a:lnTo>
                    <a:pt x="2965" y="6005"/>
                  </a:lnTo>
                  <a:cubicBezTo>
                    <a:pt x="3305" y="6200"/>
                    <a:pt x="3666" y="6286"/>
                    <a:pt x="4027" y="6286"/>
                  </a:cubicBezTo>
                  <a:cubicBezTo>
                    <a:pt x="5075" y="6286"/>
                    <a:pt x="6120" y="5554"/>
                    <a:pt x="6638" y="4612"/>
                  </a:cubicBezTo>
                  <a:cubicBezTo>
                    <a:pt x="7303" y="3376"/>
                    <a:pt x="7082" y="1920"/>
                    <a:pt x="6100" y="938"/>
                  </a:cubicBezTo>
                  <a:cubicBezTo>
                    <a:pt x="5443" y="281"/>
                    <a:pt x="4670" y="1"/>
                    <a:pt x="3924" y="1"/>
                  </a:cubicBezTo>
                  <a:close/>
                </a:path>
              </a:pathLst>
            </a:custGeom>
            <a:solidFill>
              <a:srgbClr val="F49432"/>
            </a:solidFill>
            <a:ln w="31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13"/>
            <p:cNvSpPr/>
            <p:nvPr/>
          </p:nvSpPr>
          <p:spPr>
            <a:xfrm>
              <a:off x="1460234" y="604150"/>
              <a:ext cx="38902" cy="74444"/>
            </a:xfrm>
            <a:custGeom>
              <a:avLst/>
              <a:gdLst/>
              <a:ahLst/>
              <a:cxnLst/>
              <a:rect l="l" t="t" r="r" b="b"/>
              <a:pathLst>
                <a:path w="1181" h="2260" extrusionOk="0">
                  <a:moveTo>
                    <a:pt x="576" y="0"/>
                  </a:moveTo>
                  <a:cubicBezTo>
                    <a:pt x="472" y="0"/>
                    <a:pt x="379" y="83"/>
                    <a:pt x="420" y="207"/>
                  </a:cubicBezTo>
                  <a:cubicBezTo>
                    <a:pt x="674" y="840"/>
                    <a:pt x="610" y="1505"/>
                    <a:pt x="104" y="2012"/>
                  </a:cubicBezTo>
                  <a:cubicBezTo>
                    <a:pt x="1" y="2115"/>
                    <a:pt x="86" y="2259"/>
                    <a:pt x="206" y="2259"/>
                  </a:cubicBezTo>
                  <a:cubicBezTo>
                    <a:pt x="234" y="2259"/>
                    <a:pt x="264" y="2251"/>
                    <a:pt x="294" y="2234"/>
                  </a:cubicBezTo>
                  <a:cubicBezTo>
                    <a:pt x="895" y="1759"/>
                    <a:pt x="1180" y="745"/>
                    <a:pt x="737" y="80"/>
                  </a:cubicBezTo>
                  <a:cubicBezTo>
                    <a:pt x="693" y="25"/>
                    <a:pt x="633" y="0"/>
                    <a:pt x="576" y="0"/>
                  </a:cubicBezTo>
                  <a:close/>
                </a:path>
              </a:pathLst>
            </a:custGeom>
            <a:solidFill>
              <a:srgbClr val="555555"/>
            </a:solidFill>
            <a:ln w="23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13"/>
            <p:cNvSpPr/>
            <p:nvPr/>
          </p:nvSpPr>
          <p:spPr>
            <a:xfrm>
              <a:off x="1444587" y="586099"/>
              <a:ext cx="27439" cy="62915"/>
            </a:xfrm>
            <a:custGeom>
              <a:avLst/>
              <a:gdLst/>
              <a:ahLst/>
              <a:cxnLst/>
              <a:rect l="l" t="t" r="r" b="b"/>
              <a:pathLst>
                <a:path w="833" h="1910" extrusionOk="0">
                  <a:moveTo>
                    <a:pt x="305" y="1"/>
                  </a:moveTo>
                  <a:cubicBezTo>
                    <a:pt x="170" y="1"/>
                    <a:pt x="1" y="151"/>
                    <a:pt x="104" y="280"/>
                  </a:cubicBezTo>
                  <a:cubicBezTo>
                    <a:pt x="420" y="723"/>
                    <a:pt x="452" y="1230"/>
                    <a:pt x="135" y="1673"/>
                  </a:cubicBezTo>
                  <a:cubicBezTo>
                    <a:pt x="88" y="1791"/>
                    <a:pt x="182" y="1909"/>
                    <a:pt x="285" y="1909"/>
                  </a:cubicBezTo>
                  <a:cubicBezTo>
                    <a:pt x="320" y="1909"/>
                    <a:pt x="356" y="1895"/>
                    <a:pt x="389" y="1863"/>
                  </a:cubicBezTo>
                  <a:cubicBezTo>
                    <a:pt x="769" y="1356"/>
                    <a:pt x="832" y="565"/>
                    <a:pt x="389" y="26"/>
                  </a:cubicBezTo>
                  <a:cubicBezTo>
                    <a:pt x="365" y="9"/>
                    <a:pt x="336" y="1"/>
                    <a:pt x="305" y="1"/>
                  </a:cubicBezTo>
                  <a:close/>
                </a:path>
              </a:pathLst>
            </a:custGeom>
            <a:solidFill>
              <a:srgbClr val="555555"/>
            </a:solidFill>
            <a:ln w="31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13"/>
            <p:cNvSpPr/>
            <p:nvPr/>
          </p:nvSpPr>
          <p:spPr>
            <a:xfrm>
              <a:off x="1154847" y="654746"/>
              <a:ext cx="239968" cy="244151"/>
            </a:xfrm>
            <a:custGeom>
              <a:avLst/>
              <a:gdLst/>
              <a:ahLst/>
              <a:cxnLst/>
              <a:rect l="l" t="t" r="r" b="b"/>
              <a:pathLst>
                <a:path w="7285" h="7412" extrusionOk="0">
                  <a:moveTo>
                    <a:pt x="6461" y="1"/>
                  </a:moveTo>
                  <a:cubicBezTo>
                    <a:pt x="6398" y="64"/>
                    <a:pt x="6398" y="64"/>
                    <a:pt x="6398" y="96"/>
                  </a:cubicBezTo>
                  <a:cubicBezTo>
                    <a:pt x="4181" y="2186"/>
                    <a:pt x="2218" y="4530"/>
                    <a:pt x="1" y="6588"/>
                  </a:cubicBezTo>
                  <a:cubicBezTo>
                    <a:pt x="349" y="6810"/>
                    <a:pt x="666" y="7095"/>
                    <a:pt x="951" y="7411"/>
                  </a:cubicBezTo>
                  <a:cubicBezTo>
                    <a:pt x="2629" y="4973"/>
                    <a:pt x="5131" y="2914"/>
                    <a:pt x="7285" y="856"/>
                  </a:cubicBezTo>
                  <a:cubicBezTo>
                    <a:pt x="7285" y="381"/>
                    <a:pt x="6936" y="64"/>
                    <a:pt x="6461" y="1"/>
                  </a:cubicBezTo>
                  <a:close/>
                </a:path>
              </a:pathLst>
            </a:custGeom>
            <a:solidFill>
              <a:srgbClr val="F49432"/>
            </a:solidFill>
            <a:ln w="31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13"/>
            <p:cNvSpPr/>
            <p:nvPr/>
          </p:nvSpPr>
          <p:spPr>
            <a:xfrm>
              <a:off x="851272" y="857986"/>
              <a:ext cx="393337" cy="355291"/>
            </a:xfrm>
            <a:custGeom>
              <a:avLst/>
              <a:gdLst/>
              <a:ahLst/>
              <a:cxnLst/>
              <a:rect l="l" t="t" r="r" b="b"/>
              <a:pathLst>
                <a:path w="11941" h="10786" extrusionOk="0">
                  <a:moveTo>
                    <a:pt x="5100" y="386"/>
                  </a:moveTo>
                  <a:cubicBezTo>
                    <a:pt x="5321" y="386"/>
                    <a:pt x="5290" y="703"/>
                    <a:pt x="5100" y="703"/>
                  </a:cubicBezTo>
                  <a:cubicBezTo>
                    <a:pt x="4150" y="766"/>
                    <a:pt x="3358" y="956"/>
                    <a:pt x="2566" y="1526"/>
                  </a:cubicBezTo>
                  <a:cubicBezTo>
                    <a:pt x="2556" y="1530"/>
                    <a:pt x="2546" y="1531"/>
                    <a:pt x="2536" y="1531"/>
                  </a:cubicBezTo>
                  <a:cubicBezTo>
                    <a:pt x="2452" y="1531"/>
                    <a:pt x="2383" y="1425"/>
                    <a:pt x="2439" y="1368"/>
                  </a:cubicBezTo>
                  <a:cubicBezTo>
                    <a:pt x="3200" y="766"/>
                    <a:pt x="4150" y="386"/>
                    <a:pt x="5100" y="386"/>
                  </a:cubicBezTo>
                  <a:close/>
                  <a:moveTo>
                    <a:pt x="4713" y="1208"/>
                  </a:moveTo>
                  <a:cubicBezTo>
                    <a:pt x="4747" y="1208"/>
                    <a:pt x="4781" y="1209"/>
                    <a:pt x="4815" y="1210"/>
                  </a:cubicBezTo>
                  <a:cubicBezTo>
                    <a:pt x="5005" y="1210"/>
                    <a:pt x="5005" y="1526"/>
                    <a:pt x="4815" y="1526"/>
                  </a:cubicBezTo>
                  <a:cubicBezTo>
                    <a:pt x="4773" y="1525"/>
                    <a:pt x="4731" y="1524"/>
                    <a:pt x="4690" y="1524"/>
                  </a:cubicBezTo>
                  <a:cubicBezTo>
                    <a:pt x="3825" y="1524"/>
                    <a:pt x="3080" y="1842"/>
                    <a:pt x="2566" y="2476"/>
                  </a:cubicBezTo>
                  <a:cubicBezTo>
                    <a:pt x="2545" y="2491"/>
                    <a:pt x="2520" y="2497"/>
                    <a:pt x="2496" y="2497"/>
                  </a:cubicBezTo>
                  <a:cubicBezTo>
                    <a:pt x="2413" y="2497"/>
                    <a:pt x="2334" y="2423"/>
                    <a:pt x="2408" y="2350"/>
                  </a:cubicBezTo>
                  <a:cubicBezTo>
                    <a:pt x="2927" y="1617"/>
                    <a:pt x="3799" y="1208"/>
                    <a:pt x="4713" y="1208"/>
                  </a:cubicBezTo>
                  <a:close/>
                  <a:moveTo>
                    <a:pt x="5435" y="1"/>
                  </a:moveTo>
                  <a:cubicBezTo>
                    <a:pt x="3322" y="1"/>
                    <a:pt x="1252" y="889"/>
                    <a:pt x="824" y="2920"/>
                  </a:cubicBezTo>
                  <a:lnTo>
                    <a:pt x="824" y="2952"/>
                  </a:lnTo>
                  <a:lnTo>
                    <a:pt x="824" y="2983"/>
                  </a:lnTo>
                  <a:cubicBezTo>
                    <a:pt x="761" y="3015"/>
                    <a:pt x="761" y="3078"/>
                    <a:pt x="761" y="3110"/>
                  </a:cubicBezTo>
                  <a:cubicBezTo>
                    <a:pt x="761" y="3142"/>
                    <a:pt x="761" y="3173"/>
                    <a:pt x="729" y="3237"/>
                  </a:cubicBezTo>
                  <a:cubicBezTo>
                    <a:pt x="1" y="5707"/>
                    <a:pt x="793" y="8652"/>
                    <a:pt x="3073" y="10077"/>
                  </a:cubicBezTo>
                  <a:cubicBezTo>
                    <a:pt x="3869" y="10562"/>
                    <a:pt x="4779" y="10786"/>
                    <a:pt x="5697" y="10786"/>
                  </a:cubicBezTo>
                  <a:cubicBezTo>
                    <a:pt x="7297" y="10786"/>
                    <a:pt x="8921" y="10104"/>
                    <a:pt x="10008" y="8937"/>
                  </a:cubicBezTo>
                  <a:cubicBezTo>
                    <a:pt x="11940" y="6878"/>
                    <a:pt x="11592" y="3458"/>
                    <a:pt x="9692" y="1495"/>
                  </a:cubicBezTo>
                  <a:cubicBezTo>
                    <a:pt x="8749" y="539"/>
                    <a:pt x="7080" y="1"/>
                    <a:pt x="5435" y="1"/>
                  </a:cubicBezTo>
                  <a:close/>
                </a:path>
              </a:pathLst>
            </a:custGeom>
            <a:solidFill>
              <a:srgbClr val="F49432"/>
            </a:solidFill>
            <a:ln w="31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13"/>
            <p:cNvSpPr/>
            <p:nvPr/>
          </p:nvSpPr>
          <p:spPr>
            <a:xfrm>
              <a:off x="929768" y="870701"/>
              <a:ext cx="95757" cy="36695"/>
            </a:xfrm>
            <a:custGeom>
              <a:avLst/>
              <a:gdLst/>
              <a:ahLst/>
              <a:cxnLst/>
              <a:rect l="l" t="t" r="r" b="b"/>
              <a:pathLst>
                <a:path w="2907" h="1114" extrusionOk="0">
                  <a:moveTo>
                    <a:pt x="2717" y="0"/>
                  </a:moveTo>
                  <a:cubicBezTo>
                    <a:pt x="1767" y="0"/>
                    <a:pt x="817" y="380"/>
                    <a:pt x="56" y="950"/>
                  </a:cubicBezTo>
                  <a:cubicBezTo>
                    <a:pt x="0" y="1007"/>
                    <a:pt x="69" y="1114"/>
                    <a:pt x="153" y="1114"/>
                  </a:cubicBezTo>
                  <a:cubicBezTo>
                    <a:pt x="163" y="1114"/>
                    <a:pt x="173" y="1112"/>
                    <a:pt x="183" y="1109"/>
                  </a:cubicBezTo>
                  <a:cubicBezTo>
                    <a:pt x="975" y="570"/>
                    <a:pt x="1798" y="349"/>
                    <a:pt x="2717" y="317"/>
                  </a:cubicBezTo>
                  <a:cubicBezTo>
                    <a:pt x="2907" y="317"/>
                    <a:pt x="2907" y="0"/>
                    <a:pt x="2717" y="0"/>
                  </a:cubicBezTo>
                  <a:close/>
                </a:path>
              </a:pathLst>
            </a:custGeom>
            <a:solidFill>
              <a:srgbClr val="555555"/>
            </a:solidFill>
            <a:ln w="31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13"/>
            <p:cNvSpPr/>
            <p:nvPr/>
          </p:nvSpPr>
          <p:spPr>
            <a:xfrm>
              <a:off x="927924" y="897778"/>
              <a:ext cx="88213" cy="42460"/>
            </a:xfrm>
            <a:custGeom>
              <a:avLst/>
              <a:gdLst/>
              <a:ahLst/>
              <a:cxnLst/>
              <a:rect l="l" t="t" r="r" b="b"/>
              <a:pathLst>
                <a:path w="2678" h="1289" extrusionOk="0">
                  <a:moveTo>
                    <a:pt x="2398" y="0"/>
                  </a:moveTo>
                  <a:cubicBezTo>
                    <a:pt x="1480" y="0"/>
                    <a:pt x="601" y="467"/>
                    <a:pt x="49" y="1142"/>
                  </a:cubicBezTo>
                  <a:cubicBezTo>
                    <a:pt x="0" y="1215"/>
                    <a:pt x="65" y="1289"/>
                    <a:pt x="141" y="1289"/>
                  </a:cubicBezTo>
                  <a:cubicBezTo>
                    <a:pt x="163" y="1289"/>
                    <a:pt x="186" y="1283"/>
                    <a:pt x="208" y="1268"/>
                  </a:cubicBezTo>
                  <a:cubicBezTo>
                    <a:pt x="712" y="624"/>
                    <a:pt x="1390" y="302"/>
                    <a:pt x="2175" y="302"/>
                  </a:cubicBezTo>
                  <a:cubicBezTo>
                    <a:pt x="2277" y="302"/>
                    <a:pt x="2382" y="307"/>
                    <a:pt x="2488" y="318"/>
                  </a:cubicBezTo>
                  <a:cubicBezTo>
                    <a:pt x="2678" y="318"/>
                    <a:pt x="2678" y="2"/>
                    <a:pt x="2488" y="2"/>
                  </a:cubicBezTo>
                  <a:cubicBezTo>
                    <a:pt x="2458" y="1"/>
                    <a:pt x="2428" y="0"/>
                    <a:pt x="2398" y="0"/>
                  </a:cubicBezTo>
                  <a:close/>
                </a:path>
              </a:pathLst>
            </a:custGeom>
            <a:solidFill>
              <a:srgbClr val="555555"/>
            </a:solidFill>
            <a:ln w="31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13"/>
            <p:cNvSpPr/>
            <p:nvPr/>
          </p:nvSpPr>
          <p:spPr>
            <a:xfrm>
              <a:off x="578068" y="905288"/>
              <a:ext cx="284733" cy="95822"/>
            </a:xfrm>
            <a:custGeom>
              <a:avLst/>
              <a:gdLst/>
              <a:ahLst/>
              <a:cxnLst/>
              <a:rect l="l" t="t" r="r" b="b"/>
              <a:pathLst>
                <a:path w="8644" h="2909" extrusionOk="0">
                  <a:moveTo>
                    <a:pt x="724" y="1"/>
                  </a:moveTo>
                  <a:cubicBezTo>
                    <a:pt x="331" y="1"/>
                    <a:pt x="1" y="514"/>
                    <a:pt x="188" y="914"/>
                  </a:cubicBezTo>
                  <a:lnTo>
                    <a:pt x="188" y="1009"/>
                  </a:lnTo>
                  <a:lnTo>
                    <a:pt x="314" y="1009"/>
                  </a:lnTo>
                  <a:cubicBezTo>
                    <a:pt x="2975" y="1706"/>
                    <a:pt x="5635" y="2307"/>
                    <a:pt x="8327" y="2846"/>
                  </a:cubicBezTo>
                  <a:lnTo>
                    <a:pt x="8358" y="2909"/>
                  </a:lnTo>
                  <a:cubicBezTo>
                    <a:pt x="8390" y="2529"/>
                    <a:pt x="8517" y="2181"/>
                    <a:pt x="8643" y="1864"/>
                  </a:cubicBezTo>
                  <a:cubicBezTo>
                    <a:pt x="8548" y="1801"/>
                    <a:pt x="8485" y="1706"/>
                    <a:pt x="8517" y="1547"/>
                  </a:cubicBezTo>
                  <a:cubicBezTo>
                    <a:pt x="5951" y="1421"/>
                    <a:pt x="3418" y="850"/>
                    <a:pt x="979" y="59"/>
                  </a:cubicBezTo>
                  <a:lnTo>
                    <a:pt x="948" y="59"/>
                  </a:lnTo>
                  <a:cubicBezTo>
                    <a:pt x="873" y="19"/>
                    <a:pt x="797" y="1"/>
                    <a:pt x="724" y="1"/>
                  </a:cubicBezTo>
                  <a:close/>
                </a:path>
              </a:pathLst>
            </a:custGeom>
            <a:solidFill>
              <a:srgbClr val="F49432"/>
            </a:solidFill>
            <a:ln w="31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13"/>
            <p:cNvSpPr/>
            <p:nvPr/>
          </p:nvSpPr>
          <p:spPr>
            <a:xfrm>
              <a:off x="1067227" y="1215978"/>
              <a:ext cx="145035" cy="283284"/>
            </a:xfrm>
            <a:custGeom>
              <a:avLst/>
              <a:gdLst/>
              <a:ahLst/>
              <a:cxnLst/>
              <a:rect l="l" t="t" r="r" b="b"/>
              <a:pathLst>
                <a:path w="4403" h="8600" extrusionOk="0">
                  <a:moveTo>
                    <a:pt x="1552" y="1"/>
                  </a:moveTo>
                  <a:cubicBezTo>
                    <a:pt x="1077" y="191"/>
                    <a:pt x="507" y="317"/>
                    <a:pt x="0" y="381"/>
                  </a:cubicBezTo>
                  <a:cubicBezTo>
                    <a:pt x="1109" y="3073"/>
                    <a:pt x="2534" y="5764"/>
                    <a:pt x="3421" y="8551"/>
                  </a:cubicBezTo>
                  <a:cubicBezTo>
                    <a:pt x="3493" y="8584"/>
                    <a:pt x="3571" y="8599"/>
                    <a:pt x="3649" y="8599"/>
                  </a:cubicBezTo>
                  <a:cubicBezTo>
                    <a:pt x="3948" y="8599"/>
                    <a:pt x="4257" y="8378"/>
                    <a:pt x="4307" y="8076"/>
                  </a:cubicBezTo>
                  <a:cubicBezTo>
                    <a:pt x="4307" y="8045"/>
                    <a:pt x="4371" y="8045"/>
                    <a:pt x="4402" y="7981"/>
                  </a:cubicBezTo>
                  <a:cubicBezTo>
                    <a:pt x="3294" y="5416"/>
                    <a:pt x="2344" y="2693"/>
                    <a:pt x="1552" y="1"/>
                  </a:cubicBezTo>
                  <a:close/>
                </a:path>
              </a:pathLst>
            </a:custGeom>
            <a:solidFill>
              <a:srgbClr val="F49432"/>
            </a:solidFill>
            <a:ln w="23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13"/>
            <p:cNvSpPr/>
            <p:nvPr/>
          </p:nvSpPr>
          <p:spPr>
            <a:xfrm>
              <a:off x="1073485" y="1456967"/>
              <a:ext cx="244975" cy="179556"/>
            </a:xfrm>
            <a:custGeom>
              <a:avLst/>
              <a:gdLst/>
              <a:ahLst/>
              <a:cxnLst/>
              <a:rect l="l" t="t" r="r" b="b"/>
              <a:pathLst>
                <a:path w="7437" h="5451" extrusionOk="0">
                  <a:moveTo>
                    <a:pt x="4300" y="3346"/>
                  </a:moveTo>
                  <a:cubicBezTo>
                    <a:pt x="4429" y="3346"/>
                    <a:pt x="4510" y="3527"/>
                    <a:pt x="4371" y="3611"/>
                  </a:cubicBezTo>
                  <a:cubicBezTo>
                    <a:pt x="4212" y="3674"/>
                    <a:pt x="4086" y="3737"/>
                    <a:pt x="4022" y="3801"/>
                  </a:cubicBezTo>
                  <a:lnTo>
                    <a:pt x="3927" y="3801"/>
                  </a:lnTo>
                  <a:cubicBezTo>
                    <a:pt x="3706" y="3896"/>
                    <a:pt x="3421" y="3991"/>
                    <a:pt x="3167" y="4086"/>
                  </a:cubicBezTo>
                  <a:cubicBezTo>
                    <a:pt x="3160" y="4088"/>
                    <a:pt x="3153" y="4089"/>
                    <a:pt x="3146" y="4089"/>
                  </a:cubicBezTo>
                  <a:cubicBezTo>
                    <a:pt x="3059" y="4089"/>
                    <a:pt x="2987" y="3925"/>
                    <a:pt x="3104" y="3896"/>
                  </a:cubicBezTo>
                  <a:cubicBezTo>
                    <a:pt x="3326" y="3769"/>
                    <a:pt x="3611" y="3674"/>
                    <a:pt x="3864" y="3579"/>
                  </a:cubicBezTo>
                  <a:cubicBezTo>
                    <a:pt x="3959" y="3484"/>
                    <a:pt x="4117" y="3420"/>
                    <a:pt x="4244" y="3357"/>
                  </a:cubicBezTo>
                  <a:cubicBezTo>
                    <a:pt x="4263" y="3349"/>
                    <a:pt x="4282" y="3346"/>
                    <a:pt x="4300" y="3346"/>
                  </a:cubicBezTo>
                  <a:close/>
                  <a:moveTo>
                    <a:pt x="4805" y="3695"/>
                  </a:moveTo>
                  <a:cubicBezTo>
                    <a:pt x="4893" y="3695"/>
                    <a:pt x="4950" y="3830"/>
                    <a:pt x="4878" y="3927"/>
                  </a:cubicBezTo>
                  <a:cubicBezTo>
                    <a:pt x="4412" y="4503"/>
                    <a:pt x="3543" y="4770"/>
                    <a:pt x="2784" y="4770"/>
                  </a:cubicBezTo>
                  <a:cubicBezTo>
                    <a:pt x="2665" y="4770"/>
                    <a:pt x="2550" y="4763"/>
                    <a:pt x="2439" y="4751"/>
                  </a:cubicBezTo>
                  <a:cubicBezTo>
                    <a:pt x="2312" y="4751"/>
                    <a:pt x="2281" y="4561"/>
                    <a:pt x="2439" y="4561"/>
                  </a:cubicBezTo>
                  <a:cubicBezTo>
                    <a:pt x="2476" y="4562"/>
                    <a:pt x="2513" y="4563"/>
                    <a:pt x="2550" y="4563"/>
                  </a:cubicBezTo>
                  <a:cubicBezTo>
                    <a:pt x="3379" y="4563"/>
                    <a:pt x="3991" y="4223"/>
                    <a:pt x="4719" y="3737"/>
                  </a:cubicBezTo>
                  <a:cubicBezTo>
                    <a:pt x="4749" y="3708"/>
                    <a:pt x="4778" y="3695"/>
                    <a:pt x="4805" y="3695"/>
                  </a:cubicBezTo>
                  <a:close/>
                  <a:moveTo>
                    <a:pt x="2281" y="0"/>
                  </a:moveTo>
                  <a:cubicBezTo>
                    <a:pt x="1489" y="634"/>
                    <a:pt x="697" y="1394"/>
                    <a:pt x="412" y="2375"/>
                  </a:cubicBezTo>
                  <a:cubicBezTo>
                    <a:pt x="1" y="3769"/>
                    <a:pt x="1014" y="5004"/>
                    <a:pt x="2312" y="5352"/>
                  </a:cubicBezTo>
                  <a:cubicBezTo>
                    <a:pt x="2572" y="5419"/>
                    <a:pt x="2825" y="5450"/>
                    <a:pt x="3069" y="5450"/>
                  </a:cubicBezTo>
                  <a:cubicBezTo>
                    <a:pt x="5830" y="5450"/>
                    <a:pt x="7436" y="1465"/>
                    <a:pt x="4498" y="127"/>
                  </a:cubicBezTo>
                  <a:lnTo>
                    <a:pt x="4498" y="127"/>
                  </a:lnTo>
                  <a:cubicBezTo>
                    <a:pt x="4561" y="317"/>
                    <a:pt x="4656" y="507"/>
                    <a:pt x="4688" y="729"/>
                  </a:cubicBezTo>
                  <a:cubicBezTo>
                    <a:pt x="4719" y="887"/>
                    <a:pt x="4561" y="950"/>
                    <a:pt x="4434" y="950"/>
                  </a:cubicBezTo>
                  <a:cubicBezTo>
                    <a:pt x="4300" y="1333"/>
                    <a:pt x="3900" y="1577"/>
                    <a:pt x="3506" y="1577"/>
                  </a:cubicBezTo>
                  <a:cubicBezTo>
                    <a:pt x="3249" y="1577"/>
                    <a:pt x="2994" y="1473"/>
                    <a:pt x="2819" y="1235"/>
                  </a:cubicBezTo>
                  <a:cubicBezTo>
                    <a:pt x="2756" y="1140"/>
                    <a:pt x="2819" y="1077"/>
                    <a:pt x="2914" y="1077"/>
                  </a:cubicBezTo>
                  <a:cubicBezTo>
                    <a:pt x="2661" y="760"/>
                    <a:pt x="2471" y="349"/>
                    <a:pt x="2281" y="0"/>
                  </a:cubicBezTo>
                  <a:close/>
                </a:path>
              </a:pathLst>
            </a:custGeom>
            <a:solidFill>
              <a:srgbClr val="F49432"/>
            </a:solidFill>
            <a:ln w="23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13"/>
            <p:cNvSpPr/>
            <p:nvPr/>
          </p:nvSpPr>
          <p:spPr>
            <a:xfrm>
              <a:off x="390211" y="815197"/>
              <a:ext cx="244118" cy="198595"/>
            </a:xfrm>
            <a:custGeom>
              <a:avLst/>
              <a:gdLst/>
              <a:ahLst/>
              <a:cxnLst/>
              <a:rect l="l" t="t" r="r" b="b"/>
              <a:pathLst>
                <a:path w="7411" h="6029" extrusionOk="0">
                  <a:moveTo>
                    <a:pt x="4274" y="717"/>
                  </a:moveTo>
                  <a:cubicBezTo>
                    <a:pt x="4642" y="717"/>
                    <a:pt x="5010" y="783"/>
                    <a:pt x="5352" y="925"/>
                  </a:cubicBezTo>
                  <a:cubicBezTo>
                    <a:pt x="5532" y="985"/>
                    <a:pt x="5400" y="1244"/>
                    <a:pt x="5250" y="1244"/>
                  </a:cubicBezTo>
                  <a:cubicBezTo>
                    <a:pt x="5242" y="1244"/>
                    <a:pt x="5234" y="1244"/>
                    <a:pt x="5226" y="1242"/>
                  </a:cubicBezTo>
                  <a:cubicBezTo>
                    <a:pt x="4826" y="1138"/>
                    <a:pt x="4436" y="1062"/>
                    <a:pt x="4045" y="1062"/>
                  </a:cubicBezTo>
                  <a:cubicBezTo>
                    <a:pt x="3723" y="1062"/>
                    <a:pt x="3401" y="1113"/>
                    <a:pt x="3072" y="1242"/>
                  </a:cubicBezTo>
                  <a:cubicBezTo>
                    <a:pt x="3064" y="1244"/>
                    <a:pt x="3056" y="1245"/>
                    <a:pt x="3048" y="1245"/>
                  </a:cubicBezTo>
                  <a:cubicBezTo>
                    <a:pt x="2934" y="1245"/>
                    <a:pt x="2859" y="1048"/>
                    <a:pt x="2977" y="989"/>
                  </a:cubicBezTo>
                  <a:cubicBezTo>
                    <a:pt x="3377" y="815"/>
                    <a:pt x="3825" y="717"/>
                    <a:pt x="4274" y="717"/>
                  </a:cubicBezTo>
                  <a:close/>
                  <a:moveTo>
                    <a:pt x="4678" y="1"/>
                  </a:moveTo>
                  <a:cubicBezTo>
                    <a:pt x="4524" y="1"/>
                    <a:pt x="4368" y="13"/>
                    <a:pt x="4212" y="39"/>
                  </a:cubicBezTo>
                  <a:cubicBezTo>
                    <a:pt x="2819" y="292"/>
                    <a:pt x="1679" y="1369"/>
                    <a:pt x="1045" y="2604"/>
                  </a:cubicBezTo>
                  <a:cubicBezTo>
                    <a:pt x="0" y="4599"/>
                    <a:pt x="2217" y="5992"/>
                    <a:pt x="4022" y="6024"/>
                  </a:cubicBezTo>
                  <a:cubicBezTo>
                    <a:pt x="4086" y="6027"/>
                    <a:pt x="4150" y="6029"/>
                    <a:pt x="4213" y="6029"/>
                  </a:cubicBezTo>
                  <a:cubicBezTo>
                    <a:pt x="5404" y="6029"/>
                    <a:pt x="6472" y="5471"/>
                    <a:pt x="7284" y="4599"/>
                  </a:cubicBezTo>
                  <a:cubicBezTo>
                    <a:pt x="6809" y="4441"/>
                    <a:pt x="6334" y="4314"/>
                    <a:pt x="5859" y="4187"/>
                  </a:cubicBezTo>
                  <a:cubicBezTo>
                    <a:pt x="5701" y="4124"/>
                    <a:pt x="5669" y="3934"/>
                    <a:pt x="5701" y="3807"/>
                  </a:cubicBezTo>
                  <a:cubicBezTo>
                    <a:pt x="5701" y="3807"/>
                    <a:pt x="5669" y="3807"/>
                    <a:pt x="5637" y="3775"/>
                  </a:cubicBezTo>
                  <a:cubicBezTo>
                    <a:pt x="5194" y="3300"/>
                    <a:pt x="5542" y="2604"/>
                    <a:pt x="6081" y="2350"/>
                  </a:cubicBezTo>
                  <a:cubicBezTo>
                    <a:pt x="6081" y="2213"/>
                    <a:pt x="6152" y="2053"/>
                    <a:pt x="6314" y="2053"/>
                  </a:cubicBezTo>
                  <a:cubicBezTo>
                    <a:pt x="6340" y="2053"/>
                    <a:pt x="6367" y="2057"/>
                    <a:pt x="6397" y="2065"/>
                  </a:cubicBezTo>
                  <a:cubicBezTo>
                    <a:pt x="6746" y="2192"/>
                    <a:pt x="7062" y="2319"/>
                    <a:pt x="7411" y="2414"/>
                  </a:cubicBezTo>
                  <a:cubicBezTo>
                    <a:pt x="7297" y="989"/>
                    <a:pt x="6056" y="1"/>
                    <a:pt x="4678" y="1"/>
                  </a:cubicBezTo>
                  <a:close/>
                </a:path>
              </a:pathLst>
            </a:custGeom>
            <a:solidFill>
              <a:srgbClr val="F49432"/>
            </a:solidFill>
            <a:ln w="31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13"/>
            <p:cNvSpPr/>
            <p:nvPr/>
          </p:nvSpPr>
          <p:spPr>
            <a:xfrm>
              <a:off x="484419" y="839474"/>
              <a:ext cx="87060" cy="16766"/>
            </a:xfrm>
            <a:custGeom>
              <a:avLst/>
              <a:gdLst/>
              <a:ahLst/>
              <a:cxnLst/>
              <a:rect l="l" t="t" r="r" b="b"/>
              <a:pathLst>
                <a:path w="2643" h="509" extrusionOk="0">
                  <a:moveTo>
                    <a:pt x="1488" y="0"/>
                  </a:moveTo>
                  <a:cubicBezTo>
                    <a:pt x="1015" y="0"/>
                    <a:pt x="539" y="105"/>
                    <a:pt x="117" y="252"/>
                  </a:cubicBezTo>
                  <a:cubicBezTo>
                    <a:pt x="0" y="339"/>
                    <a:pt x="72" y="508"/>
                    <a:pt x="184" y="508"/>
                  </a:cubicBezTo>
                  <a:cubicBezTo>
                    <a:pt x="193" y="508"/>
                    <a:pt x="203" y="507"/>
                    <a:pt x="212" y="505"/>
                  </a:cubicBezTo>
                  <a:cubicBezTo>
                    <a:pt x="541" y="376"/>
                    <a:pt x="863" y="325"/>
                    <a:pt x="1185" y="325"/>
                  </a:cubicBezTo>
                  <a:cubicBezTo>
                    <a:pt x="1576" y="325"/>
                    <a:pt x="1966" y="401"/>
                    <a:pt x="2366" y="505"/>
                  </a:cubicBezTo>
                  <a:cubicBezTo>
                    <a:pt x="2374" y="507"/>
                    <a:pt x="2382" y="507"/>
                    <a:pt x="2390" y="507"/>
                  </a:cubicBezTo>
                  <a:cubicBezTo>
                    <a:pt x="2536" y="507"/>
                    <a:pt x="2642" y="248"/>
                    <a:pt x="2492" y="188"/>
                  </a:cubicBezTo>
                  <a:cubicBezTo>
                    <a:pt x="2173" y="55"/>
                    <a:pt x="1831" y="0"/>
                    <a:pt x="1488" y="0"/>
                  </a:cubicBezTo>
                  <a:close/>
                </a:path>
              </a:pathLst>
            </a:custGeom>
            <a:solidFill>
              <a:srgbClr val="555555"/>
            </a:solidFill>
            <a:ln w="31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0" name="Google Shape;170;p13"/>
          <p:cNvSpPr/>
          <p:nvPr/>
        </p:nvSpPr>
        <p:spPr>
          <a:xfrm>
            <a:off x="1149676" y="1441585"/>
            <a:ext cx="87192" cy="35213"/>
          </a:xfrm>
          <a:custGeom>
            <a:avLst/>
            <a:gdLst/>
            <a:ahLst/>
            <a:cxnLst/>
            <a:rect l="l" t="t" r="r" b="b"/>
            <a:pathLst>
              <a:path w="2647" h="1069" extrusionOk="0">
                <a:moveTo>
                  <a:pt x="2458" y="0"/>
                </a:moveTo>
                <a:cubicBezTo>
                  <a:pt x="2441" y="0"/>
                  <a:pt x="2424" y="4"/>
                  <a:pt x="2406" y="13"/>
                </a:cubicBezTo>
                <a:cubicBezTo>
                  <a:pt x="1678" y="529"/>
                  <a:pt x="1066" y="870"/>
                  <a:pt x="237" y="870"/>
                </a:cubicBezTo>
                <a:cubicBezTo>
                  <a:pt x="200" y="870"/>
                  <a:pt x="163" y="869"/>
                  <a:pt x="126" y="868"/>
                </a:cubicBezTo>
                <a:cubicBezTo>
                  <a:pt x="112" y="861"/>
                  <a:pt x="99" y="858"/>
                  <a:pt x="88" y="858"/>
                </a:cubicBezTo>
                <a:cubicBezTo>
                  <a:pt x="1" y="858"/>
                  <a:pt x="13" y="1058"/>
                  <a:pt x="126" y="1058"/>
                </a:cubicBezTo>
                <a:cubicBezTo>
                  <a:pt x="215" y="1065"/>
                  <a:pt x="307" y="1068"/>
                  <a:pt x="400" y="1068"/>
                </a:cubicBezTo>
                <a:cubicBezTo>
                  <a:pt x="1175" y="1068"/>
                  <a:pt x="2084" y="828"/>
                  <a:pt x="2565" y="235"/>
                </a:cubicBezTo>
                <a:cubicBezTo>
                  <a:pt x="2646" y="153"/>
                  <a:pt x="2564" y="0"/>
                  <a:pt x="2458" y="0"/>
                </a:cubicBezTo>
                <a:close/>
              </a:path>
            </a:pathLst>
          </a:custGeom>
          <a:solidFill>
            <a:srgbClr val="555555"/>
          </a:solidFill>
          <a:ln w="2375" cap="flat" cmpd="sng">
            <a:solidFill>
              <a:srgbClr val="555555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13"/>
          <p:cNvSpPr/>
          <p:nvPr/>
        </p:nvSpPr>
        <p:spPr>
          <a:xfrm>
            <a:off x="1169604" y="1431176"/>
            <a:ext cx="51419" cy="23486"/>
          </a:xfrm>
          <a:custGeom>
            <a:avLst/>
            <a:gdLst/>
            <a:ahLst/>
            <a:cxnLst/>
            <a:rect l="l" t="t" r="r" b="b"/>
            <a:pathLst>
              <a:path w="1561" h="713" extrusionOk="0">
                <a:moveTo>
                  <a:pt x="1350" y="1"/>
                </a:moveTo>
                <a:cubicBezTo>
                  <a:pt x="1333" y="1"/>
                  <a:pt x="1314" y="4"/>
                  <a:pt x="1294" y="12"/>
                </a:cubicBezTo>
                <a:cubicBezTo>
                  <a:pt x="1168" y="107"/>
                  <a:pt x="1009" y="139"/>
                  <a:pt x="819" y="170"/>
                </a:cubicBezTo>
                <a:cubicBezTo>
                  <a:pt x="566" y="297"/>
                  <a:pt x="281" y="392"/>
                  <a:pt x="59" y="487"/>
                </a:cubicBezTo>
                <a:cubicBezTo>
                  <a:pt x="1" y="546"/>
                  <a:pt x="23" y="712"/>
                  <a:pt x="127" y="712"/>
                </a:cubicBezTo>
                <a:cubicBezTo>
                  <a:pt x="136" y="712"/>
                  <a:pt x="145" y="711"/>
                  <a:pt x="154" y="709"/>
                </a:cubicBezTo>
                <a:cubicBezTo>
                  <a:pt x="408" y="614"/>
                  <a:pt x="661" y="487"/>
                  <a:pt x="883" y="424"/>
                </a:cubicBezTo>
                <a:lnTo>
                  <a:pt x="978" y="424"/>
                </a:lnTo>
                <a:cubicBezTo>
                  <a:pt x="1136" y="392"/>
                  <a:pt x="1263" y="297"/>
                  <a:pt x="1421" y="266"/>
                </a:cubicBezTo>
                <a:cubicBezTo>
                  <a:pt x="1560" y="182"/>
                  <a:pt x="1479" y="1"/>
                  <a:pt x="1350" y="1"/>
                </a:cubicBezTo>
                <a:close/>
              </a:path>
            </a:pathLst>
          </a:custGeom>
          <a:solidFill>
            <a:srgbClr val="555555"/>
          </a:solidFill>
          <a:ln w="2375" cap="flat" cmpd="sng">
            <a:solidFill>
              <a:srgbClr val="555555"/>
            </a:solidFill>
            <a:prstDash val="solid"/>
            <a:miter lim="31669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3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5"/>
          <p:cNvSpPr txBox="1">
            <a:spLocks noGrp="1"/>
          </p:cNvSpPr>
          <p:nvPr>
            <p:ph type="title"/>
          </p:nvPr>
        </p:nvSpPr>
        <p:spPr>
          <a:xfrm>
            <a:off x="5137981" y="2734143"/>
            <a:ext cx="3382500" cy="50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96" name="Google Shape;196;p15"/>
          <p:cNvSpPr txBox="1">
            <a:spLocks noGrp="1"/>
          </p:cNvSpPr>
          <p:nvPr>
            <p:ph type="subTitle" idx="1"/>
          </p:nvPr>
        </p:nvSpPr>
        <p:spPr>
          <a:xfrm>
            <a:off x="2959325" y="1242068"/>
            <a:ext cx="5790900" cy="1534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marR="228600" lvl="0" algn="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2500">
                <a:solidFill>
                  <a:schemeClr val="lt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0" y="572"/>
            <a:ext cx="9144001" cy="514235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718575" y="349525"/>
            <a:ext cx="7721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Indie Flower"/>
              <a:buNone/>
              <a:defRPr sz="4200" b="1">
                <a:solidFill>
                  <a:schemeClr val="lt1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718575" y="1202925"/>
            <a:ext cx="7711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4" r:id="rId5"/>
    <p:sldLayoutId id="2147483655" r:id="rId6"/>
    <p:sldLayoutId id="2147483658" r:id="rId7"/>
    <p:sldLayoutId id="2147483659" r:id="rId8"/>
    <p:sldLayoutId id="2147483661" r:id="rId9"/>
    <p:sldLayoutId id="2147483662" r:id="rId10"/>
    <p:sldLayoutId id="2147483664" r:id="rId11"/>
    <p:sldLayoutId id="2147483666" r:id="rId12"/>
    <p:sldLayoutId id="2147483667" r:id="rId13"/>
    <p:sldLayoutId id="2147483668" r:id="rId14"/>
    <p:sldLayoutId id="2147483669" r:id="rId15"/>
    <p:sldLayoutId id="2147483671" r:id="rId16"/>
    <p:sldLayoutId id="2147483675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28"/>
          <p:cNvSpPr txBox="1">
            <a:spLocks noGrp="1"/>
          </p:cNvSpPr>
          <p:nvPr>
            <p:ph type="ctrTitle"/>
          </p:nvPr>
        </p:nvSpPr>
        <p:spPr>
          <a:xfrm>
            <a:off x="1469854" y="1375041"/>
            <a:ext cx="5935800" cy="150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9144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0" dirty="0" err="1" smtClean="0"/>
              <a:t>Bioteknologi</a:t>
            </a:r>
            <a:endParaRPr sz="5000" dirty="0"/>
          </a:p>
        </p:txBody>
      </p:sp>
      <p:grpSp>
        <p:nvGrpSpPr>
          <p:cNvPr id="389" name="Google Shape;389;p28"/>
          <p:cNvGrpSpPr/>
          <p:nvPr/>
        </p:nvGrpSpPr>
        <p:grpSpPr>
          <a:xfrm>
            <a:off x="-216332" y="1993513"/>
            <a:ext cx="9538012" cy="3520333"/>
            <a:chOff x="-216332" y="1993513"/>
            <a:chExt cx="9538012" cy="3520333"/>
          </a:xfrm>
        </p:grpSpPr>
        <p:sp>
          <p:nvSpPr>
            <p:cNvPr id="390" name="Google Shape;390;p28"/>
            <p:cNvSpPr/>
            <p:nvPr/>
          </p:nvSpPr>
          <p:spPr>
            <a:xfrm>
              <a:off x="7705336" y="2727393"/>
              <a:ext cx="141656" cy="132036"/>
            </a:xfrm>
            <a:custGeom>
              <a:avLst/>
              <a:gdLst/>
              <a:ahLst/>
              <a:cxnLst/>
              <a:rect l="l" t="t" r="r" b="b"/>
              <a:pathLst>
                <a:path w="4403" h="4104" extrusionOk="0">
                  <a:moveTo>
                    <a:pt x="3516" y="2033"/>
                  </a:moveTo>
                  <a:cubicBezTo>
                    <a:pt x="3564" y="2033"/>
                    <a:pt x="3611" y="2065"/>
                    <a:pt x="3611" y="2128"/>
                  </a:cubicBezTo>
                  <a:cubicBezTo>
                    <a:pt x="3611" y="2649"/>
                    <a:pt x="3109" y="3090"/>
                    <a:pt x="2587" y="3090"/>
                  </a:cubicBezTo>
                  <a:cubicBezTo>
                    <a:pt x="2538" y="3090"/>
                    <a:pt x="2489" y="3086"/>
                    <a:pt x="2439" y="3078"/>
                  </a:cubicBezTo>
                  <a:cubicBezTo>
                    <a:pt x="2216" y="3022"/>
                    <a:pt x="2263" y="2745"/>
                    <a:pt x="2429" y="2745"/>
                  </a:cubicBezTo>
                  <a:cubicBezTo>
                    <a:pt x="2452" y="2745"/>
                    <a:pt x="2476" y="2750"/>
                    <a:pt x="2503" y="2761"/>
                  </a:cubicBezTo>
                  <a:cubicBezTo>
                    <a:pt x="2544" y="2767"/>
                    <a:pt x="2585" y="2770"/>
                    <a:pt x="2626" y="2770"/>
                  </a:cubicBezTo>
                  <a:cubicBezTo>
                    <a:pt x="3020" y="2770"/>
                    <a:pt x="3364" y="2501"/>
                    <a:pt x="3421" y="2128"/>
                  </a:cubicBezTo>
                  <a:cubicBezTo>
                    <a:pt x="3421" y="2065"/>
                    <a:pt x="3469" y="2033"/>
                    <a:pt x="3516" y="2033"/>
                  </a:cubicBezTo>
                  <a:close/>
                  <a:moveTo>
                    <a:pt x="2059" y="0"/>
                  </a:moveTo>
                  <a:cubicBezTo>
                    <a:pt x="1848" y="0"/>
                    <a:pt x="1634" y="42"/>
                    <a:pt x="1426" y="133"/>
                  </a:cubicBezTo>
                  <a:cubicBezTo>
                    <a:pt x="1426" y="165"/>
                    <a:pt x="1394" y="228"/>
                    <a:pt x="1394" y="260"/>
                  </a:cubicBezTo>
                  <a:cubicBezTo>
                    <a:pt x="1350" y="369"/>
                    <a:pt x="1261" y="403"/>
                    <a:pt x="1169" y="403"/>
                  </a:cubicBezTo>
                  <a:cubicBezTo>
                    <a:pt x="1127" y="403"/>
                    <a:pt x="1085" y="396"/>
                    <a:pt x="1046" y="386"/>
                  </a:cubicBezTo>
                  <a:cubicBezTo>
                    <a:pt x="222" y="1020"/>
                    <a:pt x="1" y="2286"/>
                    <a:pt x="603" y="3141"/>
                  </a:cubicBezTo>
                  <a:cubicBezTo>
                    <a:pt x="1021" y="3700"/>
                    <a:pt x="1730" y="4104"/>
                    <a:pt x="2416" y="4104"/>
                  </a:cubicBezTo>
                  <a:cubicBezTo>
                    <a:pt x="2664" y="4104"/>
                    <a:pt x="2909" y="4051"/>
                    <a:pt x="3136" y="3933"/>
                  </a:cubicBezTo>
                  <a:cubicBezTo>
                    <a:pt x="4054" y="3458"/>
                    <a:pt x="4403" y="2350"/>
                    <a:pt x="4054" y="1431"/>
                  </a:cubicBezTo>
                  <a:cubicBezTo>
                    <a:pt x="4023" y="1431"/>
                    <a:pt x="3928" y="1431"/>
                    <a:pt x="3896" y="1400"/>
                  </a:cubicBezTo>
                  <a:cubicBezTo>
                    <a:pt x="3645" y="620"/>
                    <a:pt x="2874" y="0"/>
                    <a:pt x="2059" y="0"/>
                  </a:cubicBezTo>
                  <a:close/>
                </a:path>
              </a:pathLst>
            </a:custGeom>
            <a:solidFill>
              <a:srgbClr val="79C8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28"/>
            <p:cNvSpPr/>
            <p:nvPr/>
          </p:nvSpPr>
          <p:spPr>
            <a:xfrm>
              <a:off x="8453179" y="2749045"/>
              <a:ext cx="158996" cy="143071"/>
            </a:xfrm>
            <a:custGeom>
              <a:avLst/>
              <a:gdLst/>
              <a:ahLst/>
              <a:cxnLst/>
              <a:rect l="l" t="t" r="r" b="b"/>
              <a:pathLst>
                <a:path w="4942" h="4447" extrusionOk="0">
                  <a:moveTo>
                    <a:pt x="2715" y="430"/>
                  </a:moveTo>
                  <a:cubicBezTo>
                    <a:pt x="3217" y="430"/>
                    <a:pt x="3732" y="706"/>
                    <a:pt x="3928" y="1170"/>
                  </a:cubicBezTo>
                  <a:cubicBezTo>
                    <a:pt x="3971" y="1299"/>
                    <a:pt x="3882" y="1414"/>
                    <a:pt x="3781" y="1414"/>
                  </a:cubicBezTo>
                  <a:cubicBezTo>
                    <a:pt x="3733" y="1414"/>
                    <a:pt x="3683" y="1389"/>
                    <a:pt x="3643" y="1328"/>
                  </a:cubicBezTo>
                  <a:cubicBezTo>
                    <a:pt x="3377" y="957"/>
                    <a:pt x="3023" y="696"/>
                    <a:pt x="2598" y="696"/>
                  </a:cubicBezTo>
                  <a:cubicBezTo>
                    <a:pt x="2516" y="696"/>
                    <a:pt x="2432" y="706"/>
                    <a:pt x="2344" y="727"/>
                  </a:cubicBezTo>
                  <a:cubicBezTo>
                    <a:pt x="2336" y="729"/>
                    <a:pt x="2328" y="730"/>
                    <a:pt x="2320" y="730"/>
                  </a:cubicBezTo>
                  <a:cubicBezTo>
                    <a:pt x="2210" y="730"/>
                    <a:pt x="2163" y="535"/>
                    <a:pt x="2281" y="505"/>
                  </a:cubicBezTo>
                  <a:cubicBezTo>
                    <a:pt x="2419" y="454"/>
                    <a:pt x="2566" y="430"/>
                    <a:pt x="2715" y="430"/>
                  </a:cubicBezTo>
                  <a:close/>
                  <a:moveTo>
                    <a:pt x="2647" y="0"/>
                  </a:moveTo>
                  <a:cubicBezTo>
                    <a:pt x="2183" y="0"/>
                    <a:pt x="1707" y="144"/>
                    <a:pt x="1268" y="442"/>
                  </a:cubicBezTo>
                  <a:cubicBezTo>
                    <a:pt x="318" y="1138"/>
                    <a:pt x="1" y="2310"/>
                    <a:pt x="634" y="3292"/>
                  </a:cubicBezTo>
                  <a:cubicBezTo>
                    <a:pt x="1060" y="3964"/>
                    <a:pt x="1851" y="4446"/>
                    <a:pt x="2647" y="4446"/>
                  </a:cubicBezTo>
                  <a:cubicBezTo>
                    <a:pt x="2976" y="4446"/>
                    <a:pt x="3306" y="4364"/>
                    <a:pt x="3611" y="4179"/>
                  </a:cubicBezTo>
                  <a:cubicBezTo>
                    <a:pt x="4751" y="3450"/>
                    <a:pt x="4941" y="2025"/>
                    <a:pt x="4435" y="885"/>
                  </a:cubicBezTo>
                  <a:cubicBezTo>
                    <a:pt x="3966" y="304"/>
                    <a:pt x="3320" y="0"/>
                    <a:pt x="2647" y="0"/>
                  </a:cubicBezTo>
                  <a:close/>
                </a:path>
              </a:pathLst>
            </a:custGeom>
            <a:solidFill>
              <a:srgbClr val="79C8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28"/>
            <p:cNvSpPr/>
            <p:nvPr/>
          </p:nvSpPr>
          <p:spPr>
            <a:xfrm>
              <a:off x="8076893" y="2491957"/>
              <a:ext cx="166461" cy="138181"/>
            </a:xfrm>
            <a:custGeom>
              <a:avLst/>
              <a:gdLst/>
              <a:ahLst/>
              <a:cxnLst/>
              <a:rect l="l" t="t" r="r" b="b"/>
              <a:pathLst>
                <a:path w="5174" h="4295" extrusionOk="0">
                  <a:moveTo>
                    <a:pt x="3495" y="952"/>
                  </a:moveTo>
                  <a:cubicBezTo>
                    <a:pt x="3528" y="952"/>
                    <a:pt x="3563" y="963"/>
                    <a:pt x="3590" y="990"/>
                  </a:cubicBezTo>
                  <a:cubicBezTo>
                    <a:pt x="4033" y="1624"/>
                    <a:pt x="3653" y="2542"/>
                    <a:pt x="2956" y="2827"/>
                  </a:cubicBezTo>
                  <a:cubicBezTo>
                    <a:pt x="2941" y="2832"/>
                    <a:pt x="2925" y="2835"/>
                    <a:pt x="2911" y="2835"/>
                  </a:cubicBezTo>
                  <a:cubicBezTo>
                    <a:pt x="2748" y="2835"/>
                    <a:pt x="2658" y="2537"/>
                    <a:pt x="2861" y="2479"/>
                  </a:cubicBezTo>
                  <a:cubicBezTo>
                    <a:pt x="3431" y="2321"/>
                    <a:pt x="3653" y="1592"/>
                    <a:pt x="3400" y="1117"/>
                  </a:cubicBezTo>
                  <a:cubicBezTo>
                    <a:pt x="3332" y="1026"/>
                    <a:pt x="3410" y="952"/>
                    <a:pt x="3495" y="952"/>
                  </a:cubicBezTo>
                  <a:close/>
                  <a:moveTo>
                    <a:pt x="2334" y="1"/>
                  </a:moveTo>
                  <a:cubicBezTo>
                    <a:pt x="2267" y="1"/>
                    <a:pt x="2200" y="3"/>
                    <a:pt x="2133" y="9"/>
                  </a:cubicBezTo>
                  <a:cubicBezTo>
                    <a:pt x="1088" y="135"/>
                    <a:pt x="264" y="1022"/>
                    <a:pt x="138" y="2067"/>
                  </a:cubicBezTo>
                  <a:cubicBezTo>
                    <a:pt x="0" y="3276"/>
                    <a:pt x="1007" y="4295"/>
                    <a:pt x="2145" y="4295"/>
                  </a:cubicBezTo>
                  <a:cubicBezTo>
                    <a:pt x="2319" y="4295"/>
                    <a:pt x="2495" y="4271"/>
                    <a:pt x="2671" y="4221"/>
                  </a:cubicBezTo>
                  <a:cubicBezTo>
                    <a:pt x="3716" y="3936"/>
                    <a:pt x="5173" y="2067"/>
                    <a:pt x="4191" y="1117"/>
                  </a:cubicBezTo>
                  <a:cubicBezTo>
                    <a:pt x="4033" y="990"/>
                    <a:pt x="4096" y="832"/>
                    <a:pt x="4223" y="737"/>
                  </a:cubicBezTo>
                  <a:cubicBezTo>
                    <a:pt x="3673" y="303"/>
                    <a:pt x="3043" y="1"/>
                    <a:pt x="2334" y="1"/>
                  </a:cubicBezTo>
                  <a:close/>
                </a:path>
              </a:pathLst>
            </a:custGeom>
            <a:solidFill>
              <a:srgbClr val="79C8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28"/>
            <p:cNvSpPr/>
            <p:nvPr/>
          </p:nvSpPr>
          <p:spPr>
            <a:xfrm>
              <a:off x="8055820" y="2477511"/>
              <a:ext cx="192617" cy="167651"/>
            </a:xfrm>
            <a:custGeom>
              <a:avLst/>
              <a:gdLst/>
              <a:ahLst/>
              <a:cxnLst/>
              <a:rect l="l" t="t" r="r" b="b"/>
              <a:pathLst>
                <a:path w="5987" h="5211" extrusionOk="0">
                  <a:moveTo>
                    <a:pt x="3010" y="584"/>
                  </a:moveTo>
                  <a:cubicBezTo>
                    <a:pt x="3580" y="584"/>
                    <a:pt x="4150" y="774"/>
                    <a:pt x="4688" y="1218"/>
                  </a:cubicBezTo>
                  <a:cubicBezTo>
                    <a:pt x="4625" y="1249"/>
                    <a:pt x="4625" y="1344"/>
                    <a:pt x="4593" y="1376"/>
                  </a:cubicBezTo>
                  <a:cubicBezTo>
                    <a:pt x="4593" y="1439"/>
                    <a:pt x="4625" y="1566"/>
                    <a:pt x="4720" y="1598"/>
                  </a:cubicBezTo>
                  <a:cubicBezTo>
                    <a:pt x="5005" y="1883"/>
                    <a:pt x="5068" y="2231"/>
                    <a:pt x="5005" y="2675"/>
                  </a:cubicBezTo>
                  <a:cubicBezTo>
                    <a:pt x="4783" y="3498"/>
                    <a:pt x="3896" y="4385"/>
                    <a:pt x="3295" y="4543"/>
                  </a:cubicBezTo>
                  <a:cubicBezTo>
                    <a:pt x="3121" y="4598"/>
                    <a:pt x="2946" y="4623"/>
                    <a:pt x="2771" y="4623"/>
                  </a:cubicBezTo>
                  <a:cubicBezTo>
                    <a:pt x="2339" y="4623"/>
                    <a:pt x="1914" y="4465"/>
                    <a:pt x="1553" y="4195"/>
                  </a:cubicBezTo>
                  <a:cubicBezTo>
                    <a:pt x="1078" y="3783"/>
                    <a:pt x="793" y="3150"/>
                    <a:pt x="888" y="2548"/>
                  </a:cubicBezTo>
                  <a:cubicBezTo>
                    <a:pt x="983" y="1534"/>
                    <a:pt x="1774" y="711"/>
                    <a:pt x="2788" y="584"/>
                  </a:cubicBezTo>
                  <a:close/>
                  <a:moveTo>
                    <a:pt x="3036" y="1"/>
                  </a:moveTo>
                  <a:cubicBezTo>
                    <a:pt x="2661" y="1"/>
                    <a:pt x="2285" y="76"/>
                    <a:pt x="1933" y="236"/>
                  </a:cubicBezTo>
                  <a:cubicBezTo>
                    <a:pt x="729" y="774"/>
                    <a:pt x="1" y="2326"/>
                    <a:pt x="476" y="3625"/>
                  </a:cubicBezTo>
                  <a:cubicBezTo>
                    <a:pt x="837" y="4594"/>
                    <a:pt x="1872" y="5211"/>
                    <a:pt x="2885" y="5211"/>
                  </a:cubicBezTo>
                  <a:cubicBezTo>
                    <a:pt x="3294" y="5211"/>
                    <a:pt x="3699" y="5110"/>
                    <a:pt x="4055" y="4891"/>
                  </a:cubicBezTo>
                  <a:cubicBezTo>
                    <a:pt x="4910" y="4353"/>
                    <a:pt x="5986" y="2928"/>
                    <a:pt x="5575" y="1851"/>
                  </a:cubicBezTo>
                  <a:cubicBezTo>
                    <a:pt x="5638" y="1851"/>
                    <a:pt x="5670" y="1756"/>
                    <a:pt x="5670" y="1724"/>
                  </a:cubicBezTo>
                  <a:cubicBezTo>
                    <a:pt x="5244" y="659"/>
                    <a:pt x="4145" y="1"/>
                    <a:pt x="3036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28"/>
            <p:cNvSpPr/>
            <p:nvPr/>
          </p:nvSpPr>
          <p:spPr>
            <a:xfrm>
              <a:off x="8160766" y="2518885"/>
              <a:ext cx="42822" cy="66082"/>
            </a:xfrm>
            <a:custGeom>
              <a:avLst/>
              <a:gdLst/>
              <a:ahLst/>
              <a:cxnLst/>
              <a:rect l="l" t="t" r="r" b="b"/>
              <a:pathLst>
                <a:path w="1331" h="2054" extrusionOk="0">
                  <a:moveTo>
                    <a:pt x="861" y="1"/>
                  </a:moveTo>
                  <a:cubicBezTo>
                    <a:pt x="835" y="1"/>
                    <a:pt x="811" y="8"/>
                    <a:pt x="793" y="27"/>
                  </a:cubicBezTo>
                  <a:cubicBezTo>
                    <a:pt x="666" y="90"/>
                    <a:pt x="666" y="217"/>
                    <a:pt x="698" y="280"/>
                  </a:cubicBezTo>
                  <a:cubicBezTo>
                    <a:pt x="824" y="470"/>
                    <a:pt x="824" y="755"/>
                    <a:pt x="729" y="1040"/>
                  </a:cubicBezTo>
                  <a:cubicBezTo>
                    <a:pt x="666" y="1262"/>
                    <a:pt x="476" y="1420"/>
                    <a:pt x="223" y="1515"/>
                  </a:cubicBezTo>
                  <a:cubicBezTo>
                    <a:pt x="96" y="1547"/>
                    <a:pt x="64" y="1642"/>
                    <a:pt x="33" y="1705"/>
                  </a:cubicBezTo>
                  <a:cubicBezTo>
                    <a:pt x="1" y="1832"/>
                    <a:pt x="33" y="1959"/>
                    <a:pt x="96" y="1990"/>
                  </a:cubicBezTo>
                  <a:cubicBezTo>
                    <a:pt x="159" y="2022"/>
                    <a:pt x="223" y="2054"/>
                    <a:pt x="254" y="2054"/>
                  </a:cubicBezTo>
                  <a:lnTo>
                    <a:pt x="349" y="2054"/>
                  </a:lnTo>
                  <a:cubicBezTo>
                    <a:pt x="729" y="1895"/>
                    <a:pt x="1046" y="1579"/>
                    <a:pt x="1173" y="1198"/>
                  </a:cubicBezTo>
                  <a:cubicBezTo>
                    <a:pt x="1331" y="787"/>
                    <a:pt x="1299" y="407"/>
                    <a:pt x="1046" y="90"/>
                  </a:cubicBezTo>
                  <a:cubicBezTo>
                    <a:pt x="1001" y="45"/>
                    <a:pt x="925" y="1"/>
                    <a:pt x="861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28"/>
            <p:cNvSpPr/>
            <p:nvPr/>
          </p:nvSpPr>
          <p:spPr>
            <a:xfrm>
              <a:off x="8095585" y="2008247"/>
              <a:ext cx="189528" cy="170418"/>
            </a:xfrm>
            <a:custGeom>
              <a:avLst/>
              <a:gdLst/>
              <a:ahLst/>
              <a:cxnLst/>
              <a:rect l="l" t="t" r="r" b="b"/>
              <a:pathLst>
                <a:path w="5891" h="5297" extrusionOk="0">
                  <a:moveTo>
                    <a:pt x="4361" y="1221"/>
                  </a:moveTo>
                  <a:cubicBezTo>
                    <a:pt x="4395" y="1221"/>
                    <a:pt x="4432" y="1235"/>
                    <a:pt x="4465" y="1268"/>
                  </a:cubicBezTo>
                  <a:cubicBezTo>
                    <a:pt x="5099" y="1996"/>
                    <a:pt x="5067" y="3358"/>
                    <a:pt x="4149" y="3896"/>
                  </a:cubicBezTo>
                  <a:cubicBezTo>
                    <a:pt x="4122" y="3912"/>
                    <a:pt x="4095" y="3919"/>
                    <a:pt x="4069" y="3919"/>
                  </a:cubicBezTo>
                  <a:cubicBezTo>
                    <a:pt x="3937" y="3919"/>
                    <a:pt x="3827" y="3743"/>
                    <a:pt x="3959" y="3611"/>
                  </a:cubicBezTo>
                  <a:cubicBezTo>
                    <a:pt x="4592" y="3010"/>
                    <a:pt x="4814" y="2154"/>
                    <a:pt x="4275" y="1426"/>
                  </a:cubicBezTo>
                  <a:cubicBezTo>
                    <a:pt x="4182" y="1332"/>
                    <a:pt x="4261" y="1221"/>
                    <a:pt x="4361" y="1221"/>
                  </a:cubicBezTo>
                  <a:close/>
                  <a:moveTo>
                    <a:pt x="4022" y="1"/>
                  </a:moveTo>
                  <a:cubicBezTo>
                    <a:pt x="3998" y="72"/>
                    <a:pt x="3939" y="108"/>
                    <a:pt x="3884" y="108"/>
                  </a:cubicBezTo>
                  <a:cubicBezTo>
                    <a:pt x="3866" y="108"/>
                    <a:pt x="3848" y="104"/>
                    <a:pt x="3832" y="96"/>
                  </a:cubicBezTo>
                  <a:cubicBezTo>
                    <a:pt x="3600" y="44"/>
                    <a:pt x="3361" y="19"/>
                    <a:pt x="3122" y="19"/>
                  </a:cubicBezTo>
                  <a:cubicBezTo>
                    <a:pt x="1894" y="19"/>
                    <a:pt x="666" y="692"/>
                    <a:pt x="348" y="1964"/>
                  </a:cubicBezTo>
                  <a:cubicBezTo>
                    <a:pt x="0" y="3295"/>
                    <a:pt x="855" y="4878"/>
                    <a:pt x="2249" y="5226"/>
                  </a:cubicBezTo>
                  <a:cubicBezTo>
                    <a:pt x="2438" y="5274"/>
                    <a:pt x="2632" y="5296"/>
                    <a:pt x="2828" y="5296"/>
                  </a:cubicBezTo>
                  <a:cubicBezTo>
                    <a:pt x="3944" y="5296"/>
                    <a:pt x="5097" y="4562"/>
                    <a:pt x="5447" y="3485"/>
                  </a:cubicBezTo>
                  <a:cubicBezTo>
                    <a:pt x="5890" y="2186"/>
                    <a:pt x="5194" y="793"/>
                    <a:pt x="4085" y="96"/>
                  </a:cubicBezTo>
                  <a:cubicBezTo>
                    <a:pt x="4085" y="64"/>
                    <a:pt x="4022" y="64"/>
                    <a:pt x="4022" y="1"/>
                  </a:cubicBezTo>
                  <a:close/>
                </a:path>
              </a:pathLst>
            </a:custGeom>
            <a:solidFill>
              <a:srgbClr val="79C8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28"/>
            <p:cNvSpPr/>
            <p:nvPr/>
          </p:nvSpPr>
          <p:spPr>
            <a:xfrm>
              <a:off x="8522478" y="2760048"/>
              <a:ext cx="63187" cy="37867"/>
            </a:xfrm>
            <a:custGeom>
              <a:avLst/>
              <a:gdLst/>
              <a:ahLst/>
              <a:cxnLst/>
              <a:rect l="l" t="t" r="r" b="b"/>
              <a:pathLst>
                <a:path w="1964" h="1177" extrusionOk="0">
                  <a:moveTo>
                    <a:pt x="569" y="1"/>
                  </a:moveTo>
                  <a:cubicBezTo>
                    <a:pt x="428" y="1"/>
                    <a:pt x="289" y="22"/>
                    <a:pt x="159" y="68"/>
                  </a:cubicBezTo>
                  <a:cubicBezTo>
                    <a:pt x="32" y="100"/>
                    <a:pt x="0" y="226"/>
                    <a:pt x="0" y="353"/>
                  </a:cubicBezTo>
                  <a:cubicBezTo>
                    <a:pt x="0" y="480"/>
                    <a:pt x="95" y="511"/>
                    <a:pt x="222" y="511"/>
                  </a:cubicBezTo>
                  <a:cubicBezTo>
                    <a:pt x="296" y="501"/>
                    <a:pt x="370" y="496"/>
                    <a:pt x="442" y="496"/>
                  </a:cubicBezTo>
                  <a:cubicBezTo>
                    <a:pt x="832" y="496"/>
                    <a:pt x="1185" y="649"/>
                    <a:pt x="1425" y="1050"/>
                  </a:cubicBezTo>
                  <a:cubicBezTo>
                    <a:pt x="1457" y="1145"/>
                    <a:pt x="1521" y="1176"/>
                    <a:pt x="1647" y="1176"/>
                  </a:cubicBezTo>
                  <a:cubicBezTo>
                    <a:pt x="1679" y="1176"/>
                    <a:pt x="1742" y="1176"/>
                    <a:pt x="1774" y="1145"/>
                  </a:cubicBezTo>
                  <a:cubicBezTo>
                    <a:pt x="1901" y="1113"/>
                    <a:pt x="1964" y="955"/>
                    <a:pt x="1901" y="796"/>
                  </a:cubicBezTo>
                  <a:cubicBezTo>
                    <a:pt x="1674" y="319"/>
                    <a:pt x="1109" y="1"/>
                    <a:pt x="569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28"/>
            <p:cNvSpPr/>
            <p:nvPr/>
          </p:nvSpPr>
          <p:spPr>
            <a:xfrm>
              <a:off x="7775632" y="2788713"/>
              <a:ext cx="49964" cy="42822"/>
            </a:xfrm>
            <a:custGeom>
              <a:avLst/>
              <a:gdLst/>
              <a:ahLst/>
              <a:cxnLst/>
              <a:rect l="l" t="t" r="r" b="b"/>
              <a:pathLst>
                <a:path w="1553" h="1331" extrusionOk="0">
                  <a:moveTo>
                    <a:pt x="1363" y="0"/>
                  </a:moveTo>
                  <a:cubicBezTo>
                    <a:pt x="1236" y="0"/>
                    <a:pt x="1141" y="64"/>
                    <a:pt x="1109" y="222"/>
                  </a:cubicBezTo>
                  <a:cubicBezTo>
                    <a:pt x="1078" y="380"/>
                    <a:pt x="983" y="539"/>
                    <a:pt x="856" y="634"/>
                  </a:cubicBezTo>
                  <a:cubicBezTo>
                    <a:pt x="759" y="730"/>
                    <a:pt x="607" y="772"/>
                    <a:pt x="470" y="772"/>
                  </a:cubicBezTo>
                  <a:cubicBezTo>
                    <a:pt x="428" y="772"/>
                    <a:pt x="387" y="768"/>
                    <a:pt x="349" y="760"/>
                  </a:cubicBezTo>
                  <a:cubicBezTo>
                    <a:pt x="333" y="752"/>
                    <a:pt x="314" y="749"/>
                    <a:pt x="291" y="749"/>
                  </a:cubicBezTo>
                  <a:cubicBezTo>
                    <a:pt x="225" y="749"/>
                    <a:pt x="136" y="784"/>
                    <a:pt x="64" y="855"/>
                  </a:cubicBezTo>
                  <a:cubicBezTo>
                    <a:pt x="1" y="919"/>
                    <a:pt x="1" y="1045"/>
                    <a:pt x="1" y="1109"/>
                  </a:cubicBezTo>
                  <a:cubicBezTo>
                    <a:pt x="33" y="1204"/>
                    <a:pt x="128" y="1267"/>
                    <a:pt x="191" y="1267"/>
                  </a:cubicBezTo>
                  <a:cubicBezTo>
                    <a:pt x="286" y="1267"/>
                    <a:pt x="349" y="1330"/>
                    <a:pt x="381" y="1330"/>
                  </a:cubicBezTo>
                  <a:cubicBezTo>
                    <a:pt x="634" y="1330"/>
                    <a:pt x="856" y="1235"/>
                    <a:pt x="1078" y="1077"/>
                  </a:cubicBezTo>
                  <a:cubicBezTo>
                    <a:pt x="1331" y="887"/>
                    <a:pt x="1521" y="570"/>
                    <a:pt x="1521" y="254"/>
                  </a:cubicBezTo>
                  <a:cubicBezTo>
                    <a:pt x="1553" y="95"/>
                    <a:pt x="1458" y="0"/>
                    <a:pt x="1363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28"/>
            <p:cNvSpPr/>
            <p:nvPr/>
          </p:nvSpPr>
          <p:spPr>
            <a:xfrm>
              <a:off x="7686997" y="1993513"/>
              <a:ext cx="950633" cy="1067998"/>
            </a:xfrm>
            <a:custGeom>
              <a:avLst/>
              <a:gdLst/>
              <a:ahLst/>
              <a:cxnLst/>
              <a:rect l="l" t="t" r="r" b="b"/>
              <a:pathLst>
                <a:path w="29548" h="33196" extrusionOk="0">
                  <a:moveTo>
                    <a:pt x="15772" y="554"/>
                  </a:moveTo>
                  <a:cubicBezTo>
                    <a:pt x="16025" y="554"/>
                    <a:pt x="16247" y="586"/>
                    <a:pt x="16500" y="617"/>
                  </a:cubicBezTo>
                  <a:cubicBezTo>
                    <a:pt x="16564" y="617"/>
                    <a:pt x="16659" y="617"/>
                    <a:pt x="16690" y="586"/>
                  </a:cubicBezTo>
                  <a:cubicBezTo>
                    <a:pt x="17672" y="1219"/>
                    <a:pt x="18464" y="2549"/>
                    <a:pt x="18052" y="3879"/>
                  </a:cubicBezTo>
                  <a:cubicBezTo>
                    <a:pt x="17704" y="4897"/>
                    <a:pt x="16630" y="5598"/>
                    <a:pt x="15541" y="5598"/>
                  </a:cubicBezTo>
                  <a:cubicBezTo>
                    <a:pt x="15343" y="5598"/>
                    <a:pt x="15144" y="5575"/>
                    <a:pt x="14949" y="5526"/>
                  </a:cubicBezTo>
                  <a:cubicBezTo>
                    <a:pt x="14347" y="5368"/>
                    <a:pt x="13808" y="4924"/>
                    <a:pt x="13428" y="4354"/>
                  </a:cubicBezTo>
                  <a:cubicBezTo>
                    <a:pt x="13080" y="3784"/>
                    <a:pt x="12985" y="3024"/>
                    <a:pt x="13143" y="2391"/>
                  </a:cubicBezTo>
                  <a:cubicBezTo>
                    <a:pt x="13460" y="1187"/>
                    <a:pt x="14632" y="554"/>
                    <a:pt x="15772" y="554"/>
                  </a:cubicBezTo>
                  <a:close/>
                  <a:moveTo>
                    <a:pt x="18369" y="4703"/>
                  </a:moveTo>
                  <a:cubicBezTo>
                    <a:pt x="18907" y="6413"/>
                    <a:pt x="19382" y="8091"/>
                    <a:pt x="19699" y="9833"/>
                  </a:cubicBezTo>
                  <a:cubicBezTo>
                    <a:pt x="19541" y="9896"/>
                    <a:pt x="19382" y="9896"/>
                    <a:pt x="19224" y="9928"/>
                  </a:cubicBezTo>
                  <a:cubicBezTo>
                    <a:pt x="17640" y="10245"/>
                    <a:pt x="16025" y="10751"/>
                    <a:pt x="14505" y="11385"/>
                  </a:cubicBezTo>
                  <a:cubicBezTo>
                    <a:pt x="13492" y="10910"/>
                    <a:pt x="12193" y="10371"/>
                    <a:pt x="10768" y="9960"/>
                  </a:cubicBezTo>
                  <a:cubicBezTo>
                    <a:pt x="11307" y="8155"/>
                    <a:pt x="12067" y="6413"/>
                    <a:pt x="12985" y="4703"/>
                  </a:cubicBezTo>
                  <a:cubicBezTo>
                    <a:pt x="13365" y="5368"/>
                    <a:pt x="13967" y="5874"/>
                    <a:pt x="14727" y="6128"/>
                  </a:cubicBezTo>
                  <a:cubicBezTo>
                    <a:pt x="14988" y="6202"/>
                    <a:pt x="15258" y="6238"/>
                    <a:pt x="15529" y="6238"/>
                  </a:cubicBezTo>
                  <a:cubicBezTo>
                    <a:pt x="16636" y="6238"/>
                    <a:pt x="17758" y="5644"/>
                    <a:pt x="18369" y="4703"/>
                  </a:cubicBezTo>
                  <a:close/>
                  <a:moveTo>
                    <a:pt x="10547" y="10466"/>
                  </a:moveTo>
                  <a:cubicBezTo>
                    <a:pt x="11655" y="10815"/>
                    <a:pt x="12732" y="11226"/>
                    <a:pt x="13777" y="11701"/>
                  </a:cubicBezTo>
                  <a:cubicBezTo>
                    <a:pt x="13143" y="11986"/>
                    <a:pt x="12510" y="12303"/>
                    <a:pt x="11908" y="12620"/>
                  </a:cubicBezTo>
                  <a:cubicBezTo>
                    <a:pt x="11180" y="12968"/>
                    <a:pt x="10483" y="13412"/>
                    <a:pt x="9755" y="13855"/>
                  </a:cubicBezTo>
                  <a:cubicBezTo>
                    <a:pt x="9913" y="12746"/>
                    <a:pt x="10198" y="11638"/>
                    <a:pt x="10547" y="10466"/>
                  </a:cubicBezTo>
                  <a:close/>
                  <a:moveTo>
                    <a:pt x="19826" y="10371"/>
                  </a:moveTo>
                  <a:cubicBezTo>
                    <a:pt x="20047" y="11955"/>
                    <a:pt x="20269" y="13538"/>
                    <a:pt x="20364" y="15122"/>
                  </a:cubicBezTo>
                  <a:cubicBezTo>
                    <a:pt x="18781" y="13792"/>
                    <a:pt x="17039" y="12651"/>
                    <a:pt x="15202" y="11733"/>
                  </a:cubicBezTo>
                  <a:cubicBezTo>
                    <a:pt x="15772" y="11511"/>
                    <a:pt x="16374" y="11321"/>
                    <a:pt x="16975" y="11100"/>
                  </a:cubicBezTo>
                  <a:cubicBezTo>
                    <a:pt x="17767" y="10878"/>
                    <a:pt x="18781" y="10530"/>
                    <a:pt x="19826" y="10371"/>
                  </a:cubicBezTo>
                  <a:close/>
                  <a:moveTo>
                    <a:pt x="20709" y="10272"/>
                  </a:moveTo>
                  <a:cubicBezTo>
                    <a:pt x="21653" y="10272"/>
                    <a:pt x="22549" y="10431"/>
                    <a:pt x="23183" y="11036"/>
                  </a:cubicBezTo>
                  <a:cubicBezTo>
                    <a:pt x="25083" y="12778"/>
                    <a:pt x="23721" y="15280"/>
                    <a:pt x="22327" y="16863"/>
                  </a:cubicBezTo>
                  <a:cubicBezTo>
                    <a:pt x="21916" y="16452"/>
                    <a:pt x="21472" y="16072"/>
                    <a:pt x="21061" y="15660"/>
                  </a:cubicBezTo>
                  <a:cubicBezTo>
                    <a:pt x="20966" y="13855"/>
                    <a:pt x="20776" y="12050"/>
                    <a:pt x="20427" y="10276"/>
                  </a:cubicBezTo>
                  <a:cubicBezTo>
                    <a:pt x="20522" y="10273"/>
                    <a:pt x="20616" y="10272"/>
                    <a:pt x="20709" y="10272"/>
                  </a:cubicBezTo>
                  <a:close/>
                  <a:moveTo>
                    <a:pt x="21092" y="16642"/>
                  </a:moveTo>
                  <a:cubicBezTo>
                    <a:pt x="21377" y="16863"/>
                    <a:pt x="21599" y="17085"/>
                    <a:pt x="21884" y="17370"/>
                  </a:cubicBezTo>
                  <a:lnTo>
                    <a:pt x="21789" y="17433"/>
                  </a:lnTo>
                  <a:cubicBezTo>
                    <a:pt x="21567" y="17655"/>
                    <a:pt x="21314" y="17845"/>
                    <a:pt x="21092" y="18067"/>
                  </a:cubicBezTo>
                  <a:lnTo>
                    <a:pt x="21092" y="16642"/>
                  </a:lnTo>
                  <a:close/>
                  <a:moveTo>
                    <a:pt x="7088" y="9950"/>
                  </a:moveTo>
                  <a:cubicBezTo>
                    <a:pt x="8027" y="9950"/>
                    <a:pt x="9018" y="10112"/>
                    <a:pt x="10008" y="10371"/>
                  </a:cubicBezTo>
                  <a:cubicBezTo>
                    <a:pt x="9596" y="11670"/>
                    <a:pt x="9280" y="12968"/>
                    <a:pt x="9090" y="14330"/>
                  </a:cubicBezTo>
                  <a:cubicBezTo>
                    <a:pt x="7380" y="15438"/>
                    <a:pt x="5765" y="16768"/>
                    <a:pt x="4371" y="18289"/>
                  </a:cubicBezTo>
                  <a:cubicBezTo>
                    <a:pt x="2408" y="16325"/>
                    <a:pt x="1268" y="14077"/>
                    <a:pt x="2788" y="11955"/>
                  </a:cubicBezTo>
                  <a:cubicBezTo>
                    <a:pt x="3849" y="10485"/>
                    <a:pt x="5384" y="9950"/>
                    <a:pt x="7088" y="9950"/>
                  </a:cubicBezTo>
                  <a:close/>
                  <a:moveTo>
                    <a:pt x="8963" y="15122"/>
                  </a:moveTo>
                  <a:lnTo>
                    <a:pt x="8963" y="15122"/>
                  </a:lnTo>
                  <a:cubicBezTo>
                    <a:pt x="8773" y="16642"/>
                    <a:pt x="8710" y="18225"/>
                    <a:pt x="8773" y="19872"/>
                  </a:cubicBezTo>
                  <a:cubicBezTo>
                    <a:pt x="8805" y="20442"/>
                    <a:pt x="8868" y="21075"/>
                    <a:pt x="8900" y="21677"/>
                  </a:cubicBezTo>
                  <a:cubicBezTo>
                    <a:pt x="7601" y="20854"/>
                    <a:pt x="6081" y="19809"/>
                    <a:pt x="4814" y="18669"/>
                  </a:cubicBezTo>
                  <a:cubicBezTo>
                    <a:pt x="6050" y="17338"/>
                    <a:pt x="7506" y="16135"/>
                    <a:pt x="8963" y="15122"/>
                  </a:cubicBezTo>
                  <a:close/>
                  <a:moveTo>
                    <a:pt x="14410" y="12050"/>
                  </a:moveTo>
                  <a:cubicBezTo>
                    <a:pt x="15202" y="12461"/>
                    <a:pt x="15867" y="12841"/>
                    <a:pt x="16469" y="13190"/>
                  </a:cubicBezTo>
                  <a:cubicBezTo>
                    <a:pt x="17894" y="14013"/>
                    <a:pt x="19192" y="14963"/>
                    <a:pt x="20364" y="16008"/>
                  </a:cubicBezTo>
                  <a:cubicBezTo>
                    <a:pt x="20427" y="16895"/>
                    <a:pt x="20427" y="17719"/>
                    <a:pt x="20427" y="18605"/>
                  </a:cubicBezTo>
                  <a:cubicBezTo>
                    <a:pt x="19256" y="19555"/>
                    <a:pt x="17989" y="20410"/>
                    <a:pt x="16722" y="21202"/>
                  </a:cubicBezTo>
                  <a:cubicBezTo>
                    <a:pt x="15265" y="22120"/>
                    <a:pt x="13713" y="22912"/>
                    <a:pt x="12130" y="23609"/>
                  </a:cubicBezTo>
                  <a:cubicBezTo>
                    <a:pt x="11813" y="23419"/>
                    <a:pt x="11497" y="23261"/>
                    <a:pt x="11148" y="23071"/>
                  </a:cubicBezTo>
                  <a:cubicBezTo>
                    <a:pt x="10673" y="22786"/>
                    <a:pt x="10103" y="22469"/>
                    <a:pt x="9470" y="22089"/>
                  </a:cubicBezTo>
                  <a:cubicBezTo>
                    <a:pt x="9343" y="20600"/>
                    <a:pt x="9280" y="19144"/>
                    <a:pt x="9343" y="17687"/>
                  </a:cubicBezTo>
                  <a:cubicBezTo>
                    <a:pt x="9375" y="16705"/>
                    <a:pt x="9438" y="15660"/>
                    <a:pt x="9596" y="14678"/>
                  </a:cubicBezTo>
                  <a:cubicBezTo>
                    <a:pt x="10072" y="14362"/>
                    <a:pt x="10547" y="14077"/>
                    <a:pt x="10990" y="13792"/>
                  </a:cubicBezTo>
                  <a:cubicBezTo>
                    <a:pt x="12098" y="13127"/>
                    <a:pt x="13238" y="12588"/>
                    <a:pt x="14410" y="12050"/>
                  </a:cubicBezTo>
                  <a:close/>
                  <a:moveTo>
                    <a:pt x="9596" y="22817"/>
                  </a:moveTo>
                  <a:cubicBezTo>
                    <a:pt x="9660" y="22817"/>
                    <a:pt x="9660" y="22881"/>
                    <a:pt x="9691" y="22881"/>
                  </a:cubicBezTo>
                  <a:cubicBezTo>
                    <a:pt x="10230" y="23229"/>
                    <a:pt x="10832" y="23577"/>
                    <a:pt x="11433" y="23894"/>
                  </a:cubicBezTo>
                  <a:cubicBezTo>
                    <a:pt x="10927" y="24084"/>
                    <a:pt x="10452" y="24306"/>
                    <a:pt x="9913" y="24496"/>
                  </a:cubicBezTo>
                  <a:cubicBezTo>
                    <a:pt x="9818" y="23926"/>
                    <a:pt x="9691" y="23387"/>
                    <a:pt x="9596" y="22817"/>
                  </a:cubicBezTo>
                  <a:close/>
                  <a:moveTo>
                    <a:pt x="4434" y="19144"/>
                  </a:moveTo>
                  <a:cubicBezTo>
                    <a:pt x="5891" y="20505"/>
                    <a:pt x="7665" y="21614"/>
                    <a:pt x="8963" y="22437"/>
                  </a:cubicBezTo>
                  <a:cubicBezTo>
                    <a:pt x="9058" y="23197"/>
                    <a:pt x="9185" y="23957"/>
                    <a:pt x="9343" y="24686"/>
                  </a:cubicBezTo>
                  <a:cubicBezTo>
                    <a:pt x="7950" y="25161"/>
                    <a:pt x="6556" y="25572"/>
                    <a:pt x="5099" y="25889"/>
                  </a:cubicBezTo>
                  <a:cubicBezTo>
                    <a:pt x="5321" y="25192"/>
                    <a:pt x="5289" y="24401"/>
                    <a:pt x="4909" y="23831"/>
                  </a:cubicBezTo>
                  <a:cubicBezTo>
                    <a:pt x="4846" y="23746"/>
                    <a:pt x="4769" y="23718"/>
                    <a:pt x="4705" y="23718"/>
                  </a:cubicBezTo>
                  <a:cubicBezTo>
                    <a:pt x="4674" y="23718"/>
                    <a:pt x="4646" y="23725"/>
                    <a:pt x="4624" y="23736"/>
                  </a:cubicBezTo>
                  <a:cubicBezTo>
                    <a:pt x="4370" y="22887"/>
                    <a:pt x="3485" y="22317"/>
                    <a:pt x="2599" y="22317"/>
                  </a:cubicBezTo>
                  <a:cubicBezTo>
                    <a:pt x="2493" y="22317"/>
                    <a:pt x="2386" y="22325"/>
                    <a:pt x="2281" y="22342"/>
                  </a:cubicBezTo>
                  <a:cubicBezTo>
                    <a:pt x="2851" y="21202"/>
                    <a:pt x="3579" y="20125"/>
                    <a:pt x="4434" y="19144"/>
                  </a:cubicBezTo>
                  <a:close/>
                  <a:moveTo>
                    <a:pt x="20427" y="19302"/>
                  </a:moveTo>
                  <a:lnTo>
                    <a:pt x="20427" y="19492"/>
                  </a:lnTo>
                  <a:cubicBezTo>
                    <a:pt x="20301" y="21804"/>
                    <a:pt x="20047" y="24147"/>
                    <a:pt x="19477" y="26396"/>
                  </a:cubicBezTo>
                  <a:cubicBezTo>
                    <a:pt x="17134" y="25984"/>
                    <a:pt x="14917" y="25097"/>
                    <a:pt x="12763" y="23926"/>
                  </a:cubicBezTo>
                  <a:cubicBezTo>
                    <a:pt x="15297" y="22786"/>
                    <a:pt x="17767" y="21360"/>
                    <a:pt x="19984" y="19619"/>
                  </a:cubicBezTo>
                  <a:cubicBezTo>
                    <a:pt x="20111" y="19492"/>
                    <a:pt x="20269" y="19429"/>
                    <a:pt x="20427" y="19302"/>
                  </a:cubicBezTo>
                  <a:close/>
                  <a:moveTo>
                    <a:pt x="22264" y="17750"/>
                  </a:moveTo>
                  <a:cubicBezTo>
                    <a:pt x="23816" y="19334"/>
                    <a:pt x="25209" y="21139"/>
                    <a:pt x="26444" y="23071"/>
                  </a:cubicBezTo>
                  <a:cubicBezTo>
                    <a:pt x="24798" y="23134"/>
                    <a:pt x="23056" y="24686"/>
                    <a:pt x="23784" y="26522"/>
                  </a:cubicBezTo>
                  <a:cubicBezTo>
                    <a:pt x="23201" y="26597"/>
                    <a:pt x="22617" y="26630"/>
                    <a:pt x="22040" y="26630"/>
                  </a:cubicBezTo>
                  <a:cubicBezTo>
                    <a:pt x="21396" y="26630"/>
                    <a:pt x="20760" y="26589"/>
                    <a:pt x="20142" y="26522"/>
                  </a:cubicBezTo>
                  <a:cubicBezTo>
                    <a:pt x="20459" y="25256"/>
                    <a:pt x="20617" y="23926"/>
                    <a:pt x="20807" y="22722"/>
                  </a:cubicBezTo>
                  <a:cubicBezTo>
                    <a:pt x="20966" y="21392"/>
                    <a:pt x="21092" y="20094"/>
                    <a:pt x="21124" y="18827"/>
                  </a:cubicBezTo>
                  <a:cubicBezTo>
                    <a:pt x="21472" y="18510"/>
                    <a:pt x="21884" y="18162"/>
                    <a:pt x="22264" y="17750"/>
                  </a:cubicBezTo>
                  <a:close/>
                  <a:moveTo>
                    <a:pt x="2634" y="22840"/>
                  </a:moveTo>
                  <a:cubicBezTo>
                    <a:pt x="2864" y="22840"/>
                    <a:pt x="3100" y="22889"/>
                    <a:pt x="3326" y="22976"/>
                  </a:cubicBezTo>
                  <a:cubicBezTo>
                    <a:pt x="3801" y="23229"/>
                    <a:pt x="4181" y="23672"/>
                    <a:pt x="4339" y="24179"/>
                  </a:cubicBezTo>
                  <a:cubicBezTo>
                    <a:pt x="4339" y="24211"/>
                    <a:pt x="4371" y="24306"/>
                    <a:pt x="4466" y="24306"/>
                  </a:cubicBezTo>
                  <a:cubicBezTo>
                    <a:pt x="4498" y="24306"/>
                    <a:pt x="4498" y="24306"/>
                    <a:pt x="4529" y="24337"/>
                  </a:cubicBezTo>
                  <a:cubicBezTo>
                    <a:pt x="4846" y="25256"/>
                    <a:pt x="4498" y="26237"/>
                    <a:pt x="3674" y="26617"/>
                  </a:cubicBezTo>
                  <a:cubicBezTo>
                    <a:pt x="3445" y="26732"/>
                    <a:pt x="3206" y="26783"/>
                    <a:pt x="2971" y="26783"/>
                  </a:cubicBezTo>
                  <a:cubicBezTo>
                    <a:pt x="2299" y="26783"/>
                    <a:pt x="1651" y="26365"/>
                    <a:pt x="1299" y="25826"/>
                  </a:cubicBezTo>
                  <a:cubicBezTo>
                    <a:pt x="729" y="25002"/>
                    <a:pt x="887" y="23831"/>
                    <a:pt x="1648" y="23229"/>
                  </a:cubicBezTo>
                  <a:cubicBezTo>
                    <a:pt x="1679" y="23239"/>
                    <a:pt x="1707" y="23243"/>
                    <a:pt x="1734" y="23243"/>
                  </a:cubicBezTo>
                  <a:cubicBezTo>
                    <a:pt x="1788" y="23243"/>
                    <a:pt x="1838" y="23229"/>
                    <a:pt x="1901" y="23229"/>
                  </a:cubicBezTo>
                  <a:cubicBezTo>
                    <a:pt x="1964" y="23197"/>
                    <a:pt x="2059" y="23102"/>
                    <a:pt x="2091" y="23039"/>
                  </a:cubicBezTo>
                  <a:lnTo>
                    <a:pt x="2091" y="22976"/>
                  </a:lnTo>
                  <a:lnTo>
                    <a:pt x="2091" y="22944"/>
                  </a:lnTo>
                  <a:cubicBezTo>
                    <a:pt x="2262" y="22873"/>
                    <a:pt x="2446" y="22840"/>
                    <a:pt x="2634" y="22840"/>
                  </a:cubicBezTo>
                  <a:close/>
                  <a:moveTo>
                    <a:pt x="26444" y="23577"/>
                  </a:moveTo>
                  <a:cubicBezTo>
                    <a:pt x="27078" y="23577"/>
                    <a:pt x="27711" y="23862"/>
                    <a:pt x="28123" y="24401"/>
                  </a:cubicBezTo>
                  <a:cubicBezTo>
                    <a:pt x="28598" y="25477"/>
                    <a:pt x="28535" y="26902"/>
                    <a:pt x="27394" y="27568"/>
                  </a:cubicBezTo>
                  <a:cubicBezTo>
                    <a:pt x="27087" y="27744"/>
                    <a:pt x="26764" y="27823"/>
                    <a:pt x="26446" y="27823"/>
                  </a:cubicBezTo>
                  <a:cubicBezTo>
                    <a:pt x="25681" y="27823"/>
                    <a:pt x="24947" y="27370"/>
                    <a:pt x="24544" y="26744"/>
                  </a:cubicBezTo>
                  <a:cubicBezTo>
                    <a:pt x="23943" y="25794"/>
                    <a:pt x="24164" y="24654"/>
                    <a:pt x="25114" y="24021"/>
                  </a:cubicBezTo>
                  <a:cubicBezTo>
                    <a:pt x="25526" y="23736"/>
                    <a:pt x="26001" y="23577"/>
                    <a:pt x="26444" y="23577"/>
                  </a:cubicBezTo>
                  <a:close/>
                  <a:moveTo>
                    <a:pt x="12067" y="24242"/>
                  </a:moveTo>
                  <a:cubicBezTo>
                    <a:pt x="14347" y="25509"/>
                    <a:pt x="16785" y="26522"/>
                    <a:pt x="19319" y="26997"/>
                  </a:cubicBezTo>
                  <a:cubicBezTo>
                    <a:pt x="19319" y="27061"/>
                    <a:pt x="19256" y="27156"/>
                    <a:pt x="19256" y="27219"/>
                  </a:cubicBezTo>
                  <a:cubicBezTo>
                    <a:pt x="18667" y="29195"/>
                    <a:pt x="16751" y="32604"/>
                    <a:pt x="14610" y="32604"/>
                  </a:cubicBezTo>
                  <a:cubicBezTo>
                    <a:pt x="13869" y="32604"/>
                    <a:pt x="13101" y="32196"/>
                    <a:pt x="12352" y="31178"/>
                  </a:cubicBezTo>
                  <a:cubicBezTo>
                    <a:pt x="11117" y="29531"/>
                    <a:pt x="10483" y="27092"/>
                    <a:pt x="10040" y="25034"/>
                  </a:cubicBezTo>
                  <a:cubicBezTo>
                    <a:pt x="10705" y="24812"/>
                    <a:pt x="11402" y="24527"/>
                    <a:pt x="12067" y="24242"/>
                  </a:cubicBezTo>
                  <a:close/>
                  <a:moveTo>
                    <a:pt x="15702" y="0"/>
                  </a:moveTo>
                  <a:cubicBezTo>
                    <a:pt x="14371" y="0"/>
                    <a:pt x="13041" y="835"/>
                    <a:pt x="12605" y="2169"/>
                  </a:cubicBezTo>
                  <a:cubicBezTo>
                    <a:pt x="12383" y="2897"/>
                    <a:pt x="12447" y="3626"/>
                    <a:pt x="12732" y="4354"/>
                  </a:cubicBezTo>
                  <a:cubicBezTo>
                    <a:pt x="11655" y="6096"/>
                    <a:pt x="10832" y="7996"/>
                    <a:pt x="10167" y="9896"/>
                  </a:cubicBezTo>
                  <a:cubicBezTo>
                    <a:pt x="9076" y="9624"/>
                    <a:pt x="7943" y="9445"/>
                    <a:pt x="6865" y="9445"/>
                  </a:cubicBezTo>
                  <a:cubicBezTo>
                    <a:pt x="4686" y="9445"/>
                    <a:pt x="2727" y="10174"/>
                    <a:pt x="1774" y="12335"/>
                  </a:cubicBezTo>
                  <a:cubicBezTo>
                    <a:pt x="729" y="14678"/>
                    <a:pt x="2059" y="16895"/>
                    <a:pt x="3959" y="18764"/>
                  </a:cubicBezTo>
                  <a:cubicBezTo>
                    <a:pt x="2946" y="19904"/>
                    <a:pt x="2154" y="21170"/>
                    <a:pt x="1616" y="22564"/>
                  </a:cubicBezTo>
                  <a:cubicBezTo>
                    <a:pt x="476" y="23166"/>
                    <a:pt x="1" y="24654"/>
                    <a:pt x="507" y="25857"/>
                  </a:cubicBezTo>
                  <a:cubicBezTo>
                    <a:pt x="919" y="26752"/>
                    <a:pt x="1903" y="27426"/>
                    <a:pt x="2909" y="27426"/>
                  </a:cubicBezTo>
                  <a:cubicBezTo>
                    <a:pt x="3220" y="27426"/>
                    <a:pt x="3534" y="27361"/>
                    <a:pt x="3833" y="27219"/>
                  </a:cubicBezTo>
                  <a:cubicBezTo>
                    <a:pt x="4276" y="27029"/>
                    <a:pt x="4624" y="26712"/>
                    <a:pt x="4846" y="26332"/>
                  </a:cubicBezTo>
                  <a:cubicBezTo>
                    <a:pt x="4909" y="26427"/>
                    <a:pt x="5004" y="26491"/>
                    <a:pt x="5163" y="26491"/>
                  </a:cubicBezTo>
                  <a:cubicBezTo>
                    <a:pt x="6651" y="26174"/>
                    <a:pt x="8076" y="25762"/>
                    <a:pt x="9438" y="25287"/>
                  </a:cubicBezTo>
                  <a:cubicBezTo>
                    <a:pt x="9596" y="26016"/>
                    <a:pt x="9818" y="26712"/>
                    <a:pt x="10008" y="27441"/>
                  </a:cubicBezTo>
                  <a:cubicBezTo>
                    <a:pt x="10610" y="29373"/>
                    <a:pt x="11433" y="32350"/>
                    <a:pt x="13618" y="33046"/>
                  </a:cubicBezTo>
                  <a:cubicBezTo>
                    <a:pt x="13932" y="33149"/>
                    <a:pt x="14242" y="33196"/>
                    <a:pt x="14546" y="33196"/>
                  </a:cubicBezTo>
                  <a:cubicBezTo>
                    <a:pt x="16116" y="33196"/>
                    <a:pt x="17525" y="31945"/>
                    <a:pt x="18400" y="30671"/>
                  </a:cubicBezTo>
                  <a:cubicBezTo>
                    <a:pt x="19097" y="29594"/>
                    <a:pt x="19572" y="28391"/>
                    <a:pt x="19952" y="27124"/>
                  </a:cubicBezTo>
                  <a:cubicBezTo>
                    <a:pt x="20648" y="27211"/>
                    <a:pt x="21364" y="27260"/>
                    <a:pt x="22093" y="27260"/>
                  </a:cubicBezTo>
                  <a:cubicBezTo>
                    <a:pt x="22690" y="27260"/>
                    <a:pt x="23297" y="27227"/>
                    <a:pt x="23911" y="27156"/>
                  </a:cubicBezTo>
                  <a:cubicBezTo>
                    <a:pt x="23943" y="27156"/>
                    <a:pt x="24006" y="27124"/>
                    <a:pt x="24006" y="27124"/>
                  </a:cubicBezTo>
                  <a:cubicBezTo>
                    <a:pt x="24547" y="27913"/>
                    <a:pt x="25472" y="28461"/>
                    <a:pt x="26417" y="28461"/>
                  </a:cubicBezTo>
                  <a:cubicBezTo>
                    <a:pt x="26800" y="28461"/>
                    <a:pt x="27187" y="28370"/>
                    <a:pt x="27553" y="28169"/>
                  </a:cubicBezTo>
                  <a:cubicBezTo>
                    <a:pt x="28883" y="27409"/>
                    <a:pt x="29548" y="25414"/>
                    <a:pt x="28566" y="24147"/>
                  </a:cubicBezTo>
                  <a:cubicBezTo>
                    <a:pt x="28535" y="24052"/>
                    <a:pt x="28440" y="24052"/>
                    <a:pt x="28376" y="24052"/>
                  </a:cubicBezTo>
                  <a:cubicBezTo>
                    <a:pt x="28091" y="23419"/>
                    <a:pt x="27553" y="23071"/>
                    <a:pt x="26919" y="23039"/>
                  </a:cubicBezTo>
                  <a:lnTo>
                    <a:pt x="26919" y="23007"/>
                  </a:lnTo>
                  <a:cubicBezTo>
                    <a:pt x="25748" y="20885"/>
                    <a:pt x="24291" y="18954"/>
                    <a:pt x="22644" y="17243"/>
                  </a:cubicBezTo>
                  <a:cubicBezTo>
                    <a:pt x="24449" y="15280"/>
                    <a:pt x="25811" y="12746"/>
                    <a:pt x="23531" y="10656"/>
                  </a:cubicBezTo>
                  <a:cubicBezTo>
                    <a:pt x="22842" y="9968"/>
                    <a:pt x="21908" y="9731"/>
                    <a:pt x="20974" y="9731"/>
                  </a:cubicBezTo>
                  <a:cubicBezTo>
                    <a:pt x="20748" y="9731"/>
                    <a:pt x="20523" y="9745"/>
                    <a:pt x="20301" y="9770"/>
                  </a:cubicBezTo>
                  <a:cubicBezTo>
                    <a:pt x="19952" y="7964"/>
                    <a:pt x="19477" y="6128"/>
                    <a:pt x="18876" y="4354"/>
                  </a:cubicBezTo>
                  <a:cubicBezTo>
                    <a:pt x="18844" y="4196"/>
                    <a:pt x="18717" y="4101"/>
                    <a:pt x="18559" y="4101"/>
                  </a:cubicBezTo>
                  <a:cubicBezTo>
                    <a:pt x="19066" y="2612"/>
                    <a:pt x="18274" y="871"/>
                    <a:pt x="16817" y="301"/>
                  </a:cubicBezTo>
                  <a:lnTo>
                    <a:pt x="16722" y="301"/>
                  </a:lnTo>
                  <a:lnTo>
                    <a:pt x="16722" y="269"/>
                  </a:lnTo>
                  <a:cubicBezTo>
                    <a:pt x="16722" y="237"/>
                    <a:pt x="16659" y="142"/>
                    <a:pt x="16627" y="142"/>
                  </a:cubicBezTo>
                  <a:cubicBezTo>
                    <a:pt x="16326" y="46"/>
                    <a:pt x="16014" y="0"/>
                    <a:pt x="15702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28"/>
            <p:cNvSpPr/>
            <p:nvPr/>
          </p:nvSpPr>
          <p:spPr>
            <a:xfrm>
              <a:off x="8215812" y="2044280"/>
              <a:ext cx="43819" cy="92399"/>
            </a:xfrm>
            <a:custGeom>
              <a:avLst/>
              <a:gdLst/>
              <a:ahLst/>
              <a:cxnLst/>
              <a:rect l="l" t="t" r="r" b="b"/>
              <a:pathLst>
                <a:path w="1362" h="2872" extrusionOk="0">
                  <a:moveTo>
                    <a:pt x="653" y="1"/>
                  </a:moveTo>
                  <a:cubicBezTo>
                    <a:pt x="602" y="1"/>
                    <a:pt x="551" y="26"/>
                    <a:pt x="507" y="84"/>
                  </a:cubicBezTo>
                  <a:cubicBezTo>
                    <a:pt x="380" y="148"/>
                    <a:pt x="380" y="274"/>
                    <a:pt x="443" y="401"/>
                  </a:cubicBezTo>
                  <a:cubicBezTo>
                    <a:pt x="1013" y="1129"/>
                    <a:pt x="633" y="1985"/>
                    <a:pt x="127" y="2428"/>
                  </a:cubicBezTo>
                  <a:cubicBezTo>
                    <a:pt x="63" y="2491"/>
                    <a:pt x="0" y="2650"/>
                    <a:pt x="95" y="2776"/>
                  </a:cubicBezTo>
                  <a:cubicBezTo>
                    <a:pt x="190" y="2840"/>
                    <a:pt x="253" y="2871"/>
                    <a:pt x="348" y="2871"/>
                  </a:cubicBezTo>
                  <a:cubicBezTo>
                    <a:pt x="380" y="2871"/>
                    <a:pt x="412" y="2871"/>
                    <a:pt x="443" y="2840"/>
                  </a:cubicBezTo>
                  <a:cubicBezTo>
                    <a:pt x="855" y="2618"/>
                    <a:pt x="1140" y="2206"/>
                    <a:pt x="1235" y="1699"/>
                  </a:cubicBezTo>
                  <a:cubicBezTo>
                    <a:pt x="1362" y="1098"/>
                    <a:pt x="1172" y="528"/>
                    <a:pt x="823" y="84"/>
                  </a:cubicBezTo>
                  <a:cubicBezTo>
                    <a:pt x="773" y="34"/>
                    <a:pt x="713" y="1"/>
                    <a:pt x="653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28"/>
            <p:cNvSpPr/>
            <p:nvPr/>
          </p:nvSpPr>
          <p:spPr>
            <a:xfrm>
              <a:off x="831066" y="3152999"/>
              <a:ext cx="153881" cy="134256"/>
            </a:xfrm>
            <a:custGeom>
              <a:avLst/>
              <a:gdLst/>
              <a:ahLst/>
              <a:cxnLst/>
              <a:rect l="l" t="t" r="r" b="b"/>
              <a:pathLst>
                <a:path w="4783" h="4173" extrusionOk="0">
                  <a:moveTo>
                    <a:pt x="3207" y="844"/>
                  </a:moveTo>
                  <a:cubicBezTo>
                    <a:pt x="3226" y="844"/>
                    <a:pt x="3245" y="852"/>
                    <a:pt x="3263" y="870"/>
                  </a:cubicBezTo>
                  <a:cubicBezTo>
                    <a:pt x="3833" y="1313"/>
                    <a:pt x="3833" y="2137"/>
                    <a:pt x="3326" y="2580"/>
                  </a:cubicBezTo>
                  <a:cubicBezTo>
                    <a:pt x="3283" y="2610"/>
                    <a:pt x="3240" y="2623"/>
                    <a:pt x="3200" y="2623"/>
                  </a:cubicBezTo>
                  <a:cubicBezTo>
                    <a:pt x="3033" y="2623"/>
                    <a:pt x="2913" y="2397"/>
                    <a:pt x="3041" y="2295"/>
                  </a:cubicBezTo>
                  <a:cubicBezTo>
                    <a:pt x="3389" y="1978"/>
                    <a:pt x="3421" y="1408"/>
                    <a:pt x="3104" y="1092"/>
                  </a:cubicBezTo>
                  <a:cubicBezTo>
                    <a:pt x="3053" y="989"/>
                    <a:pt x="3127" y="844"/>
                    <a:pt x="3207" y="844"/>
                  </a:cubicBezTo>
                  <a:close/>
                  <a:moveTo>
                    <a:pt x="2038" y="0"/>
                  </a:moveTo>
                  <a:cubicBezTo>
                    <a:pt x="1155" y="0"/>
                    <a:pt x="276" y="508"/>
                    <a:pt x="32" y="1408"/>
                  </a:cubicBezTo>
                  <a:cubicBezTo>
                    <a:pt x="64" y="1440"/>
                    <a:pt x="64" y="1472"/>
                    <a:pt x="96" y="1503"/>
                  </a:cubicBezTo>
                  <a:cubicBezTo>
                    <a:pt x="222" y="1693"/>
                    <a:pt x="96" y="1852"/>
                    <a:pt x="1" y="1915"/>
                  </a:cubicBezTo>
                  <a:cubicBezTo>
                    <a:pt x="1" y="3055"/>
                    <a:pt x="982" y="4100"/>
                    <a:pt x="2122" y="4163"/>
                  </a:cubicBezTo>
                  <a:cubicBezTo>
                    <a:pt x="2186" y="4169"/>
                    <a:pt x="2250" y="4172"/>
                    <a:pt x="2315" y="4172"/>
                  </a:cubicBezTo>
                  <a:cubicBezTo>
                    <a:pt x="3307" y="4172"/>
                    <a:pt x="4351" y="3498"/>
                    <a:pt x="4529" y="2517"/>
                  </a:cubicBezTo>
                  <a:cubicBezTo>
                    <a:pt x="4783" y="1345"/>
                    <a:pt x="4054" y="331"/>
                    <a:pt x="3009" y="15"/>
                  </a:cubicBezTo>
                  <a:cubicBezTo>
                    <a:pt x="3009" y="69"/>
                    <a:pt x="2938" y="148"/>
                    <a:pt x="2858" y="148"/>
                  </a:cubicBezTo>
                  <a:cubicBezTo>
                    <a:pt x="2845" y="148"/>
                    <a:pt x="2832" y="146"/>
                    <a:pt x="2819" y="141"/>
                  </a:cubicBezTo>
                  <a:cubicBezTo>
                    <a:pt x="2570" y="46"/>
                    <a:pt x="2304" y="0"/>
                    <a:pt x="2038" y="0"/>
                  </a:cubicBezTo>
                  <a:close/>
                </a:path>
              </a:pathLst>
            </a:custGeom>
            <a:solidFill>
              <a:srgbClr val="79C8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28"/>
            <p:cNvSpPr/>
            <p:nvPr/>
          </p:nvSpPr>
          <p:spPr>
            <a:xfrm>
              <a:off x="444935" y="2268778"/>
              <a:ext cx="1102423" cy="1035021"/>
            </a:xfrm>
            <a:custGeom>
              <a:avLst/>
              <a:gdLst/>
              <a:ahLst/>
              <a:cxnLst/>
              <a:rect l="l" t="t" r="r" b="b"/>
              <a:pathLst>
                <a:path w="34266" h="32171" extrusionOk="0">
                  <a:moveTo>
                    <a:pt x="3737" y="529"/>
                  </a:moveTo>
                  <a:cubicBezTo>
                    <a:pt x="4769" y="529"/>
                    <a:pt x="5814" y="949"/>
                    <a:pt x="6397" y="1847"/>
                  </a:cubicBezTo>
                  <a:cubicBezTo>
                    <a:pt x="7252" y="3082"/>
                    <a:pt x="6872" y="4919"/>
                    <a:pt x="5732" y="5837"/>
                  </a:cubicBezTo>
                  <a:cubicBezTo>
                    <a:pt x="5242" y="6214"/>
                    <a:pt x="4638" y="6392"/>
                    <a:pt x="4025" y="6392"/>
                  </a:cubicBezTo>
                  <a:cubicBezTo>
                    <a:pt x="3094" y="6392"/>
                    <a:pt x="2144" y="5981"/>
                    <a:pt x="1552" y="5236"/>
                  </a:cubicBezTo>
                  <a:cubicBezTo>
                    <a:pt x="507" y="3905"/>
                    <a:pt x="1013" y="1974"/>
                    <a:pt x="2280" y="960"/>
                  </a:cubicBezTo>
                  <a:cubicBezTo>
                    <a:pt x="2375" y="897"/>
                    <a:pt x="2407" y="802"/>
                    <a:pt x="2375" y="739"/>
                  </a:cubicBezTo>
                  <a:lnTo>
                    <a:pt x="2502" y="739"/>
                  </a:lnTo>
                  <a:cubicBezTo>
                    <a:pt x="2890" y="600"/>
                    <a:pt x="3312" y="529"/>
                    <a:pt x="3737" y="529"/>
                  </a:cubicBezTo>
                  <a:close/>
                  <a:moveTo>
                    <a:pt x="16709" y="2176"/>
                  </a:moveTo>
                  <a:cubicBezTo>
                    <a:pt x="19096" y="2176"/>
                    <a:pt x="20264" y="4835"/>
                    <a:pt x="20617" y="6977"/>
                  </a:cubicBezTo>
                  <a:cubicBezTo>
                    <a:pt x="19983" y="7072"/>
                    <a:pt x="19350" y="7199"/>
                    <a:pt x="18716" y="7294"/>
                  </a:cubicBezTo>
                  <a:cubicBezTo>
                    <a:pt x="17070" y="6154"/>
                    <a:pt x="15360" y="5077"/>
                    <a:pt x="13586" y="4127"/>
                  </a:cubicBezTo>
                  <a:cubicBezTo>
                    <a:pt x="14219" y="3177"/>
                    <a:pt x="15011" y="2449"/>
                    <a:pt x="16120" y="2227"/>
                  </a:cubicBezTo>
                  <a:cubicBezTo>
                    <a:pt x="16324" y="2192"/>
                    <a:pt x="16520" y="2176"/>
                    <a:pt x="16709" y="2176"/>
                  </a:cubicBezTo>
                  <a:close/>
                  <a:moveTo>
                    <a:pt x="20712" y="7706"/>
                  </a:moveTo>
                  <a:lnTo>
                    <a:pt x="20712" y="7832"/>
                  </a:lnTo>
                  <a:cubicBezTo>
                    <a:pt x="20743" y="8181"/>
                    <a:pt x="20743" y="8497"/>
                    <a:pt x="20775" y="8846"/>
                  </a:cubicBezTo>
                  <a:cubicBezTo>
                    <a:pt x="20395" y="8529"/>
                    <a:pt x="19952" y="8212"/>
                    <a:pt x="19508" y="7864"/>
                  </a:cubicBezTo>
                  <a:cubicBezTo>
                    <a:pt x="19920" y="7832"/>
                    <a:pt x="20300" y="7737"/>
                    <a:pt x="20712" y="7706"/>
                  </a:cubicBezTo>
                  <a:close/>
                  <a:moveTo>
                    <a:pt x="13174" y="4761"/>
                  </a:moveTo>
                  <a:cubicBezTo>
                    <a:pt x="14726" y="5616"/>
                    <a:pt x="16278" y="6502"/>
                    <a:pt x="17735" y="7516"/>
                  </a:cubicBezTo>
                  <a:cubicBezTo>
                    <a:pt x="15518" y="8022"/>
                    <a:pt x="13333" y="8782"/>
                    <a:pt x="11243" y="9764"/>
                  </a:cubicBezTo>
                  <a:cubicBezTo>
                    <a:pt x="11433" y="9099"/>
                    <a:pt x="11686" y="8402"/>
                    <a:pt x="11908" y="7769"/>
                  </a:cubicBezTo>
                  <a:cubicBezTo>
                    <a:pt x="12224" y="6914"/>
                    <a:pt x="12636" y="5774"/>
                    <a:pt x="13174" y="4761"/>
                  </a:cubicBezTo>
                  <a:close/>
                  <a:moveTo>
                    <a:pt x="31194" y="6914"/>
                  </a:moveTo>
                  <a:cubicBezTo>
                    <a:pt x="32587" y="7199"/>
                    <a:pt x="33728" y="8339"/>
                    <a:pt x="33538" y="9828"/>
                  </a:cubicBezTo>
                  <a:cubicBezTo>
                    <a:pt x="33331" y="11094"/>
                    <a:pt x="32166" y="11868"/>
                    <a:pt x="30985" y="11868"/>
                  </a:cubicBezTo>
                  <a:cubicBezTo>
                    <a:pt x="30896" y="11868"/>
                    <a:pt x="30808" y="11863"/>
                    <a:pt x="30719" y="11854"/>
                  </a:cubicBezTo>
                  <a:cubicBezTo>
                    <a:pt x="29421" y="11728"/>
                    <a:pt x="28566" y="10683"/>
                    <a:pt x="28661" y="9353"/>
                  </a:cubicBezTo>
                  <a:cubicBezTo>
                    <a:pt x="28692" y="7927"/>
                    <a:pt x="29801" y="6946"/>
                    <a:pt x="31194" y="6914"/>
                  </a:cubicBezTo>
                  <a:close/>
                  <a:moveTo>
                    <a:pt x="7189" y="2195"/>
                  </a:moveTo>
                  <a:cubicBezTo>
                    <a:pt x="9089" y="2860"/>
                    <a:pt x="10926" y="3652"/>
                    <a:pt x="12668" y="4539"/>
                  </a:cubicBezTo>
                  <a:cubicBezTo>
                    <a:pt x="12541" y="4697"/>
                    <a:pt x="12478" y="4856"/>
                    <a:pt x="12383" y="5014"/>
                  </a:cubicBezTo>
                  <a:cubicBezTo>
                    <a:pt x="11559" y="6597"/>
                    <a:pt x="10926" y="8339"/>
                    <a:pt x="10451" y="10144"/>
                  </a:cubicBezTo>
                  <a:cubicBezTo>
                    <a:pt x="9342" y="10714"/>
                    <a:pt x="7949" y="11506"/>
                    <a:pt x="6651" y="12488"/>
                  </a:cubicBezTo>
                  <a:cubicBezTo>
                    <a:pt x="5447" y="10714"/>
                    <a:pt x="4434" y="8846"/>
                    <a:pt x="3547" y="6914"/>
                  </a:cubicBezTo>
                  <a:lnTo>
                    <a:pt x="3547" y="6914"/>
                  </a:lnTo>
                  <a:cubicBezTo>
                    <a:pt x="3730" y="6941"/>
                    <a:pt x="3914" y="6955"/>
                    <a:pt x="4096" y="6955"/>
                  </a:cubicBezTo>
                  <a:cubicBezTo>
                    <a:pt x="4763" y="6955"/>
                    <a:pt x="5413" y="6767"/>
                    <a:pt x="5985" y="6344"/>
                  </a:cubicBezTo>
                  <a:cubicBezTo>
                    <a:pt x="7252" y="5457"/>
                    <a:pt x="7759" y="3620"/>
                    <a:pt x="7189" y="2195"/>
                  </a:cubicBezTo>
                  <a:close/>
                  <a:moveTo>
                    <a:pt x="25238" y="7452"/>
                  </a:moveTo>
                  <a:cubicBezTo>
                    <a:pt x="26411" y="7452"/>
                    <a:pt x="27583" y="7507"/>
                    <a:pt x="28756" y="7611"/>
                  </a:cubicBezTo>
                  <a:cubicBezTo>
                    <a:pt x="27774" y="9099"/>
                    <a:pt x="27964" y="11664"/>
                    <a:pt x="29991" y="12298"/>
                  </a:cubicBezTo>
                  <a:cubicBezTo>
                    <a:pt x="29294" y="13469"/>
                    <a:pt x="28471" y="14515"/>
                    <a:pt x="27520" y="15465"/>
                  </a:cubicBezTo>
                  <a:cubicBezTo>
                    <a:pt x="26602" y="14356"/>
                    <a:pt x="25620" y="13279"/>
                    <a:pt x="24607" y="12298"/>
                  </a:cubicBezTo>
                  <a:cubicBezTo>
                    <a:pt x="23593" y="11253"/>
                    <a:pt x="22517" y="10271"/>
                    <a:pt x="21408" y="9353"/>
                  </a:cubicBezTo>
                  <a:cubicBezTo>
                    <a:pt x="21377" y="8846"/>
                    <a:pt x="21345" y="8244"/>
                    <a:pt x="21250" y="7674"/>
                  </a:cubicBezTo>
                  <a:cubicBezTo>
                    <a:pt x="22579" y="7523"/>
                    <a:pt x="23909" y="7452"/>
                    <a:pt x="25238" y="7452"/>
                  </a:cubicBezTo>
                  <a:close/>
                  <a:moveTo>
                    <a:pt x="10261" y="10999"/>
                  </a:moveTo>
                  <a:cubicBezTo>
                    <a:pt x="10039" y="11728"/>
                    <a:pt x="9881" y="12488"/>
                    <a:pt x="9786" y="13248"/>
                  </a:cubicBezTo>
                  <a:cubicBezTo>
                    <a:pt x="9627" y="14103"/>
                    <a:pt x="9501" y="15053"/>
                    <a:pt x="9406" y="15940"/>
                  </a:cubicBezTo>
                  <a:cubicBezTo>
                    <a:pt x="8551" y="14990"/>
                    <a:pt x="7759" y="14008"/>
                    <a:pt x="6999" y="12931"/>
                  </a:cubicBezTo>
                  <a:cubicBezTo>
                    <a:pt x="8044" y="12203"/>
                    <a:pt x="9184" y="11538"/>
                    <a:pt x="10261" y="10999"/>
                  </a:cubicBezTo>
                  <a:close/>
                  <a:moveTo>
                    <a:pt x="21408" y="10271"/>
                  </a:moveTo>
                  <a:cubicBezTo>
                    <a:pt x="21503" y="10303"/>
                    <a:pt x="21535" y="10398"/>
                    <a:pt x="21598" y="10429"/>
                  </a:cubicBezTo>
                  <a:cubicBezTo>
                    <a:pt x="23562" y="12108"/>
                    <a:pt x="25399" y="13913"/>
                    <a:pt x="26982" y="15940"/>
                  </a:cubicBezTo>
                  <a:cubicBezTo>
                    <a:pt x="25050" y="17713"/>
                    <a:pt x="22707" y="19012"/>
                    <a:pt x="20300" y="20120"/>
                  </a:cubicBezTo>
                  <a:cubicBezTo>
                    <a:pt x="21028" y="17111"/>
                    <a:pt x="21408" y="14040"/>
                    <a:pt x="21408" y="10873"/>
                  </a:cubicBezTo>
                  <a:lnTo>
                    <a:pt x="21408" y="10271"/>
                  </a:lnTo>
                  <a:close/>
                  <a:moveTo>
                    <a:pt x="18526" y="8086"/>
                  </a:moveTo>
                  <a:cubicBezTo>
                    <a:pt x="19318" y="8656"/>
                    <a:pt x="20078" y="9258"/>
                    <a:pt x="20807" y="9828"/>
                  </a:cubicBezTo>
                  <a:cubicBezTo>
                    <a:pt x="20870" y="11506"/>
                    <a:pt x="20743" y="13153"/>
                    <a:pt x="20585" y="14831"/>
                  </a:cubicBezTo>
                  <a:cubicBezTo>
                    <a:pt x="20395" y="16731"/>
                    <a:pt x="20015" y="18632"/>
                    <a:pt x="19540" y="20500"/>
                  </a:cubicBezTo>
                  <a:cubicBezTo>
                    <a:pt x="19191" y="20658"/>
                    <a:pt x="18811" y="20817"/>
                    <a:pt x="18400" y="20975"/>
                  </a:cubicBezTo>
                  <a:cubicBezTo>
                    <a:pt x="17861" y="21197"/>
                    <a:pt x="17165" y="21482"/>
                    <a:pt x="16373" y="21767"/>
                  </a:cubicBezTo>
                  <a:cubicBezTo>
                    <a:pt x="15011" y="20912"/>
                    <a:pt x="13649" y="19962"/>
                    <a:pt x="12414" y="18948"/>
                  </a:cubicBezTo>
                  <a:cubicBezTo>
                    <a:pt x="11559" y="18220"/>
                    <a:pt x="10767" y="17428"/>
                    <a:pt x="9976" y="16636"/>
                  </a:cubicBezTo>
                  <a:cubicBezTo>
                    <a:pt x="10039" y="16003"/>
                    <a:pt x="10102" y="15433"/>
                    <a:pt x="10166" y="14831"/>
                  </a:cubicBezTo>
                  <a:cubicBezTo>
                    <a:pt x="10324" y="13406"/>
                    <a:pt x="10609" y="12013"/>
                    <a:pt x="10958" y="10619"/>
                  </a:cubicBezTo>
                  <a:cubicBezTo>
                    <a:pt x="11844" y="10239"/>
                    <a:pt x="12668" y="9891"/>
                    <a:pt x="13333" y="9606"/>
                  </a:cubicBezTo>
                  <a:cubicBezTo>
                    <a:pt x="15043" y="8941"/>
                    <a:pt x="16785" y="8466"/>
                    <a:pt x="18526" y="8086"/>
                  </a:cubicBezTo>
                  <a:close/>
                  <a:moveTo>
                    <a:pt x="19318" y="21323"/>
                  </a:moveTo>
                  <a:cubicBezTo>
                    <a:pt x="19160" y="21925"/>
                    <a:pt x="19001" y="22463"/>
                    <a:pt x="18811" y="23065"/>
                  </a:cubicBezTo>
                  <a:cubicBezTo>
                    <a:pt x="18241" y="22780"/>
                    <a:pt x="17703" y="22463"/>
                    <a:pt x="17133" y="22178"/>
                  </a:cubicBezTo>
                  <a:cubicBezTo>
                    <a:pt x="17196" y="22178"/>
                    <a:pt x="17228" y="22147"/>
                    <a:pt x="17260" y="22147"/>
                  </a:cubicBezTo>
                  <a:cubicBezTo>
                    <a:pt x="17925" y="21862"/>
                    <a:pt x="18653" y="21608"/>
                    <a:pt x="19318" y="21323"/>
                  </a:cubicBezTo>
                  <a:close/>
                  <a:moveTo>
                    <a:pt x="9976" y="17428"/>
                  </a:moveTo>
                  <a:lnTo>
                    <a:pt x="9976" y="17428"/>
                  </a:lnTo>
                  <a:cubicBezTo>
                    <a:pt x="11211" y="18695"/>
                    <a:pt x="12541" y="19867"/>
                    <a:pt x="13966" y="20880"/>
                  </a:cubicBezTo>
                  <a:cubicBezTo>
                    <a:pt x="14536" y="21292"/>
                    <a:pt x="15106" y="21672"/>
                    <a:pt x="15676" y="22020"/>
                  </a:cubicBezTo>
                  <a:cubicBezTo>
                    <a:pt x="14061" y="22622"/>
                    <a:pt x="12098" y="23223"/>
                    <a:pt x="10261" y="23540"/>
                  </a:cubicBezTo>
                  <a:cubicBezTo>
                    <a:pt x="9944" y="21513"/>
                    <a:pt x="9849" y="19423"/>
                    <a:pt x="9976" y="17428"/>
                  </a:cubicBezTo>
                  <a:close/>
                  <a:moveTo>
                    <a:pt x="6492" y="13311"/>
                  </a:moveTo>
                  <a:cubicBezTo>
                    <a:pt x="7347" y="14546"/>
                    <a:pt x="8297" y="15686"/>
                    <a:pt x="9342" y="16795"/>
                  </a:cubicBezTo>
                  <a:cubicBezTo>
                    <a:pt x="9184" y="19075"/>
                    <a:pt x="9216" y="21450"/>
                    <a:pt x="9627" y="23667"/>
                  </a:cubicBezTo>
                  <a:cubicBezTo>
                    <a:pt x="9043" y="23739"/>
                    <a:pt x="8471" y="23780"/>
                    <a:pt x="7921" y="23780"/>
                  </a:cubicBezTo>
                  <a:cubicBezTo>
                    <a:pt x="5578" y="23780"/>
                    <a:pt x="3644" y="23030"/>
                    <a:pt x="2977" y="20722"/>
                  </a:cubicBezTo>
                  <a:cubicBezTo>
                    <a:pt x="2090" y="17808"/>
                    <a:pt x="3959" y="15275"/>
                    <a:pt x="6492" y="13311"/>
                  </a:cubicBezTo>
                  <a:close/>
                  <a:moveTo>
                    <a:pt x="27394" y="16541"/>
                  </a:moveTo>
                  <a:cubicBezTo>
                    <a:pt x="27425" y="16573"/>
                    <a:pt x="27520" y="16668"/>
                    <a:pt x="27552" y="16731"/>
                  </a:cubicBezTo>
                  <a:cubicBezTo>
                    <a:pt x="29308" y="19209"/>
                    <a:pt x="31685" y="25506"/>
                    <a:pt x="26474" y="25506"/>
                  </a:cubicBezTo>
                  <a:cubicBezTo>
                    <a:pt x="26422" y="25506"/>
                    <a:pt x="26370" y="25505"/>
                    <a:pt x="26317" y="25504"/>
                  </a:cubicBezTo>
                  <a:cubicBezTo>
                    <a:pt x="24037" y="25440"/>
                    <a:pt x="21503" y="24364"/>
                    <a:pt x="19381" y="23382"/>
                  </a:cubicBezTo>
                  <a:cubicBezTo>
                    <a:pt x="19635" y="22590"/>
                    <a:pt x="19857" y="21830"/>
                    <a:pt x="20078" y="21038"/>
                  </a:cubicBezTo>
                  <a:cubicBezTo>
                    <a:pt x="22707" y="19867"/>
                    <a:pt x="25240" y="18441"/>
                    <a:pt x="27394" y="16541"/>
                  </a:cubicBezTo>
                  <a:close/>
                  <a:moveTo>
                    <a:pt x="16373" y="22495"/>
                  </a:moveTo>
                  <a:cubicBezTo>
                    <a:pt x="17101" y="22907"/>
                    <a:pt x="17861" y="23350"/>
                    <a:pt x="18590" y="23699"/>
                  </a:cubicBezTo>
                  <a:cubicBezTo>
                    <a:pt x="18051" y="25250"/>
                    <a:pt x="17450" y="26739"/>
                    <a:pt x="16753" y="28196"/>
                  </a:cubicBezTo>
                  <a:cubicBezTo>
                    <a:pt x="16341" y="27499"/>
                    <a:pt x="15645" y="27024"/>
                    <a:pt x="14789" y="26992"/>
                  </a:cubicBezTo>
                  <a:cubicBezTo>
                    <a:pt x="14631" y="26992"/>
                    <a:pt x="14568" y="27055"/>
                    <a:pt x="14536" y="27182"/>
                  </a:cubicBezTo>
                  <a:cubicBezTo>
                    <a:pt x="14295" y="27087"/>
                    <a:pt x="14042" y="27043"/>
                    <a:pt x="13789" y="27043"/>
                  </a:cubicBezTo>
                  <a:cubicBezTo>
                    <a:pt x="12947" y="27043"/>
                    <a:pt x="12107" y="27535"/>
                    <a:pt x="11718" y="28291"/>
                  </a:cubicBezTo>
                  <a:cubicBezTo>
                    <a:pt x="11084" y="27055"/>
                    <a:pt x="10641" y="25662"/>
                    <a:pt x="10356" y="24237"/>
                  </a:cubicBezTo>
                  <a:cubicBezTo>
                    <a:pt x="12541" y="23889"/>
                    <a:pt x="14758" y="23097"/>
                    <a:pt x="16373" y="22495"/>
                  </a:cubicBezTo>
                  <a:close/>
                  <a:moveTo>
                    <a:pt x="14122" y="27437"/>
                  </a:moveTo>
                  <a:cubicBezTo>
                    <a:pt x="14380" y="27437"/>
                    <a:pt x="14639" y="27478"/>
                    <a:pt x="14884" y="27562"/>
                  </a:cubicBezTo>
                  <a:cubicBezTo>
                    <a:pt x="14903" y="27581"/>
                    <a:pt x="14922" y="27588"/>
                    <a:pt x="14939" y="27588"/>
                  </a:cubicBezTo>
                  <a:cubicBezTo>
                    <a:pt x="14982" y="27588"/>
                    <a:pt x="15020" y="27544"/>
                    <a:pt x="15043" y="27499"/>
                  </a:cubicBezTo>
                  <a:cubicBezTo>
                    <a:pt x="16056" y="27815"/>
                    <a:pt x="16816" y="28829"/>
                    <a:pt x="16595" y="30001"/>
                  </a:cubicBezTo>
                  <a:cubicBezTo>
                    <a:pt x="16363" y="31015"/>
                    <a:pt x="15388" y="31632"/>
                    <a:pt x="14472" y="31632"/>
                  </a:cubicBezTo>
                  <a:cubicBezTo>
                    <a:pt x="14387" y="31632"/>
                    <a:pt x="14303" y="31626"/>
                    <a:pt x="14219" y="31616"/>
                  </a:cubicBezTo>
                  <a:cubicBezTo>
                    <a:pt x="13048" y="31521"/>
                    <a:pt x="12066" y="30539"/>
                    <a:pt x="12066" y="29367"/>
                  </a:cubicBezTo>
                  <a:cubicBezTo>
                    <a:pt x="12193" y="29272"/>
                    <a:pt x="12256" y="29114"/>
                    <a:pt x="12193" y="28956"/>
                  </a:cubicBezTo>
                  <a:cubicBezTo>
                    <a:pt x="12161" y="28924"/>
                    <a:pt x="12161" y="28892"/>
                    <a:pt x="12098" y="28829"/>
                  </a:cubicBezTo>
                  <a:cubicBezTo>
                    <a:pt x="12320" y="27941"/>
                    <a:pt x="13214" y="27437"/>
                    <a:pt x="14122" y="27437"/>
                  </a:cubicBezTo>
                  <a:close/>
                  <a:moveTo>
                    <a:pt x="4005" y="1"/>
                  </a:moveTo>
                  <a:cubicBezTo>
                    <a:pt x="3440" y="1"/>
                    <a:pt x="2875" y="145"/>
                    <a:pt x="2375" y="454"/>
                  </a:cubicBezTo>
                  <a:cubicBezTo>
                    <a:pt x="2344" y="454"/>
                    <a:pt x="2344" y="485"/>
                    <a:pt x="2344" y="549"/>
                  </a:cubicBezTo>
                  <a:cubicBezTo>
                    <a:pt x="2291" y="514"/>
                    <a:pt x="2249" y="489"/>
                    <a:pt x="2200" y="489"/>
                  </a:cubicBezTo>
                  <a:cubicBezTo>
                    <a:pt x="2160" y="489"/>
                    <a:pt x="2116" y="506"/>
                    <a:pt x="2059" y="549"/>
                  </a:cubicBezTo>
                  <a:cubicBezTo>
                    <a:pt x="507" y="1562"/>
                    <a:pt x="0" y="3874"/>
                    <a:pt x="1108" y="5426"/>
                  </a:cubicBezTo>
                  <a:cubicBezTo>
                    <a:pt x="1583" y="6091"/>
                    <a:pt x="2280" y="6566"/>
                    <a:pt x="3072" y="6756"/>
                  </a:cubicBezTo>
                  <a:cubicBezTo>
                    <a:pt x="3864" y="8877"/>
                    <a:pt x="4940" y="10904"/>
                    <a:pt x="6207" y="12773"/>
                  </a:cubicBezTo>
                  <a:cubicBezTo>
                    <a:pt x="3199" y="15116"/>
                    <a:pt x="760" y="18346"/>
                    <a:pt x="2660" y="21798"/>
                  </a:cubicBezTo>
                  <a:cubicBezTo>
                    <a:pt x="3692" y="23738"/>
                    <a:pt x="5637" y="24383"/>
                    <a:pt x="7832" y="24383"/>
                  </a:cubicBezTo>
                  <a:cubicBezTo>
                    <a:pt x="8468" y="24383"/>
                    <a:pt x="9124" y="24329"/>
                    <a:pt x="9786" y="24237"/>
                  </a:cubicBezTo>
                  <a:cubicBezTo>
                    <a:pt x="10134" y="25915"/>
                    <a:pt x="10672" y="27499"/>
                    <a:pt x="11528" y="28892"/>
                  </a:cubicBezTo>
                  <a:cubicBezTo>
                    <a:pt x="11243" y="30254"/>
                    <a:pt x="12224" y="31774"/>
                    <a:pt x="13618" y="32091"/>
                  </a:cubicBezTo>
                  <a:cubicBezTo>
                    <a:pt x="13837" y="32144"/>
                    <a:pt x="14064" y="32170"/>
                    <a:pt x="14291" y="32170"/>
                  </a:cubicBezTo>
                  <a:cubicBezTo>
                    <a:pt x="15538" y="32170"/>
                    <a:pt x="16807" y="31391"/>
                    <a:pt x="17101" y="30159"/>
                  </a:cubicBezTo>
                  <a:cubicBezTo>
                    <a:pt x="17228" y="29621"/>
                    <a:pt x="17165" y="29082"/>
                    <a:pt x="16975" y="28607"/>
                  </a:cubicBezTo>
                  <a:lnTo>
                    <a:pt x="16975" y="28607"/>
                  </a:lnTo>
                  <a:cubicBezTo>
                    <a:pt x="17003" y="28614"/>
                    <a:pt x="17032" y="28618"/>
                    <a:pt x="17059" y="28618"/>
                  </a:cubicBezTo>
                  <a:cubicBezTo>
                    <a:pt x="17155" y="28618"/>
                    <a:pt x="17242" y="28572"/>
                    <a:pt x="17291" y="28449"/>
                  </a:cubicBezTo>
                  <a:cubicBezTo>
                    <a:pt x="18020" y="26929"/>
                    <a:pt x="18590" y="25440"/>
                    <a:pt x="19160" y="23889"/>
                  </a:cubicBezTo>
                  <a:cubicBezTo>
                    <a:pt x="19920" y="24237"/>
                    <a:pt x="20648" y="24554"/>
                    <a:pt x="21408" y="24839"/>
                  </a:cubicBezTo>
                  <a:cubicBezTo>
                    <a:pt x="22864" y="25374"/>
                    <a:pt x="24755" y="26141"/>
                    <a:pt x="26493" y="26141"/>
                  </a:cubicBezTo>
                  <a:cubicBezTo>
                    <a:pt x="27325" y="26141"/>
                    <a:pt x="28122" y="25965"/>
                    <a:pt x="28819" y="25504"/>
                  </a:cubicBezTo>
                  <a:cubicBezTo>
                    <a:pt x="30719" y="24300"/>
                    <a:pt x="30624" y="21640"/>
                    <a:pt x="29991" y="19740"/>
                  </a:cubicBezTo>
                  <a:cubicBezTo>
                    <a:pt x="29579" y="18378"/>
                    <a:pt x="28819" y="17175"/>
                    <a:pt x="27932" y="15971"/>
                  </a:cubicBezTo>
                  <a:cubicBezTo>
                    <a:pt x="28977" y="14958"/>
                    <a:pt x="29896" y="13850"/>
                    <a:pt x="30624" y="12519"/>
                  </a:cubicBezTo>
                  <a:cubicBezTo>
                    <a:pt x="30687" y="12488"/>
                    <a:pt x="30687" y="12424"/>
                    <a:pt x="30687" y="12361"/>
                  </a:cubicBezTo>
                  <a:cubicBezTo>
                    <a:pt x="30777" y="12369"/>
                    <a:pt x="30867" y="12373"/>
                    <a:pt x="30957" y="12373"/>
                  </a:cubicBezTo>
                  <a:cubicBezTo>
                    <a:pt x="32334" y="12373"/>
                    <a:pt x="33745" y="11476"/>
                    <a:pt x="34013" y="10049"/>
                  </a:cubicBezTo>
                  <a:cubicBezTo>
                    <a:pt x="34266" y="8402"/>
                    <a:pt x="32968" y="6439"/>
                    <a:pt x="31226" y="6439"/>
                  </a:cubicBezTo>
                  <a:cubicBezTo>
                    <a:pt x="31175" y="6439"/>
                    <a:pt x="31104" y="6480"/>
                    <a:pt x="31062" y="6480"/>
                  </a:cubicBezTo>
                  <a:cubicBezTo>
                    <a:pt x="31051" y="6480"/>
                    <a:pt x="31042" y="6477"/>
                    <a:pt x="31036" y="6471"/>
                  </a:cubicBezTo>
                  <a:cubicBezTo>
                    <a:pt x="30873" y="6430"/>
                    <a:pt x="30715" y="6411"/>
                    <a:pt x="30562" y="6411"/>
                  </a:cubicBezTo>
                  <a:cubicBezTo>
                    <a:pt x="30000" y="6411"/>
                    <a:pt x="29509" y="6667"/>
                    <a:pt x="29136" y="7041"/>
                  </a:cubicBezTo>
                  <a:lnTo>
                    <a:pt x="29104" y="7041"/>
                  </a:lnTo>
                  <a:cubicBezTo>
                    <a:pt x="27609" y="6807"/>
                    <a:pt x="26104" y="6695"/>
                    <a:pt x="24601" y="6695"/>
                  </a:cubicBezTo>
                  <a:cubicBezTo>
                    <a:pt x="23460" y="6695"/>
                    <a:pt x="22321" y="6759"/>
                    <a:pt x="21187" y="6882"/>
                  </a:cubicBezTo>
                  <a:cubicBezTo>
                    <a:pt x="20692" y="4176"/>
                    <a:pt x="19556" y="1497"/>
                    <a:pt x="16796" y="1497"/>
                  </a:cubicBezTo>
                  <a:cubicBezTo>
                    <a:pt x="16552" y="1497"/>
                    <a:pt x="16295" y="1518"/>
                    <a:pt x="16025" y="1562"/>
                  </a:cubicBezTo>
                  <a:cubicBezTo>
                    <a:pt x="14694" y="1752"/>
                    <a:pt x="13744" y="2702"/>
                    <a:pt x="13016" y="3810"/>
                  </a:cubicBezTo>
                  <a:cubicBezTo>
                    <a:pt x="11148" y="2924"/>
                    <a:pt x="9247" y="2069"/>
                    <a:pt x="7284" y="1404"/>
                  </a:cubicBezTo>
                  <a:cubicBezTo>
                    <a:pt x="7247" y="1396"/>
                    <a:pt x="7209" y="1392"/>
                    <a:pt x="7173" y="1392"/>
                  </a:cubicBezTo>
                  <a:cubicBezTo>
                    <a:pt x="7054" y="1392"/>
                    <a:pt x="6945" y="1434"/>
                    <a:pt x="6872" y="1530"/>
                  </a:cubicBezTo>
                  <a:cubicBezTo>
                    <a:pt x="6241" y="563"/>
                    <a:pt x="5122" y="1"/>
                    <a:pt x="4005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28"/>
            <p:cNvSpPr/>
            <p:nvPr/>
          </p:nvSpPr>
          <p:spPr>
            <a:xfrm>
              <a:off x="1363935" y="2492214"/>
              <a:ext cx="165077" cy="159415"/>
            </a:xfrm>
            <a:custGeom>
              <a:avLst/>
              <a:gdLst/>
              <a:ahLst/>
              <a:cxnLst/>
              <a:rect l="l" t="t" r="r" b="b"/>
              <a:pathLst>
                <a:path w="5131" h="4955" extrusionOk="0">
                  <a:moveTo>
                    <a:pt x="2236" y="572"/>
                  </a:moveTo>
                  <a:cubicBezTo>
                    <a:pt x="2326" y="572"/>
                    <a:pt x="2415" y="582"/>
                    <a:pt x="2502" y="602"/>
                  </a:cubicBezTo>
                  <a:cubicBezTo>
                    <a:pt x="2745" y="633"/>
                    <a:pt x="2697" y="953"/>
                    <a:pt x="2499" y="953"/>
                  </a:cubicBezTo>
                  <a:cubicBezTo>
                    <a:pt x="2490" y="953"/>
                    <a:pt x="2480" y="952"/>
                    <a:pt x="2471" y="951"/>
                  </a:cubicBezTo>
                  <a:cubicBezTo>
                    <a:pt x="2429" y="949"/>
                    <a:pt x="2388" y="947"/>
                    <a:pt x="2347" y="947"/>
                  </a:cubicBezTo>
                  <a:cubicBezTo>
                    <a:pt x="1800" y="947"/>
                    <a:pt x="1340" y="1151"/>
                    <a:pt x="1046" y="1711"/>
                  </a:cubicBezTo>
                  <a:cubicBezTo>
                    <a:pt x="1015" y="1762"/>
                    <a:pt x="974" y="1784"/>
                    <a:pt x="934" y="1784"/>
                  </a:cubicBezTo>
                  <a:cubicBezTo>
                    <a:pt x="851" y="1784"/>
                    <a:pt x="771" y="1691"/>
                    <a:pt x="792" y="1584"/>
                  </a:cubicBezTo>
                  <a:cubicBezTo>
                    <a:pt x="1012" y="1006"/>
                    <a:pt x="1639" y="572"/>
                    <a:pt x="2236" y="572"/>
                  </a:cubicBezTo>
                  <a:close/>
                  <a:moveTo>
                    <a:pt x="2597" y="1"/>
                  </a:moveTo>
                  <a:cubicBezTo>
                    <a:pt x="1204" y="1"/>
                    <a:pt x="127" y="982"/>
                    <a:pt x="64" y="2471"/>
                  </a:cubicBezTo>
                  <a:cubicBezTo>
                    <a:pt x="1" y="3738"/>
                    <a:pt x="856" y="4846"/>
                    <a:pt x="2154" y="4941"/>
                  </a:cubicBezTo>
                  <a:cubicBezTo>
                    <a:pt x="2243" y="4950"/>
                    <a:pt x="2332" y="4954"/>
                    <a:pt x="2421" y="4954"/>
                  </a:cubicBezTo>
                  <a:cubicBezTo>
                    <a:pt x="3610" y="4954"/>
                    <a:pt x="4825" y="4183"/>
                    <a:pt x="4973" y="2946"/>
                  </a:cubicBezTo>
                  <a:cubicBezTo>
                    <a:pt x="5131" y="1426"/>
                    <a:pt x="3959" y="286"/>
                    <a:pt x="2597" y="1"/>
                  </a:cubicBezTo>
                  <a:close/>
                </a:path>
              </a:pathLst>
            </a:custGeom>
            <a:solidFill>
              <a:srgbClr val="79C8CF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28"/>
            <p:cNvSpPr/>
            <p:nvPr/>
          </p:nvSpPr>
          <p:spPr>
            <a:xfrm>
              <a:off x="1390412" y="2510584"/>
              <a:ext cx="62897" cy="37996"/>
            </a:xfrm>
            <a:custGeom>
              <a:avLst/>
              <a:gdLst/>
              <a:ahLst/>
              <a:cxnLst/>
              <a:rect l="l" t="t" r="r" b="b"/>
              <a:pathLst>
                <a:path w="1955" h="1181" extrusionOk="0">
                  <a:moveTo>
                    <a:pt x="1454" y="1"/>
                  </a:moveTo>
                  <a:cubicBezTo>
                    <a:pt x="817" y="1"/>
                    <a:pt x="202" y="431"/>
                    <a:pt x="64" y="981"/>
                  </a:cubicBezTo>
                  <a:cubicBezTo>
                    <a:pt x="0" y="1088"/>
                    <a:pt x="95" y="1181"/>
                    <a:pt x="192" y="1181"/>
                  </a:cubicBezTo>
                  <a:cubicBezTo>
                    <a:pt x="239" y="1181"/>
                    <a:pt x="287" y="1160"/>
                    <a:pt x="318" y="1108"/>
                  </a:cubicBezTo>
                  <a:cubicBezTo>
                    <a:pt x="553" y="578"/>
                    <a:pt x="1036" y="376"/>
                    <a:pt x="1561" y="376"/>
                  </a:cubicBezTo>
                  <a:cubicBezTo>
                    <a:pt x="1600" y="376"/>
                    <a:pt x="1640" y="378"/>
                    <a:pt x="1679" y="380"/>
                  </a:cubicBezTo>
                  <a:cubicBezTo>
                    <a:pt x="1690" y="381"/>
                    <a:pt x="1701" y="382"/>
                    <a:pt x="1711" y="382"/>
                  </a:cubicBezTo>
                  <a:cubicBezTo>
                    <a:pt x="1935" y="382"/>
                    <a:pt x="1955" y="62"/>
                    <a:pt x="1743" y="31"/>
                  </a:cubicBezTo>
                  <a:cubicBezTo>
                    <a:pt x="1647" y="11"/>
                    <a:pt x="1550" y="1"/>
                    <a:pt x="1454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28"/>
            <p:cNvSpPr/>
            <p:nvPr/>
          </p:nvSpPr>
          <p:spPr>
            <a:xfrm>
              <a:off x="856547" y="2635316"/>
              <a:ext cx="191587" cy="195641"/>
            </a:xfrm>
            <a:custGeom>
              <a:avLst/>
              <a:gdLst/>
              <a:ahLst/>
              <a:cxnLst/>
              <a:rect l="l" t="t" r="r" b="b"/>
              <a:pathLst>
                <a:path w="5955" h="6081" extrusionOk="0">
                  <a:moveTo>
                    <a:pt x="3199" y="461"/>
                  </a:moveTo>
                  <a:cubicBezTo>
                    <a:pt x="3199" y="606"/>
                    <a:pt x="3252" y="750"/>
                    <a:pt x="3430" y="750"/>
                  </a:cubicBezTo>
                  <a:cubicBezTo>
                    <a:pt x="3446" y="750"/>
                    <a:pt x="3465" y="749"/>
                    <a:pt x="3484" y="746"/>
                  </a:cubicBezTo>
                  <a:cubicBezTo>
                    <a:pt x="3554" y="735"/>
                    <a:pt x="3622" y="729"/>
                    <a:pt x="3688" y="729"/>
                  </a:cubicBezTo>
                  <a:cubicBezTo>
                    <a:pt x="5057" y="729"/>
                    <a:pt x="5585" y="3138"/>
                    <a:pt x="5162" y="4135"/>
                  </a:cubicBezTo>
                  <a:cubicBezTo>
                    <a:pt x="4804" y="5031"/>
                    <a:pt x="3919" y="5527"/>
                    <a:pt x="3036" y="5527"/>
                  </a:cubicBezTo>
                  <a:cubicBezTo>
                    <a:pt x="2515" y="5527"/>
                    <a:pt x="1995" y="5354"/>
                    <a:pt x="1584" y="4990"/>
                  </a:cubicBezTo>
                  <a:cubicBezTo>
                    <a:pt x="729" y="4135"/>
                    <a:pt x="507" y="2805"/>
                    <a:pt x="1140" y="1823"/>
                  </a:cubicBezTo>
                  <a:cubicBezTo>
                    <a:pt x="1615" y="1063"/>
                    <a:pt x="2375" y="651"/>
                    <a:pt x="3199" y="461"/>
                  </a:cubicBezTo>
                  <a:close/>
                  <a:moveTo>
                    <a:pt x="3357" y="0"/>
                  </a:moveTo>
                  <a:cubicBezTo>
                    <a:pt x="1979" y="0"/>
                    <a:pt x="636" y="980"/>
                    <a:pt x="317" y="2361"/>
                  </a:cubicBezTo>
                  <a:cubicBezTo>
                    <a:pt x="0" y="3818"/>
                    <a:pt x="824" y="5528"/>
                    <a:pt x="2280" y="5972"/>
                  </a:cubicBezTo>
                  <a:cubicBezTo>
                    <a:pt x="2517" y="6046"/>
                    <a:pt x="2760" y="6080"/>
                    <a:pt x="3002" y="6080"/>
                  </a:cubicBezTo>
                  <a:cubicBezTo>
                    <a:pt x="4322" y="6080"/>
                    <a:pt x="5635" y="5051"/>
                    <a:pt x="5796" y="3660"/>
                  </a:cubicBezTo>
                  <a:cubicBezTo>
                    <a:pt x="5954" y="2520"/>
                    <a:pt x="5416" y="620"/>
                    <a:pt x="4181" y="240"/>
                  </a:cubicBezTo>
                  <a:cubicBezTo>
                    <a:pt x="4212" y="176"/>
                    <a:pt x="4181" y="113"/>
                    <a:pt x="4149" y="113"/>
                  </a:cubicBezTo>
                  <a:cubicBezTo>
                    <a:pt x="3888" y="36"/>
                    <a:pt x="3622" y="0"/>
                    <a:pt x="3357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28"/>
            <p:cNvSpPr/>
            <p:nvPr/>
          </p:nvSpPr>
          <p:spPr>
            <a:xfrm>
              <a:off x="872858" y="2648121"/>
              <a:ext cx="163436" cy="163501"/>
            </a:xfrm>
            <a:custGeom>
              <a:avLst/>
              <a:gdLst/>
              <a:ahLst/>
              <a:cxnLst/>
              <a:rect l="l" t="t" r="r" b="b"/>
              <a:pathLst>
                <a:path w="5080" h="5082" extrusionOk="0">
                  <a:moveTo>
                    <a:pt x="2439" y="728"/>
                  </a:moveTo>
                  <a:cubicBezTo>
                    <a:pt x="3325" y="792"/>
                    <a:pt x="3927" y="1678"/>
                    <a:pt x="3642" y="2534"/>
                  </a:cubicBezTo>
                  <a:cubicBezTo>
                    <a:pt x="3610" y="2609"/>
                    <a:pt x="3545" y="2640"/>
                    <a:pt x="3475" y="2640"/>
                  </a:cubicBezTo>
                  <a:cubicBezTo>
                    <a:pt x="3340" y="2640"/>
                    <a:pt x="3188" y="2522"/>
                    <a:pt x="3230" y="2375"/>
                  </a:cubicBezTo>
                  <a:cubicBezTo>
                    <a:pt x="3484" y="1773"/>
                    <a:pt x="3040" y="1045"/>
                    <a:pt x="2407" y="982"/>
                  </a:cubicBezTo>
                  <a:cubicBezTo>
                    <a:pt x="2249" y="982"/>
                    <a:pt x="2280" y="728"/>
                    <a:pt x="2439" y="728"/>
                  </a:cubicBezTo>
                  <a:close/>
                  <a:moveTo>
                    <a:pt x="2692" y="0"/>
                  </a:moveTo>
                  <a:lnTo>
                    <a:pt x="2692" y="0"/>
                  </a:lnTo>
                  <a:cubicBezTo>
                    <a:pt x="1868" y="190"/>
                    <a:pt x="1108" y="570"/>
                    <a:pt x="633" y="1330"/>
                  </a:cubicBezTo>
                  <a:cubicBezTo>
                    <a:pt x="0" y="2375"/>
                    <a:pt x="190" y="3705"/>
                    <a:pt x="1077" y="4497"/>
                  </a:cubicBezTo>
                  <a:cubicBezTo>
                    <a:pt x="1499" y="4895"/>
                    <a:pt x="2036" y="5082"/>
                    <a:pt x="2572" y="5082"/>
                  </a:cubicBezTo>
                  <a:cubicBezTo>
                    <a:pt x="3444" y="5082"/>
                    <a:pt x="4314" y="4588"/>
                    <a:pt x="4687" y="3705"/>
                  </a:cubicBezTo>
                  <a:cubicBezTo>
                    <a:pt x="5080" y="2679"/>
                    <a:pt x="4551" y="299"/>
                    <a:pt x="3183" y="299"/>
                  </a:cubicBezTo>
                  <a:cubicBezTo>
                    <a:pt x="3117" y="299"/>
                    <a:pt x="3048" y="305"/>
                    <a:pt x="2977" y="317"/>
                  </a:cubicBezTo>
                  <a:cubicBezTo>
                    <a:pt x="2958" y="319"/>
                    <a:pt x="2940" y="321"/>
                    <a:pt x="2922" y="321"/>
                  </a:cubicBezTo>
                  <a:cubicBezTo>
                    <a:pt x="2740" y="321"/>
                    <a:pt x="2663" y="174"/>
                    <a:pt x="2692" y="0"/>
                  </a:cubicBezTo>
                  <a:close/>
                </a:path>
              </a:pathLst>
            </a:custGeom>
            <a:solidFill>
              <a:srgbClr val="79C8CF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28"/>
            <p:cNvSpPr/>
            <p:nvPr/>
          </p:nvSpPr>
          <p:spPr>
            <a:xfrm>
              <a:off x="924945" y="3180120"/>
              <a:ext cx="29438" cy="57299"/>
            </a:xfrm>
            <a:custGeom>
              <a:avLst/>
              <a:gdLst/>
              <a:ahLst/>
              <a:cxnLst/>
              <a:rect l="l" t="t" r="r" b="b"/>
              <a:pathLst>
                <a:path w="915" h="1781" extrusionOk="0">
                  <a:moveTo>
                    <a:pt x="288" y="1"/>
                  </a:moveTo>
                  <a:cubicBezTo>
                    <a:pt x="210" y="1"/>
                    <a:pt x="147" y="134"/>
                    <a:pt x="249" y="185"/>
                  </a:cubicBezTo>
                  <a:cubicBezTo>
                    <a:pt x="566" y="565"/>
                    <a:pt x="503" y="1104"/>
                    <a:pt x="154" y="1420"/>
                  </a:cubicBezTo>
                  <a:cubicBezTo>
                    <a:pt x="1" y="1548"/>
                    <a:pt x="117" y="1780"/>
                    <a:pt x="284" y="1780"/>
                  </a:cubicBezTo>
                  <a:cubicBezTo>
                    <a:pt x="323" y="1780"/>
                    <a:pt x="366" y="1767"/>
                    <a:pt x="408" y="1737"/>
                  </a:cubicBezTo>
                  <a:cubicBezTo>
                    <a:pt x="915" y="1294"/>
                    <a:pt x="883" y="470"/>
                    <a:pt x="345" y="27"/>
                  </a:cubicBezTo>
                  <a:cubicBezTo>
                    <a:pt x="326" y="8"/>
                    <a:pt x="306" y="1"/>
                    <a:pt x="288" y="1"/>
                  </a:cubicBezTo>
                  <a:close/>
                </a:path>
              </a:pathLst>
            </a:custGeom>
            <a:solidFill>
              <a:srgbClr val="555555"/>
            </a:solidFill>
            <a:ln w="23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28"/>
            <p:cNvSpPr/>
            <p:nvPr/>
          </p:nvSpPr>
          <p:spPr>
            <a:xfrm>
              <a:off x="945471" y="2671445"/>
              <a:ext cx="53728" cy="61643"/>
            </a:xfrm>
            <a:custGeom>
              <a:avLst/>
              <a:gdLst/>
              <a:ahLst/>
              <a:cxnLst/>
              <a:rect l="l" t="t" r="r" b="b"/>
              <a:pathLst>
                <a:path w="1670" h="1916" extrusionOk="0">
                  <a:moveTo>
                    <a:pt x="155" y="1"/>
                  </a:moveTo>
                  <a:cubicBezTo>
                    <a:pt x="20" y="1"/>
                    <a:pt x="1" y="227"/>
                    <a:pt x="150" y="257"/>
                  </a:cubicBezTo>
                  <a:cubicBezTo>
                    <a:pt x="783" y="320"/>
                    <a:pt x="1227" y="1048"/>
                    <a:pt x="973" y="1650"/>
                  </a:cubicBezTo>
                  <a:cubicBezTo>
                    <a:pt x="931" y="1797"/>
                    <a:pt x="1083" y="1915"/>
                    <a:pt x="1218" y="1915"/>
                  </a:cubicBezTo>
                  <a:cubicBezTo>
                    <a:pt x="1288" y="1915"/>
                    <a:pt x="1353" y="1884"/>
                    <a:pt x="1385" y="1809"/>
                  </a:cubicBezTo>
                  <a:cubicBezTo>
                    <a:pt x="1670" y="1017"/>
                    <a:pt x="1068" y="67"/>
                    <a:pt x="182" y="3"/>
                  </a:cubicBezTo>
                  <a:cubicBezTo>
                    <a:pt x="172" y="2"/>
                    <a:pt x="163" y="1"/>
                    <a:pt x="155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28"/>
            <p:cNvSpPr/>
            <p:nvPr/>
          </p:nvSpPr>
          <p:spPr>
            <a:xfrm>
              <a:off x="463274" y="2285765"/>
              <a:ext cx="216006" cy="189400"/>
            </a:xfrm>
            <a:custGeom>
              <a:avLst/>
              <a:gdLst/>
              <a:ahLst/>
              <a:cxnLst/>
              <a:rect l="l" t="t" r="r" b="b"/>
              <a:pathLst>
                <a:path w="6714" h="5887" extrusionOk="0">
                  <a:moveTo>
                    <a:pt x="3439" y="648"/>
                  </a:moveTo>
                  <a:cubicBezTo>
                    <a:pt x="4476" y="648"/>
                    <a:pt x="5564" y="1593"/>
                    <a:pt x="5352" y="2712"/>
                  </a:cubicBezTo>
                  <a:cubicBezTo>
                    <a:pt x="5336" y="2823"/>
                    <a:pt x="5241" y="2879"/>
                    <a:pt x="5150" y="2879"/>
                  </a:cubicBezTo>
                  <a:cubicBezTo>
                    <a:pt x="5059" y="2879"/>
                    <a:pt x="4972" y="2823"/>
                    <a:pt x="4972" y="2712"/>
                  </a:cubicBezTo>
                  <a:cubicBezTo>
                    <a:pt x="4877" y="1794"/>
                    <a:pt x="4339" y="1002"/>
                    <a:pt x="3294" y="971"/>
                  </a:cubicBezTo>
                  <a:cubicBezTo>
                    <a:pt x="3135" y="907"/>
                    <a:pt x="3135" y="654"/>
                    <a:pt x="3294" y="654"/>
                  </a:cubicBezTo>
                  <a:cubicBezTo>
                    <a:pt x="3342" y="650"/>
                    <a:pt x="3391" y="648"/>
                    <a:pt x="3439" y="648"/>
                  </a:cubicBezTo>
                  <a:close/>
                  <a:moveTo>
                    <a:pt x="3194" y="1"/>
                  </a:moveTo>
                  <a:cubicBezTo>
                    <a:pt x="2771" y="1"/>
                    <a:pt x="2351" y="72"/>
                    <a:pt x="1964" y="211"/>
                  </a:cubicBezTo>
                  <a:cubicBezTo>
                    <a:pt x="1953" y="221"/>
                    <a:pt x="1939" y="225"/>
                    <a:pt x="1924" y="225"/>
                  </a:cubicBezTo>
                  <a:cubicBezTo>
                    <a:pt x="1893" y="225"/>
                    <a:pt x="1858" y="211"/>
                    <a:pt x="1837" y="211"/>
                  </a:cubicBezTo>
                  <a:cubicBezTo>
                    <a:pt x="1900" y="274"/>
                    <a:pt x="1837" y="369"/>
                    <a:pt x="1774" y="432"/>
                  </a:cubicBezTo>
                  <a:cubicBezTo>
                    <a:pt x="507" y="1446"/>
                    <a:pt x="0" y="3377"/>
                    <a:pt x="1013" y="4708"/>
                  </a:cubicBezTo>
                  <a:cubicBezTo>
                    <a:pt x="1584" y="5468"/>
                    <a:pt x="2543" y="5886"/>
                    <a:pt x="3479" y="5886"/>
                  </a:cubicBezTo>
                  <a:cubicBezTo>
                    <a:pt x="4101" y="5886"/>
                    <a:pt x="4713" y="5701"/>
                    <a:pt x="5194" y="5309"/>
                  </a:cubicBezTo>
                  <a:cubicBezTo>
                    <a:pt x="6366" y="4391"/>
                    <a:pt x="6714" y="2554"/>
                    <a:pt x="5891" y="1319"/>
                  </a:cubicBezTo>
                  <a:cubicBezTo>
                    <a:pt x="5262" y="421"/>
                    <a:pt x="4221" y="1"/>
                    <a:pt x="3194" y="1"/>
                  </a:cubicBezTo>
                  <a:close/>
                </a:path>
              </a:pathLst>
            </a:custGeom>
            <a:solidFill>
              <a:srgbClr val="79C8CF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28"/>
            <p:cNvSpPr/>
            <p:nvPr/>
          </p:nvSpPr>
          <p:spPr>
            <a:xfrm>
              <a:off x="563104" y="2306580"/>
              <a:ext cx="77182" cy="71455"/>
            </a:xfrm>
            <a:custGeom>
              <a:avLst/>
              <a:gdLst/>
              <a:ahLst/>
              <a:cxnLst/>
              <a:rect l="l" t="t" r="r" b="b"/>
              <a:pathLst>
                <a:path w="2399" h="2221" extrusionOk="0">
                  <a:moveTo>
                    <a:pt x="305" y="1"/>
                  </a:moveTo>
                  <a:cubicBezTo>
                    <a:pt x="256" y="1"/>
                    <a:pt x="207" y="3"/>
                    <a:pt x="159" y="7"/>
                  </a:cubicBezTo>
                  <a:cubicBezTo>
                    <a:pt x="1" y="39"/>
                    <a:pt x="1" y="324"/>
                    <a:pt x="159" y="324"/>
                  </a:cubicBezTo>
                  <a:cubicBezTo>
                    <a:pt x="1141" y="324"/>
                    <a:pt x="1742" y="1115"/>
                    <a:pt x="1837" y="2065"/>
                  </a:cubicBezTo>
                  <a:cubicBezTo>
                    <a:pt x="1853" y="2172"/>
                    <a:pt x="1934" y="2220"/>
                    <a:pt x="2017" y="2220"/>
                  </a:cubicBezTo>
                  <a:cubicBezTo>
                    <a:pt x="2108" y="2220"/>
                    <a:pt x="2201" y="2164"/>
                    <a:pt x="2217" y="2065"/>
                  </a:cubicBezTo>
                  <a:cubicBezTo>
                    <a:pt x="2399" y="946"/>
                    <a:pt x="1338" y="1"/>
                    <a:pt x="305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28"/>
            <p:cNvSpPr/>
            <p:nvPr/>
          </p:nvSpPr>
          <p:spPr>
            <a:xfrm>
              <a:off x="2152540" y="2908169"/>
              <a:ext cx="1133019" cy="1121179"/>
            </a:xfrm>
            <a:custGeom>
              <a:avLst/>
              <a:gdLst/>
              <a:ahLst/>
              <a:cxnLst/>
              <a:rect l="l" t="t" r="r" b="b"/>
              <a:pathLst>
                <a:path w="35217" h="34849" extrusionOk="0">
                  <a:moveTo>
                    <a:pt x="31229" y="513"/>
                  </a:moveTo>
                  <a:cubicBezTo>
                    <a:pt x="31973" y="513"/>
                    <a:pt x="32747" y="794"/>
                    <a:pt x="33411" y="1449"/>
                  </a:cubicBezTo>
                  <a:cubicBezTo>
                    <a:pt x="34456" y="2399"/>
                    <a:pt x="34646" y="3888"/>
                    <a:pt x="33981" y="5123"/>
                  </a:cubicBezTo>
                  <a:cubicBezTo>
                    <a:pt x="33434" y="6074"/>
                    <a:pt x="32388" y="6811"/>
                    <a:pt x="31324" y="6811"/>
                  </a:cubicBezTo>
                  <a:cubicBezTo>
                    <a:pt x="30971" y="6811"/>
                    <a:pt x="30615" y="6730"/>
                    <a:pt x="30276" y="6548"/>
                  </a:cubicBezTo>
                  <a:cubicBezTo>
                    <a:pt x="30561" y="6295"/>
                    <a:pt x="30846" y="5946"/>
                    <a:pt x="31163" y="5693"/>
                  </a:cubicBezTo>
                  <a:cubicBezTo>
                    <a:pt x="31321" y="5535"/>
                    <a:pt x="31194" y="5376"/>
                    <a:pt x="31068" y="5281"/>
                  </a:cubicBezTo>
                  <a:cubicBezTo>
                    <a:pt x="31124" y="4723"/>
                    <a:pt x="30662" y="4140"/>
                    <a:pt x="30119" y="4140"/>
                  </a:cubicBezTo>
                  <a:cubicBezTo>
                    <a:pt x="30045" y="4140"/>
                    <a:pt x="29971" y="4150"/>
                    <a:pt x="29896" y="4173"/>
                  </a:cubicBezTo>
                  <a:cubicBezTo>
                    <a:pt x="29801" y="4205"/>
                    <a:pt x="29801" y="4205"/>
                    <a:pt x="29769" y="4268"/>
                  </a:cubicBezTo>
                  <a:cubicBezTo>
                    <a:pt x="29741" y="4239"/>
                    <a:pt x="29706" y="4224"/>
                    <a:pt x="29670" y="4224"/>
                  </a:cubicBezTo>
                  <a:cubicBezTo>
                    <a:pt x="29627" y="4224"/>
                    <a:pt x="29582" y="4247"/>
                    <a:pt x="29548" y="4300"/>
                  </a:cubicBezTo>
                  <a:cubicBezTo>
                    <a:pt x="29263" y="4521"/>
                    <a:pt x="28946" y="4806"/>
                    <a:pt x="28661" y="5091"/>
                  </a:cubicBezTo>
                  <a:cubicBezTo>
                    <a:pt x="28693" y="5060"/>
                    <a:pt x="28693" y="4996"/>
                    <a:pt x="28661" y="4965"/>
                  </a:cubicBezTo>
                  <a:cubicBezTo>
                    <a:pt x="27335" y="2662"/>
                    <a:pt x="29170" y="513"/>
                    <a:pt x="31229" y="513"/>
                  </a:cubicBezTo>
                  <a:close/>
                  <a:moveTo>
                    <a:pt x="29928" y="4490"/>
                  </a:moveTo>
                  <a:cubicBezTo>
                    <a:pt x="30403" y="4585"/>
                    <a:pt x="30751" y="4838"/>
                    <a:pt x="30751" y="5313"/>
                  </a:cubicBezTo>
                  <a:cubicBezTo>
                    <a:pt x="28629" y="7371"/>
                    <a:pt x="26127" y="9493"/>
                    <a:pt x="24417" y="11900"/>
                  </a:cubicBezTo>
                  <a:cubicBezTo>
                    <a:pt x="24164" y="11583"/>
                    <a:pt x="23847" y="11298"/>
                    <a:pt x="23467" y="11077"/>
                  </a:cubicBezTo>
                  <a:cubicBezTo>
                    <a:pt x="25684" y="9018"/>
                    <a:pt x="27711" y="6675"/>
                    <a:pt x="29896" y="4585"/>
                  </a:cubicBezTo>
                  <a:cubicBezTo>
                    <a:pt x="29896" y="4521"/>
                    <a:pt x="29928" y="4521"/>
                    <a:pt x="29928" y="4490"/>
                  </a:cubicBezTo>
                  <a:close/>
                  <a:moveTo>
                    <a:pt x="6707" y="12087"/>
                  </a:moveTo>
                  <a:cubicBezTo>
                    <a:pt x="6771" y="12087"/>
                    <a:pt x="6837" y="12098"/>
                    <a:pt x="6904" y="12122"/>
                  </a:cubicBezTo>
                  <a:lnTo>
                    <a:pt x="6936" y="12122"/>
                  </a:lnTo>
                  <a:cubicBezTo>
                    <a:pt x="9374" y="12977"/>
                    <a:pt x="11940" y="13515"/>
                    <a:pt x="14505" y="13674"/>
                  </a:cubicBezTo>
                  <a:cubicBezTo>
                    <a:pt x="14505" y="13800"/>
                    <a:pt x="14536" y="13927"/>
                    <a:pt x="14568" y="13959"/>
                  </a:cubicBezTo>
                  <a:cubicBezTo>
                    <a:pt x="14441" y="14307"/>
                    <a:pt x="14378" y="14624"/>
                    <a:pt x="14283" y="14972"/>
                  </a:cubicBezTo>
                  <a:cubicBezTo>
                    <a:pt x="14283" y="14940"/>
                    <a:pt x="14283" y="14940"/>
                    <a:pt x="14251" y="14940"/>
                  </a:cubicBezTo>
                  <a:cubicBezTo>
                    <a:pt x="11560" y="14402"/>
                    <a:pt x="8899" y="13800"/>
                    <a:pt x="6271" y="13072"/>
                  </a:cubicBezTo>
                  <a:lnTo>
                    <a:pt x="6144" y="13072"/>
                  </a:lnTo>
                  <a:lnTo>
                    <a:pt x="6144" y="13009"/>
                  </a:lnTo>
                  <a:cubicBezTo>
                    <a:pt x="5922" y="12621"/>
                    <a:pt x="6258" y="12087"/>
                    <a:pt x="6707" y="12087"/>
                  </a:cubicBezTo>
                  <a:close/>
                  <a:moveTo>
                    <a:pt x="4932" y="9392"/>
                  </a:moveTo>
                  <a:cubicBezTo>
                    <a:pt x="6315" y="9392"/>
                    <a:pt x="7582" y="10381"/>
                    <a:pt x="7696" y="11805"/>
                  </a:cubicBezTo>
                  <a:cubicBezTo>
                    <a:pt x="7316" y="11710"/>
                    <a:pt x="6999" y="11583"/>
                    <a:pt x="6651" y="11457"/>
                  </a:cubicBezTo>
                  <a:cubicBezTo>
                    <a:pt x="6625" y="11448"/>
                    <a:pt x="6600" y="11444"/>
                    <a:pt x="6576" y="11444"/>
                  </a:cubicBezTo>
                  <a:cubicBezTo>
                    <a:pt x="6421" y="11444"/>
                    <a:pt x="6307" y="11605"/>
                    <a:pt x="6334" y="11742"/>
                  </a:cubicBezTo>
                  <a:cubicBezTo>
                    <a:pt x="5827" y="11963"/>
                    <a:pt x="5511" y="12692"/>
                    <a:pt x="5891" y="13167"/>
                  </a:cubicBezTo>
                  <a:cubicBezTo>
                    <a:pt x="5891" y="13199"/>
                    <a:pt x="5954" y="13199"/>
                    <a:pt x="5986" y="13199"/>
                  </a:cubicBezTo>
                  <a:cubicBezTo>
                    <a:pt x="5954" y="13325"/>
                    <a:pt x="5986" y="13515"/>
                    <a:pt x="6144" y="13547"/>
                  </a:cubicBezTo>
                  <a:cubicBezTo>
                    <a:pt x="6619" y="13737"/>
                    <a:pt x="7094" y="13864"/>
                    <a:pt x="7569" y="13990"/>
                  </a:cubicBezTo>
                  <a:cubicBezTo>
                    <a:pt x="6707" y="14883"/>
                    <a:pt x="5636" y="15417"/>
                    <a:pt x="4384" y="15417"/>
                  </a:cubicBezTo>
                  <a:cubicBezTo>
                    <a:pt x="4348" y="15417"/>
                    <a:pt x="4312" y="15416"/>
                    <a:pt x="4276" y="15415"/>
                  </a:cubicBezTo>
                  <a:cubicBezTo>
                    <a:pt x="2502" y="15384"/>
                    <a:pt x="285" y="14022"/>
                    <a:pt x="1299" y="11963"/>
                  </a:cubicBezTo>
                  <a:cubicBezTo>
                    <a:pt x="1932" y="10760"/>
                    <a:pt x="3104" y="9683"/>
                    <a:pt x="4466" y="9430"/>
                  </a:cubicBezTo>
                  <a:cubicBezTo>
                    <a:pt x="4622" y="9404"/>
                    <a:pt x="4778" y="9392"/>
                    <a:pt x="4932" y="9392"/>
                  </a:cubicBezTo>
                  <a:close/>
                  <a:moveTo>
                    <a:pt x="19667" y="10691"/>
                  </a:moveTo>
                  <a:cubicBezTo>
                    <a:pt x="21314" y="10691"/>
                    <a:pt x="22982" y="11229"/>
                    <a:pt x="23911" y="12185"/>
                  </a:cubicBezTo>
                  <a:cubicBezTo>
                    <a:pt x="25811" y="14117"/>
                    <a:pt x="26159" y="17569"/>
                    <a:pt x="24227" y="19627"/>
                  </a:cubicBezTo>
                  <a:cubicBezTo>
                    <a:pt x="23145" y="20810"/>
                    <a:pt x="21541" y="21498"/>
                    <a:pt x="19948" y="21498"/>
                  </a:cubicBezTo>
                  <a:cubicBezTo>
                    <a:pt x="19025" y="21498"/>
                    <a:pt x="18105" y="21267"/>
                    <a:pt x="17292" y="20767"/>
                  </a:cubicBezTo>
                  <a:cubicBezTo>
                    <a:pt x="14980" y="19342"/>
                    <a:pt x="14220" y="16429"/>
                    <a:pt x="14980" y="13927"/>
                  </a:cubicBezTo>
                  <a:cubicBezTo>
                    <a:pt x="14980" y="13864"/>
                    <a:pt x="15012" y="13832"/>
                    <a:pt x="15012" y="13800"/>
                  </a:cubicBezTo>
                  <a:cubicBezTo>
                    <a:pt x="15043" y="13769"/>
                    <a:pt x="15043" y="13705"/>
                    <a:pt x="15043" y="13674"/>
                  </a:cubicBezTo>
                  <a:lnTo>
                    <a:pt x="15043" y="13642"/>
                  </a:lnTo>
                  <a:lnTo>
                    <a:pt x="15043" y="13610"/>
                  </a:lnTo>
                  <a:cubicBezTo>
                    <a:pt x="15471" y="11580"/>
                    <a:pt x="17551" y="10691"/>
                    <a:pt x="19667" y="10691"/>
                  </a:cubicBezTo>
                  <a:close/>
                  <a:moveTo>
                    <a:pt x="22359" y="21527"/>
                  </a:moveTo>
                  <a:cubicBezTo>
                    <a:pt x="23150" y="24219"/>
                    <a:pt x="24132" y="26943"/>
                    <a:pt x="25209" y="29540"/>
                  </a:cubicBezTo>
                  <a:cubicBezTo>
                    <a:pt x="25177" y="29540"/>
                    <a:pt x="25146" y="29603"/>
                    <a:pt x="25146" y="29635"/>
                  </a:cubicBezTo>
                  <a:cubicBezTo>
                    <a:pt x="25070" y="29936"/>
                    <a:pt x="24756" y="30158"/>
                    <a:pt x="24456" y="30158"/>
                  </a:cubicBezTo>
                  <a:cubicBezTo>
                    <a:pt x="24377" y="30158"/>
                    <a:pt x="24299" y="30143"/>
                    <a:pt x="24227" y="30110"/>
                  </a:cubicBezTo>
                  <a:cubicBezTo>
                    <a:pt x="23372" y="27291"/>
                    <a:pt x="21947" y="24599"/>
                    <a:pt x="20839" y="21907"/>
                  </a:cubicBezTo>
                  <a:cubicBezTo>
                    <a:pt x="21345" y="21844"/>
                    <a:pt x="21852" y="21717"/>
                    <a:pt x="22359" y="21527"/>
                  </a:cubicBezTo>
                  <a:close/>
                  <a:moveTo>
                    <a:pt x="23309" y="28875"/>
                  </a:moveTo>
                  <a:cubicBezTo>
                    <a:pt x="23530" y="29223"/>
                    <a:pt x="23721" y="29603"/>
                    <a:pt x="23942" y="29951"/>
                  </a:cubicBezTo>
                  <a:cubicBezTo>
                    <a:pt x="23879" y="29951"/>
                    <a:pt x="23847" y="30015"/>
                    <a:pt x="23879" y="30110"/>
                  </a:cubicBezTo>
                  <a:cubicBezTo>
                    <a:pt x="24054" y="30348"/>
                    <a:pt x="24308" y="30452"/>
                    <a:pt x="24566" y="30452"/>
                  </a:cubicBezTo>
                  <a:cubicBezTo>
                    <a:pt x="24959" y="30452"/>
                    <a:pt x="25360" y="30208"/>
                    <a:pt x="25494" y="29825"/>
                  </a:cubicBezTo>
                  <a:cubicBezTo>
                    <a:pt x="25510" y="29829"/>
                    <a:pt x="25527" y="29831"/>
                    <a:pt x="25544" y="29831"/>
                  </a:cubicBezTo>
                  <a:cubicBezTo>
                    <a:pt x="25658" y="29831"/>
                    <a:pt x="25775" y="29741"/>
                    <a:pt x="25747" y="29603"/>
                  </a:cubicBezTo>
                  <a:cubicBezTo>
                    <a:pt x="25652" y="29381"/>
                    <a:pt x="25621" y="29191"/>
                    <a:pt x="25526" y="29001"/>
                  </a:cubicBezTo>
                  <a:lnTo>
                    <a:pt x="25526" y="29001"/>
                  </a:lnTo>
                  <a:cubicBezTo>
                    <a:pt x="28493" y="30340"/>
                    <a:pt x="26863" y="34325"/>
                    <a:pt x="24123" y="34325"/>
                  </a:cubicBezTo>
                  <a:cubicBezTo>
                    <a:pt x="23880" y="34325"/>
                    <a:pt x="23629" y="34294"/>
                    <a:pt x="23372" y="34227"/>
                  </a:cubicBezTo>
                  <a:cubicBezTo>
                    <a:pt x="22042" y="33878"/>
                    <a:pt x="21060" y="32643"/>
                    <a:pt x="21472" y="31250"/>
                  </a:cubicBezTo>
                  <a:cubicBezTo>
                    <a:pt x="21694" y="30236"/>
                    <a:pt x="22485" y="29476"/>
                    <a:pt x="23309" y="28875"/>
                  </a:cubicBezTo>
                  <a:close/>
                  <a:moveTo>
                    <a:pt x="31160" y="0"/>
                  </a:moveTo>
                  <a:cubicBezTo>
                    <a:pt x="30420" y="0"/>
                    <a:pt x="29691" y="238"/>
                    <a:pt x="29104" y="753"/>
                  </a:cubicBezTo>
                  <a:cubicBezTo>
                    <a:pt x="27679" y="1798"/>
                    <a:pt x="27394" y="3761"/>
                    <a:pt x="28471" y="5155"/>
                  </a:cubicBezTo>
                  <a:cubicBezTo>
                    <a:pt x="28503" y="5218"/>
                    <a:pt x="28534" y="5218"/>
                    <a:pt x="28598" y="5218"/>
                  </a:cubicBezTo>
                  <a:cubicBezTo>
                    <a:pt x="26697" y="6991"/>
                    <a:pt x="24797" y="8860"/>
                    <a:pt x="23309" y="10950"/>
                  </a:cubicBezTo>
                  <a:cubicBezTo>
                    <a:pt x="22418" y="10400"/>
                    <a:pt x="21197" y="10113"/>
                    <a:pt x="19949" y="10113"/>
                  </a:cubicBezTo>
                  <a:cubicBezTo>
                    <a:pt x="17604" y="10113"/>
                    <a:pt x="15158" y="11124"/>
                    <a:pt x="14600" y="13294"/>
                  </a:cubicBezTo>
                  <a:cubicBezTo>
                    <a:pt x="12446" y="12977"/>
                    <a:pt x="10324" y="12565"/>
                    <a:pt x="8234" y="11963"/>
                  </a:cubicBezTo>
                  <a:cubicBezTo>
                    <a:pt x="8234" y="10285"/>
                    <a:pt x="6809" y="8923"/>
                    <a:pt x="5162" y="8860"/>
                  </a:cubicBezTo>
                  <a:cubicBezTo>
                    <a:pt x="5088" y="8855"/>
                    <a:pt x="5015" y="8853"/>
                    <a:pt x="4941" y="8853"/>
                  </a:cubicBezTo>
                  <a:cubicBezTo>
                    <a:pt x="3067" y="8853"/>
                    <a:pt x="1399" y="10382"/>
                    <a:pt x="729" y="12058"/>
                  </a:cubicBezTo>
                  <a:cubicBezTo>
                    <a:pt x="0" y="13864"/>
                    <a:pt x="1552" y="15415"/>
                    <a:pt x="3262" y="15827"/>
                  </a:cubicBezTo>
                  <a:cubicBezTo>
                    <a:pt x="3618" y="15910"/>
                    <a:pt x="3980" y="15950"/>
                    <a:pt x="4341" y="15950"/>
                  </a:cubicBezTo>
                  <a:cubicBezTo>
                    <a:pt x="5776" y="15950"/>
                    <a:pt x="7184" y="15307"/>
                    <a:pt x="8044" y="14117"/>
                  </a:cubicBezTo>
                  <a:cubicBezTo>
                    <a:pt x="10103" y="14655"/>
                    <a:pt x="12193" y="15067"/>
                    <a:pt x="14283" y="15289"/>
                  </a:cubicBezTo>
                  <a:lnTo>
                    <a:pt x="14378" y="15289"/>
                  </a:lnTo>
                  <a:cubicBezTo>
                    <a:pt x="14093" y="17759"/>
                    <a:pt x="15297" y="20292"/>
                    <a:pt x="17545" y="21432"/>
                  </a:cubicBezTo>
                  <a:cubicBezTo>
                    <a:pt x="18293" y="21820"/>
                    <a:pt x="19187" y="22014"/>
                    <a:pt x="20056" y="22014"/>
                  </a:cubicBezTo>
                  <a:cubicBezTo>
                    <a:pt x="20180" y="22014"/>
                    <a:pt x="20304" y="22010"/>
                    <a:pt x="20427" y="22002"/>
                  </a:cubicBezTo>
                  <a:lnTo>
                    <a:pt x="20427" y="22034"/>
                  </a:lnTo>
                  <a:cubicBezTo>
                    <a:pt x="21250" y="24156"/>
                    <a:pt x="22105" y="26468"/>
                    <a:pt x="23214" y="28558"/>
                  </a:cubicBezTo>
                  <a:cubicBezTo>
                    <a:pt x="21979" y="29191"/>
                    <a:pt x="20902" y="30458"/>
                    <a:pt x="20902" y="31883"/>
                  </a:cubicBezTo>
                  <a:cubicBezTo>
                    <a:pt x="20870" y="33467"/>
                    <a:pt x="22264" y="34670"/>
                    <a:pt x="23752" y="34828"/>
                  </a:cubicBezTo>
                  <a:cubicBezTo>
                    <a:pt x="23881" y="34842"/>
                    <a:pt x="24007" y="34849"/>
                    <a:pt x="24132" y="34849"/>
                  </a:cubicBezTo>
                  <a:cubicBezTo>
                    <a:pt x="27465" y="34849"/>
                    <a:pt x="29168" y="30084"/>
                    <a:pt x="25779" y="28558"/>
                  </a:cubicBezTo>
                  <a:cubicBezTo>
                    <a:pt x="25737" y="28541"/>
                    <a:pt x="25696" y="28533"/>
                    <a:pt x="25659" y="28533"/>
                  </a:cubicBezTo>
                  <a:cubicBezTo>
                    <a:pt x="25557" y="28533"/>
                    <a:pt x="25477" y="28592"/>
                    <a:pt x="25431" y="28685"/>
                  </a:cubicBezTo>
                  <a:cubicBezTo>
                    <a:pt x="24639" y="26214"/>
                    <a:pt x="23689" y="23744"/>
                    <a:pt x="22644" y="21401"/>
                  </a:cubicBezTo>
                  <a:cubicBezTo>
                    <a:pt x="23752" y="20926"/>
                    <a:pt x="24702" y="20102"/>
                    <a:pt x="25336" y="19026"/>
                  </a:cubicBezTo>
                  <a:cubicBezTo>
                    <a:pt x="26602" y="16840"/>
                    <a:pt x="26159" y="13927"/>
                    <a:pt x="24544" y="12058"/>
                  </a:cubicBezTo>
                  <a:cubicBezTo>
                    <a:pt x="26476" y="10538"/>
                    <a:pt x="28186" y="8638"/>
                    <a:pt x="29928" y="6865"/>
                  </a:cubicBezTo>
                  <a:cubicBezTo>
                    <a:pt x="30378" y="7152"/>
                    <a:pt x="30867" y="7280"/>
                    <a:pt x="31353" y="7280"/>
                  </a:cubicBezTo>
                  <a:cubicBezTo>
                    <a:pt x="32474" y="7280"/>
                    <a:pt x="33585" y="6601"/>
                    <a:pt x="34203" y="5630"/>
                  </a:cubicBezTo>
                  <a:cubicBezTo>
                    <a:pt x="35216" y="4141"/>
                    <a:pt x="34995" y="2209"/>
                    <a:pt x="33665" y="974"/>
                  </a:cubicBezTo>
                  <a:cubicBezTo>
                    <a:pt x="32970" y="349"/>
                    <a:pt x="32057" y="0"/>
                    <a:pt x="31160" y="0"/>
                  </a:cubicBezTo>
                  <a:close/>
                </a:path>
              </a:pathLst>
            </a:custGeom>
            <a:solidFill>
              <a:srgbClr val="555555"/>
            </a:solidFill>
            <a:ln w="31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28"/>
            <p:cNvSpPr/>
            <p:nvPr/>
          </p:nvSpPr>
          <p:spPr>
            <a:xfrm>
              <a:off x="3031935" y="2924062"/>
              <a:ext cx="235277" cy="201368"/>
            </a:xfrm>
            <a:custGeom>
              <a:avLst/>
              <a:gdLst/>
              <a:ahLst/>
              <a:cxnLst/>
              <a:rect l="l" t="t" r="r" b="b"/>
              <a:pathLst>
                <a:path w="7313" h="6259" extrusionOk="0">
                  <a:moveTo>
                    <a:pt x="5270" y="1915"/>
                  </a:moveTo>
                  <a:cubicBezTo>
                    <a:pt x="5311" y="1915"/>
                    <a:pt x="5350" y="1931"/>
                    <a:pt x="5381" y="1969"/>
                  </a:cubicBezTo>
                  <a:cubicBezTo>
                    <a:pt x="5792" y="2444"/>
                    <a:pt x="5761" y="3299"/>
                    <a:pt x="5381" y="3837"/>
                  </a:cubicBezTo>
                  <a:cubicBezTo>
                    <a:pt x="5348" y="3869"/>
                    <a:pt x="5312" y="3883"/>
                    <a:pt x="5277" y="3883"/>
                  </a:cubicBezTo>
                  <a:cubicBezTo>
                    <a:pt x="5173" y="3883"/>
                    <a:pt x="5080" y="3765"/>
                    <a:pt x="5127" y="3647"/>
                  </a:cubicBezTo>
                  <a:cubicBezTo>
                    <a:pt x="5444" y="3172"/>
                    <a:pt x="5412" y="2665"/>
                    <a:pt x="5095" y="2222"/>
                  </a:cubicBezTo>
                  <a:cubicBezTo>
                    <a:pt x="4999" y="2078"/>
                    <a:pt x="5141" y="1915"/>
                    <a:pt x="5270" y="1915"/>
                  </a:cubicBezTo>
                  <a:close/>
                  <a:moveTo>
                    <a:pt x="6018" y="2459"/>
                  </a:moveTo>
                  <a:cubicBezTo>
                    <a:pt x="6078" y="2459"/>
                    <a:pt x="6139" y="2483"/>
                    <a:pt x="6172" y="2539"/>
                  </a:cubicBezTo>
                  <a:cubicBezTo>
                    <a:pt x="6552" y="3204"/>
                    <a:pt x="6331" y="4186"/>
                    <a:pt x="5729" y="4661"/>
                  </a:cubicBezTo>
                  <a:cubicBezTo>
                    <a:pt x="5699" y="4690"/>
                    <a:pt x="5667" y="4702"/>
                    <a:pt x="5635" y="4702"/>
                  </a:cubicBezTo>
                  <a:cubicBezTo>
                    <a:pt x="5531" y="4702"/>
                    <a:pt x="5442" y="4568"/>
                    <a:pt x="5539" y="4471"/>
                  </a:cubicBezTo>
                  <a:cubicBezTo>
                    <a:pt x="6077" y="3964"/>
                    <a:pt x="6077" y="3299"/>
                    <a:pt x="5856" y="2665"/>
                  </a:cubicBezTo>
                  <a:cubicBezTo>
                    <a:pt x="5794" y="2542"/>
                    <a:pt x="5906" y="2459"/>
                    <a:pt x="6018" y="2459"/>
                  </a:cubicBezTo>
                  <a:close/>
                  <a:moveTo>
                    <a:pt x="3925" y="0"/>
                  </a:moveTo>
                  <a:cubicBezTo>
                    <a:pt x="1872" y="0"/>
                    <a:pt x="0" y="2127"/>
                    <a:pt x="1327" y="4407"/>
                  </a:cubicBezTo>
                  <a:lnTo>
                    <a:pt x="1327" y="4502"/>
                  </a:lnTo>
                  <a:cubicBezTo>
                    <a:pt x="1612" y="4281"/>
                    <a:pt x="1929" y="3996"/>
                    <a:pt x="2214" y="3711"/>
                  </a:cubicBezTo>
                  <a:cubicBezTo>
                    <a:pt x="2258" y="3688"/>
                    <a:pt x="2319" y="3666"/>
                    <a:pt x="2373" y="3666"/>
                  </a:cubicBezTo>
                  <a:cubicBezTo>
                    <a:pt x="2395" y="3666"/>
                    <a:pt x="2417" y="3670"/>
                    <a:pt x="2435" y="3679"/>
                  </a:cubicBezTo>
                  <a:cubicBezTo>
                    <a:pt x="2467" y="3647"/>
                    <a:pt x="2530" y="3616"/>
                    <a:pt x="2562" y="3616"/>
                  </a:cubicBezTo>
                  <a:cubicBezTo>
                    <a:pt x="2626" y="3599"/>
                    <a:pt x="2690" y="3592"/>
                    <a:pt x="2752" y="3592"/>
                  </a:cubicBezTo>
                  <a:cubicBezTo>
                    <a:pt x="3299" y="3592"/>
                    <a:pt x="3734" y="4183"/>
                    <a:pt x="3734" y="4724"/>
                  </a:cubicBezTo>
                  <a:cubicBezTo>
                    <a:pt x="3860" y="4787"/>
                    <a:pt x="3987" y="4977"/>
                    <a:pt x="3829" y="5104"/>
                  </a:cubicBezTo>
                  <a:lnTo>
                    <a:pt x="2942" y="5991"/>
                  </a:lnTo>
                  <a:cubicBezTo>
                    <a:pt x="3288" y="6176"/>
                    <a:pt x="3650" y="6258"/>
                    <a:pt x="4009" y="6258"/>
                  </a:cubicBezTo>
                  <a:cubicBezTo>
                    <a:pt x="5067" y="6258"/>
                    <a:pt x="6104" y="5542"/>
                    <a:pt x="6647" y="4597"/>
                  </a:cubicBezTo>
                  <a:cubicBezTo>
                    <a:pt x="7312" y="3362"/>
                    <a:pt x="7059" y="1905"/>
                    <a:pt x="6077" y="924"/>
                  </a:cubicBezTo>
                  <a:cubicBezTo>
                    <a:pt x="5431" y="277"/>
                    <a:pt x="4666" y="0"/>
                    <a:pt x="3925" y="0"/>
                  </a:cubicBezTo>
                  <a:close/>
                </a:path>
              </a:pathLst>
            </a:custGeom>
            <a:solidFill>
              <a:srgbClr val="F49432"/>
            </a:solidFill>
            <a:ln w="31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28"/>
            <p:cNvSpPr/>
            <p:nvPr/>
          </p:nvSpPr>
          <p:spPr>
            <a:xfrm>
              <a:off x="3206984" y="3002884"/>
              <a:ext cx="36773" cy="72485"/>
            </a:xfrm>
            <a:custGeom>
              <a:avLst/>
              <a:gdLst/>
              <a:ahLst/>
              <a:cxnLst/>
              <a:rect l="l" t="t" r="r" b="b"/>
              <a:pathLst>
                <a:path w="1143" h="2253" extrusionOk="0">
                  <a:moveTo>
                    <a:pt x="549" y="1"/>
                  </a:moveTo>
                  <a:cubicBezTo>
                    <a:pt x="444" y="1"/>
                    <a:pt x="355" y="77"/>
                    <a:pt x="415" y="215"/>
                  </a:cubicBezTo>
                  <a:cubicBezTo>
                    <a:pt x="636" y="881"/>
                    <a:pt x="636" y="1546"/>
                    <a:pt x="98" y="2021"/>
                  </a:cubicBezTo>
                  <a:cubicBezTo>
                    <a:pt x="1" y="2118"/>
                    <a:pt x="71" y="2252"/>
                    <a:pt x="181" y="2252"/>
                  </a:cubicBezTo>
                  <a:cubicBezTo>
                    <a:pt x="214" y="2252"/>
                    <a:pt x="251" y="2240"/>
                    <a:pt x="288" y="2211"/>
                  </a:cubicBezTo>
                  <a:cubicBezTo>
                    <a:pt x="890" y="1736"/>
                    <a:pt x="1143" y="754"/>
                    <a:pt x="731" y="89"/>
                  </a:cubicBezTo>
                  <a:cubicBezTo>
                    <a:pt x="683" y="29"/>
                    <a:pt x="613" y="1"/>
                    <a:pt x="549" y="1"/>
                  </a:cubicBezTo>
                  <a:close/>
                </a:path>
              </a:pathLst>
            </a:custGeom>
            <a:solidFill>
              <a:srgbClr val="555555"/>
            </a:solidFill>
            <a:ln w="23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28"/>
            <p:cNvSpPr/>
            <p:nvPr/>
          </p:nvSpPr>
          <p:spPr>
            <a:xfrm>
              <a:off x="3191606" y="2985157"/>
              <a:ext cx="25674" cy="61256"/>
            </a:xfrm>
            <a:custGeom>
              <a:avLst/>
              <a:gdLst/>
              <a:ahLst/>
              <a:cxnLst/>
              <a:rect l="l" t="t" r="r" b="b"/>
              <a:pathLst>
                <a:path w="798" h="1904" extrusionOk="0">
                  <a:moveTo>
                    <a:pt x="276" y="1"/>
                  </a:moveTo>
                  <a:cubicBezTo>
                    <a:pt x="159" y="1"/>
                    <a:pt x="0" y="166"/>
                    <a:pt x="101" y="291"/>
                  </a:cubicBezTo>
                  <a:cubicBezTo>
                    <a:pt x="418" y="703"/>
                    <a:pt x="449" y="1242"/>
                    <a:pt x="132" y="1653"/>
                  </a:cubicBezTo>
                  <a:cubicBezTo>
                    <a:pt x="57" y="1778"/>
                    <a:pt x="180" y="1904"/>
                    <a:pt x="282" y="1904"/>
                  </a:cubicBezTo>
                  <a:cubicBezTo>
                    <a:pt x="309" y="1904"/>
                    <a:pt x="334" y="1895"/>
                    <a:pt x="354" y="1875"/>
                  </a:cubicBezTo>
                  <a:cubicBezTo>
                    <a:pt x="766" y="1368"/>
                    <a:pt x="798" y="576"/>
                    <a:pt x="354" y="38"/>
                  </a:cubicBezTo>
                  <a:cubicBezTo>
                    <a:pt x="334" y="12"/>
                    <a:pt x="307" y="1"/>
                    <a:pt x="276" y="1"/>
                  </a:cubicBezTo>
                  <a:close/>
                </a:path>
              </a:pathLst>
            </a:custGeom>
            <a:solidFill>
              <a:srgbClr val="555555"/>
            </a:solidFill>
            <a:ln w="31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28"/>
            <p:cNvSpPr/>
            <p:nvPr/>
          </p:nvSpPr>
          <p:spPr>
            <a:xfrm>
              <a:off x="2907525" y="3053619"/>
              <a:ext cx="234377" cy="238430"/>
            </a:xfrm>
            <a:custGeom>
              <a:avLst/>
              <a:gdLst/>
              <a:ahLst/>
              <a:cxnLst/>
              <a:rect l="l" t="t" r="r" b="b"/>
              <a:pathLst>
                <a:path w="7285" h="7411" extrusionOk="0">
                  <a:moveTo>
                    <a:pt x="6461" y="0"/>
                  </a:moveTo>
                  <a:cubicBezTo>
                    <a:pt x="6461" y="0"/>
                    <a:pt x="6429" y="64"/>
                    <a:pt x="6429" y="95"/>
                  </a:cubicBezTo>
                  <a:cubicBezTo>
                    <a:pt x="4212" y="2185"/>
                    <a:pt x="2249" y="4529"/>
                    <a:pt x="0" y="6587"/>
                  </a:cubicBezTo>
                  <a:cubicBezTo>
                    <a:pt x="380" y="6809"/>
                    <a:pt x="697" y="7094"/>
                    <a:pt x="950" y="7411"/>
                  </a:cubicBezTo>
                  <a:cubicBezTo>
                    <a:pt x="2660" y="4972"/>
                    <a:pt x="5162" y="2914"/>
                    <a:pt x="7284" y="855"/>
                  </a:cubicBezTo>
                  <a:cubicBezTo>
                    <a:pt x="7284" y="380"/>
                    <a:pt x="6936" y="64"/>
                    <a:pt x="6461" y="0"/>
                  </a:cubicBezTo>
                  <a:close/>
                </a:path>
              </a:pathLst>
            </a:custGeom>
            <a:solidFill>
              <a:srgbClr val="F49432"/>
            </a:solidFill>
            <a:ln w="31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28"/>
            <p:cNvSpPr/>
            <p:nvPr/>
          </p:nvSpPr>
          <p:spPr>
            <a:xfrm>
              <a:off x="2611026" y="3252122"/>
              <a:ext cx="385169" cy="347463"/>
            </a:xfrm>
            <a:custGeom>
              <a:avLst/>
              <a:gdLst/>
              <a:ahLst/>
              <a:cxnLst/>
              <a:rect l="l" t="t" r="r" b="b"/>
              <a:pathLst>
                <a:path w="11972" h="10800" extrusionOk="0">
                  <a:moveTo>
                    <a:pt x="5099" y="386"/>
                  </a:moveTo>
                  <a:cubicBezTo>
                    <a:pt x="5353" y="386"/>
                    <a:pt x="5321" y="702"/>
                    <a:pt x="5099" y="702"/>
                  </a:cubicBezTo>
                  <a:cubicBezTo>
                    <a:pt x="4212" y="734"/>
                    <a:pt x="3357" y="956"/>
                    <a:pt x="2566" y="1526"/>
                  </a:cubicBezTo>
                  <a:cubicBezTo>
                    <a:pt x="2559" y="1529"/>
                    <a:pt x="2551" y="1531"/>
                    <a:pt x="2543" y="1531"/>
                  </a:cubicBezTo>
                  <a:cubicBezTo>
                    <a:pt x="2477" y="1531"/>
                    <a:pt x="2386" y="1424"/>
                    <a:pt x="2471" y="1367"/>
                  </a:cubicBezTo>
                  <a:cubicBezTo>
                    <a:pt x="3231" y="766"/>
                    <a:pt x="4149" y="386"/>
                    <a:pt x="5099" y="386"/>
                  </a:cubicBezTo>
                  <a:close/>
                  <a:moveTo>
                    <a:pt x="4744" y="1207"/>
                  </a:moveTo>
                  <a:cubicBezTo>
                    <a:pt x="4778" y="1207"/>
                    <a:pt x="4812" y="1208"/>
                    <a:pt x="4846" y="1209"/>
                  </a:cubicBezTo>
                  <a:cubicBezTo>
                    <a:pt x="5036" y="1209"/>
                    <a:pt x="5036" y="1526"/>
                    <a:pt x="4846" y="1526"/>
                  </a:cubicBezTo>
                  <a:cubicBezTo>
                    <a:pt x="4744" y="1515"/>
                    <a:pt x="4642" y="1509"/>
                    <a:pt x="4543" y="1509"/>
                  </a:cubicBezTo>
                  <a:cubicBezTo>
                    <a:pt x="3779" y="1509"/>
                    <a:pt x="3098" y="1832"/>
                    <a:pt x="2566" y="2476"/>
                  </a:cubicBezTo>
                  <a:cubicBezTo>
                    <a:pt x="2551" y="2490"/>
                    <a:pt x="2532" y="2496"/>
                    <a:pt x="2512" y="2496"/>
                  </a:cubicBezTo>
                  <a:cubicBezTo>
                    <a:pt x="2442" y="2496"/>
                    <a:pt x="2358" y="2423"/>
                    <a:pt x="2407" y="2349"/>
                  </a:cubicBezTo>
                  <a:cubicBezTo>
                    <a:pt x="2957" y="1616"/>
                    <a:pt x="3830" y="1207"/>
                    <a:pt x="4744" y="1207"/>
                  </a:cubicBezTo>
                  <a:close/>
                  <a:moveTo>
                    <a:pt x="5448" y="0"/>
                  </a:moveTo>
                  <a:cubicBezTo>
                    <a:pt x="3332" y="0"/>
                    <a:pt x="1251" y="889"/>
                    <a:pt x="824" y="2919"/>
                  </a:cubicBezTo>
                  <a:lnTo>
                    <a:pt x="824" y="2951"/>
                  </a:lnTo>
                  <a:lnTo>
                    <a:pt x="824" y="2983"/>
                  </a:lnTo>
                  <a:cubicBezTo>
                    <a:pt x="792" y="3046"/>
                    <a:pt x="792" y="3078"/>
                    <a:pt x="792" y="3109"/>
                  </a:cubicBezTo>
                  <a:cubicBezTo>
                    <a:pt x="792" y="3141"/>
                    <a:pt x="792" y="3204"/>
                    <a:pt x="761" y="3236"/>
                  </a:cubicBezTo>
                  <a:cubicBezTo>
                    <a:pt x="0" y="5738"/>
                    <a:pt x="792" y="8651"/>
                    <a:pt x="3104" y="10076"/>
                  </a:cubicBezTo>
                  <a:cubicBezTo>
                    <a:pt x="3888" y="10572"/>
                    <a:pt x="4793" y="10799"/>
                    <a:pt x="5708" y="10799"/>
                  </a:cubicBezTo>
                  <a:cubicBezTo>
                    <a:pt x="7309" y="10799"/>
                    <a:pt x="8940" y="10105"/>
                    <a:pt x="10008" y="8936"/>
                  </a:cubicBezTo>
                  <a:cubicBezTo>
                    <a:pt x="11971" y="6878"/>
                    <a:pt x="11591" y="3458"/>
                    <a:pt x="9691" y="1494"/>
                  </a:cubicBezTo>
                  <a:cubicBezTo>
                    <a:pt x="8763" y="538"/>
                    <a:pt x="7095" y="0"/>
                    <a:pt x="5448" y="0"/>
                  </a:cubicBezTo>
                  <a:close/>
                </a:path>
              </a:pathLst>
            </a:custGeom>
            <a:solidFill>
              <a:srgbClr val="F49432"/>
            </a:solidFill>
            <a:ln w="31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28"/>
            <p:cNvSpPr/>
            <p:nvPr/>
          </p:nvSpPr>
          <p:spPr>
            <a:xfrm>
              <a:off x="2687757" y="3264508"/>
              <a:ext cx="94458" cy="35872"/>
            </a:xfrm>
            <a:custGeom>
              <a:avLst/>
              <a:gdLst/>
              <a:ahLst/>
              <a:cxnLst/>
              <a:rect l="l" t="t" r="r" b="b"/>
              <a:pathLst>
                <a:path w="2936" h="1115" extrusionOk="0">
                  <a:moveTo>
                    <a:pt x="2714" y="1"/>
                  </a:moveTo>
                  <a:cubicBezTo>
                    <a:pt x="1764" y="1"/>
                    <a:pt x="814" y="349"/>
                    <a:pt x="86" y="951"/>
                  </a:cubicBezTo>
                  <a:cubicBezTo>
                    <a:pt x="1" y="1007"/>
                    <a:pt x="92" y="1114"/>
                    <a:pt x="158" y="1114"/>
                  </a:cubicBezTo>
                  <a:cubicBezTo>
                    <a:pt x="166" y="1114"/>
                    <a:pt x="174" y="1113"/>
                    <a:pt x="181" y="1109"/>
                  </a:cubicBezTo>
                  <a:cubicBezTo>
                    <a:pt x="972" y="571"/>
                    <a:pt x="1827" y="349"/>
                    <a:pt x="2714" y="317"/>
                  </a:cubicBezTo>
                  <a:cubicBezTo>
                    <a:pt x="2936" y="317"/>
                    <a:pt x="2936" y="1"/>
                    <a:pt x="2714" y="1"/>
                  </a:cubicBezTo>
                  <a:close/>
                </a:path>
              </a:pathLst>
            </a:custGeom>
            <a:solidFill>
              <a:srgbClr val="555555"/>
            </a:solidFill>
            <a:ln w="31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28"/>
            <p:cNvSpPr/>
            <p:nvPr/>
          </p:nvSpPr>
          <p:spPr>
            <a:xfrm>
              <a:off x="2686663" y="3290632"/>
              <a:ext cx="86383" cy="41824"/>
            </a:xfrm>
            <a:custGeom>
              <a:avLst/>
              <a:gdLst/>
              <a:ahLst/>
              <a:cxnLst/>
              <a:rect l="l" t="t" r="r" b="b"/>
              <a:pathLst>
                <a:path w="2685" h="1300" extrusionOk="0">
                  <a:moveTo>
                    <a:pt x="2254" y="0"/>
                  </a:moveTo>
                  <a:cubicBezTo>
                    <a:pt x="1396" y="0"/>
                    <a:pt x="604" y="457"/>
                    <a:pt x="25" y="1152"/>
                  </a:cubicBezTo>
                  <a:cubicBezTo>
                    <a:pt x="0" y="1226"/>
                    <a:pt x="71" y="1299"/>
                    <a:pt x="133" y="1299"/>
                  </a:cubicBezTo>
                  <a:cubicBezTo>
                    <a:pt x="151" y="1299"/>
                    <a:pt x="169" y="1293"/>
                    <a:pt x="183" y="1279"/>
                  </a:cubicBezTo>
                  <a:cubicBezTo>
                    <a:pt x="715" y="635"/>
                    <a:pt x="1396" y="312"/>
                    <a:pt x="2182" y="312"/>
                  </a:cubicBezTo>
                  <a:cubicBezTo>
                    <a:pt x="2285" y="312"/>
                    <a:pt x="2389" y="318"/>
                    <a:pt x="2495" y="329"/>
                  </a:cubicBezTo>
                  <a:cubicBezTo>
                    <a:pt x="2685" y="329"/>
                    <a:pt x="2685" y="12"/>
                    <a:pt x="2495" y="12"/>
                  </a:cubicBezTo>
                  <a:cubicBezTo>
                    <a:pt x="2414" y="4"/>
                    <a:pt x="2333" y="0"/>
                    <a:pt x="2254" y="0"/>
                  </a:cubicBezTo>
                  <a:close/>
                </a:path>
              </a:pathLst>
            </a:custGeom>
            <a:solidFill>
              <a:srgbClr val="555555"/>
            </a:solidFill>
            <a:ln w="31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28"/>
            <p:cNvSpPr/>
            <p:nvPr/>
          </p:nvSpPr>
          <p:spPr>
            <a:xfrm>
              <a:off x="2345219" y="3297292"/>
              <a:ext cx="277037" cy="92560"/>
            </a:xfrm>
            <a:custGeom>
              <a:avLst/>
              <a:gdLst/>
              <a:ahLst/>
              <a:cxnLst/>
              <a:rect l="l" t="t" r="r" b="b"/>
              <a:pathLst>
                <a:path w="8611" h="2877" extrusionOk="0">
                  <a:moveTo>
                    <a:pt x="723" y="1"/>
                  </a:moveTo>
                  <a:cubicBezTo>
                    <a:pt x="330" y="1"/>
                    <a:pt x="0" y="513"/>
                    <a:pt x="187" y="914"/>
                  </a:cubicBezTo>
                  <a:lnTo>
                    <a:pt x="187" y="1009"/>
                  </a:lnTo>
                  <a:lnTo>
                    <a:pt x="314" y="1009"/>
                  </a:lnTo>
                  <a:cubicBezTo>
                    <a:pt x="2974" y="1705"/>
                    <a:pt x="5602" y="2307"/>
                    <a:pt x="8294" y="2845"/>
                  </a:cubicBezTo>
                  <a:lnTo>
                    <a:pt x="8357" y="2877"/>
                  </a:lnTo>
                  <a:cubicBezTo>
                    <a:pt x="8389" y="2529"/>
                    <a:pt x="8516" y="2180"/>
                    <a:pt x="8611" y="1864"/>
                  </a:cubicBezTo>
                  <a:cubicBezTo>
                    <a:pt x="8547" y="1769"/>
                    <a:pt x="8452" y="1705"/>
                    <a:pt x="8516" y="1547"/>
                  </a:cubicBezTo>
                  <a:cubicBezTo>
                    <a:pt x="5951" y="1420"/>
                    <a:pt x="3385" y="850"/>
                    <a:pt x="979" y="58"/>
                  </a:cubicBezTo>
                  <a:lnTo>
                    <a:pt x="947" y="58"/>
                  </a:lnTo>
                  <a:cubicBezTo>
                    <a:pt x="872" y="19"/>
                    <a:pt x="797" y="1"/>
                    <a:pt x="723" y="1"/>
                  </a:cubicBezTo>
                  <a:close/>
                </a:path>
              </a:pathLst>
            </a:custGeom>
            <a:solidFill>
              <a:srgbClr val="F49432"/>
            </a:solidFill>
            <a:ln w="31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28"/>
            <p:cNvSpPr/>
            <p:nvPr/>
          </p:nvSpPr>
          <p:spPr>
            <a:xfrm>
              <a:off x="2822945" y="3600740"/>
              <a:ext cx="140626" cy="276651"/>
            </a:xfrm>
            <a:custGeom>
              <a:avLst/>
              <a:gdLst/>
              <a:ahLst/>
              <a:cxnLst/>
              <a:rect l="l" t="t" r="r" b="b"/>
              <a:pathLst>
                <a:path w="4371" h="8599" extrusionOk="0">
                  <a:moveTo>
                    <a:pt x="1521" y="0"/>
                  </a:moveTo>
                  <a:cubicBezTo>
                    <a:pt x="1046" y="190"/>
                    <a:pt x="507" y="317"/>
                    <a:pt x="1" y="380"/>
                  </a:cubicBezTo>
                  <a:cubicBezTo>
                    <a:pt x="1109" y="3104"/>
                    <a:pt x="2534" y="5764"/>
                    <a:pt x="3389" y="8551"/>
                  </a:cubicBezTo>
                  <a:cubicBezTo>
                    <a:pt x="3461" y="8584"/>
                    <a:pt x="3539" y="8599"/>
                    <a:pt x="3618" y="8599"/>
                  </a:cubicBezTo>
                  <a:cubicBezTo>
                    <a:pt x="3918" y="8599"/>
                    <a:pt x="4232" y="8377"/>
                    <a:pt x="4308" y="8076"/>
                  </a:cubicBezTo>
                  <a:cubicBezTo>
                    <a:pt x="4308" y="8013"/>
                    <a:pt x="4339" y="8013"/>
                    <a:pt x="4371" y="7981"/>
                  </a:cubicBezTo>
                  <a:cubicBezTo>
                    <a:pt x="3263" y="5416"/>
                    <a:pt x="2312" y="2692"/>
                    <a:pt x="1521" y="0"/>
                  </a:cubicBezTo>
                  <a:close/>
                </a:path>
              </a:pathLst>
            </a:custGeom>
            <a:solidFill>
              <a:srgbClr val="F49432"/>
            </a:solidFill>
            <a:ln w="23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28"/>
            <p:cNvSpPr/>
            <p:nvPr/>
          </p:nvSpPr>
          <p:spPr>
            <a:xfrm>
              <a:off x="2830087" y="3837109"/>
              <a:ext cx="239170" cy="175372"/>
            </a:xfrm>
            <a:custGeom>
              <a:avLst/>
              <a:gdLst/>
              <a:ahLst/>
              <a:cxnLst/>
              <a:rect l="l" t="t" r="r" b="b"/>
              <a:pathLst>
                <a:path w="7434" h="5451" extrusionOk="0">
                  <a:moveTo>
                    <a:pt x="4267" y="3346"/>
                  </a:moveTo>
                  <a:cubicBezTo>
                    <a:pt x="4390" y="3346"/>
                    <a:pt x="4446" y="3527"/>
                    <a:pt x="4307" y="3611"/>
                  </a:cubicBezTo>
                  <a:cubicBezTo>
                    <a:pt x="4149" y="3643"/>
                    <a:pt x="4054" y="3738"/>
                    <a:pt x="3959" y="3801"/>
                  </a:cubicBezTo>
                  <a:lnTo>
                    <a:pt x="3896" y="3801"/>
                  </a:lnTo>
                  <a:cubicBezTo>
                    <a:pt x="3642" y="3896"/>
                    <a:pt x="3389" y="3991"/>
                    <a:pt x="3136" y="4086"/>
                  </a:cubicBezTo>
                  <a:cubicBezTo>
                    <a:pt x="3126" y="4088"/>
                    <a:pt x="3117" y="4089"/>
                    <a:pt x="3108" y="4089"/>
                  </a:cubicBezTo>
                  <a:cubicBezTo>
                    <a:pt x="3000" y="4089"/>
                    <a:pt x="2955" y="3925"/>
                    <a:pt x="3072" y="3896"/>
                  </a:cubicBezTo>
                  <a:cubicBezTo>
                    <a:pt x="3294" y="3769"/>
                    <a:pt x="3579" y="3674"/>
                    <a:pt x="3801" y="3579"/>
                  </a:cubicBezTo>
                  <a:cubicBezTo>
                    <a:pt x="3927" y="3484"/>
                    <a:pt x="4086" y="3421"/>
                    <a:pt x="4212" y="3358"/>
                  </a:cubicBezTo>
                  <a:cubicBezTo>
                    <a:pt x="4232" y="3350"/>
                    <a:pt x="4250" y="3346"/>
                    <a:pt x="4267" y="3346"/>
                  </a:cubicBezTo>
                  <a:close/>
                  <a:moveTo>
                    <a:pt x="4743" y="3649"/>
                  </a:moveTo>
                  <a:cubicBezTo>
                    <a:pt x="4823" y="3649"/>
                    <a:pt x="4897" y="3793"/>
                    <a:pt x="4846" y="3896"/>
                  </a:cubicBezTo>
                  <a:cubicBezTo>
                    <a:pt x="4337" y="4489"/>
                    <a:pt x="3476" y="4730"/>
                    <a:pt x="2666" y="4730"/>
                  </a:cubicBezTo>
                  <a:cubicBezTo>
                    <a:pt x="2568" y="4730"/>
                    <a:pt x="2471" y="4726"/>
                    <a:pt x="2375" y="4719"/>
                  </a:cubicBezTo>
                  <a:cubicBezTo>
                    <a:pt x="2280" y="4719"/>
                    <a:pt x="2217" y="4529"/>
                    <a:pt x="2375" y="4529"/>
                  </a:cubicBezTo>
                  <a:cubicBezTo>
                    <a:pt x="2414" y="4531"/>
                    <a:pt x="2452" y="4531"/>
                    <a:pt x="2490" y="4531"/>
                  </a:cubicBezTo>
                  <a:cubicBezTo>
                    <a:pt x="3347" y="4531"/>
                    <a:pt x="3959" y="4190"/>
                    <a:pt x="4687" y="3674"/>
                  </a:cubicBezTo>
                  <a:cubicBezTo>
                    <a:pt x="4705" y="3656"/>
                    <a:pt x="4724" y="3649"/>
                    <a:pt x="4743" y="3649"/>
                  </a:cubicBezTo>
                  <a:close/>
                  <a:moveTo>
                    <a:pt x="2280" y="1"/>
                  </a:moveTo>
                  <a:cubicBezTo>
                    <a:pt x="1457" y="634"/>
                    <a:pt x="665" y="1394"/>
                    <a:pt x="412" y="2376"/>
                  </a:cubicBezTo>
                  <a:cubicBezTo>
                    <a:pt x="0" y="3769"/>
                    <a:pt x="982" y="5004"/>
                    <a:pt x="2312" y="5353"/>
                  </a:cubicBezTo>
                  <a:cubicBezTo>
                    <a:pt x="2572" y="5420"/>
                    <a:pt x="2825" y="5451"/>
                    <a:pt x="3069" y="5451"/>
                  </a:cubicBezTo>
                  <a:cubicBezTo>
                    <a:pt x="5830" y="5451"/>
                    <a:pt x="7433" y="1466"/>
                    <a:pt x="4466" y="127"/>
                  </a:cubicBezTo>
                  <a:lnTo>
                    <a:pt x="4466" y="127"/>
                  </a:lnTo>
                  <a:cubicBezTo>
                    <a:pt x="4529" y="317"/>
                    <a:pt x="4592" y="507"/>
                    <a:pt x="4687" y="729"/>
                  </a:cubicBezTo>
                  <a:cubicBezTo>
                    <a:pt x="4719" y="887"/>
                    <a:pt x="4561" y="951"/>
                    <a:pt x="4434" y="951"/>
                  </a:cubicBezTo>
                  <a:cubicBezTo>
                    <a:pt x="4300" y="1334"/>
                    <a:pt x="3899" y="1578"/>
                    <a:pt x="3506" y="1578"/>
                  </a:cubicBezTo>
                  <a:cubicBezTo>
                    <a:pt x="3248" y="1578"/>
                    <a:pt x="2994" y="1474"/>
                    <a:pt x="2819" y="1236"/>
                  </a:cubicBezTo>
                  <a:cubicBezTo>
                    <a:pt x="2756" y="1172"/>
                    <a:pt x="2819" y="1077"/>
                    <a:pt x="2914" y="1077"/>
                  </a:cubicBezTo>
                  <a:cubicBezTo>
                    <a:pt x="2661" y="761"/>
                    <a:pt x="2470" y="381"/>
                    <a:pt x="2280" y="1"/>
                  </a:cubicBezTo>
                  <a:close/>
                </a:path>
              </a:pathLst>
            </a:custGeom>
            <a:solidFill>
              <a:srgbClr val="F49432"/>
            </a:solidFill>
            <a:ln w="23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28"/>
            <p:cNvSpPr/>
            <p:nvPr/>
          </p:nvSpPr>
          <p:spPr>
            <a:xfrm>
              <a:off x="2161709" y="3210330"/>
              <a:ext cx="238430" cy="193839"/>
            </a:xfrm>
            <a:custGeom>
              <a:avLst/>
              <a:gdLst/>
              <a:ahLst/>
              <a:cxnLst/>
              <a:rect l="l" t="t" r="r" b="b"/>
              <a:pathLst>
                <a:path w="7411" h="6025" extrusionOk="0">
                  <a:moveTo>
                    <a:pt x="4264" y="716"/>
                  </a:moveTo>
                  <a:cubicBezTo>
                    <a:pt x="4636" y="716"/>
                    <a:pt x="5010" y="782"/>
                    <a:pt x="5352" y="925"/>
                  </a:cubicBezTo>
                  <a:cubicBezTo>
                    <a:pt x="5533" y="985"/>
                    <a:pt x="5400" y="1244"/>
                    <a:pt x="5251" y="1244"/>
                  </a:cubicBezTo>
                  <a:cubicBezTo>
                    <a:pt x="5242" y="1244"/>
                    <a:pt x="5234" y="1243"/>
                    <a:pt x="5226" y="1241"/>
                  </a:cubicBezTo>
                  <a:cubicBezTo>
                    <a:pt x="4835" y="1111"/>
                    <a:pt x="4469" y="1039"/>
                    <a:pt x="4102" y="1039"/>
                  </a:cubicBezTo>
                  <a:cubicBezTo>
                    <a:pt x="3756" y="1039"/>
                    <a:pt x="3410" y="1103"/>
                    <a:pt x="3041" y="1241"/>
                  </a:cubicBezTo>
                  <a:cubicBezTo>
                    <a:pt x="3032" y="1243"/>
                    <a:pt x="3024" y="1244"/>
                    <a:pt x="3016" y="1244"/>
                  </a:cubicBezTo>
                  <a:cubicBezTo>
                    <a:pt x="2906" y="1244"/>
                    <a:pt x="2859" y="1047"/>
                    <a:pt x="2977" y="988"/>
                  </a:cubicBezTo>
                  <a:cubicBezTo>
                    <a:pt x="3360" y="814"/>
                    <a:pt x="3810" y="716"/>
                    <a:pt x="4264" y="716"/>
                  </a:cubicBezTo>
                  <a:close/>
                  <a:moveTo>
                    <a:pt x="4647" y="0"/>
                  </a:moveTo>
                  <a:cubicBezTo>
                    <a:pt x="4493" y="0"/>
                    <a:pt x="4337" y="12"/>
                    <a:pt x="4181" y="38"/>
                  </a:cubicBezTo>
                  <a:cubicBezTo>
                    <a:pt x="2819" y="291"/>
                    <a:pt x="1647" y="1368"/>
                    <a:pt x="1014" y="2571"/>
                  </a:cubicBezTo>
                  <a:cubicBezTo>
                    <a:pt x="0" y="4598"/>
                    <a:pt x="2217" y="5992"/>
                    <a:pt x="3991" y="6023"/>
                  </a:cubicBezTo>
                  <a:cubicBezTo>
                    <a:pt x="4026" y="6024"/>
                    <a:pt x="4061" y="6025"/>
                    <a:pt x="4096" y="6025"/>
                  </a:cubicBezTo>
                  <a:cubicBezTo>
                    <a:pt x="5321" y="6025"/>
                    <a:pt x="6422" y="5491"/>
                    <a:pt x="7284" y="4598"/>
                  </a:cubicBezTo>
                  <a:cubicBezTo>
                    <a:pt x="6809" y="4440"/>
                    <a:pt x="6334" y="4313"/>
                    <a:pt x="5859" y="4155"/>
                  </a:cubicBezTo>
                  <a:cubicBezTo>
                    <a:pt x="5701" y="4123"/>
                    <a:pt x="5669" y="3933"/>
                    <a:pt x="5701" y="3807"/>
                  </a:cubicBezTo>
                  <a:cubicBezTo>
                    <a:pt x="5701" y="3807"/>
                    <a:pt x="5669" y="3807"/>
                    <a:pt x="5606" y="3775"/>
                  </a:cubicBezTo>
                  <a:cubicBezTo>
                    <a:pt x="5194" y="3300"/>
                    <a:pt x="5542" y="2571"/>
                    <a:pt x="6049" y="2350"/>
                  </a:cubicBezTo>
                  <a:cubicBezTo>
                    <a:pt x="6049" y="2213"/>
                    <a:pt x="6144" y="2052"/>
                    <a:pt x="6292" y="2052"/>
                  </a:cubicBezTo>
                  <a:cubicBezTo>
                    <a:pt x="6316" y="2052"/>
                    <a:pt x="6340" y="2056"/>
                    <a:pt x="6366" y="2065"/>
                  </a:cubicBezTo>
                  <a:cubicBezTo>
                    <a:pt x="6714" y="2191"/>
                    <a:pt x="7031" y="2318"/>
                    <a:pt x="7411" y="2413"/>
                  </a:cubicBezTo>
                  <a:cubicBezTo>
                    <a:pt x="7297" y="989"/>
                    <a:pt x="6030" y="0"/>
                    <a:pt x="4647" y="0"/>
                  </a:cubicBezTo>
                  <a:close/>
                </a:path>
              </a:pathLst>
            </a:custGeom>
            <a:solidFill>
              <a:srgbClr val="F49432"/>
            </a:solidFill>
            <a:ln w="31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28"/>
            <p:cNvSpPr/>
            <p:nvPr/>
          </p:nvSpPr>
          <p:spPr>
            <a:xfrm>
              <a:off x="2253722" y="3233365"/>
              <a:ext cx="85032" cy="17019"/>
            </a:xfrm>
            <a:custGeom>
              <a:avLst/>
              <a:gdLst/>
              <a:ahLst/>
              <a:cxnLst/>
              <a:rect l="l" t="t" r="r" b="b"/>
              <a:pathLst>
                <a:path w="2643" h="529" extrusionOk="0">
                  <a:moveTo>
                    <a:pt x="1404" y="0"/>
                  </a:moveTo>
                  <a:cubicBezTo>
                    <a:pt x="950" y="0"/>
                    <a:pt x="500" y="98"/>
                    <a:pt x="117" y="272"/>
                  </a:cubicBezTo>
                  <a:cubicBezTo>
                    <a:pt x="0" y="360"/>
                    <a:pt x="45" y="529"/>
                    <a:pt x="153" y="529"/>
                  </a:cubicBezTo>
                  <a:cubicBezTo>
                    <a:pt x="162" y="529"/>
                    <a:pt x="171" y="528"/>
                    <a:pt x="181" y="525"/>
                  </a:cubicBezTo>
                  <a:cubicBezTo>
                    <a:pt x="524" y="397"/>
                    <a:pt x="847" y="345"/>
                    <a:pt x="1169" y="345"/>
                  </a:cubicBezTo>
                  <a:cubicBezTo>
                    <a:pt x="1560" y="345"/>
                    <a:pt x="1949" y="421"/>
                    <a:pt x="2366" y="525"/>
                  </a:cubicBezTo>
                  <a:cubicBezTo>
                    <a:pt x="2374" y="527"/>
                    <a:pt x="2382" y="528"/>
                    <a:pt x="2390" y="528"/>
                  </a:cubicBezTo>
                  <a:cubicBezTo>
                    <a:pt x="2537" y="528"/>
                    <a:pt x="2643" y="269"/>
                    <a:pt x="2492" y="209"/>
                  </a:cubicBezTo>
                  <a:cubicBezTo>
                    <a:pt x="2150" y="66"/>
                    <a:pt x="1776" y="0"/>
                    <a:pt x="1404" y="0"/>
                  </a:cubicBezTo>
                  <a:close/>
                </a:path>
              </a:pathLst>
            </a:custGeom>
            <a:solidFill>
              <a:srgbClr val="555555"/>
            </a:solidFill>
            <a:ln w="31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28"/>
            <p:cNvSpPr/>
            <p:nvPr/>
          </p:nvSpPr>
          <p:spPr>
            <a:xfrm>
              <a:off x="2902474" y="3954892"/>
              <a:ext cx="85289" cy="34392"/>
            </a:xfrm>
            <a:custGeom>
              <a:avLst/>
              <a:gdLst/>
              <a:ahLst/>
              <a:cxnLst/>
              <a:rect l="l" t="t" r="r" b="b"/>
              <a:pathLst>
                <a:path w="2651" h="1069" extrusionOk="0">
                  <a:moveTo>
                    <a:pt x="2478" y="1"/>
                  </a:moveTo>
                  <a:cubicBezTo>
                    <a:pt x="2464" y="1"/>
                    <a:pt x="2450" y="4"/>
                    <a:pt x="2437" y="13"/>
                  </a:cubicBezTo>
                  <a:cubicBezTo>
                    <a:pt x="1735" y="471"/>
                    <a:pt x="1092" y="870"/>
                    <a:pt x="224" y="870"/>
                  </a:cubicBezTo>
                  <a:cubicBezTo>
                    <a:pt x="192" y="870"/>
                    <a:pt x="159" y="869"/>
                    <a:pt x="125" y="868"/>
                  </a:cubicBezTo>
                  <a:cubicBezTo>
                    <a:pt x="111" y="861"/>
                    <a:pt x="99" y="858"/>
                    <a:pt x="88" y="858"/>
                  </a:cubicBezTo>
                  <a:cubicBezTo>
                    <a:pt x="0" y="858"/>
                    <a:pt x="13" y="1058"/>
                    <a:pt x="125" y="1058"/>
                  </a:cubicBezTo>
                  <a:cubicBezTo>
                    <a:pt x="214" y="1065"/>
                    <a:pt x="306" y="1069"/>
                    <a:pt x="400" y="1069"/>
                  </a:cubicBezTo>
                  <a:cubicBezTo>
                    <a:pt x="1175" y="1069"/>
                    <a:pt x="2087" y="828"/>
                    <a:pt x="2596" y="235"/>
                  </a:cubicBezTo>
                  <a:cubicBezTo>
                    <a:pt x="2650" y="153"/>
                    <a:pt x="2564" y="1"/>
                    <a:pt x="2478" y="1"/>
                  </a:cubicBezTo>
                  <a:close/>
                </a:path>
              </a:pathLst>
            </a:custGeom>
            <a:solidFill>
              <a:srgbClr val="555555"/>
            </a:solidFill>
            <a:ln w="23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28"/>
            <p:cNvSpPr/>
            <p:nvPr/>
          </p:nvSpPr>
          <p:spPr>
            <a:xfrm>
              <a:off x="2922003" y="3944757"/>
              <a:ext cx="50125" cy="22907"/>
            </a:xfrm>
            <a:custGeom>
              <a:avLst/>
              <a:gdLst/>
              <a:ahLst/>
              <a:cxnLst/>
              <a:rect l="l" t="t" r="r" b="b"/>
              <a:pathLst>
                <a:path w="1558" h="712" extrusionOk="0">
                  <a:moveTo>
                    <a:pt x="1348" y="0"/>
                  </a:moveTo>
                  <a:cubicBezTo>
                    <a:pt x="1330" y="0"/>
                    <a:pt x="1311" y="4"/>
                    <a:pt x="1292" y="12"/>
                  </a:cubicBezTo>
                  <a:cubicBezTo>
                    <a:pt x="1197" y="75"/>
                    <a:pt x="1039" y="138"/>
                    <a:pt x="817" y="170"/>
                  </a:cubicBezTo>
                  <a:cubicBezTo>
                    <a:pt x="595" y="297"/>
                    <a:pt x="310" y="392"/>
                    <a:pt x="89" y="487"/>
                  </a:cubicBezTo>
                  <a:cubicBezTo>
                    <a:pt x="1" y="545"/>
                    <a:pt x="21" y="712"/>
                    <a:pt x="125" y="712"/>
                  </a:cubicBezTo>
                  <a:cubicBezTo>
                    <a:pt x="133" y="712"/>
                    <a:pt x="142" y="711"/>
                    <a:pt x="152" y="708"/>
                  </a:cubicBezTo>
                  <a:cubicBezTo>
                    <a:pt x="437" y="613"/>
                    <a:pt x="659" y="487"/>
                    <a:pt x="912" y="423"/>
                  </a:cubicBezTo>
                  <a:lnTo>
                    <a:pt x="975" y="423"/>
                  </a:lnTo>
                  <a:cubicBezTo>
                    <a:pt x="1134" y="392"/>
                    <a:pt x="1260" y="297"/>
                    <a:pt x="1419" y="265"/>
                  </a:cubicBezTo>
                  <a:cubicBezTo>
                    <a:pt x="1558" y="181"/>
                    <a:pt x="1477" y="0"/>
                    <a:pt x="1348" y="0"/>
                  </a:cubicBezTo>
                  <a:close/>
                </a:path>
              </a:pathLst>
            </a:custGeom>
            <a:solidFill>
              <a:srgbClr val="555555"/>
            </a:solidFill>
            <a:ln w="23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28"/>
            <p:cNvSpPr/>
            <p:nvPr/>
          </p:nvSpPr>
          <p:spPr>
            <a:xfrm>
              <a:off x="7998778" y="2959773"/>
              <a:ext cx="1322901" cy="2374877"/>
            </a:xfrm>
            <a:custGeom>
              <a:avLst/>
              <a:gdLst/>
              <a:ahLst/>
              <a:cxnLst/>
              <a:rect l="l" t="t" r="r" b="b"/>
              <a:pathLst>
                <a:path w="41119" h="73817" extrusionOk="0">
                  <a:moveTo>
                    <a:pt x="24544" y="3551"/>
                  </a:moveTo>
                  <a:cubicBezTo>
                    <a:pt x="26603" y="4311"/>
                    <a:pt x="28693" y="5007"/>
                    <a:pt x="30783" y="5672"/>
                  </a:cubicBezTo>
                  <a:cubicBezTo>
                    <a:pt x="31828" y="5989"/>
                    <a:pt x="32841" y="6337"/>
                    <a:pt x="33886" y="6654"/>
                  </a:cubicBezTo>
                  <a:cubicBezTo>
                    <a:pt x="34203" y="6718"/>
                    <a:pt x="36642" y="7288"/>
                    <a:pt x="37528" y="7509"/>
                  </a:cubicBezTo>
                  <a:cubicBezTo>
                    <a:pt x="37433" y="7573"/>
                    <a:pt x="37402" y="7668"/>
                    <a:pt x="37402" y="7794"/>
                  </a:cubicBezTo>
                  <a:lnTo>
                    <a:pt x="37402" y="7921"/>
                  </a:lnTo>
                  <a:cubicBezTo>
                    <a:pt x="37402" y="8048"/>
                    <a:pt x="37528" y="8111"/>
                    <a:pt x="37655" y="8111"/>
                  </a:cubicBezTo>
                  <a:cubicBezTo>
                    <a:pt x="37560" y="8364"/>
                    <a:pt x="37497" y="8554"/>
                    <a:pt x="37402" y="8776"/>
                  </a:cubicBezTo>
                  <a:cubicBezTo>
                    <a:pt x="32936" y="7509"/>
                    <a:pt x="28566" y="5926"/>
                    <a:pt x="24227" y="4342"/>
                  </a:cubicBezTo>
                  <a:cubicBezTo>
                    <a:pt x="24354" y="4089"/>
                    <a:pt x="24417" y="3836"/>
                    <a:pt x="24544" y="3551"/>
                  </a:cubicBezTo>
                  <a:close/>
                  <a:moveTo>
                    <a:pt x="24069" y="4691"/>
                  </a:moveTo>
                  <a:cubicBezTo>
                    <a:pt x="28281" y="6623"/>
                    <a:pt x="32715" y="8079"/>
                    <a:pt x="37212" y="9314"/>
                  </a:cubicBezTo>
                  <a:cubicBezTo>
                    <a:pt x="36768" y="10423"/>
                    <a:pt x="36262" y="11500"/>
                    <a:pt x="35660" y="12513"/>
                  </a:cubicBezTo>
                  <a:cubicBezTo>
                    <a:pt x="31543" y="10961"/>
                    <a:pt x="27426" y="9314"/>
                    <a:pt x="23214" y="7953"/>
                  </a:cubicBezTo>
                  <a:cubicBezTo>
                    <a:pt x="23404" y="6844"/>
                    <a:pt x="23657" y="5736"/>
                    <a:pt x="24069" y="4691"/>
                  </a:cubicBezTo>
                  <a:close/>
                  <a:moveTo>
                    <a:pt x="23246" y="8269"/>
                  </a:moveTo>
                  <a:cubicBezTo>
                    <a:pt x="27236" y="9979"/>
                    <a:pt x="31353" y="11405"/>
                    <a:pt x="35438" y="12956"/>
                  </a:cubicBezTo>
                  <a:lnTo>
                    <a:pt x="34963" y="13653"/>
                  </a:lnTo>
                  <a:cubicBezTo>
                    <a:pt x="31005" y="12196"/>
                    <a:pt x="27078" y="10676"/>
                    <a:pt x="23119" y="9314"/>
                  </a:cubicBezTo>
                  <a:cubicBezTo>
                    <a:pt x="23151" y="8934"/>
                    <a:pt x="23182" y="8618"/>
                    <a:pt x="23246" y="8269"/>
                  </a:cubicBezTo>
                  <a:close/>
                  <a:moveTo>
                    <a:pt x="23087" y="9726"/>
                  </a:moveTo>
                  <a:cubicBezTo>
                    <a:pt x="26888" y="11246"/>
                    <a:pt x="30751" y="12671"/>
                    <a:pt x="34583" y="14096"/>
                  </a:cubicBezTo>
                  <a:cubicBezTo>
                    <a:pt x="33886" y="15078"/>
                    <a:pt x="33095" y="15996"/>
                    <a:pt x="32208" y="16820"/>
                  </a:cubicBezTo>
                  <a:cubicBezTo>
                    <a:pt x="29294" y="15806"/>
                    <a:pt x="26412" y="14793"/>
                    <a:pt x="23436" y="13811"/>
                  </a:cubicBezTo>
                  <a:cubicBezTo>
                    <a:pt x="23151" y="12481"/>
                    <a:pt x="23024" y="11088"/>
                    <a:pt x="23087" y="9726"/>
                  </a:cubicBezTo>
                  <a:close/>
                  <a:moveTo>
                    <a:pt x="23562" y="14255"/>
                  </a:moveTo>
                  <a:lnTo>
                    <a:pt x="23562" y="14255"/>
                  </a:lnTo>
                  <a:cubicBezTo>
                    <a:pt x="26317" y="15300"/>
                    <a:pt x="29104" y="16250"/>
                    <a:pt x="31860" y="17200"/>
                  </a:cubicBezTo>
                  <a:cubicBezTo>
                    <a:pt x="31575" y="17422"/>
                    <a:pt x="31353" y="17612"/>
                    <a:pt x="31068" y="17865"/>
                  </a:cubicBezTo>
                  <a:cubicBezTo>
                    <a:pt x="28661" y="17073"/>
                    <a:pt x="26254" y="16282"/>
                    <a:pt x="23879" y="15363"/>
                  </a:cubicBezTo>
                  <a:cubicBezTo>
                    <a:pt x="23752" y="15015"/>
                    <a:pt x="23626" y="14603"/>
                    <a:pt x="23562" y="14255"/>
                  </a:cubicBezTo>
                  <a:close/>
                  <a:moveTo>
                    <a:pt x="24037" y="15806"/>
                  </a:moveTo>
                  <a:lnTo>
                    <a:pt x="24037" y="15806"/>
                  </a:lnTo>
                  <a:cubicBezTo>
                    <a:pt x="26159" y="16820"/>
                    <a:pt x="28408" y="17643"/>
                    <a:pt x="30719" y="18182"/>
                  </a:cubicBezTo>
                  <a:cubicBezTo>
                    <a:pt x="29358" y="19195"/>
                    <a:pt x="27933" y="20145"/>
                    <a:pt x="26349" y="20905"/>
                  </a:cubicBezTo>
                  <a:cubicBezTo>
                    <a:pt x="25462" y="19258"/>
                    <a:pt x="24607" y="17580"/>
                    <a:pt x="24037" y="15806"/>
                  </a:cubicBezTo>
                  <a:close/>
                  <a:moveTo>
                    <a:pt x="38985" y="5736"/>
                  </a:moveTo>
                  <a:cubicBezTo>
                    <a:pt x="39302" y="5767"/>
                    <a:pt x="39618" y="5831"/>
                    <a:pt x="39904" y="5926"/>
                  </a:cubicBezTo>
                  <a:cubicBezTo>
                    <a:pt x="40030" y="6021"/>
                    <a:pt x="40189" y="6116"/>
                    <a:pt x="40284" y="6179"/>
                  </a:cubicBezTo>
                  <a:cubicBezTo>
                    <a:pt x="38320" y="13590"/>
                    <a:pt x="33886" y="18878"/>
                    <a:pt x="27616" y="23059"/>
                  </a:cubicBezTo>
                  <a:cubicBezTo>
                    <a:pt x="27268" y="22457"/>
                    <a:pt x="26951" y="21855"/>
                    <a:pt x="26603" y="21254"/>
                  </a:cubicBezTo>
                  <a:cubicBezTo>
                    <a:pt x="33158" y="18878"/>
                    <a:pt x="37845" y="12671"/>
                    <a:pt x="38985" y="5862"/>
                  </a:cubicBezTo>
                  <a:lnTo>
                    <a:pt x="38985" y="5736"/>
                  </a:lnTo>
                  <a:close/>
                  <a:moveTo>
                    <a:pt x="25082" y="24705"/>
                  </a:moveTo>
                  <a:cubicBezTo>
                    <a:pt x="26191" y="26574"/>
                    <a:pt x="27268" y="28506"/>
                    <a:pt x="28059" y="30438"/>
                  </a:cubicBezTo>
                  <a:cubicBezTo>
                    <a:pt x="24924" y="29614"/>
                    <a:pt x="21884" y="28411"/>
                    <a:pt x="18749" y="27619"/>
                  </a:cubicBezTo>
                  <a:cubicBezTo>
                    <a:pt x="20490" y="26194"/>
                    <a:pt x="22612" y="25212"/>
                    <a:pt x="24892" y="24832"/>
                  </a:cubicBezTo>
                  <a:cubicBezTo>
                    <a:pt x="24987" y="24832"/>
                    <a:pt x="25051" y="24769"/>
                    <a:pt x="25082" y="24705"/>
                  </a:cubicBezTo>
                  <a:close/>
                  <a:moveTo>
                    <a:pt x="18559" y="27777"/>
                  </a:moveTo>
                  <a:cubicBezTo>
                    <a:pt x="18559" y="27777"/>
                    <a:pt x="18559" y="27841"/>
                    <a:pt x="18590" y="27841"/>
                  </a:cubicBezTo>
                  <a:cubicBezTo>
                    <a:pt x="21599" y="29297"/>
                    <a:pt x="25019" y="30152"/>
                    <a:pt x="28249" y="31008"/>
                  </a:cubicBezTo>
                  <a:lnTo>
                    <a:pt x="28313" y="31008"/>
                  </a:lnTo>
                  <a:lnTo>
                    <a:pt x="28661" y="32053"/>
                  </a:lnTo>
                  <a:cubicBezTo>
                    <a:pt x="24987" y="30881"/>
                    <a:pt x="21250" y="29772"/>
                    <a:pt x="17545" y="28727"/>
                  </a:cubicBezTo>
                  <a:cubicBezTo>
                    <a:pt x="17862" y="28379"/>
                    <a:pt x="18179" y="28062"/>
                    <a:pt x="18559" y="27777"/>
                  </a:cubicBezTo>
                  <a:close/>
                  <a:moveTo>
                    <a:pt x="17387" y="28949"/>
                  </a:moveTo>
                  <a:cubicBezTo>
                    <a:pt x="17387" y="28981"/>
                    <a:pt x="17418" y="29012"/>
                    <a:pt x="17450" y="29012"/>
                  </a:cubicBezTo>
                  <a:cubicBezTo>
                    <a:pt x="21219" y="30279"/>
                    <a:pt x="25019" y="31483"/>
                    <a:pt x="28819" y="32591"/>
                  </a:cubicBezTo>
                  <a:cubicBezTo>
                    <a:pt x="29326" y="34396"/>
                    <a:pt x="29484" y="36265"/>
                    <a:pt x="29104" y="38070"/>
                  </a:cubicBezTo>
                  <a:cubicBezTo>
                    <a:pt x="24259" y="36866"/>
                    <a:pt x="19477" y="35505"/>
                    <a:pt x="14695" y="34206"/>
                  </a:cubicBezTo>
                  <a:cubicBezTo>
                    <a:pt x="14672" y="34200"/>
                    <a:pt x="14651" y="34198"/>
                    <a:pt x="14631" y="34198"/>
                  </a:cubicBezTo>
                  <a:cubicBezTo>
                    <a:pt x="14537" y="34198"/>
                    <a:pt x="14468" y="34255"/>
                    <a:pt x="14442" y="34333"/>
                  </a:cubicBezTo>
                  <a:cubicBezTo>
                    <a:pt x="14410" y="34396"/>
                    <a:pt x="14442" y="34554"/>
                    <a:pt x="14568" y="34586"/>
                  </a:cubicBezTo>
                  <a:cubicBezTo>
                    <a:pt x="19287" y="36233"/>
                    <a:pt x="24101" y="37531"/>
                    <a:pt x="28978" y="38608"/>
                  </a:cubicBezTo>
                  <a:lnTo>
                    <a:pt x="29009" y="38608"/>
                  </a:lnTo>
                  <a:cubicBezTo>
                    <a:pt x="28946" y="38925"/>
                    <a:pt x="28819" y="39241"/>
                    <a:pt x="28693" y="39558"/>
                  </a:cubicBezTo>
                  <a:cubicBezTo>
                    <a:pt x="28693" y="39495"/>
                    <a:pt x="28661" y="39495"/>
                    <a:pt x="28661" y="39495"/>
                  </a:cubicBezTo>
                  <a:cubicBezTo>
                    <a:pt x="23752" y="38355"/>
                    <a:pt x="18907" y="37025"/>
                    <a:pt x="14062" y="35663"/>
                  </a:cubicBezTo>
                  <a:cubicBezTo>
                    <a:pt x="14125" y="35188"/>
                    <a:pt x="14252" y="34713"/>
                    <a:pt x="14378" y="34238"/>
                  </a:cubicBezTo>
                  <a:cubicBezTo>
                    <a:pt x="14410" y="34174"/>
                    <a:pt x="14410" y="34048"/>
                    <a:pt x="14442" y="33953"/>
                  </a:cubicBezTo>
                  <a:cubicBezTo>
                    <a:pt x="15043" y="32053"/>
                    <a:pt x="16057" y="30374"/>
                    <a:pt x="17387" y="28949"/>
                  </a:cubicBezTo>
                  <a:close/>
                  <a:moveTo>
                    <a:pt x="13967" y="35980"/>
                  </a:moveTo>
                  <a:lnTo>
                    <a:pt x="13967" y="35980"/>
                  </a:lnTo>
                  <a:cubicBezTo>
                    <a:pt x="18717" y="37563"/>
                    <a:pt x="23594" y="38798"/>
                    <a:pt x="28471" y="39938"/>
                  </a:cubicBezTo>
                  <a:cubicBezTo>
                    <a:pt x="28313" y="40287"/>
                    <a:pt x="28091" y="40698"/>
                    <a:pt x="27869" y="41047"/>
                  </a:cubicBezTo>
                  <a:cubicBezTo>
                    <a:pt x="26919" y="42567"/>
                    <a:pt x="25716" y="43833"/>
                    <a:pt x="24386" y="44942"/>
                  </a:cubicBezTo>
                  <a:cubicBezTo>
                    <a:pt x="24322" y="44879"/>
                    <a:pt x="24291" y="44847"/>
                    <a:pt x="24259" y="44847"/>
                  </a:cubicBezTo>
                  <a:cubicBezTo>
                    <a:pt x="20902" y="43928"/>
                    <a:pt x="17608" y="42757"/>
                    <a:pt x="14283" y="41648"/>
                  </a:cubicBezTo>
                  <a:cubicBezTo>
                    <a:pt x="13808" y="39780"/>
                    <a:pt x="13682" y="37880"/>
                    <a:pt x="13967" y="35980"/>
                  </a:cubicBezTo>
                  <a:close/>
                  <a:moveTo>
                    <a:pt x="14378" y="41965"/>
                  </a:moveTo>
                  <a:lnTo>
                    <a:pt x="14378" y="41965"/>
                  </a:lnTo>
                  <a:cubicBezTo>
                    <a:pt x="17450" y="43358"/>
                    <a:pt x="20744" y="44340"/>
                    <a:pt x="24037" y="45195"/>
                  </a:cubicBezTo>
                  <a:cubicBezTo>
                    <a:pt x="23816" y="45354"/>
                    <a:pt x="23594" y="45512"/>
                    <a:pt x="23404" y="45670"/>
                  </a:cubicBezTo>
                  <a:cubicBezTo>
                    <a:pt x="23404" y="45670"/>
                    <a:pt x="23341" y="45670"/>
                    <a:pt x="23341" y="45639"/>
                  </a:cubicBezTo>
                  <a:cubicBezTo>
                    <a:pt x="20300" y="45037"/>
                    <a:pt x="17482" y="44055"/>
                    <a:pt x="14632" y="42883"/>
                  </a:cubicBezTo>
                  <a:cubicBezTo>
                    <a:pt x="14537" y="42567"/>
                    <a:pt x="14442" y="42282"/>
                    <a:pt x="14378" y="41965"/>
                  </a:cubicBezTo>
                  <a:close/>
                  <a:moveTo>
                    <a:pt x="14758" y="43358"/>
                  </a:moveTo>
                  <a:lnTo>
                    <a:pt x="14758" y="43358"/>
                  </a:lnTo>
                  <a:cubicBezTo>
                    <a:pt x="17323" y="44657"/>
                    <a:pt x="20110" y="45480"/>
                    <a:pt x="22929" y="46050"/>
                  </a:cubicBezTo>
                  <a:cubicBezTo>
                    <a:pt x="21377" y="47095"/>
                    <a:pt x="19667" y="48045"/>
                    <a:pt x="17894" y="48964"/>
                  </a:cubicBezTo>
                  <a:cubicBezTo>
                    <a:pt x="16595" y="47285"/>
                    <a:pt x="15487" y="45354"/>
                    <a:pt x="14758" y="43358"/>
                  </a:cubicBezTo>
                  <a:close/>
                  <a:moveTo>
                    <a:pt x="23721" y="22330"/>
                  </a:moveTo>
                  <a:cubicBezTo>
                    <a:pt x="24069" y="22869"/>
                    <a:pt x="24386" y="23470"/>
                    <a:pt x="24734" y="24072"/>
                  </a:cubicBezTo>
                  <a:cubicBezTo>
                    <a:pt x="24734" y="24072"/>
                    <a:pt x="24702" y="24072"/>
                    <a:pt x="24607" y="24135"/>
                  </a:cubicBezTo>
                  <a:cubicBezTo>
                    <a:pt x="12573" y="26036"/>
                    <a:pt x="9976" y="41047"/>
                    <a:pt x="17482" y="49217"/>
                  </a:cubicBezTo>
                  <a:cubicBezTo>
                    <a:pt x="16753" y="49566"/>
                    <a:pt x="15993" y="49946"/>
                    <a:pt x="15233" y="50326"/>
                  </a:cubicBezTo>
                  <a:cubicBezTo>
                    <a:pt x="12510" y="44974"/>
                    <a:pt x="9755" y="39811"/>
                    <a:pt x="11591" y="33636"/>
                  </a:cubicBezTo>
                  <a:cubicBezTo>
                    <a:pt x="13238" y="27841"/>
                    <a:pt x="18274" y="25244"/>
                    <a:pt x="23404" y="22932"/>
                  </a:cubicBezTo>
                  <a:cubicBezTo>
                    <a:pt x="23626" y="22805"/>
                    <a:pt x="23626" y="22552"/>
                    <a:pt x="23499" y="22362"/>
                  </a:cubicBezTo>
                  <a:cubicBezTo>
                    <a:pt x="23594" y="22330"/>
                    <a:pt x="23626" y="22330"/>
                    <a:pt x="23721" y="22330"/>
                  </a:cubicBezTo>
                  <a:close/>
                  <a:moveTo>
                    <a:pt x="16532" y="52732"/>
                  </a:moveTo>
                  <a:cubicBezTo>
                    <a:pt x="16500" y="52796"/>
                    <a:pt x="16532" y="52891"/>
                    <a:pt x="16595" y="52954"/>
                  </a:cubicBezTo>
                  <a:cubicBezTo>
                    <a:pt x="17482" y="54348"/>
                    <a:pt x="18210" y="55646"/>
                    <a:pt x="18717" y="57039"/>
                  </a:cubicBezTo>
                  <a:cubicBezTo>
                    <a:pt x="16437" y="56438"/>
                    <a:pt x="14125" y="55931"/>
                    <a:pt x="11781" y="55488"/>
                  </a:cubicBezTo>
                  <a:cubicBezTo>
                    <a:pt x="13333" y="54443"/>
                    <a:pt x="14948" y="53524"/>
                    <a:pt x="16532" y="52732"/>
                  </a:cubicBezTo>
                  <a:close/>
                  <a:moveTo>
                    <a:pt x="11433" y="55646"/>
                  </a:moveTo>
                  <a:cubicBezTo>
                    <a:pt x="13808" y="56343"/>
                    <a:pt x="16183" y="56976"/>
                    <a:pt x="18590" y="57483"/>
                  </a:cubicBezTo>
                  <a:cubicBezTo>
                    <a:pt x="18614" y="57491"/>
                    <a:pt x="18640" y="57495"/>
                    <a:pt x="18665" y="57495"/>
                  </a:cubicBezTo>
                  <a:cubicBezTo>
                    <a:pt x="18743" y="57495"/>
                    <a:pt x="18820" y="57459"/>
                    <a:pt x="18844" y="57388"/>
                  </a:cubicBezTo>
                  <a:cubicBezTo>
                    <a:pt x="18970" y="57673"/>
                    <a:pt x="19034" y="57926"/>
                    <a:pt x="19129" y="58179"/>
                  </a:cubicBezTo>
                  <a:cubicBezTo>
                    <a:pt x="16278" y="57641"/>
                    <a:pt x="13460" y="56976"/>
                    <a:pt x="10578" y="56248"/>
                  </a:cubicBezTo>
                  <a:cubicBezTo>
                    <a:pt x="10831" y="56058"/>
                    <a:pt x="11148" y="55868"/>
                    <a:pt x="11433" y="55646"/>
                  </a:cubicBezTo>
                  <a:close/>
                  <a:moveTo>
                    <a:pt x="10293" y="56564"/>
                  </a:moveTo>
                  <a:cubicBezTo>
                    <a:pt x="13206" y="57514"/>
                    <a:pt x="16278" y="58179"/>
                    <a:pt x="19319" y="58749"/>
                  </a:cubicBezTo>
                  <a:cubicBezTo>
                    <a:pt x="19635" y="59985"/>
                    <a:pt x="19825" y="61283"/>
                    <a:pt x="19825" y="62740"/>
                  </a:cubicBezTo>
                  <a:lnTo>
                    <a:pt x="19825" y="63151"/>
                  </a:lnTo>
                  <a:cubicBezTo>
                    <a:pt x="15487" y="62170"/>
                    <a:pt x="11211" y="60935"/>
                    <a:pt x="6873" y="59985"/>
                  </a:cubicBezTo>
                  <a:cubicBezTo>
                    <a:pt x="7823" y="58718"/>
                    <a:pt x="8963" y="57609"/>
                    <a:pt x="10293" y="56564"/>
                  </a:cubicBezTo>
                  <a:close/>
                  <a:moveTo>
                    <a:pt x="6714" y="60175"/>
                  </a:moveTo>
                  <a:cubicBezTo>
                    <a:pt x="10926" y="61790"/>
                    <a:pt x="15423" y="62771"/>
                    <a:pt x="19825" y="63658"/>
                  </a:cubicBezTo>
                  <a:lnTo>
                    <a:pt x="19825" y="64197"/>
                  </a:lnTo>
                  <a:cubicBezTo>
                    <a:pt x="15233" y="63246"/>
                    <a:pt x="10736" y="62201"/>
                    <a:pt x="6208" y="61093"/>
                  </a:cubicBezTo>
                  <a:lnTo>
                    <a:pt x="6113" y="61093"/>
                  </a:lnTo>
                  <a:cubicBezTo>
                    <a:pt x="6271" y="60776"/>
                    <a:pt x="6524" y="60491"/>
                    <a:pt x="6714" y="60175"/>
                  </a:cubicBezTo>
                  <a:close/>
                  <a:moveTo>
                    <a:pt x="5923" y="61315"/>
                  </a:moveTo>
                  <a:cubicBezTo>
                    <a:pt x="5986" y="61410"/>
                    <a:pt x="5986" y="61441"/>
                    <a:pt x="6049" y="61441"/>
                  </a:cubicBezTo>
                  <a:cubicBezTo>
                    <a:pt x="10483" y="62898"/>
                    <a:pt x="15170" y="63975"/>
                    <a:pt x="19794" y="64672"/>
                  </a:cubicBezTo>
                  <a:cubicBezTo>
                    <a:pt x="19762" y="65875"/>
                    <a:pt x="19667" y="67047"/>
                    <a:pt x="19509" y="68250"/>
                  </a:cubicBezTo>
                  <a:cubicBezTo>
                    <a:pt x="14568" y="67173"/>
                    <a:pt x="9660" y="65938"/>
                    <a:pt x="4624" y="65178"/>
                  </a:cubicBezTo>
                  <a:cubicBezTo>
                    <a:pt x="4783" y="63785"/>
                    <a:pt x="5258" y="62518"/>
                    <a:pt x="5923" y="61315"/>
                  </a:cubicBezTo>
                  <a:close/>
                  <a:moveTo>
                    <a:pt x="4624" y="65463"/>
                  </a:moveTo>
                  <a:cubicBezTo>
                    <a:pt x="9501" y="66793"/>
                    <a:pt x="14473" y="67712"/>
                    <a:pt x="19445" y="68757"/>
                  </a:cubicBezTo>
                  <a:cubicBezTo>
                    <a:pt x="19382" y="69010"/>
                    <a:pt x="19319" y="69264"/>
                    <a:pt x="19287" y="69517"/>
                  </a:cubicBezTo>
                  <a:cubicBezTo>
                    <a:pt x="14378" y="68725"/>
                    <a:pt x="9501" y="67047"/>
                    <a:pt x="4593" y="66572"/>
                  </a:cubicBezTo>
                  <a:cubicBezTo>
                    <a:pt x="4593" y="66192"/>
                    <a:pt x="4593" y="65843"/>
                    <a:pt x="4624" y="65463"/>
                  </a:cubicBezTo>
                  <a:close/>
                  <a:moveTo>
                    <a:pt x="23942" y="447"/>
                  </a:moveTo>
                  <a:lnTo>
                    <a:pt x="23942" y="447"/>
                  </a:lnTo>
                  <a:cubicBezTo>
                    <a:pt x="24449" y="510"/>
                    <a:pt x="24892" y="859"/>
                    <a:pt x="25051" y="1397"/>
                  </a:cubicBezTo>
                  <a:cubicBezTo>
                    <a:pt x="24924" y="1397"/>
                    <a:pt x="24734" y="1429"/>
                    <a:pt x="24671" y="1587"/>
                  </a:cubicBezTo>
                  <a:cubicBezTo>
                    <a:pt x="21092" y="7731"/>
                    <a:pt x="21979" y="14255"/>
                    <a:pt x="25146" y="20335"/>
                  </a:cubicBezTo>
                  <a:cubicBezTo>
                    <a:pt x="28724" y="27207"/>
                    <a:pt x="34836" y="35346"/>
                    <a:pt x="29453" y="42978"/>
                  </a:cubicBezTo>
                  <a:cubicBezTo>
                    <a:pt x="25051" y="49217"/>
                    <a:pt x="17007" y="50801"/>
                    <a:pt x="10990" y="54854"/>
                  </a:cubicBezTo>
                  <a:cubicBezTo>
                    <a:pt x="6366" y="57989"/>
                    <a:pt x="2281" y="63722"/>
                    <a:pt x="4434" y="69485"/>
                  </a:cubicBezTo>
                  <a:cubicBezTo>
                    <a:pt x="4184" y="69686"/>
                    <a:pt x="3880" y="69807"/>
                    <a:pt x="3580" y="69807"/>
                  </a:cubicBezTo>
                  <a:cubicBezTo>
                    <a:pt x="3310" y="69807"/>
                    <a:pt x="3043" y="69710"/>
                    <a:pt x="2819" y="69485"/>
                  </a:cubicBezTo>
                  <a:cubicBezTo>
                    <a:pt x="2756" y="69422"/>
                    <a:pt x="2724" y="69422"/>
                    <a:pt x="2692" y="69422"/>
                  </a:cubicBezTo>
                  <a:cubicBezTo>
                    <a:pt x="666" y="60998"/>
                    <a:pt x="7601" y="55139"/>
                    <a:pt x="14252" y="51592"/>
                  </a:cubicBezTo>
                  <a:cubicBezTo>
                    <a:pt x="19604" y="48742"/>
                    <a:pt x="26476" y="46145"/>
                    <a:pt x="29199" y="40255"/>
                  </a:cubicBezTo>
                  <a:cubicBezTo>
                    <a:pt x="32018" y="34206"/>
                    <a:pt x="27774" y="28347"/>
                    <a:pt x="24987" y="23249"/>
                  </a:cubicBezTo>
                  <a:cubicBezTo>
                    <a:pt x="21219" y="16472"/>
                    <a:pt x="18274" y="7573"/>
                    <a:pt x="23879" y="827"/>
                  </a:cubicBezTo>
                  <a:cubicBezTo>
                    <a:pt x="23974" y="700"/>
                    <a:pt x="23974" y="542"/>
                    <a:pt x="23942" y="447"/>
                  </a:cubicBezTo>
                  <a:close/>
                  <a:moveTo>
                    <a:pt x="18749" y="51624"/>
                  </a:moveTo>
                  <a:cubicBezTo>
                    <a:pt x="18749" y="51656"/>
                    <a:pt x="18812" y="51687"/>
                    <a:pt x="18812" y="51751"/>
                  </a:cubicBezTo>
                  <a:cubicBezTo>
                    <a:pt x="20807" y="55139"/>
                    <a:pt x="22169" y="58338"/>
                    <a:pt x="22232" y="62360"/>
                  </a:cubicBezTo>
                  <a:cubicBezTo>
                    <a:pt x="22296" y="64957"/>
                    <a:pt x="21820" y="67332"/>
                    <a:pt x="21219" y="69707"/>
                  </a:cubicBezTo>
                  <a:cubicBezTo>
                    <a:pt x="20934" y="70784"/>
                    <a:pt x="20617" y="71860"/>
                    <a:pt x="20332" y="72969"/>
                  </a:cubicBezTo>
                  <a:cubicBezTo>
                    <a:pt x="20300" y="73000"/>
                    <a:pt x="20269" y="73000"/>
                    <a:pt x="20237" y="73032"/>
                  </a:cubicBezTo>
                  <a:cubicBezTo>
                    <a:pt x="20076" y="73193"/>
                    <a:pt x="19875" y="73269"/>
                    <a:pt x="19678" y="73269"/>
                  </a:cubicBezTo>
                  <a:cubicBezTo>
                    <a:pt x="19409" y="73269"/>
                    <a:pt x="19148" y="73129"/>
                    <a:pt x="19002" y="72874"/>
                  </a:cubicBezTo>
                  <a:cubicBezTo>
                    <a:pt x="18988" y="72831"/>
                    <a:pt x="18941" y="72814"/>
                    <a:pt x="18888" y="72814"/>
                  </a:cubicBezTo>
                  <a:cubicBezTo>
                    <a:pt x="18825" y="72814"/>
                    <a:pt x="18752" y="72839"/>
                    <a:pt x="18717" y="72874"/>
                  </a:cubicBezTo>
                  <a:cubicBezTo>
                    <a:pt x="19319" y="71765"/>
                    <a:pt x="19762" y="70594"/>
                    <a:pt x="20015" y="69390"/>
                  </a:cubicBezTo>
                  <a:cubicBezTo>
                    <a:pt x="20490" y="67237"/>
                    <a:pt x="20554" y="64957"/>
                    <a:pt x="20554" y="62708"/>
                  </a:cubicBezTo>
                  <a:cubicBezTo>
                    <a:pt x="20490" y="58749"/>
                    <a:pt x="19350" y="55899"/>
                    <a:pt x="17260" y="52542"/>
                  </a:cubicBezTo>
                  <a:cubicBezTo>
                    <a:pt x="17228" y="52511"/>
                    <a:pt x="17133" y="52447"/>
                    <a:pt x="17102" y="52416"/>
                  </a:cubicBezTo>
                  <a:cubicBezTo>
                    <a:pt x="17640" y="52131"/>
                    <a:pt x="18210" y="51909"/>
                    <a:pt x="18749" y="51624"/>
                  </a:cubicBezTo>
                  <a:close/>
                  <a:moveTo>
                    <a:pt x="23878" y="0"/>
                  </a:moveTo>
                  <a:cubicBezTo>
                    <a:pt x="23730" y="0"/>
                    <a:pt x="23581" y="22"/>
                    <a:pt x="23436" y="67"/>
                  </a:cubicBezTo>
                  <a:cubicBezTo>
                    <a:pt x="23341" y="130"/>
                    <a:pt x="23309" y="194"/>
                    <a:pt x="23309" y="289"/>
                  </a:cubicBezTo>
                  <a:cubicBezTo>
                    <a:pt x="19065" y="5261"/>
                    <a:pt x="19319" y="12133"/>
                    <a:pt x="21567" y="17928"/>
                  </a:cubicBezTo>
                  <a:cubicBezTo>
                    <a:pt x="22074" y="19227"/>
                    <a:pt x="22802" y="20588"/>
                    <a:pt x="23562" y="21982"/>
                  </a:cubicBezTo>
                  <a:cubicBezTo>
                    <a:pt x="23309" y="22014"/>
                    <a:pt x="23119" y="22140"/>
                    <a:pt x="22929" y="22299"/>
                  </a:cubicBezTo>
                  <a:cubicBezTo>
                    <a:pt x="22866" y="22330"/>
                    <a:pt x="22866" y="22330"/>
                    <a:pt x="22866" y="22362"/>
                  </a:cubicBezTo>
                  <a:cubicBezTo>
                    <a:pt x="17577" y="24579"/>
                    <a:pt x="12541" y="27587"/>
                    <a:pt x="10895" y="33446"/>
                  </a:cubicBezTo>
                  <a:cubicBezTo>
                    <a:pt x="9248" y="39115"/>
                    <a:pt x="10990" y="46082"/>
                    <a:pt x="14948" y="50484"/>
                  </a:cubicBezTo>
                  <a:cubicBezTo>
                    <a:pt x="12700" y="51624"/>
                    <a:pt x="10483" y="52764"/>
                    <a:pt x="8551" y="54221"/>
                  </a:cubicBezTo>
                  <a:cubicBezTo>
                    <a:pt x="3991" y="57673"/>
                    <a:pt x="0" y="63722"/>
                    <a:pt x="2249" y="69580"/>
                  </a:cubicBezTo>
                  <a:cubicBezTo>
                    <a:pt x="2281" y="69707"/>
                    <a:pt x="2407" y="69739"/>
                    <a:pt x="2534" y="69739"/>
                  </a:cubicBezTo>
                  <a:cubicBezTo>
                    <a:pt x="2786" y="70141"/>
                    <a:pt x="3277" y="70366"/>
                    <a:pt x="3764" y="70366"/>
                  </a:cubicBezTo>
                  <a:cubicBezTo>
                    <a:pt x="4196" y="70366"/>
                    <a:pt x="4624" y="70189"/>
                    <a:pt x="4878" y="69802"/>
                  </a:cubicBezTo>
                  <a:cubicBezTo>
                    <a:pt x="5036" y="69739"/>
                    <a:pt x="5099" y="69644"/>
                    <a:pt x="5068" y="69422"/>
                  </a:cubicBezTo>
                  <a:cubicBezTo>
                    <a:pt x="4814" y="68535"/>
                    <a:pt x="4656" y="67648"/>
                    <a:pt x="4624" y="66825"/>
                  </a:cubicBezTo>
                  <a:lnTo>
                    <a:pt x="4624" y="66825"/>
                  </a:lnTo>
                  <a:cubicBezTo>
                    <a:pt x="9058" y="68757"/>
                    <a:pt x="14410" y="69359"/>
                    <a:pt x="19129" y="70119"/>
                  </a:cubicBezTo>
                  <a:lnTo>
                    <a:pt x="19192" y="70119"/>
                  </a:lnTo>
                  <a:cubicBezTo>
                    <a:pt x="18970" y="71005"/>
                    <a:pt x="18654" y="71924"/>
                    <a:pt x="18210" y="72810"/>
                  </a:cubicBezTo>
                  <a:cubicBezTo>
                    <a:pt x="18115" y="73000"/>
                    <a:pt x="18242" y="73159"/>
                    <a:pt x="18400" y="73191"/>
                  </a:cubicBezTo>
                  <a:lnTo>
                    <a:pt x="18400" y="73222"/>
                  </a:lnTo>
                  <a:cubicBezTo>
                    <a:pt x="18729" y="73612"/>
                    <a:pt x="19217" y="73816"/>
                    <a:pt x="19710" y="73816"/>
                  </a:cubicBezTo>
                  <a:cubicBezTo>
                    <a:pt x="19977" y="73816"/>
                    <a:pt x="20246" y="73756"/>
                    <a:pt x="20490" y="73634"/>
                  </a:cubicBezTo>
                  <a:cubicBezTo>
                    <a:pt x="20585" y="73602"/>
                    <a:pt x="20585" y="73507"/>
                    <a:pt x="20585" y="73444"/>
                  </a:cubicBezTo>
                  <a:cubicBezTo>
                    <a:pt x="22391" y="70055"/>
                    <a:pt x="22929" y="65622"/>
                    <a:pt x="22834" y="61885"/>
                  </a:cubicBezTo>
                  <a:cubicBezTo>
                    <a:pt x="22707" y="57863"/>
                    <a:pt x="21377" y="54696"/>
                    <a:pt x="19382" y="51339"/>
                  </a:cubicBezTo>
                  <a:lnTo>
                    <a:pt x="19350" y="51307"/>
                  </a:lnTo>
                  <a:cubicBezTo>
                    <a:pt x="24069" y="49059"/>
                    <a:pt x="28883" y="46399"/>
                    <a:pt x="31226" y="41522"/>
                  </a:cubicBezTo>
                  <a:cubicBezTo>
                    <a:pt x="34045" y="35695"/>
                    <a:pt x="31226" y="29456"/>
                    <a:pt x="28313" y="24262"/>
                  </a:cubicBezTo>
                  <a:cubicBezTo>
                    <a:pt x="28154" y="24040"/>
                    <a:pt x="27996" y="23755"/>
                    <a:pt x="27838" y="23470"/>
                  </a:cubicBezTo>
                  <a:cubicBezTo>
                    <a:pt x="34425" y="20335"/>
                    <a:pt x="39302" y="13463"/>
                    <a:pt x="40980" y="6464"/>
                  </a:cubicBezTo>
                  <a:cubicBezTo>
                    <a:pt x="41044" y="6401"/>
                    <a:pt x="41075" y="6242"/>
                    <a:pt x="41044" y="6147"/>
                  </a:cubicBezTo>
                  <a:lnTo>
                    <a:pt x="41044" y="6052"/>
                  </a:lnTo>
                  <a:cubicBezTo>
                    <a:pt x="41118" y="5803"/>
                    <a:pt x="40899" y="5633"/>
                    <a:pt x="40695" y="5633"/>
                  </a:cubicBezTo>
                  <a:cubicBezTo>
                    <a:pt x="40639" y="5633"/>
                    <a:pt x="40584" y="5645"/>
                    <a:pt x="40537" y="5672"/>
                  </a:cubicBezTo>
                  <a:cubicBezTo>
                    <a:pt x="40102" y="5412"/>
                    <a:pt x="39534" y="5257"/>
                    <a:pt x="39053" y="5257"/>
                  </a:cubicBezTo>
                  <a:cubicBezTo>
                    <a:pt x="39008" y="5257"/>
                    <a:pt x="38965" y="5258"/>
                    <a:pt x="38922" y="5261"/>
                  </a:cubicBezTo>
                  <a:cubicBezTo>
                    <a:pt x="38795" y="5261"/>
                    <a:pt x="38700" y="5356"/>
                    <a:pt x="38668" y="5419"/>
                  </a:cubicBezTo>
                  <a:cubicBezTo>
                    <a:pt x="38644" y="5414"/>
                    <a:pt x="38617" y="5412"/>
                    <a:pt x="38589" y="5412"/>
                  </a:cubicBezTo>
                  <a:cubicBezTo>
                    <a:pt x="38437" y="5412"/>
                    <a:pt x="38252" y="5490"/>
                    <a:pt x="38225" y="5704"/>
                  </a:cubicBezTo>
                  <a:cubicBezTo>
                    <a:pt x="38162" y="6306"/>
                    <a:pt x="38035" y="6844"/>
                    <a:pt x="37877" y="7414"/>
                  </a:cubicBezTo>
                  <a:cubicBezTo>
                    <a:pt x="36958" y="6464"/>
                    <a:pt x="34235" y="6179"/>
                    <a:pt x="33158" y="5831"/>
                  </a:cubicBezTo>
                  <a:cubicBezTo>
                    <a:pt x="30371" y="4944"/>
                    <a:pt x="27553" y="3994"/>
                    <a:pt x="24702" y="3234"/>
                  </a:cubicBezTo>
                  <a:cubicBezTo>
                    <a:pt x="24892" y="2822"/>
                    <a:pt x="25082" y="2411"/>
                    <a:pt x="25336" y="1967"/>
                  </a:cubicBezTo>
                  <a:lnTo>
                    <a:pt x="25336" y="1936"/>
                  </a:lnTo>
                  <a:cubicBezTo>
                    <a:pt x="25462" y="1936"/>
                    <a:pt x="25557" y="1872"/>
                    <a:pt x="25557" y="1714"/>
                  </a:cubicBezTo>
                  <a:cubicBezTo>
                    <a:pt x="25639" y="764"/>
                    <a:pt x="24767" y="0"/>
                    <a:pt x="23878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28"/>
            <p:cNvSpPr/>
            <p:nvPr/>
          </p:nvSpPr>
          <p:spPr>
            <a:xfrm>
              <a:off x="8854624" y="3146693"/>
              <a:ext cx="440184" cy="556970"/>
            </a:xfrm>
            <a:custGeom>
              <a:avLst/>
              <a:gdLst/>
              <a:ahLst/>
              <a:cxnLst/>
              <a:rect l="l" t="t" r="r" b="b"/>
              <a:pathLst>
                <a:path w="13682" h="17312" extrusionOk="0">
                  <a:moveTo>
                    <a:pt x="12587" y="1"/>
                  </a:moveTo>
                  <a:cubicBezTo>
                    <a:pt x="12520" y="1"/>
                    <a:pt x="12453" y="7"/>
                    <a:pt x="12383" y="21"/>
                  </a:cubicBezTo>
                  <a:lnTo>
                    <a:pt x="12383" y="116"/>
                  </a:lnTo>
                  <a:cubicBezTo>
                    <a:pt x="11275" y="6956"/>
                    <a:pt x="6556" y="13163"/>
                    <a:pt x="1" y="15539"/>
                  </a:cubicBezTo>
                  <a:cubicBezTo>
                    <a:pt x="349" y="16140"/>
                    <a:pt x="666" y="16710"/>
                    <a:pt x="1014" y="17312"/>
                  </a:cubicBezTo>
                  <a:cubicBezTo>
                    <a:pt x="7284" y="13068"/>
                    <a:pt x="11750" y="7811"/>
                    <a:pt x="13682" y="401"/>
                  </a:cubicBezTo>
                  <a:cubicBezTo>
                    <a:pt x="13587" y="337"/>
                    <a:pt x="13460" y="242"/>
                    <a:pt x="13302" y="179"/>
                  </a:cubicBezTo>
                  <a:cubicBezTo>
                    <a:pt x="13054" y="80"/>
                    <a:pt x="12826" y="1"/>
                    <a:pt x="12587" y="1"/>
                  </a:cubicBezTo>
                  <a:close/>
                </a:path>
              </a:pathLst>
            </a:custGeom>
            <a:solidFill>
              <a:srgbClr val="F49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28"/>
            <p:cNvSpPr/>
            <p:nvPr/>
          </p:nvSpPr>
          <p:spPr>
            <a:xfrm>
              <a:off x="8778215" y="3072955"/>
              <a:ext cx="432012" cy="169163"/>
            </a:xfrm>
            <a:custGeom>
              <a:avLst/>
              <a:gdLst/>
              <a:ahLst/>
              <a:cxnLst/>
              <a:rect l="l" t="t" r="r" b="b"/>
              <a:pathLst>
                <a:path w="13428" h="5258" extrusionOk="0">
                  <a:moveTo>
                    <a:pt x="317" y="1"/>
                  </a:moveTo>
                  <a:cubicBezTo>
                    <a:pt x="190" y="286"/>
                    <a:pt x="64" y="508"/>
                    <a:pt x="0" y="793"/>
                  </a:cubicBezTo>
                  <a:cubicBezTo>
                    <a:pt x="4339" y="2408"/>
                    <a:pt x="8709" y="3991"/>
                    <a:pt x="13175" y="5258"/>
                  </a:cubicBezTo>
                  <a:cubicBezTo>
                    <a:pt x="13270" y="5036"/>
                    <a:pt x="13333" y="4846"/>
                    <a:pt x="13428" y="4593"/>
                  </a:cubicBezTo>
                  <a:cubicBezTo>
                    <a:pt x="13301" y="4593"/>
                    <a:pt x="13175" y="4530"/>
                    <a:pt x="13175" y="4371"/>
                  </a:cubicBezTo>
                  <a:lnTo>
                    <a:pt x="13175" y="4245"/>
                  </a:lnTo>
                  <a:cubicBezTo>
                    <a:pt x="13143" y="4118"/>
                    <a:pt x="13206" y="3991"/>
                    <a:pt x="13301" y="3960"/>
                  </a:cubicBezTo>
                  <a:cubicBezTo>
                    <a:pt x="12383" y="3770"/>
                    <a:pt x="9976" y="3168"/>
                    <a:pt x="9659" y="3105"/>
                  </a:cubicBezTo>
                  <a:cubicBezTo>
                    <a:pt x="8614" y="2788"/>
                    <a:pt x="7601" y="2408"/>
                    <a:pt x="6556" y="2091"/>
                  </a:cubicBezTo>
                  <a:cubicBezTo>
                    <a:pt x="4466" y="1426"/>
                    <a:pt x="2376" y="761"/>
                    <a:pt x="317" y="1"/>
                  </a:cubicBezTo>
                  <a:close/>
                </a:path>
              </a:pathLst>
            </a:custGeom>
            <a:solidFill>
              <a:srgbClr val="F49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28"/>
            <p:cNvSpPr/>
            <p:nvPr/>
          </p:nvSpPr>
          <p:spPr>
            <a:xfrm>
              <a:off x="8741538" y="3225805"/>
              <a:ext cx="395336" cy="173217"/>
            </a:xfrm>
            <a:custGeom>
              <a:avLst/>
              <a:gdLst/>
              <a:ahLst/>
              <a:cxnLst/>
              <a:rect l="l" t="t" r="r" b="b"/>
              <a:pathLst>
                <a:path w="12288" h="5384" extrusionOk="0">
                  <a:moveTo>
                    <a:pt x="95" y="0"/>
                  </a:moveTo>
                  <a:cubicBezTo>
                    <a:pt x="32" y="380"/>
                    <a:pt x="32" y="665"/>
                    <a:pt x="0" y="1045"/>
                  </a:cubicBezTo>
                  <a:cubicBezTo>
                    <a:pt x="3959" y="2439"/>
                    <a:pt x="7854" y="3927"/>
                    <a:pt x="11813" y="5384"/>
                  </a:cubicBezTo>
                  <a:lnTo>
                    <a:pt x="12288" y="4687"/>
                  </a:lnTo>
                  <a:cubicBezTo>
                    <a:pt x="8266" y="3167"/>
                    <a:pt x="4117" y="1710"/>
                    <a:pt x="95" y="0"/>
                  </a:cubicBezTo>
                  <a:close/>
                </a:path>
              </a:pathLst>
            </a:custGeom>
            <a:solidFill>
              <a:srgbClr val="F49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28"/>
            <p:cNvSpPr/>
            <p:nvPr/>
          </p:nvSpPr>
          <p:spPr>
            <a:xfrm>
              <a:off x="8756820" y="3418356"/>
              <a:ext cx="266967" cy="116175"/>
            </a:xfrm>
            <a:custGeom>
              <a:avLst/>
              <a:gdLst/>
              <a:ahLst/>
              <a:cxnLst/>
              <a:rect l="l" t="t" r="r" b="b"/>
              <a:pathLst>
                <a:path w="8298" h="3611" extrusionOk="0">
                  <a:moveTo>
                    <a:pt x="0" y="1"/>
                  </a:moveTo>
                  <a:lnTo>
                    <a:pt x="0" y="1"/>
                  </a:lnTo>
                  <a:cubicBezTo>
                    <a:pt x="64" y="381"/>
                    <a:pt x="190" y="761"/>
                    <a:pt x="317" y="1109"/>
                  </a:cubicBezTo>
                  <a:cubicBezTo>
                    <a:pt x="2692" y="2028"/>
                    <a:pt x="5067" y="2819"/>
                    <a:pt x="7506" y="3611"/>
                  </a:cubicBezTo>
                  <a:cubicBezTo>
                    <a:pt x="7791" y="3358"/>
                    <a:pt x="8076" y="3168"/>
                    <a:pt x="8298" y="2914"/>
                  </a:cubicBezTo>
                  <a:cubicBezTo>
                    <a:pt x="5542" y="1964"/>
                    <a:pt x="2724" y="1046"/>
                    <a:pt x="0" y="1"/>
                  </a:cubicBezTo>
                  <a:close/>
                </a:path>
              </a:pathLst>
            </a:custGeom>
            <a:solidFill>
              <a:srgbClr val="F49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28"/>
            <p:cNvSpPr/>
            <p:nvPr/>
          </p:nvSpPr>
          <p:spPr>
            <a:xfrm>
              <a:off x="8021202" y="2975151"/>
              <a:ext cx="1098369" cy="2231935"/>
            </a:xfrm>
            <a:custGeom>
              <a:avLst/>
              <a:gdLst/>
              <a:ahLst/>
              <a:cxnLst/>
              <a:rect l="l" t="t" r="r" b="b"/>
              <a:pathLst>
                <a:path w="34140" h="69374" extrusionOk="0">
                  <a:moveTo>
                    <a:pt x="23277" y="1"/>
                  </a:moveTo>
                  <a:lnTo>
                    <a:pt x="23277" y="1"/>
                  </a:lnTo>
                  <a:cubicBezTo>
                    <a:pt x="23309" y="127"/>
                    <a:pt x="23309" y="286"/>
                    <a:pt x="23214" y="381"/>
                  </a:cubicBezTo>
                  <a:cubicBezTo>
                    <a:pt x="17577" y="7126"/>
                    <a:pt x="20553" y="15994"/>
                    <a:pt x="24322" y="22802"/>
                  </a:cubicBezTo>
                  <a:cubicBezTo>
                    <a:pt x="27109" y="27901"/>
                    <a:pt x="31353" y="33791"/>
                    <a:pt x="28534" y="39809"/>
                  </a:cubicBezTo>
                  <a:cubicBezTo>
                    <a:pt x="25779" y="45731"/>
                    <a:pt x="18938" y="48296"/>
                    <a:pt x="13586" y="51146"/>
                  </a:cubicBezTo>
                  <a:cubicBezTo>
                    <a:pt x="6936" y="54693"/>
                    <a:pt x="0" y="60552"/>
                    <a:pt x="2027" y="69007"/>
                  </a:cubicBezTo>
                  <a:cubicBezTo>
                    <a:pt x="2059" y="69007"/>
                    <a:pt x="2090" y="69007"/>
                    <a:pt x="2154" y="69039"/>
                  </a:cubicBezTo>
                  <a:cubicBezTo>
                    <a:pt x="2389" y="69274"/>
                    <a:pt x="2652" y="69373"/>
                    <a:pt x="2914" y="69373"/>
                  </a:cubicBezTo>
                  <a:cubicBezTo>
                    <a:pt x="3215" y="69373"/>
                    <a:pt x="3515" y="69242"/>
                    <a:pt x="3769" y="69039"/>
                  </a:cubicBezTo>
                  <a:cubicBezTo>
                    <a:pt x="1647" y="63244"/>
                    <a:pt x="5701" y="57543"/>
                    <a:pt x="10356" y="54440"/>
                  </a:cubicBezTo>
                  <a:cubicBezTo>
                    <a:pt x="16310" y="50354"/>
                    <a:pt x="24354" y="48739"/>
                    <a:pt x="28756" y="42500"/>
                  </a:cubicBezTo>
                  <a:cubicBezTo>
                    <a:pt x="34139" y="34868"/>
                    <a:pt x="27996" y="26729"/>
                    <a:pt x="24449" y="19857"/>
                  </a:cubicBezTo>
                  <a:cubicBezTo>
                    <a:pt x="21282" y="13777"/>
                    <a:pt x="20395" y="7190"/>
                    <a:pt x="24005" y="1141"/>
                  </a:cubicBezTo>
                  <a:cubicBezTo>
                    <a:pt x="24055" y="992"/>
                    <a:pt x="24163" y="940"/>
                    <a:pt x="24284" y="940"/>
                  </a:cubicBezTo>
                  <a:cubicBezTo>
                    <a:pt x="24317" y="940"/>
                    <a:pt x="24351" y="944"/>
                    <a:pt x="24385" y="951"/>
                  </a:cubicBezTo>
                  <a:cubicBezTo>
                    <a:pt x="24227" y="444"/>
                    <a:pt x="23784" y="64"/>
                    <a:pt x="23277" y="1"/>
                  </a:cubicBezTo>
                  <a:close/>
                </a:path>
              </a:pathLst>
            </a:custGeom>
            <a:solidFill>
              <a:srgbClr val="F49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28"/>
            <p:cNvSpPr/>
            <p:nvPr/>
          </p:nvSpPr>
          <p:spPr>
            <a:xfrm>
              <a:off x="8451152" y="4059226"/>
              <a:ext cx="479917" cy="170193"/>
            </a:xfrm>
            <a:custGeom>
              <a:avLst/>
              <a:gdLst/>
              <a:ahLst/>
              <a:cxnLst/>
              <a:rect l="l" t="t" r="r" b="b"/>
              <a:pathLst>
                <a:path w="14917" h="5290" extrusionOk="0">
                  <a:moveTo>
                    <a:pt x="317" y="0"/>
                  </a:moveTo>
                  <a:cubicBezTo>
                    <a:pt x="191" y="475"/>
                    <a:pt x="64" y="950"/>
                    <a:pt x="1" y="1426"/>
                  </a:cubicBezTo>
                  <a:cubicBezTo>
                    <a:pt x="4846" y="2756"/>
                    <a:pt x="9691" y="4149"/>
                    <a:pt x="14600" y="5257"/>
                  </a:cubicBezTo>
                  <a:cubicBezTo>
                    <a:pt x="14600" y="5289"/>
                    <a:pt x="14632" y="5289"/>
                    <a:pt x="14632" y="5289"/>
                  </a:cubicBezTo>
                  <a:cubicBezTo>
                    <a:pt x="14758" y="4972"/>
                    <a:pt x="14822" y="4656"/>
                    <a:pt x="14917" y="4339"/>
                  </a:cubicBezTo>
                  <a:cubicBezTo>
                    <a:pt x="10040" y="3326"/>
                    <a:pt x="5226" y="1964"/>
                    <a:pt x="507" y="317"/>
                  </a:cubicBezTo>
                  <a:cubicBezTo>
                    <a:pt x="381" y="254"/>
                    <a:pt x="349" y="159"/>
                    <a:pt x="381" y="32"/>
                  </a:cubicBezTo>
                  <a:lnTo>
                    <a:pt x="317" y="0"/>
                  </a:lnTo>
                  <a:close/>
                </a:path>
              </a:pathLst>
            </a:custGeom>
            <a:solidFill>
              <a:srgbClr val="F49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28"/>
            <p:cNvSpPr/>
            <p:nvPr/>
          </p:nvSpPr>
          <p:spPr>
            <a:xfrm>
              <a:off x="8563240" y="3853420"/>
              <a:ext cx="357630" cy="137570"/>
            </a:xfrm>
            <a:custGeom>
              <a:avLst/>
              <a:gdLst/>
              <a:ahLst/>
              <a:cxnLst/>
              <a:rect l="l" t="t" r="r" b="b"/>
              <a:pathLst>
                <a:path w="11116" h="4276" extrusionOk="0">
                  <a:moveTo>
                    <a:pt x="1014" y="0"/>
                  </a:moveTo>
                  <a:cubicBezTo>
                    <a:pt x="665" y="285"/>
                    <a:pt x="317" y="602"/>
                    <a:pt x="0" y="950"/>
                  </a:cubicBezTo>
                  <a:cubicBezTo>
                    <a:pt x="3705" y="1995"/>
                    <a:pt x="7442" y="3104"/>
                    <a:pt x="11116" y="4276"/>
                  </a:cubicBezTo>
                  <a:cubicBezTo>
                    <a:pt x="11021" y="3927"/>
                    <a:pt x="10863" y="3579"/>
                    <a:pt x="10768" y="3231"/>
                  </a:cubicBezTo>
                  <a:cubicBezTo>
                    <a:pt x="7474" y="2375"/>
                    <a:pt x="4054" y="1520"/>
                    <a:pt x="1045" y="64"/>
                  </a:cubicBezTo>
                  <a:cubicBezTo>
                    <a:pt x="1045" y="64"/>
                    <a:pt x="1014" y="64"/>
                    <a:pt x="1014" y="0"/>
                  </a:cubicBezTo>
                  <a:close/>
                </a:path>
              </a:pathLst>
            </a:custGeom>
            <a:solidFill>
              <a:srgbClr val="F49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28"/>
            <p:cNvSpPr/>
            <p:nvPr/>
          </p:nvSpPr>
          <p:spPr>
            <a:xfrm>
              <a:off x="8315643" y="3677149"/>
              <a:ext cx="479917" cy="898674"/>
            </a:xfrm>
            <a:custGeom>
              <a:avLst/>
              <a:gdLst/>
              <a:ahLst/>
              <a:cxnLst/>
              <a:rect l="l" t="t" r="r" b="b"/>
              <a:pathLst>
                <a:path w="14917" h="27933" extrusionOk="0">
                  <a:moveTo>
                    <a:pt x="13745" y="1"/>
                  </a:moveTo>
                  <a:cubicBezTo>
                    <a:pt x="13745" y="23"/>
                    <a:pt x="13753" y="34"/>
                    <a:pt x="13767" y="38"/>
                  </a:cubicBezTo>
                  <a:lnTo>
                    <a:pt x="13767" y="38"/>
                  </a:lnTo>
                  <a:cubicBezTo>
                    <a:pt x="13760" y="25"/>
                    <a:pt x="13753" y="13"/>
                    <a:pt x="13745" y="1"/>
                  </a:cubicBezTo>
                  <a:close/>
                  <a:moveTo>
                    <a:pt x="13903" y="32"/>
                  </a:moveTo>
                  <a:cubicBezTo>
                    <a:pt x="13856" y="32"/>
                    <a:pt x="13816" y="40"/>
                    <a:pt x="13788" y="40"/>
                  </a:cubicBezTo>
                  <a:cubicBezTo>
                    <a:pt x="13780" y="40"/>
                    <a:pt x="13773" y="40"/>
                    <a:pt x="13767" y="38"/>
                  </a:cubicBezTo>
                  <a:lnTo>
                    <a:pt x="13767" y="38"/>
                  </a:lnTo>
                  <a:cubicBezTo>
                    <a:pt x="13871" y="226"/>
                    <a:pt x="13856" y="480"/>
                    <a:pt x="13618" y="539"/>
                  </a:cubicBezTo>
                  <a:cubicBezTo>
                    <a:pt x="8520" y="2882"/>
                    <a:pt x="3516" y="5448"/>
                    <a:pt x="1837" y="11275"/>
                  </a:cubicBezTo>
                  <a:cubicBezTo>
                    <a:pt x="1" y="17482"/>
                    <a:pt x="2724" y="22581"/>
                    <a:pt x="5479" y="27933"/>
                  </a:cubicBezTo>
                  <a:cubicBezTo>
                    <a:pt x="6208" y="27584"/>
                    <a:pt x="6968" y="27236"/>
                    <a:pt x="7728" y="26824"/>
                  </a:cubicBezTo>
                  <a:cubicBezTo>
                    <a:pt x="191" y="18685"/>
                    <a:pt x="2819" y="3643"/>
                    <a:pt x="14853" y="1774"/>
                  </a:cubicBezTo>
                  <a:lnTo>
                    <a:pt x="14917" y="1774"/>
                  </a:lnTo>
                  <a:cubicBezTo>
                    <a:pt x="14568" y="1172"/>
                    <a:pt x="14220" y="634"/>
                    <a:pt x="13903" y="32"/>
                  </a:cubicBezTo>
                  <a:close/>
                </a:path>
              </a:pathLst>
            </a:custGeom>
            <a:solidFill>
              <a:srgbClr val="F49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28"/>
            <p:cNvSpPr/>
            <p:nvPr/>
          </p:nvSpPr>
          <p:spPr>
            <a:xfrm>
              <a:off x="8459292" y="4309848"/>
              <a:ext cx="312845" cy="120261"/>
            </a:xfrm>
            <a:custGeom>
              <a:avLst/>
              <a:gdLst/>
              <a:ahLst/>
              <a:cxnLst/>
              <a:rect l="l" t="t" r="r" b="b"/>
              <a:pathLst>
                <a:path w="9724" h="3738" extrusionOk="0">
                  <a:moveTo>
                    <a:pt x="1" y="1"/>
                  </a:moveTo>
                  <a:cubicBezTo>
                    <a:pt x="96" y="318"/>
                    <a:pt x="159" y="603"/>
                    <a:pt x="286" y="919"/>
                  </a:cubicBezTo>
                  <a:cubicBezTo>
                    <a:pt x="3136" y="2091"/>
                    <a:pt x="5955" y="3105"/>
                    <a:pt x="8995" y="3675"/>
                  </a:cubicBezTo>
                  <a:cubicBezTo>
                    <a:pt x="9027" y="3675"/>
                    <a:pt x="9090" y="3738"/>
                    <a:pt x="9090" y="3738"/>
                  </a:cubicBezTo>
                  <a:cubicBezTo>
                    <a:pt x="9312" y="3548"/>
                    <a:pt x="9502" y="3421"/>
                    <a:pt x="9723" y="3263"/>
                  </a:cubicBezTo>
                  <a:cubicBezTo>
                    <a:pt x="6461" y="2376"/>
                    <a:pt x="3136" y="1394"/>
                    <a:pt x="1" y="1"/>
                  </a:cubicBezTo>
                  <a:close/>
                </a:path>
              </a:pathLst>
            </a:custGeom>
            <a:solidFill>
              <a:srgbClr val="F49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28"/>
            <p:cNvSpPr/>
            <p:nvPr/>
          </p:nvSpPr>
          <p:spPr>
            <a:xfrm>
              <a:off x="8548955" y="4621629"/>
              <a:ext cx="167136" cy="580778"/>
            </a:xfrm>
            <a:custGeom>
              <a:avLst/>
              <a:gdLst/>
              <a:ahLst/>
              <a:cxnLst/>
              <a:rect l="l" t="t" r="r" b="b"/>
              <a:pathLst>
                <a:path w="5195" h="18052" extrusionOk="0">
                  <a:moveTo>
                    <a:pt x="1648" y="1"/>
                  </a:moveTo>
                  <a:cubicBezTo>
                    <a:pt x="1109" y="286"/>
                    <a:pt x="539" y="507"/>
                    <a:pt x="1" y="792"/>
                  </a:cubicBezTo>
                  <a:cubicBezTo>
                    <a:pt x="64" y="792"/>
                    <a:pt x="96" y="824"/>
                    <a:pt x="159" y="919"/>
                  </a:cubicBezTo>
                  <a:cubicBezTo>
                    <a:pt x="2281" y="4244"/>
                    <a:pt x="3389" y="7126"/>
                    <a:pt x="3453" y="11085"/>
                  </a:cubicBezTo>
                  <a:cubicBezTo>
                    <a:pt x="3453" y="13365"/>
                    <a:pt x="3389" y="15613"/>
                    <a:pt x="2914" y="17799"/>
                  </a:cubicBezTo>
                  <a:lnTo>
                    <a:pt x="4118" y="18052"/>
                  </a:lnTo>
                  <a:cubicBezTo>
                    <a:pt x="4719" y="15677"/>
                    <a:pt x="5195" y="13302"/>
                    <a:pt x="5131" y="10705"/>
                  </a:cubicBezTo>
                  <a:cubicBezTo>
                    <a:pt x="5068" y="6651"/>
                    <a:pt x="3706" y="3453"/>
                    <a:pt x="1711" y="127"/>
                  </a:cubicBezTo>
                  <a:cubicBezTo>
                    <a:pt x="1648" y="96"/>
                    <a:pt x="1648" y="32"/>
                    <a:pt x="1648" y="1"/>
                  </a:cubicBezTo>
                  <a:close/>
                </a:path>
              </a:pathLst>
            </a:custGeom>
            <a:solidFill>
              <a:srgbClr val="F49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28"/>
            <p:cNvSpPr/>
            <p:nvPr/>
          </p:nvSpPr>
          <p:spPr>
            <a:xfrm>
              <a:off x="8600914" y="5193200"/>
              <a:ext cx="80528" cy="123382"/>
            </a:xfrm>
            <a:custGeom>
              <a:avLst/>
              <a:gdLst/>
              <a:ahLst/>
              <a:cxnLst/>
              <a:rect l="l" t="t" r="r" b="b"/>
              <a:pathLst>
                <a:path w="2503" h="3835" extrusionOk="0">
                  <a:moveTo>
                    <a:pt x="5" y="3446"/>
                  </a:moveTo>
                  <a:cubicBezTo>
                    <a:pt x="3" y="3448"/>
                    <a:pt x="2" y="3451"/>
                    <a:pt x="1" y="3453"/>
                  </a:cubicBezTo>
                  <a:cubicBezTo>
                    <a:pt x="2" y="3451"/>
                    <a:pt x="3" y="3448"/>
                    <a:pt x="5" y="3446"/>
                  </a:cubicBezTo>
                  <a:close/>
                  <a:moveTo>
                    <a:pt x="1299" y="1"/>
                  </a:moveTo>
                  <a:cubicBezTo>
                    <a:pt x="1047" y="1202"/>
                    <a:pt x="636" y="2340"/>
                    <a:pt x="5" y="3446"/>
                  </a:cubicBezTo>
                  <a:lnTo>
                    <a:pt x="5" y="3446"/>
                  </a:lnTo>
                  <a:cubicBezTo>
                    <a:pt x="27" y="3412"/>
                    <a:pt x="84" y="3380"/>
                    <a:pt x="146" y="3380"/>
                  </a:cubicBezTo>
                  <a:cubicBezTo>
                    <a:pt x="194" y="3380"/>
                    <a:pt x="246" y="3399"/>
                    <a:pt x="286" y="3453"/>
                  </a:cubicBezTo>
                  <a:cubicBezTo>
                    <a:pt x="448" y="3705"/>
                    <a:pt x="703" y="3835"/>
                    <a:pt x="963" y="3835"/>
                  </a:cubicBezTo>
                  <a:cubicBezTo>
                    <a:pt x="1159" y="3835"/>
                    <a:pt x="1358" y="3761"/>
                    <a:pt x="1521" y="3611"/>
                  </a:cubicBezTo>
                  <a:cubicBezTo>
                    <a:pt x="1553" y="3548"/>
                    <a:pt x="1584" y="3548"/>
                    <a:pt x="1616" y="3548"/>
                  </a:cubicBezTo>
                  <a:cubicBezTo>
                    <a:pt x="1933" y="2471"/>
                    <a:pt x="2218" y="1363"/>
                    <a:pt x="2503" y="286"/>
                  </a:cubicBezTo>
                  <a:lnTo>
                    <a:pt x="1299" y="1"/>
                  </a:lnTo>
                  <a:close/>
                </a:path>
              </a:pathLst>
            </a:custGeom>
            <a:solidFill>
              <a:srgbClr val="F49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28"/>
            <p:cNvSpPr/>
            <p:nvPr/>
          </p:nvSpPr>
          <p:spPr>
            <a:xfrm>
              <a:off x="8194385" y="4896733"/>
              <a:ext cx="442243" cy="128400"/>
            </a:xfrm>
            <a:custGeom>
              <a:avLst/>
              <a:gdLst/>
              <a:ahLst/>
              <a:cxnLst/>
              <a:rect l="l" t="t" r="r" b="b"/>
              <a:pathLst>
                <a:path w="13746" h="3991" extrusionOk="0">
                  <a:moveTo>
                    <a:pt x="603" y="0"/>
                  </a:moveTo>
                  <a:cubicBezTo>
                    <a:pt x="413" y="285"/>
                    <a:pt x="223" y="602"/>
                    <a:pt x="1" y="919"/>
                  </a:cubicBezTo>
                  <a:lnTo>
                    <a:pt x="96" y="919"/>
                  </a:lnTo>
                  <a:cubicBezTo>
                    <a:pt x="4656" y="2027"/>
                    <a:pt x="9153" y="3040"/>
                    <a:pt x="13745" y="3991"/>
                  </a:cubicBezTo>
                  <a:lnTo>
                    <a:pt x="13745" y="3452"/>
                  </a:lnTo>
                  <a:cubicBezTo>
                    <a:pt x="13735" y="3442"/>
                    <a:pt x="13728" y="3438"/>
                    <a:pt x="13724" y="3438"/>
                  </a:cubicBezTo>
                  <a:lnTo>
                    <a:pt x="13724" y="3438"/>
                  </a:lnTo>
                  <a:cubicBezTo>
                    <a:pt x="13719" y="3438"/>
                    <a:pt x="13721" y="3445"/>
                    <a:pt x="13730" y="3449"/>
                  </a:cubicBezTo>
                  <a:lnTo>
                    <a:pt x="13730" y="3449"/>
                  </a:lnTo>
                  <a:cubicBezTo>
                    <a:pt x="9333" y="2563"/>
                    <a:pt x="4810" y="1582"/>
                    <a:pt x="603" y="0"/>
                  </a:cubicBezTo>
                  <a:close/>
                </a:path>
              </a:pathLst>
            </a:custGeom>
            <a:solidFill>
              <a:srgbClr val="F49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28"/>
            <p:cNvSpPr/>
            <p:nvPr/>
          </p:nvSpPr>
          <p:spPr>
            <a:xfrm>
              <a:off x="8146513" y="5065862"/>
              <a:ext cx="477890" cy="130427"/>
            </a:xfrm>
            <a:custGeom>
              <a:avLst/>
              <a:gdLst/>
              <a:ahLst/>
              <a:cxnLst/>
              <a:rect l="l" t="t" r="r" b="b"/>
              <a:pathLst>
                <a:path w="14854" h="4054" extrusionOk="0">
                  <a:moveTo>
                    <a:pt x="32" y="0"/>
                  </a:moveTo>
                  <a:cubicBezTo>
                    <a:pt x="1" y="380"/>
                    <a:pt x="1" y="760"/>
                    <a:pt x="1" y="1109"/>
                  </a:cubicBezTo>
                  <a:cubicBezTo>
                    <a:pt x="4878" y="1584"/>
                    <a:pt x="9786" y="3262"/>
                    <a:pt x="14632" y="4054"/>
                  </a:cubicBezTo>
                  <a:lnTo>
                    <a:pt x="14695" y="4054"/>
                  </a:lnTo>
                  <a:cubicBezTo>
                    <a:pt x="14758" y="3801"/>
                    <a:pt x="14790" y="3547"/>
                    <a:pt x="14853" y="3294"/>
                  </a:cubicBezTo>
                  <a:cubicBezTo>
                    <a:pt x="9881" y="2217"/>
                    <a:pt x="4909" y="1330"/>
                    <a:pt x="32" y="0"/>
                  </a:cubicBezTo>
                  <a:close/>
                </a:path>
              </a:pathLst>
            </a:custGeom>
            <a:solidFill>
              <a:srgbClr val="F49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28"/>
            <p:cNvSpPr/>
            <p:nvPr/>
          </p:nvSpPr>
          <p:spPr>
            <a:xfrm>
              <a:off x="8341123" y="4752055"/>
              <a:ext cx="274110" cy="79498"/>
            </a:xfrm>
            <a:custGeom>
              <a:avLst/>
              <a:gdLst/>
              <a:ahLst/>
              <a:cxnLst/>
              <a:rect l="l" t="t" r="r" b="b"/>
              <a:pathLst>
                <a:path w="8520" h="2471" extrusionOk="0">
                  <a:moveTo>
                    <a:pt x="887" y="0"/>
                  </a:moveTo>
                  <a:cubicBezTo>
                    <a:pt x="570" y="190"/>
                    <a:pt x="285" y="380"/>
                    <a:pt x="0" y="602"/>
                  </a:cubicBezTo>
                  <a:cubicBezTo>
                    <a:pt x="2819" y="1267"/>
                    <a:pt x="5669" y="1932"/>
                    <a:pt x="8519" y="2470"/>
                  </a:cubicBezTo>
                  <a:cubicBezTo>
                    <a:pt x="8424" y="2217"/>
                    <a:pt x="8329" y="1964"/>
                    <a:pt x="8234" y="1679"/>
                  </a:cubicBezTo>
                  <a:cubicBezTo>
                    <a:pt x="8171" y="1774"/>
                    <a:pt x="8076" y="1805"/>
                    <a:pt x="8044" y="1805"/>
                  </a:cubicBezTo>
                  <a:cubicBezTo>
                    <a:pt x="5637" y="1299"/>
                    <a:pt x="3262" y="665"/>
                    <a:pt x="887" y="0"/>
                  </a:cubicBezTo>
                  <a:close/>
                </a:path>
              </a:pathLst>
            </a:custGeom>
            <a:solidFill>
              <a:srgbClr val="F49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28"/>
            <p:cNvSpPr/>
            <p:nvPr/>
          </p:nvSpPr>
          <p:spPr>
            <a:xfrm>
              <a:off x="4594765" y="3256465"/>
              <a:ext cx="1271586" cy="2194229"/>
            </a:xfrm>
            <a:custGeom>
              <a:avLst/>
              <a:gdLst/>
              <a:ahLst/>
              <a:cxnLst/>
              <a:rect l="l" t="t" r="r" b="b"/>
              <a:pathLst>
                <a:path w="39524" h="68202" extrusionOk="0">
                  <a:moveTo>
                    <a:pt x="14218" y="754"/>
                  </a:moveTo>
                  <a:cubicBezTo>
                    <a:pt x="14782" y="754"/>
                    <a:pt x="15334" y="808"/>
                    <a:pt x="15835" y="947"/>
                  </a:cubicBezTo>
                  <a:cubicBezTo>
                    <a:pt x="17798" y="1422"/>
                    <a:pt x="18305" y="2784"/>
                    <a:pt x="17418" y="5033"/>
                  </a:cubicBezTo>
                  <a:cubicBezTo>
                    <a:pt x="16785" y="5571"/>
                    <a:pt x="16056" y="5951"/>
                    <a:pt x="15265" y="6141"/>
                  </a:cubicBezTo>
                  <a:cubicBezTo>
                    <a:pt x="14920" y="6256"/>
                    <a:pt x="15018" y="6760"/>
                    <a:pt x="15322" y="6760"/>
                  </a:cubicBezTo>
                  <a:cubicBezTo>
                    <a:pt x="15353" y="6760"/>
                    <a:pt x="15387" y="6755"/>
                    <a:pt x="15423" y="6743"/>
                  </a:cubicBezTo>
                  <a:cubicBezTo>
                    <a:pt x="15708" y="6648"/>
                    <a:pt x="15930" y="6521"/>
                    <a:pt x="16215" y="6426"/>
                  </a:cubicBezTo>
                  <a:cubicBezTo>
                    <a:pt x="18400" y="13932"/>
                    <a:pt x="20838" y="21311"/>
                    <a:pt x="22485" y="28974"/>
                  </a:cubicBezTo>
                  <a:cubicBezTo>
                    <a:pt x="22508" y="29182"/>
                    <a:pt x="22666" y="29255"/>
                    <a:pt x="22823" y="29255"/>
                  </a:cubicBezTo>
                  <a:cubicBezTo>
                    <a:pt x="22882" y="29255"/>
                    <a:pt x="22940" y="29245"/>
                    <a:pt x="22992" y="29228"/>
                  </a:cubicBezTo>
                  <a:cubicBezTo>
                    <a:pt x="23024" y="29291"/>
                    <a:pt x="23119" y="29386"/>
                    <a:pt x="23277" y="29418"/>
                  </a:cubicBezTo>
                  <a:cubicBezTo>
                    <a:pt x="31891" y="31191"/>
                    <a:pt x="38573" y="41737"/>
                    <a:pt x="38351" y="50193"/>
                  </a:cubicBezTo>
                  <a:cubicBezTo>
                    <a:pt x="38098" y="59978"/>
                    <a:pt x="28091" y="66914"/>
                    <a:pt x="18907" y="67515"/>
                  </a:cubicBezTo>
                  <a:cubicBezTo>
                    <a:pt x="18623" y="67532"/>
                    <a:pt x="18341" y="67540"/>
                    <a:pt x="18060" y="67540"/>
                  </a:cubicBezTo>
                  <a:cubicBezTo>
                    <a:pt x="10327" y="67540"/>
                    <a:pt x="3489" y="61322"/>
                    <a:pt x="1900" y="53866"/>
                  </a:cubicBezTo>
                  <a:cubicBezTo>
                    <a:pt x="0" y="45126"/>
                    <a:pt x="5099" y="37240"/>
                    <a:pt x="11876" y="32426"/>
                  </a:cubicBezTo>
                  <a:lnTo>
                    <a:pt x="11908" y="32395"/>
                  </a:lnTo>
                  <a:cubicBezTo>
                    <a:pt x="12098" y="32331"/>
                    <a:pt x="12288" y="32205"/>
                    <a:pt x="12224" y="31920"/>
                  </a:cubicBezTo>
                  <a:cubicBezTo>
                    <a:pt x="9501" y="24224"/>
                    <a:pt x="8614" y="16022"/>
                    <a:pt x="6271" y="8263"/>
                  </a:cubicBezTo>
                  <a:cubicBezTo>
                    <a:pt x="6492" y="8231"/>
                    <a:pt x="6714" y="8231"/>
                    <a:pt x="6904" y="8168"/>
                  </a:cubicBezTo>
                  <a:cubicBezTo>
                    <a:pt x="7157" y="8105"/>
                    <a:pt x="7126" y="7756"/>
                    <a:pt x="6872" y="7756"/>
                  </a:cubicBezTo>
                  <a:cubicBezTo>
                    <a:pt x="6804" y="7760"/>
                    <a:pt x="6737" y="7762"/>
                    <a:pt x="6671" y="7762"/>
                  </a:cubicBezTo>
                  <a:cubicBezTo>
                    <a:pt x="4389" y="7762"/>
                    <a:pt x="3107" y="5670"/>
                    <a:pt x="4307" y="3608"/>
                  </a:cubicBezTo>
                  <a:cubicBezTo>
                    <a:pt x="4370" y="3513"/>
                    <a:pt x="4370" y="3449"/>
                    <a:pt x="4339" y="3354"/>
                  </a:cubicBezTo>
                  <a:cubicBezTo>
                    <a:pt x="5701" y="1929"/>
                    <a:pt x="9691" y="1359"/>
                    <a:pt x="11401" y="1074"/>
                  </a:cubicBezTo>
                  <a:cubicBezTo>
                    <a:pt x="12242" y="914"/>
                    <a:pt x="13248" y="754"/>
                    <a:pt x="14218" y="754"/>
                  </a:cubicBezTo>
                  <a:close/>
                  <a:moveTo>
                    <a:pt x="14150" y="1"/>
                  </a:moveTo>
                  <a:cubicBezTo>
                    <a:pt x="12715" y="1"/>
                    <a:pt x="11213" y="340"/>
                    <a:pt x="9913" y="631"/>
                  </a:cubicBezTo>
                  <a:cubicBezTo>
                    <a:pt x="8361" y="979"/>
                    <a:pt x="5099" y="1581"/>
                    <a:pt x="4022" y="3101"/>
                  </a:cubicBezTo>
                  <a:cubicBezTo>
                    <a:pt x="3927" y="3101"/>
                    <a:pt x="3864" y="3133"/>
                    <a:pt x="3832" y="3196"/>
                  </a:cubicBezTo>
                  <a:cubicBezTo>
                    <a:pt x="2217" y="5159"/>
                    <a:pt x="3674" y="8168"/>
                    <a:pt x="5954" y="8326"/>
                  </a:cubicBezTo>
                  <a:cubicBezTo>
                    <a:pt x="6587" y="12475"/>
                    <a:pt x="7664" y="16592"/>
                    <a:pt x="8582" y="20677"/>
                  </a:cubicBezTo>
                  <a:cubicBezTo>
                    <a:pt x="9406" y="24509"/>
                    <a:pt x="10166" y="28341"/>
                    <a:pt x="11528" y="32015"/>
                  </a:cubicBezTo>
                  <a:cubicBezTo>
                    <a:pt x="5637" y="35213"/>
                    <a:pt x="1520" y="41769"/>
                    <a:pt x="855" y="48387"/>
                  </a:cubicBezTo>
                  <a:cubicBezTo>
                    <a:pt x="190" y="55101"/>
                    <a:pt x="3420" y="61720"/>
                    <a:pt x="9026" y="65489"/>
                  </a:cubicBezTo>
                  <a:cubicBezTo>
                    <a:pt x="11854" y="67393"/>
                    <a:pt x="14887" y="68202"/>
                    <a:pt x="17947" y="68202"/>
                  </a:cubicBezTo>
                  <a:cubicBezTo>
                    <a:pt x="21806" y="68202"/>
                    <a:pt x="25708" y="66915"/>
                    <a:pt x="29294" y="64919"/>
                  </a:cubicBezTo>
                  <a:cubicBezTo>
                    <a:pt x="32556" y="63082"/>
                    <a:pt x="35691" y="60833"/>
                    <a:pt x="37433" y="57413"/>
                  </a:cubicBezTo>
                  <a:cubicBezTo>
                    <a:pt x="39016" y="54246"/>
                    <a:pt x="39523" y="50604"/>
                    <a:pt x="39016" y="47121"/>
                  </a:cubicBezTo>
                  <a:cubicBezTo>
                    <a:pt x="37876" y="39298"/>
                    <a:pt x="31574" y="30273"/>
                    <a:pt x="23467" y="28626"/>
                  </a:cubicBezTo>
                  <a:cubicBezTo>
                    <a:pt x="23430" y="28617"/>
                    <a:pt x="23393" y="28613"/>
                    <a:pt x="23357" y="28613"/>
                  </a:cubicBezTo>
                  <a:cubicBezTo>
                    <a:pt x="23271" y="28613"/>
                    <a:pt x="23195" y="28635"/>
                    <a:pt x="23150" y="28658"/>
                  </a:cubicBezTo>
                  <a:cubicBezTo>
                    <a:pt x="21567" y="21152"/>
                    <a:pt x="19730" y="13298"/>
                    <a:pt x="16690" y="6173"/>
                  </a:cubicBezTo>
                  <a:cubicBezTo>
                    <a:pt x="18938" y="4843"/>
                    <a:pt x="19888" y="1992"/>
                    <a:pt x="16721" y="504"/>
                  </a:cubicBezTo>
                  <a:cubicBezTo>
                    <a:pt x="15937" y="136"/>
                    <a:pt x="15057" y="1"/>
                    <a:pt x="14150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28"/>
            <p:cNvSpPr/>
            <p:nvPr/>
          </p:nvSpPr>
          <p:spPr>
            <a:xfrm>
              <a:off x="4594765" y="3279211"/>
              <a:ext cx="1241022" cy="2150217"/>
            </a:xfrm>
            <a:custGeom>
              <a:avLst/>
              <a:gdLst/>
              <a:ahLst/>
              <a:cxnLst/>
              <a:rect l="l" t="t" r="r" b="b"/>
              <a:pathLst>
                <a:path w="38574" h="66834" extrusionOk="0">
                  <a:moveTo>
                    <a:pt x="15872" y="1924"/>
                  </a:moveTo>
                  <a:cubicBezTo>
                    <a:pt x="16188" y="1924"/>
                    <a:pt x="16305" y="2416"/>
                    <a:pt x="16025" y="2584"/>
                  </a:cubicBezTo>
                  <a:cubicBezTo>
                    <a:pt x="13334" y="4030"/>
                    <a:pt x="10169" y="4790"/>
                    <a:pt x="7082" y="4790"/>
                  </a:cubicBezTo>
                  <a:cubicBezTo>
                    <a:pt x="6790" y="4790"/>
                    <a:pt x="6498" y="4783"/>
                    <a:pt x="6207" y="4769"/>
                  </a:cubicBezTo>
                  <a:cubicBezTo>
                    <a:pt x="5796" y="4737"/>
                    <a:pt x="5859" y="4199"/>
                    <a:pt x="6207" y="4167"/>
                  </a:cubicBezTo>
                  <a:cubicBezTo>
                    <a:pt x="9659" y="3946"/>
                    <a:pt x="12573" y="3217"/>
                    <a:pt x="15740" y="1951"/>
                  </a:cubicBezTo>
                  <a:cubicBezTo>
                    <a:pt x="15787" y="1932"/>
                    <a:pt x="15831" y="1924"/>
                    <a:pt x="15872" y="1924"/>
                  </a:cubicBezTo>
                  <a:close/>
                  <a:moveTo>
                    <a:pt x="16405" y="30421"/>
                  </a:moveTo>
                  <a:cubicBezTo>
                    <a:pt x="17640" y="30484"/>
                    <a:pt x="18590" y="31624"/>
                    <a:pt x="18590" y="32828"/>
                  </a:cubicBezTo>
                  <a:cubicBezTo>
                    <a:pt x="18622" y="34094"/>
                    <a:pt x="17576" y="34950"/>
                    <a:pt x="16341" y="34950"/>
                  </a:cubicBezTo>
                  <a:cubicBezTo>
                    <a:pt x="16300" y="34952"/>
                    <a:pt x="16258" y="34953"/>
                    <a:pt x="16217" y="34953"/>
                  </a:cubicBezTo>
                  <a:cubicBezTo>
                    <a:pt x="15035" y="34953"/>
                    <a:pt x="14028" y="34083"/>
                    <a:pt x="13998" y="32859"/>
                  </a:cubicBezTo>
                  <a:cubicBezTo>
                    <a:pt x="13998" y="31688"/>
                    <a:pt x="14916" y="30516"/>
                    <a:pt x="16151" y="30516"/>
                  </a:cubicBezTo>
                  <a:lnTo>
                    <a:pt x="16183" y="30516"/>
                  </a:lnTo>
                  <a:cubicBezTo>
                    <a:pt x="16215" y="30453"/>
                    <a:pt x="16278" y="30421"/>
                    <a:pt x="16405" y="30421"/>
                  </a:cubicBezTo>
                  <a:close/>
                  <a:moveTo>
                    <a:pt x="33647" y="40809"/>
                  </a:moveTo>
                  <a:cubicBezTo>
                    <a:pt x="33811" y="40809"/>
                    <a:pt x="33973" y="40893"/>
                    <a:pt x="34044" y="41093"/>
                  </a:cubicBezTo>
                  <a:cubicBezTo>
                    <a:pt x="35755" y="46034"/>
                    <a:pt x="36546" y="51861"/>
                    <a:pt x="33728" y="56579"/>
                  </a:cubicBezTo>
                  <a:cubicBezTo>
                    <a:pt x="31353" y="60538"/>
                    <a:pt x="26951" y="62881"/>
                    <a:pt x="22390" y="63768"/>
                  </a:cubicBezTo>
                  <a:cubicBezTo>
                    <a:pt x="21089" y="64028"/>
                    <a:pt x="19726" y="64174"/>
                    <a:pt x="18358" y="64174"/>
                  </a:cubicBezTo>
                  <a:cubicBezTo>
                    <a:pt x="15064" y="64174"/>
                    <a:pt x="11745" y="63329"/>
                    <a:pt x="9216" y="61203"/>
                  </a:cubicBezTo>
                  <a:cubicBezTo>
                    <a:pt x="7189" y="59493"/>
                    <a:pt x="5891" y="57181"/>
                    <a:pt x="4814" y="54806"/>
                  </a:cubicBezTo>
                  <a:cubicBezTo>
                    <a:pt x="3895" y="52779"/>
                    <a:pt x="2882" y="50752"/>
                    <a:pt x="3230" y="48504"/>
                  </a:cubicBezTo>
                  <a:cubicBezTo>
                    <a:pt x="3072" y="48472"/>
                    <a:pt x="2977" y="48219"/>
                    <a:pt x="3199" y="48092"/>
                  </a:cubicBezTo>
                  <a:cubicBezTo>
                    <a:pt x="5246" y="46717"/>
                    <a:pt x="7568" y="46319"/>
                    <a:pt x="9948" y="46319"/>
                  </a:cubicBezTo>
                  <a:cubicBezTo>
                    <a:pt x="12281" y="46319"/>
                    <a:pt x="14670" y="46701"/>
                    <a:pt x="16911" y="46920"/>
                  </a:cubicBezTo>
                  <a:cubicBezTo>
                    <a:pt x="17843" y="47010"/>
                    <a:pt x="18764" y="47064"/>
                    <a:pt x="19676" y="47064"/>
                  </a:cubicBezTo>
                  <a:cubicBezTo>
                    <a:pt x="21986" y="47064"/>
                    <a:pt x="24232" y="46716"/>
                    <a:pt x="26412" y="45717"/>
                  </a:cubicBezTo>
                  <a:cubicBezTo>
                    <a:pt x="28882" y="44609"/>
                    <a:pt x="31036" y="42867"/>
                    <a:pt x="33094" y="41188"/>
                  </a:cubicBezTo>
                  <a:cubicBezTo>
                    <a:pt x="33126" y="41188"/>
                    <a:pt x="33158" y="41125"/>
                    <a:pt x="33189" y="41125"/>
                  </a:cubicBezTo>
                  <a:cubicBezTo>
                    <a:pt x="33241" y="40934"/>
                    <a:pt x="33446" y="40809"/>
                    <a:pt x="33647" y="40809"/>
                  </a:cubicBezTo>
                  <a:close/>
                  <a:moveTo>
                    <a:pt x="14346" y="1"/>
                  </a:moveTo>
                  <a:cubicBezTo>
                    <a:pt x="13378" y="1"/>
                    <a:pt x="12361" y="175"/>
                    <a:pt x="11496" y="335"/>
                  </a:cubicBezTo>
                  <a:cubicBezTo>
                    <a:pt x="9818" y="589"/>
                    <a:pt x="5796" y="1159"/>
                    <a:pt x="4465" y="2616"/>
                  </a:cubicBezTo>
                  <a:cubicBezTo>
                    <a:pt x="4465" y="2711"/>
                    <a:pt x="4465" y="2774"/>
                    <a:pt x="4434" y="2869"/>
                  </a:cubicBezTo>
                  <a:cubicBezTo>
                    <a:pt x="3233" y="4901"/>
                    <a:pt x="4517" y="7023"/>
                    <a:pt x="6801" y="7023"/>
                  </a:cubicBezTo>
                  <a:cubicBezTo>
                    <a:pt x="6866" y="7023"/>
                    <a:pt x="6932" y="7021"/>
                    <a:pt x="6999" y="7018"/>
                  </a:cubicBezTo>
                  <a:cubicBezTo>
                    <a:pt x="7221" y="7018"/>
                    <a:pt x="7221" y="7334"/>
                    <a:pt x="7031" y="7398"/>
                  </a:cubicBezTo>
                  <a:cubicBezTo>
                    <a:pt x="6809" y="7493"/>
                    <a:pt x="6587" y="7524"/>
                    <a:pt x="6397" y="7524"/>
                  </a:cubicBezTo>
                  <a:cubicBezTo>
                    <a:pt x="8741" y="15346"/>
                    <a:pt x="9596" y="23485"/>
                    <a:pt x="12351" y="31181"/>
                  </a:cubicBezTo>
                  <a:cubicBezTo>
                    <a:pt x="12446" y="31434"/>
                    <a:pt x="12256" y="31593"/>
                    <a:pt x="12034" y="31656"/>
                  </a:cubicBezTo>
                  <a:lnTo>
                    <a:pt x="11971" y="31688"/>
                  </a:lnTo>
                  <a:cubicBezTo>
                    <a:pt x="5131" y="36596"/>
                    <a:pt x="0" y="44450"/>
                    <a:pt x="1900" y="53159"/>
                  </a:cubicBezTo>
                  <a:cubicBezTo>
                    <a:pt x="3520" y="60615"/>
                    <a:pt x="10329" y="66833"/>
                    <a:pt x="18060" y="66833"/>
                  </a:cubicBezTo>
                  <a:cubicBezTo>
                    <a:pt x="18341" y="66833"/>
                    <a:pt x="18623" y="66825"/>
                    <a:pt x="18907" y="66808"/>
                  </a:cubicBezTo>
                  <a:cubicBezTo>
                    <a:pt x="28091" y="66207"/>
                    <a:pt x="38098" y="59271"/>
                    <a:pt x="38351" y="49486"/>
                  </a:cubicBezTo>
                  <a:cubicBezTo>
                    <a:pt x="38573" y="40967"/>
                    <a:pt x="31891" y="30484"/>
                    <a:pt x="23277" y="28711"/>
                  </a:cubicBezTo>
                  <a:cubicBezTo>
                    <a:pt x="23150" y="28711"/>
                    <a:pt x="23055" y="28616"/>
                    <a:pt x="23119" y="28457"/>
                  </a:cubicBezTo>
                  <a:lnTo>
                    <a:pt x="23119" y="28457"/>
                  </a:lnTo>
                  <a:cubicBezTo>
                    <a:pt x="23047" y="28488"/>
                    <a:pt x="22969" y="28506"/>
                    <a:pt x="22895" y="28506"/>
                  </a:cubicBezTo>
                  <a:cubicBezTo>
                    <a:pt x="22739" y="28506"/>
                    <a:pt x="22602" y="28429"/>
                    <a:pt x="22580" y="28236"/>
                  </a:cubicBezTo>
                  <a:cubicBezTo>
                    <a:pt x="20965" y="20540"/>
                    <a:pt x="18463" y="13193"/>
                    <a:pt x="16341" y="5656"/>
                  </a:cubicBezTo>
                  <a:cubicBezTo>
                    <a:pt x="16088" y="5782"/>
                    <a:pt x="15803" y="5909"/>
                    <a:pt x="15550" y="5972"/>
                  </a:cubicBezTo>
                  <a:cubicBezTo>
                    <a:pt x="15509" y="5985"/>
                    <a:pt x="15471" y="5991"/>
                    <a:pt x="15435" y="5991"/>
                  </a:cubicBezTo>
                  <a:cubicBezTo>
                    <a:pt x="15112" y="5991"/>
                    <a:pt x="15020" y="5517"/>
                    <a:pt x="15391" y="5402"/>
                  </a:cubicBezTo>
                  <a:cubicBezTo>
                    <a:pt x="16183" y="5181"/>
                    <a:pt x="16880" y="4832"/>
                    <a:pt x="17513" y="4294"/>
                  </a:cubicBezTo>
                  <a:cubicBezTo>
                    <a:pt x="18432" y="2077"/>
                    <a:pt x="17925" y="684"/>
                    <a:pt x="15930" y="209"/>
                  </a:cubicBezTo>
                  <a:cubicBezTo>
                    <a:pt x="15444" y="58"/>
                    <a:pt x="14903" y="1"/>
                    <a:pt x="14346" y="1"/>
                  </a:cubicBezTo>
                  <a:close/>
                </a:path>
              </a:pathLst>
            </a:custGeom>
            <a:solidFill>
              <a:srgbClr val="D8EE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28"/>
            <p:cNvSpPr/>
            <p:nvPr/>
          </p:nvSpPr>
          <p:spPr>
            <a:xfrm>
              <a:off x="4690542" y="4592030"/>
              <a:ext cx="1081028" cy="750810"/>
            </a:xfrm>
            <a:custGeom>
              <a:avLst/>
              <a:gdLst/>
              <a:ahLst/>
              <a:cxnLst/>
              <a:rect l="l" t="t" r="r" b="b"/>
              <a:pathLst>
                <a:path w="33601" h="23337" extrusionOk="0">
                  <a:moveTo>
                    <a:pt x="30497" y="1206"/>
                  </a:moveTo>
                  <a:cubicBezTo>
                    <a:pt x="32049" y="5671"/>
                    <a:pt x="32746" y="10770"/>
                    <a:pt x="30307" y="15108"/>
                  </a:cubicBezTo>
                  <a:cubicBezTo>
                    <a:pt x="28249" y="18750"/>
                    <a:pt x="24354" y="21030"/>
                    <a:pt x="20395" y="22075"/>
                  </a:cubicBezTo>
                  <a:cubicBezTo>
                    <a:pt x="18812" y="22480"/>
                    <a:pt x="17129" y="22714"/>
                    <a:pt x="15452" y="22714"/>
                  </a:cubicBezTo>
                  <a:cubicBezTo>
                    <a:pt x="12800" y="22714"/>
                    <a:pt x="10160" y="22130"/>
                    <a:pt x="7949" y="20714"/>
                  </a:cubicBezTo>
                  <a:cubicBezTo>
                    <a:pt x="4117" y="18339"/>
                    <a:pt x="760" y="12195"/>
                    <a:pt x="760" y="7729"/>
                  </a:cubicBezTo>
                  <a:cubicBezTo>
                    <a:pt x="760" y="7698"/>
                    <a:pt x="760" y="7666"/>
                    <a:pt x="728" y="7603"/>
                  </a:cubicBezTo>
                  <a:cubicBezTo>
                    <a:pt x="2795" y="6772"/>
                    <a:pt x="4836" y="6515"/>
                    <a:pt x="6875" y="6515"/>
                  </a:cubicBezTo>
                  <a:cubicBezTo>
                    <a:pt x="10183" y="6515"/>
                    <a:pt x="13487" y="7192"/>
                    <a:pt x="16893" y="7192"/>
                  </a:cubicBezTo>
                  <a:cubicBezTo>
                    <a:pt x="17466" y="7192"/>
                    <a:pt x="18042" y="7173"/>
                    <a:pt x="18621" y="7128"/>
                  </a:cubicBezTo>
                  <a:cubicBezTo>
                    <a:pt x="23245" y="6748"/>
                    <a:pt x="27045" y="4088"/>
                    <a:pt x="30497" y="1206"/>
                  </a:cubicBezTo>
                  <a:close/>
                  <a:moveTo>
                    <a:pt x="30686" y="0"/>
                  </a:moveTo>
                  <a:cubicBezTo>
                    <a:pt x="30499" y="0"/>
                    <a:pt x="30322" y="116"/>
                    <a:pt x="30339" y="287"/>
                  </a:cubicBezTo>
                  <a:cubicBezTo>
                    <a:pt x="30307" y="287"/>
                    <a:pt x="30276" y="287"/>
                    <a:pt x="30212" y="319"/>
                  </a:cubicBezTo>
                  <a:cubicBezTo>
                    <a:pt x="28154" y="2029"/>
                    <a:pt x="26032" y="3771"/>
                    <a:pt x="23562" y="4879"/>
                  </a:cubicBezTo>
                  <a:cubicBezTo>
                    <a:pt x="21382" y="5879"/>
                    <a:pt x="19136" y="6226"/>
                    <a:pt x="16825" y="6226"/>
                  </a:cubicBezTo>
                  <a:cubicBezTo>
                    <a:pt x="15914" y="6226"/>
                    <a:pt x="14993" y="6172"/>
                    <a:pt x="14061" y="6083"/>
                  </a:cubicBezTo>
                  <a:cubicBezTo>
                    <a:pt x="11820" y="5879"/>
                    <a:pt x="9432" y="5505"/>
                    <a:pt x="7099" y="5505"/>
                  </a:cubicBezTo>
                  <a:cubicBezTo>
                    <a:pt x="4718" y="5505"/>
                    <a:pt x="2396" y="5895"/>
                    <a:pt x="348" y="7254"/>
                  </a:cubicBezTo>
                  <a:cubicBezTo>
                    <a:pt x="127" y="7381"/>
                    <a:pt x="222" y="7603"/>
                    <a:pt x="380" y="7666"/>
                  </a:cubicBezTo>
                  <a:cubicBezTo>
                    <a:pt x="0" y="9915"/>
                    <a:pt x="1045" y="11941"/>
                    <a:pt x="1964" y="13968"/>
                  </a:cubicBezTo>
                  <a:cubicBezTo>
                    <a:pt x="3009" y="16343"/>
                    <a:pt x="4275" y="18655"/>
                    <a:pt x="6334" y="20365"/>
                  </a:cubicBezTo>
                  <a:cubicBezTo>
                    <a:pt x="8885" y="22491"/>
                    <a:pt x="12179" y="23336"/>
                    <a:pt x="15479" y="23336"/>
                  </a:cubicBezTo>
                  <a:cubicBezTo>
                    <a:pt x="16849" y="23336"/>
                    <a:pt x="18221" y="23191"/>
                    <a:pt x="19540" y="22931"/>
                  </a:cubicBezTo>
                  <a:cubicBezTo>
                    <a:pt x="23974" y="22075"/>
                    <a:pt x="28312" y="19700"/>
                    <a:pt x="30751" y="15773"/>
                  </a:cubicBezTo>
                  <a:cubicBezTo>
                    <a:pt x="33601" y="11055"/>
                    <a:pt x="32809" y="5228"/>
                    <a:pt x="31067" y="287"/>
                  </a:cubicBezTo>
                  <a:cubicBezTo>
                    <a:pt x="31009" y="84"/>
                    <a:pt x="30844" y="0"/>
                    <a:pt x="30686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28"/>
            <p:cNvSpPr/>
            <p:nvPr/>
          </p:nvSpPr>
          <p:spPr>
            <a:xfrm>
              <a:off x="4713963" y="4630798"/>
              <a:ext cx="1029102" cy="690776"/>
            </a:xfrm>
            <a:custGeom>
              <a:avLst/>
              <a:gdLst/>
              <a:ahLst/>
              <a:cxnLst/>
              <a:rect l="l" t="t" r="r" b="b"/>
              <a:pathLst>
                <a:path w="31987" h="21471" extrusionOk="0">
                  <a:moveTo>
                    <a:pt x="29769" y="1"/>
                  </a:moveTo>
                  <a:cubicBezTo>
                    <a:pt x="26317" y="2883"/>
                    <a:pt x="22517" y="5543"/>
                    <a:pt x="17893" y="5891"/>
                  </a:cubicBezTo>
                  <a:cubicBezTo>
                    <a:pt x="17314" y="5936"/>
                    <a:pt x="16738" y="5955"/>
                    <a:pt x="16165" y="5955"/>
                  </a:cubicBezTo>
                  <a:cubicBezTo>
                    <a:pt x="12759" y="5955"/>
                    <a:pt x="9455" y="5278"/>
                    <a:pt x="6147" y="5278"/>
                  </a:cubicBezTo>
                  <a:cubicBezTo>
                    <a:pt x="4108" y="5278"/>
                    <a:pt x="2067" y="5535"/>
                    <a:pt x="0" y="6366"/>
                  </a:cubicBezTo>
                  <a:cubicBezTo>
                    <a:pt x="32" y="6398"/>
                    <a:pt x="32" y="6461"/>
                    <a:pt x="32" y="6493"/>
                  </a:cubicBezTo>
                  <a:cubicBezTo>
                    <a:pt x="32" y="10958"/>
                    <a:pt x="3421" y="17102"/>
                    <a:pt x="7221" y="19477"/>
                  </a:cubicBezTo>
                  <a:cubicBezTo>
                    <a:pt x="9419" y="20884"/>
                    <a:pt x="12039" y="21470"/>
                    <a:pt x="14675" y="21470"/>
                  </a:cubicBezTo>
                  <a:cubicBezTo>
                    <a:pt x="16369" y="21470"/>
                    <a:pt x="18069" y="21228"/>
                    <a:pt x="19667" y="20807"/>
                  </a:cubicBezTo>
                  <a:cubicBezTo>
                    <a:pt x="23626" y="19825"/>
                    <a:pt x="27521" y="17545"/>
                    <a:pt x="29579" y="13903"/>
                  </a:cubicBezTo>
                  <a:cubicBezTo>
                    <a:pt x="31986" y="9565"/>
                    <a:pt x="31321" y="4498"/>
                    <a:pt x="29769" y="1"/>
                  </a:cubicBezTo>
                  <a:close/>
                </a:path>
              </a:pathLst>
            </a:custGeom>
            <a:solidFill>
              <a:srgbClr val="F49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28"/>
            <p:cNvSpPr/>
            <p:nvPr/>
          </p:nvSpPr>
          <p:spPr>
            <a:xfrm>
              <a:off x="5045080" y="4255863"/>
              <a:ext cx="148798" cy="149795"/>
            </a:xfrm>
            <a:custGeom>
              <a:avLst/>
              <a:gdLst/>
              <a:ahLst/>
              <a:cxnLst/>
              <a:rect l="l" t="t" r="r" b="b"/>
              <a:pathLst>
                <a:path w="4625" h="4656" extrusionOk="0">
                  <a:moveTo>
                    <a:pt x="2186" y="571"/>
                  </a:moveTo>
                  <a:cubicBezTo>
                    <a:pt x="2218" y="602"/>
                    <a:pt x="2313" y="634"/>
                    <a:pt x="2344" y="697"/>
                  </a:cubicBezTo>
                  <a:cubicBezTo>
                    <a:pt x="3453" y="792"/>
                    <a:pt x="3959" y="1742"/>
                    <a:pt x="3928" y="2629"/>
                  </a:cubicBezTo>
                  <a:cubicBezTo>
                    <a:pt x="3896" y="3294"/>
                    <a:pt x="3453" y="4022"/>
                    <a:pt x="2344" y="4022"/>
                  </a:cubicBezTo>
                  <a:cubicBezTo>
                    <a:pt x="1426" y="4022"/>
                    <a:pt x="824" y="3547"/>
                    <a:pt x="761" y="2756"/>
                  </a:cubicBezTo>
                  <a:cubicBezTo>
                    <a:pt x="634" y="1901"/>
                    <a:pt x="1141" y="856"/>
                    <a:pt x="2186" y="571"/>
                  </a:cubicBezTo>
                  <a:close/>
                  <a:moveTo>
                    <a:pt x="2408" y="1"/>
                  </a:moveTo>
                  <a:cubicBezTo>
                    <a:pt x="2344" y="1"/>
                    <a:pt x="2218" y="64"/>
                    <a:pt x="2186" y="127"/>
                  </a:cubicBezTo>
                  <a:cubicBezTo>
                    <a:pt x="1616" y="127"/>
                    <a:pt x="1109" y="381"/>
                    <a:pt x="729" y="761"/>
                  </a:cubicBezTo>
                  <a:cubicBezTo>
                    <a:pt x="254" y="1236"/>
                    <a:pt x="1" y="1869"/>
                    <a:pt x="1" y="2502"/>
                  </a:cubicBezTo>
                  <a:cubicBezTo>
                    <a:pt x="1" y="3072"/>
                    <a:pt x="191" y="3579"/>
                    <a:pt x="603" y="3959"/>
                  </a:cubicBezTo>
                  <a:cubicBezTo>
                    <a:pt x="1046" y="4403"/>
                    <a:pt x="1679" y="4656"/>
                    <a:pt x="2313" y="4656"/>
                  </a:cubicBezTo>
                  <a:cubicBezTo>
                    <a:pt x="2978" y="4656"/>
                    <a:pt x="3611" y="4371"/>
                    <a:pt x="4054" y="3927"/>
                  </a:cubicBezTo>
                  <a:cubicBezTo>
                    <a:pt x="4435" y="3547"/>
                    <a:pt x="4625" y="3041"/>
                    <a:pt x="4625" y="2471"/>
                  </a:cubicBezTo>
                  <a:cubicBezTo>
                    <a:pt x="4625" y="1204"/>
                    <a:pt x="3643" y="96"/>
                    <a:pt x="2408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28"/>
            <p:cNvSpPr/>
            <p:nvPr/>
          </p:nvSpPr>
          <p:spPr>
            <a:xfrm>
              <a:off x="5044082" y="4271144"/>
              <a:ext cx="148766" cy="115178"/>
            </a:xfrm>
            <a:custGeom>
              <a:avLst/>
              <a:gdLst/>
              <a:ahLst/>
              <a:cxnLst/>
              <a:rect l="l" t="t" r="r" b="b"/>
              <a:pathLst>
                <a:path w="4624" h="3580" extrusionOk="0">
                  <a:moveTo>
                    <a:pt x="2364" y="775"/>
                  </a:moveTo>
                  <a:cubicBezTo>
                    <a:pt x="2409" y="775"/>
                    <a:pt x="2455" y="781"/>
                    <a:pt x="2502" y="792"/>
                  </a:cubicBezTo>
                  <a:cubicBezTo>
                    <a:pt x="2692" y="856"/>
                    <a:pt x="2597" y="1077"/>
                    <a:pt x="2439" y="1109"/>
                  </a:cubicBezTo>
                  <a:cubicBezTo>
                    <a:pt x="2217" y="1109"/>
                    <a:pt x="2059" y="1236"/>
                    <a:pt x="1932" y="1426"/>
                  </a:cubicBezTo>
                  <a:cubicBezTo>
                    <a:pt x="1805" y="1647"/>
                    <a:pt x="1805" y="1901"/>
                    <a:pt x="1964" y="2059"/>
                  </a:cubicBezTo>
                  <a:cubicBezTo>
                    <a:pt x="2038" y="2133"/>
                    <a:pt x="1996" y="2247"/>
                    <a:pt x="1929" y="2247"/>
                  </a:cubicBezTo>
                  <a:cubicBezTo>
                    <a:pt x="1910" y="2247"/>
                    <a:pt x="1889" y="2238"/>
                    <a:pt x="1869" y="2217"/>
                  </a:cubicBezTo>
                  <a:cubicBezTo>
                    <a:pt x="1552" y="2027"/>
                    <a:pt x="1489" y="1679"/>
                    <a:pt x="1615" y="1331"/>
                  </a:cubicBezTo>
                  <a:cubicBezTo>
                    <a:pt x="1754" y="1053"/>
                    <a:pt x="2039" y="775"/>
                    <a:pt x="2364" y="775"/>
                  </a:cubicBezTo>
                  <a:close/>
                  <a:moveTo>
                    <a:pt x="2185" y="1"/>
                  </a:moveTo>
                  <a:cubicBezTo>
                    <a:pt x="222" y="539"/>
                    <a:pt x="0" y="3579"/>
                    <a:pt x="2344" y="3579"/>
                  </a:cubicBezTo>
                  <a:cubicBezTo>
                    <a:pt x="4624" y="3579"/>
                    <a:pt x="4434" y="444"/>
                    <a:pt x="2375" y="127"/>
                  </a:cubicBezTo>
                  <a:cubicBezTo>
                    <a:pt x="2280" y="96"/>
                    <a:pt x="2249" y="64"/>
                    <a:pt x="2185" y="1"/>
                  </a:cubicBezTo>
                  <a:close/>
                </a:path>
              </a:pathLst>
            </a:custGeom>
            <a:solidFill>
              <a:srgbClr val="F49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28"/>
            <p:cNvSpPr/>
            <p:nvPr/>
          </p:nvSpPr>
          <p:spPr>
            <a:xfrm>
              <a:off x="5091954" y="4294695"/>
              <a:ext cx="38768" cy="47744"/>
            </a:xfrm>
            <a:custGeom>
              <a:avLst/>
              <a:gdLst/>
              <a:ahLst/>
              <a:cxnLst/>
              <a:rect l="l" t="t" r="r" b="b"/>
              <a:pathLst>
                <a:path w="1205" h="1484" extrusionOk="0">
                  <a:moveTo>
                    <a:pt x="828" y="0"/>
                  </a:moveTo>
                  <a:cubicBezTo>
                    <a:pt x="501" y="0"/>
                    <a:pt x="239" y="268"/>
                    <a:pt x="159" y="535"/>
                  </a:cubicBezTo>
                  <a:cubicBezTo>
                    <a:pt x="1" y="852"/>
                    <a:pt x="96" y="1264"/>
                    <a:pt x="412" y="1454"/>
                  </a:cubicBezTo>
                  <a:cubicBezTo>
                    <a:pt x="426" y="1474"/>
                    <a:pt x="443" y="1483"/>
                    <a:pt x="460" y="1483"/>
                  </a:cubicBezTo>
                  <a:cubicBezTo>
                    <a:pt x="522" y="1483"/>
                    <a:pt x="589" y="1370"/>
                    <a:pt x="539" y="1295"/>
                  </a:cubicBezTo>
                  <a:cubicBezTo>
                    <a:pt x="381" y="1105"/>
                    <a:pt x="412" y="852"/>
                    <a:pt x="476" y="662"/>
                  </a:cubicBezTo>
                  <a:cubicBezTo>
                    <a:pt x="571" y="472"/>
                    <a:pt x="729" y="377"/>
                    <a:pt x="951" y="345"/>
                  </a:cubicBezTo>
                  <a:cubicBezTo>
                    <a:pt x="1109" y="345"/>
                    <a:pt x="1204" y="124"/>
                    <a:pt x="1014" y="29"/>
                  </a:cubicBezTo>
                  <a:cubicBezTo>
                    <a:pt x="950" y="9"/>
                    <a:pt x="888" y="0"/>
                    <a:pt x="828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28"/>
            <p:cNvSpPr/>
            <p:nvPr/>
          </p:nvSpPr>
          <p:spPr>
            <a:xfrm>
              <a:off x="4785289" y="3341110"/>
              <a:ext cx="335077" cy="92206"/>
            </a:xfrm>
            <a:custGeom>
              <a:avLst/>
              <a:gdLst/>
              <a:ahLst/>
              <a:cxnLst/>
              <a:rect l="l" t="t" r="r" b="b"/>
              <a:pathLst>
                <a:path w="10415" h="2866" extrusionOk="0">
                  <a:moveTo>
                    <a:pt x="9973" y="0"/>
                  </a:moveTo>
                  <a:cubicBezTo>
                    <a:pt x="9934" y="0"/>
                    <a:pt x="9893" y="8"/>
                    <a:pt x="9849" y="27"/>
                  </a:cubicBezTo>
                  <a:cubicBezTo>
                    <a:pt x="6682" y="1293"/>
                    <a:pt x="3737" y="2053"/>
                    <a:pt x="349" y="2243"/>
                  </a:cubicBezTo>
                  <a:cubicBezTo>
                    <a:pt x="0" y="2275"/>
                    <a:pt x="0" y="2845"/>
                    <a:pt x="349" y="2845"/>
                  </a:cubicBezTo>
                  <a:cubicBezTo>
                    <a:pt x="637" y="2859"/>
                    <a:pt x="926" y="2866"/>
                    <a:pt x="1216" y="2866"/>
                  </a:cubicBezTo>
                  <a:cubicBezTo>
                    <a:pt x="4273" y="2866"/>
                    <a:pt x="7415" y="2106"/>
                    <a:pt x="10134" y="660"/>
                  </a:cubicBezTo>
                  <a:cubicBezTo>
                    <a:pt x="10415" y="492"/>
                    <a:pt x="10273" y="0"/>
                    <a:pt x="9973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28"/>
            <p:cNvSpPr/>
            <p:nvPr/>
          </p:nvSpPr>
          <p:spPr>
            <a:xfrm>
              <a:off x="5283894" y="4449057"/>
              <a:ext cx="179973" cy="147382"/>
            </a:xfrm>
            <a:custGeom>
              <a:avLst/>
              <a:gdLst/>
              <a:ahLst/>
              <a:cxnLst/>
              <a:rect l="l" t="t" r="r" b="b"/>
              <a:pathLst>
                <a:path w="5594" h="4581" extrusionOk="0">
                  <a:moveTo>
                    <a:pt x="3363" y="639"/>
                  </a:moveTo>
                  <a:cubicBezTo>
                    <a:pt x="3961" y="639"/>
                    <a:pt x="4555" y="1037"/>
                    <a:pt x="4770" y="1596"/>
                  </a:cubicBezTo>
                  <a:cubicBezTo>
                    <a:pt x="4810" y="1753"/>
                    <a:pt x="4679" y="1861"/>
                    <a:pt x="4552" y="1861"/>
                  </a:cubicBezTo>
                  <a:cubicBezTo>
                    <a:pt x="4473" y="1861"/>
                    <a:pt x="4395" y="1820"/>
                    <a:pt x="4359" y="1723"/>
                  </a:cubicBezTo>
                  <a:cubicBezTo>
                    <a:pt x="4186" y="1292"/>
                    <a:pt x="3765" y="1052"/>
                    <a:pt x="3324" y="1052"/>
                  </a:cubicBezTo>
                  <a:cubicBezTo>
                    <a:pt x="3116" y="1052"/>
                    <a:pt x="2904" y="1105"/>
                    <a:pt x="2712" y="1216"/>
                  </a:cubicBezTo>
                  <a:cubicBezTo>
                    <a:pt x="2688" y="1230"/>
                    <a:pt x="2664" y="1237"/>
                    <a:pt x="2641" y="1237"/>
                  </a:cubicBezTo>
                  <a:cubicBezTo>
                    <a:pt x="2513" y="1237"/>
                    <a:pt x="2419" y="1038"/>
                    <a:pt x="2554" y="931"/>
                  </a:cubicBezTo>
                  <a:cubicBezTo>
                    <a:pt x="2798" y="728"/>
                    <a:pt x="3081" y="639"/>
                    <a:pt x="3363" y="639"/>
                  </a:cubicBezTo>
                  <a:close/>
                  <a:moveTo>
                    <a:pt x="3149" y="1"/>
                  </a:moveTo>
                  <a:cubicBezTo>
                    <a:pt x="1514" y="1"/>
                    <a:pt x="0" y="1438"/>
                    <a:pt x="1033" y="3275"/>
                  </a:cubicBezTo>
                  <a:cubicBezTo>
                    <a:pt x="1461" y="4039"/>
                    <a:pt x="2271" y="4580"/>
                    <a:pt x="3113" y="4580"/>
                  </a:cubicBezTo>
                  <a:cubicBezTo>
                    <a:pt x="3457" y="4580"/>
                    <a:pt x="3807" y="4490"/>
                    <a:pt x="4137" y="4288"/>
                  </a:cubicBezTo>
                  <a:cubicBezTo>
                    <a:pt x="5404" y="3560"/>
                    <a:pt x="5594" y="2008"/>
                    <a:pt x="5150" y="741"/>
                  </a:cubicBezTo>
                  <a:lnTo>
                    <a:pt x="5150" y="709"/>
                  </a:lnTo>
                  <a:cubicBezTo>
                    <a:pt x="5132" y="719"/>
                    <a:pt x="5111" y="722"/>
                    <a:pt x="5088" y="722"/>
                  </a:cubicBezTo>
                  <a:cubicBezTo>
                    <a:pt x="5034" y="722"/>
                    <a:pt x="4974" y="700"/>
                    <a:pt x="4929" y="678"/>
                  </a:cubicBezTo>
                  <a:cubicBezTo>
                    <a:pt x="4406" y="207"/>
                    <a:pt x="3769" y="1"/>
                    <a:pt x="3149" y="1"/>
                  </a:cubicBezTo>
                  <a:close/>
                </a:path>
              </a:pathLst>
            </a:custGeom>
            <a:solidFill>
              <a:srgbClr val="F49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28"/>
            <p:cNvSpPr/>
            <p:nvPr/>
          </p:nvSpPr>
          <p:spPr>
            <a:xfrm>
              <a:off x="5277395" y="4425989"/>
              <a:ext cx="201754" cy="190107"/>
            </a:xfrm>
            <a:custGeom>
              <a:avLst/>
              <a:gdLst/>
              <a:ahLst/>
              <a:cxnLst/>
              <a:rect l="l" t="t" r="r" b="b"/>
              <a:pathLst>
                <a:path w="6271" h="5909" extrusionOk="0">
                  <a:moveTo>
                    <a:pt x="3378" y="724"/>
                  </a:moveTo>
                  <a:cubicBezTo>
                    <a:pt x="3957" y="724"/>
                    <a:pt x="4555" y="911"/>
                    <a:pt x="5067" y="1363"/>
                  </a:cubicBezTo>
                  <a:cubicBezTo>
                    <a:pt x="5099" y="1426"/>
                    <a:pt x="5162" y="1458"/>
                    <a:pt x="5257" y="1458"/>
                  </a:cubicBezTo>
                  <a:cubicBezTo>
                    <a:pt x="5733" y="2598"/>
                    <a:pt x="5606" y="4182"/>
                    <a:pt x="4307" y="4973"/>
                  </a:cubicBezTo>
                  <a:cubicBezTo>
                    <a:pt x="4022" y="5156"/>
                    <a:pt x="3711" y="5248"/>
                    <a:pt x="3391" y="5248"/>
                  </a:cubicBezTo>
                  <a:cubicBezTo>
                    <a:pt x="3213" y="5248"/>
                    <a:pt x="3032" y="5220"/>
                    <a:pt x="2851" y="5163"/>
                  </a:cubicBezTo>
                  <a:cubicBezTo>
                    <a:pt x="2217" y="5005"/>
                    <a:pt x="1616" y="4530"/>
                    <a:pt x="1299" y="3960"/>
                  </a:cubicBezTo>
                  <a:cubicBezTo>
                    <a:pt x="729" y="2946"/>
                    <a:pt x="887" y="1965"/>
                    <a:pt x="1679" y="1300"/>
                  </a:cubicBezTo>
                  <a:cubicBezTo>
                    <a:pt x="2127" y="951"/>
                    <a:pt x="2741" y="724"/>
                    <a:pt x="3378" y="724"/>
                  </a:cubicBezTo>
                  <a:close/>
                  <a:moveTo>
                    <a:pt x="3428" y="1"/>
                  </a:moveTo>
                  <a:cubicBezTo>
                    <a:pt x="2785" y="1"/>
                    <a:pt x="2140" y="187"/>
                    <a:pt x="1616" y="508"/>
                  </a:cubicBezTo>
                  <a:cubicBezTo>
                    <a:pt x="349" y="1300"/>
                    <a:pt x="0" y="2915"/>
                    <a:pt x="792" y="4308"/>
                  </a:cubicBezTo>
                  <a:cubicBezTo>
                    <a:pt x="887" y="4498"/>
                    <a:pt x="1045" y="4688"/>
                    <a:pt x="1204" y="4910"/>
                  </a:cubicBezTo>
                  <a:cubicBezTo>
                    <a:pt x="1750" y="5499"/>
                    <a:pt x="2551" y="5908"/>
                    <a:pt x="3381" y="5908"/>
                  </a:cubicBezTo>
                  <a:cubicBezTo>
                    <a:pt x="3754" y="5908"/>
                    <a:pt x="4133" y="5825"/>
                    <a:pt x="4497" y="5638"/>
                  </a:cubicBezTo>
                  <a:cubicBezTo>
                    <a:pt x="5257" y="5258"/>
                    <a:pt x="5923" y="4340"/>
                    <a:pt x="6113" y="3390"/>
                  </a:cubicBezTo>
                  <a:cubicBezTo>
                    <a:pt x="6271" y="2598"/>
                    <a:pt x="6113" y="1838"/>
                    <a:pt x="5637" y="1300"/>
                  </a:cubicBezTo>
                  <a:lnTo>
                    <a:pt x="5606" y="1268"/>
                  </a:lnTo>
                  <a:cubicBezTo>
                    <a:pt x="5637" y="1173"/>
                    <a:pt x="5606" y="1078"/>
                    <a:pt x="5574" y="983"/>
                  </a:cubicBezTo>
                  <a:cubicBezTo>
                    <a:pt x="5542" y="951"/>
                    <a:pt x="5479" y="920"/>
                    <a:pt x="5479" y="856"/>
                  </a:cubicBezTo>
                  <a:cubicBezTo>
                    <a:pt x="4932" y="258"/>
                    <a:pt x="4182" y="1"/>
                    <a:pt x="3428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28"/>
            <p:cNvSpPr/>
            <p:nvPr/>
          </p:nvSpPr>
          <p:spPr>
            <a:xfrm>
              <a:off x="5360946" y="4468489"/>
              <a:ext cx="79498" cy="42918"/>
            </a:xfrm>
            <a:custGeom>
              <a:avLst/>
              <a:gdLst/>
              <a:ahLst/>
              <a:cxnLst/>
              <a:rect l="l" t="t" r="r" b="b"/>
              <a:pathLst>
                <a:path w="2471" h="1334" extrusionOk="0">
                  <a:moveTo>
                    <a:pt x="987" y="1"/>
                  </a:moveTo>
                  <a:cubicBezTo>
                    <a:pt x="675" y="1"/>
                    <a:pt x="376" y="91"/>
                    <a:pt x="127" y="295"/>
                  </a:cubicBezTo>
                  <a:cubicBezTo>
                    <a:pt x="0" y="359"/>
                    <a:pt x="32" y="485"/>
                    <a:pt x="95" y="580"/>
                  </a:cubicBezTo>
                  <a:lnTo>
                    <a:pt x="127" y="612"/>
                  </a:lnTo>
                  <a:cubicBezTo>
                    <a:pt x="149" y="634"/>
                    <a:pt x="219" y="657"/>
                    <a:pt x="281" y="657"/>
                  </a:cubicBezTo>
                  <a:cubicBezTo>
                    <a:pt x="306" y="657"/>
                    <a:pt x="330" y="653"/>
                    <a:pt x="349" y="644"/>
                  </a:cubicBezTo>
                  <a:cubicBezTo>
                    <a:pt x="515" y="551"/>
                    <a:pt x="724" y="502"/>
                    <a:pt x="932" y="502"/>
                  </a:cubicBezTo>
                  <a:cubicBezTo>
                    <a:pt x="1081" y="502"/>
                    <a:pt x="1230" y="527"/>
                    <a:pt x="1362" y="580"/>
                  </a:cubicBezTo>
                  <a:cubicBezTo>
                    <a:pt x="1615" y="675"/>
                    <a:pt x="1869" y="897"/>
                    <a:pt x="1932" y="1150"/>
                  </a:cubicBezTo>
                  <a:cubicBezTo>
                    <a:pt x="2003" y="1268"/>
                    <a:pt x="2108" y="1333"/>
                    <a:pt x="2209" y="1333"/>
                  </a:cubicBezTo>
                  <a:cubicBezTo>
                    <a:pt x="2245" y="1333"/>
                    <a:pt x="2279" y="1325"/>
                    <a:pt x="2312" y="1309"/>
                  </a:cubicBezTo>
                  <a:cubicBezTo>
                    <a:pt x="2344" y="1309"/>
                    <a:pt x="2344" y="1277"/>
                    <a:pt x="2375" y="1277"/>
                  </a:cubicBezTo>
                  <a:cubicBezTo>
                    <a:pt x="2407" y="1214"/>
                    <a:pt x="2470" y="1087"/>
                    <a:pt x="2407" y="992"/>
                  </a:cubicBezTo>
                  <a:cubicBezTo>
                    <a:pt x="2249" y="580"/>
                    <a:pt x="1837" y="169"/>
                    <a:pt x="1362" y="42"/>
                  </a:cubicBezTo>
                  <a:cubicBezTo>
                    <a:pt x="1236" y="15"/>
                    <a:pt x="1110" y="1"/>
                    <a:pt x="987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28"/>
            <p:cNvSpPr/>
            <p:nvPr/>
          </p:nvSpPr>
          <p:spPr>
            <a:xfrm>
              <a:off x="5007406" y="3764786"/>
              <a:ext cx="123317" cy="113183"/>
            </a:xfrm>
            <a:custGeom>
              <a:avLst/>
              <a:gdLst/>
              <a:ahLst/>
              <a:cxnLst/>
              <a:rect l="l" t="t" r="r" b="b"/>
              <a:pathLst>
                <a:path w="3833" h="3518" extrusionOk="0">
                  <a:moveTo>
                    <a:pt x="1804" y="665"/>
                  </a:moveTo>
                  <a:cubicBezTo>
                    <a:pt x="2735" y="665"/>
                    <a:pt x="3253" y="2096"/>
                    <a:pt x="2439" y="2597"/>
                  </a:cubicBezTo>
                  <a:cubicBezTo>
                    <a:pt x="2399" y="2623"/>
                    <a:pt x="2357" y="2635"/>
                    <a:pt x="2317" y="2635"/>
                  </a:cubicBezTo>
                  <a:cubicBezTo>
                    <a:pt x="2161" y="2635"/>
                    <a:pt x="2028" y="2469"/>
                    <a:pt x="2154" y="2344"/>
                  </a:cubicBezTo>
                  <a:cubicBezTo>
                    <a:pt x="2407" y="2122"/>
                    <a:pt x="2470" y="1869"/>
                    <a:pt x="2407" y="1552"/>
                  </a:cubicBezTo>
                  <a:cubicBezTo>
                    <a:pt x="2312" y="1235"/>
                    <a:pt x="2090" y="982"/>
                    <a:pt x="1774" y="950"/>
                  </a:cubicBezTo>
                  <a:cubicBezTo>
                    <a:pt x="1615" y="950"/>
                    <a:pt x="1615" y="665"/>
                    <a:pt x="1774" y="665"/>
                  </a:cubicBezTo>
                  <a:cubicBezTo>
                    <a:pt x="1784" y="665"/>
                    <a:pt x="1794" y="665"/>
                    <a:pt x="1804" y="665"/>
                  </a:cubicBezTo>
                  <a:close/>
                  <a:moveTo>
                    <a:pt x="1805" y="0"/>
                  </a:moveTo>
                  <a:cubicBezTo>
                    <a:pt x="1805" y="32"/>
                    <a:pt x="1774" y="32"/>
                    <a:pt x="1774" y="32"/>
                  </a:cubicBezTo>
                  <a:cubicBezTo>
                    <a:pt x="792" y="190"/>
                    <a:pt x="0" y="1140"/>
                    <a:pt x="190" y="2122"/>
                  </a:cubicBezTo>
                  <a:cubicBezTo>
                    <a:pt x="329" y="2930"/>
                    <a:pt x="1106" y="3517"/>
                    <a:pt x="1916" y="3517"/>
                  </a:cubicBezTo>
                  <a:cubicBezTo>
                    <a:pt x="2027" y="3517"/>
                    <a:pt x="2138" y="3507"/>
                    <a:pt x="2249" y="3484"/>
                  </a:cubicBezTo>
                  <a:cubicBezTo>
                    <a:pt x="3230" y="3294"/>
                    <a:pt x="3832" y="2090"/>
                    <a:pt x="3452" y="1140"/>
                  </a:cubicBezTo>
                  <a:cubicBezTo>
                    <a:pt x="3167" y="380"/>
                    <a:pt x="2470" y="63"/>
                    <a:pt x="1805" y="0"/>
                  </a:cubicBezTo>
                  <a:close/>
                </a:path>
              </a:pathLst>
            </a:custGeom>
            <a:solidFill>
              <a:srgbClr val="F49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28"/>
            <p:cNvSpPr/>
            <p:nvPr/>
          </p:nvSpPr>
          <p:spPr>
            <a:xfrm>
              <a:off x="4991095" y="3746705"/>
              <a:ext cx="151854" cy="147511"/>
            </a:xfrm>
            <a:custGeom>
              <a:avLst/>
              <a:gdLst/>
              <a:ahLst/>
              <a:cxnLst/>
              <a:rect l="l" t="t" r="r" b="b"/>
              <a:pathLst>
                <a:path w="4720" h="4585" extrusionOk="0">
                  <a:moveTo>
                    <a:pt x="2281" y="689"/>
                  </a:moveTo>
                  <a:cubicBezTo>
                    <a:pt x="2471" y="689"/>
                    <a:pt x="2661" y="720"/>
                    <a:pt x="2819" y="752"/>
                  </a:cubicBezTo>
                  <a:cubicBezTo>
                    <a:pt x="3357" y="910"/>
                    <a:pt x="3737" y="1291"/>
                    <a:pt x="3927" y="1766"/>
                  </a:cubicBezTo>
                  <a:cubicBezTo>
                    <a:pt x="4022" y="1987"/>
                    <a:pt x="4054" y="2241"/>
                    <a:pt x="4022" y="2462"/>
                  </a:cubicBezTo>
                  <a:cubicBezTo>
                    <a:pt x="4022" y="2589"/>
                    <a:pt x="3991" y="2716"/>
                    <a:pt x="3927" y="2811"/>
                  </a:cubicBezTo>
                  <a:cubicBezTo>
                    <a:pt x="3896" y="2937"/>
                    <a:pt x="3864" y="3064"/>
                    <a:pt x="3769" y="3191"/>
                  </a:cubicBezTo>
                  <a:cubicBezTo>
                    <a:pt x="3547" y="3602"/>
                    <a:pt x="3136" y="3919"/>
                    <a:pt x="2724" y="4014"/>
                  </a:cubicBezTo>
                  <a:cubicBezTo>
                    <a:pt x="2622" y="4029"/>
                    <a:pt x="2520" y="4036"/>
                    <a:pt x="2419" y="4036"/>
                  </a:cubicBezTo>
                  <a:cubicBezTo>
                    <a:pt x="2080" y="4036"/>
                    <a:pt x="1750" y="3948"/>
                    <a:pt x="1457" y="3729"/>
                  </a:cubicBezTo>
                  <a:cubicBezTo>
                    <a:pt x="1045" y="3507"/>
                    <a:pt x="824" y="3096"/>
                    <a:pt x="729" y="2716"/>
                  </a:cubicBezTo>
                  <a:cubicBezTo>
                    <a:pt x="665" y="2272"/>
                    <a:pt x="729" y="1829"/>
                    <a:pt x="1014" y="1481"/>
                  </a:cubicBezTo>
                  <a:cubicBezTo>
                    <a:pt x="1299" y="1037"/>
                    <a:pt x="1774" y="752"/>
                    <a:pt x="2249" y="689"/>
                  </a:cubicBezTo>
                  <a:close/>
                  <a:moveTo>
                    <a:pt x="2269" y="0"/>
                  </a:moveTo>
                  <a:cubicBezTo>
                    <a:pt x="1964" y="0"/>
                    <a:pt x="1663" y="71"/>
                    <a:pt x="1394" y="214"/>
                  </a:cubicBezTo>
                  <a:cubicBezTo>
                    <a:pt x="1330" y="245"/>
                    <a:pt x="1235" y="340"/>
                    <a:pt x="1235" y="404"/>
                  </a:cubicBezTo>
                  <a:cubicBezTo>
                    <a:pt x="1235" y="467"/>
                    <a:pt x="1235" y="530"/>
                    <a:pt x="1267" y="594"/>
                  </a:cubicBezTo>
                  <a:cubicBezTo>
                    <a:pt x="475" y="1037"/>
                    <a:pt x="0" y="1956"/>
                    <a:pt x="159" y="2811"/>
                  </a:cubicBezTo>
                  <a:cubicBezTo>
                    <a:pt x="254" y="3381"/>
                    <a:pt x="602" y="3887"/>
                    <a:pt x="1109" y="4204"/>
                  </a:cubicBezTo>
                  <a:cubicBezTo>
                    <a:pt x="1521" y="4489"/>
                    <a:pt x="1996" y="4584"/>
                    <a:pt x="2439" y="4584"/>
                  </a:cubicBezTo>
                  <a:cubicBezTo>
                    <a:pt x="2597" y="4584"/>
                    <a:pt x="2692" y="4584"/>
                    <a:pt x="2851" y="4552"/>
                  </a:cubicBezTo>
                  <a:cubicBezTo>
                    <a:pt x="3452" y="4426"/>
                    <a:pt x="3959" y="4046"/>
                    <a:pt x="4276" y="3476"/>
                  </a:cubicBezTo>
                  <a:cubicBezTo>
                    <a:pt x="4624" y="2937"/>
                    <a:pt x="4719" y="2272"/>
                    <a:pt x="4529" y="1671"/>
                  </a:cubicBezTo>
                  <a:cubicBezTo>
                    <a:pt x="4339" y="1037"/>
                    <a:pt x="3864" y="530"/>
                    <a:pt x="3167" y="214"/>
                  </a:cubicBezTo>
                  <a:cubicBezTo>
                    <a:pt x="2882" y="71"/>
                    <a:pt x="2574" y="0"/>
                    <a:pt x="2269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28"/>
            <p:cNvSpPr/>
            <p:nvPr/>
          </p:nvSpPr>
          <p:spPr>
            <a:xfrm>
              <a:off x="5059364" y="3784121"/>
              <a:ext cx="42822" cy="66726"/>
            </a:xfrm>
            <a:custGeom>
              <a:avLst/>
              <a:gdLst/>
              <a:ahLst/>
              <a:cxnLst/>
              <a:rect l="l" t="t" r="r" b="b"/>
              <a:pathLst>
                <a:path w="1331" h="2074" extrusionOk="0">
                  <a:moveTo>
                    <a:pt x="64" y="1"/>
                  </a:moveTo>
                  <a:lnTo>
                    <a:pt x="32" y="33"/>
                  </a:lnTo>
                  <a:lnTo>
                    <a:pt x="0" y="64"/>
                  </a:lnTo>
                  <a:lnTo>
                    <a:pt x="0" y="159"/>
                  </a:lnTo>
                  <a:cubicBezTo>
                    <a:pt x="0" y="223"/>
                    <a:pt x="32" y="349"/>
                    <a:pt x="159" y="349"/>
                  </a:cubicBezTo>
                  <a:cubicBezTo>
                    <a:pt x="444" y="381"/>
                    <a:pt x="665" y="571"/>
                    <a:pt x="760" y="888"/>
                  </a:cubicBezTo>
                  <a:cubicBezTo>
                    <a:pt x="792" y="983"/>
                    <a:pt x="792" y="1046"/>
                    <a:pt x="792" y="1109"/>
                  </a:cubicBezTo>
                  <a:cubicBezTo>
                    <a:pt x="792" y="1299"/>
                    <a:pt x="697" y="1489"/>
                    <a:pt x="539" y="1648"/>
                  </a:cubicBezTo>
                  <a:cubicBezTo>
                    <a:pt x="475" y="1743"/>
                    <a:pt x="475" y="1838"/>
                    <a:pt x="507" y="1933"/>
                  </a:cubicBezTo>
                  <a:cubicBezTo>
                    <a:pt x="539" y="1996"/>
                    <a:pt x="634" y="2059"/>
                    <a:pt x="697" y="2059"/>
                  </a:cubicBezTo>
                  <a:cubicBezTo>
                    <a:pt x="718" y="2070"/>
                    <a:pt x="739" y="2073"/>
                    <a:pt x="759" y="2073"/>
                  </a:cubicBezTo>
                  <a:cubicBezTo>
                    <a:pt x="799" y="2073"/>
                    <a:pt x="834" y="2059"/>
                    <a:pt x="855" y="2059"/>
                  </a:cubicBezTo>
                  <a:cubicBezTo>
                    <a:pt x="1299" y="1774"/>
                    <a:pt x="1330" y="1268"/>
                    <a:pt x="1235" y="856"/>
                  </a:cubicBezTo>
                  <a:cubicBezTo>
                    <a:pt x="1109" y="413"/>
                    <a:pt x="697" y="1"/>
                    <a:pt x="190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28"/>
            <p:cNvSpPr/>
            <p:nvPr/>
          </p:nvSpPr>
          <p:spPr>
            <a:xfrm>
              <a:off x="-216332" y="3545468"/>
              <a:ext cx="3525334" cy="1968378"/>
            </a:xfrm>
            <a:custGeom>
              <a:avLst/>
              <a:gdLst/>
              <a:ahLst/>
              <a:cxnLst/>
              <a:rect l="l" t="t" r="r" b="b"/>
              <a:pathLst>
                <a:path w="109576" h="61182" extrusionOk="0">
                  <a:moveTo>
                    <a:pt x="16627" y="22652"/>
                  </a:moveTo>
                  <a:cubicBezTo>
                    <a:pt x="23594" y="27560"/>
                    <a:pt x="28630" y="34717"/>
                    <a:pt x="31036" y="42951"/>
                  </a:cubicBezTo>
                  <a:cubicBezTo>
                    <a:pt x="28598" y="38771"/>
                    <a:pt x="25526" y="34654"/>
                    <a:pt x="21631" y="31709"/>
                  </a:cubicBezTo>
                  <a:cubicBezTo>
                    <a:pt x="17609" y="28732"/>
                    <a:pt x="12827" y="27085"/>
                    <a:pt x="7981" y="26008"/>
                  </a:cubicBezTo>
                  <a:cubicBezTo>
                    <a:pt x="10832" y="24995"/>
                    <a:pt x="13618" y="23982"/>
                    <a:pt x="16437" y="22873"/>
                  </a:cubicBezTo>
                  <a:cubicBezTo>
                    <a:pt x="16564" y="22810"/>
                    <a:pt x="16595" y="22715"/>
                    <a:pt x="16627" y="22652"/>
                  </a:cubicBezTo>
                  <a:close/>
                  <a:moveTo>
                    <a:pt x="58611" y="999"/>
                  </a:moveTo>
                  <a:cubicBezTo>
                    <a:pt x="58685" y="999"/>
                    <a:pt x="58752" y="1006"/>
                    <a:pt x="58810" y="1022"/>
                  </a:cubicBezTo>
                  <a:cubicBezTo>
                    <a:pt x="60267" y="1433"/>
                    <a:pt x="60109" y="3492"/>
                    <a:pt x="60045" y="4600"/>
                  </a:cubicBezTo>
                  <a:cubicBezTo>
                    <a:pt x="60045" y="4790"/>
                    <a:pt x="60172" y="4917"/>
                    <a:pt x="60330" y="4949"/>
                  </a:cubicBezTo>
                  <a:lnTo>
                    <a:pt x="60330" y="5139"/>
                  </a:lnTo>
                  <a:cubicBezTo>
                    <a:pt x="50893" y="8432"/>
                    <a:pt x="41519" y="12011"/>
                    <a:pt x="32303" y="15748"/>
                  </a:cubicBezTo>
                  <a:cubicBezTo>
                    <a:pt x="32082" y="15874"/>
                    <a:pt x="31987" y="16001"/>
                    <a:pt x="32018" y="16223"/>
                  </a:cubicBezTo>
                  <a:cubicBezTo>
                    <a:pt x="33348" y="25407"/>
                    <a:pt x="33032" y="34496"/>
                    <a:pt x="31670" y="43585"/>
                  </a:cubicBezTo>
                  <a:cubicBezTo>
                    <a:pt x="29485" y="33704"/>
                    <a:pt x="23056" y="25185"/>
                    <a:pt x="14252" y="20150"/>
                  </a:cubicBezTo>
                  <a:cubicBezTo>
                    <a:pt x="21662" y="16064"/>
                    <a:pt x="29263" y="12359"/>
                    <a:pt x="37022" y="9066"/>
                  </a:cubicBezTo>
                  <a:cubicBezTo>
                    <a:pt x="41107" y="7355"/>
                    <a:pt x="45256" y="5709"/>
                    <a:pt x="49468" y="4189"/>
                  </a:cubicBezTo>
                  <a:cubicBezTo>
                    <a:pt x="51431" y="3492"/>
                    <a:pt x="53427" y="2827"/>
                    <a:pt x="55390" y="2130"/>
                  </a:cubicBezTo>
                  <a:cubicBezTo>
                    <a:pt x="56031" y="1926"/>
                    <a:pt x="57769" y="999"/>
                    <a:pt x="58611" y="999"/>
                  </a:cubicBezTo>
                  <a:close/>
                  <a:moveTo>
                    <a:pt x="74106" y="1402"/>
                  </a:moveTo>
                  <a:cubicBezTo>
                    <a:pt x="73473" y="3619"/>
                    <a:pt x="72998" y="5867"/>
                    <a:pt x="72776" y="8211"/>
                  </a:cubicBezTo>
                  <a:lnTo>
                    <a:pt x="72776" y="8369"/>
                  </a:lnTo>
                  <a:cubicBezTo>
                    <a:pt x="64162" y="12042"/>
                    <a:pt x="55612" y="15653"/>
                    <a:pt x="47124" y="19453"/>
                  </a:cubicBezTo>
                  <a:cubicBezTo>
                    <a:pt x="42912" y="21353"/>
                    <a:pt x="42057" y="25850"/>
                    <a:pt x="40157" y="29745"/>
                  </a:cubicBezTo>
                  <a:cubicBezTo>
                    <a:pt x="37782" y="34527"/>
                    <a:pt x="35090" y="39151"/>
                    <a:pt x="32145" y="43648"/>
                  </a:cubicBezTo>
                  <a:cubicBezTo>
                    <a:pt x="33253" y="38296"/>
                    <a:pt x="33728" y="32817"/>
                    <a:pt x="33665" y="27370"/>
                  </a:cubicBezTo>
                  <a:cubicBezTo>
                    <a:pt x="33602" y="24235"/>
                    <a:pt x="33412" y="21100"/>
                    <a:pt x="33032" y="18028"/>
                  </a:cubicBezTo>
                  <a:cubicBezTo>
                    <a:pt x="32778" y="16286"/>
                    <a:pt x="33570" y="16096"/>
                    <a:pt x="35090" y="15463"/>
                  </a:cubicBezTo>
                  <a:cubicBezTo>
                    <a:pt x="36547" y="14861"/>
                    <a:pt x="37972" y="14291"/>
                    <a:pt x="39429" y="13721"/>
                  </a:cubicBezTo>
                  <a:cubicBezTo>
                    <a:pt x="50830" y="9192"/>
                    <a:pt x="62389" y="5075"/>
                    <a:pt x="74106" y="1402"/>
                  </a:cubicBezTo>
                  <a:close/>
                  <a:moveTo>
                    <a:pt x="6335" y="26484"/>
                  </a:moveTo>
                  <a:cubicBezTo>
                    <a:pt x="11338" y="27529"/>
                    <a:pt x="16310" y="28985"/>
                    <a:pt x="20554" y="31899"/>
                  </a:cubicBezTo>
                  <a:cubicBezTo>
                    <a:pt x="24639" y="34749"/>
                    <a:pt x="27363" y="38771"/>
                    <a:pt x="30245" y="42730"/>
                  </a:cubicBezTo>
                  <a:cubicBezTo>
                    <a:pt x="30530" y="43110"/>
                    <a:pt x="30815" y="43521"/>
                    <a:pt x="31068" y="43870"/>
                  </a:cubicBezTo>
                  <a:cubicBezTo>
                    <a:pt x="30648" y="43786"/>
                    <a:pt x="30221" y="43745"/>
                    <a:pt x="29796" y="43745"/>
                  </a:cubicBezTo>
                  <a:cubicBezTo>
                    <a:pt x="29262" y="43745"/>
                    <a:pt x="28730" y="43809"/>
                    <a:pt x="28218" y="43933"/>
                  </a:cubicBezTo>
                  <a:cubicBezTo>
                    <a:pt x="28028" y="44028"/>
                    <a:pt x="27870" y="44091"/>
                    <a:pt x="27680" y="44186"/>
                  </a:cubicBezTo>
                  <a:cubicBezTo>
                    <a:pt x="27648" y="44218"/>
                    <a:pt x="27585" y="44218"/>
                    <a:pt x="27585" y="44250"/>
                  </a:cubicBezTo>
                  <a:cubicBezTo>
                    <a:pt x="27585" y="44218"/>
                    <a:pt x="27553" y="44218"/>
                    <a:pt x="27553" y="44218"/>
                  </a:cubicBezTo>
                  <a:cubicBezTo>
                    <a:pt x="25684" y="43458"/>
                    <a:pt x="23784" y="42793"/>
                    <a:pt x="21947" y="42096"/>
                  </a:cubicBezTo>
                  <a:cubicBezTo>
                    <a:pt x="17039" y="38233"/>
                    <a:pt x="11243" y="35604"/>
                    <a:pt x="5321" y="33894"/>
                  </a:cubicBezTo>
                  <a:cubicBezTo>
                    <a:pt x="5311" y="33892"/>
                    <a:pt x="5300" y="33891"/>
                    <a:pt x="5291" y="33891"/>
                  </a:cubicBezTo>
                  <a:cubicBezTo>
                    <a:pt x="5151" y="33891"/>
                    <a:pt x="5078" y="34086"/>
                    <a:pt x="5226" y="34116"/>
                  </a:cubicBezTo>
                  <a:cubicBezTo>
                    <a:pt x="10642" y="35794"/>
                    <a:pt x="15455" y="38296"/>
                    <a:pt x="20079" y="41368"/>
                  </a:cubicBezTo>
                  <a:cubicBezTo>
                    <a:pt x="18084" y="40671"/>
                    <a:pt x="16152" y="39943"/>
                    <a:pt x="14220" y="39183"/>
                  </a:cubicBezTo>
                  <a:cubicBezTo>
                    <a:pt x="10325" y="37694"/>
                    <a:pt x="6525" y="35826"/>
                    <a:pt x="2661" y="34401"/>
                  </a:cubicBezTo>
                  <a:cubicBezTo>
                    <a:pt x="4909" y="32469"/>
                    <a:pt x="6271" y="29460"/>
                    <a:pt x="6335" y="26484"/>
                  </a:cubicBezTo>
                  <a:close/>
                  <a:moveTo>
                    <a:pt x="79332" y="6342"/>
                  </a:moveTo>
                  <a:cubicBezTo>
                    <a:pt x="77210" y="9636"/>
                    <a:pt x="75658" y="13151"/>
                    <a:pt x="74613" y="17078"/>
                  </a:cubicBezTo>
                  <a:cubicBezTo>
                    <a:pt x="74613" y="17173"/>
                    <a:pt x="74676" y="17268"/>
                    <a:pt x="74708" y="17331"/>
                  </a:cubicBezTo>
                  <a:cubicBezTo>
                    <a:pt x="73600" y="17648"/>
                    <a:pt x="72460" y="17933"/>
                    <a:pt x="71351" y="18250"/>
                  </a:cubicBezTo>
                  <a:lnTo>
                    <a:pt x="63022" y="20466"/>
                  </a:lnTo>
                  <a:cubicBezTo>
                    <a:pt x="60584" y="21100"/>
                    <a:pt x="57892" y="21575"/>
                    <a:pt x="55548" y="22557"/>
                  </a:cubicBezTo>
                  <a:cubicBezTo>
                    <a:pt x="53553" y="23412"/>
                    <a:pt x="52128" y="24932"/>
                    <a:pt x="50640" y="26452"/>
                  </a:cubicBezTo>
                  <a:cubicBezTo>
                    <a:pt x="48644" y="28415"/>
                    <a:pt x="46681" y="30410"/>
                    <a:pt x="44686" y="32342"/>
                  </a:cubicBezTo>
                  <a:cubicBezTo>
                    <a:pt x="40632" y="36333"/>
                    <a:pt x="36452" y="40354"/>
                    <a:pt x="32303" y="44313"/>
                  </a:cubicBezTo>
                  <a:lnTo>
                    <a:pt x="32272" y="44313"/>
                  </a:lnTo>
                  <a:cubicBezTo>
                    <a:pt x="35185" y="40133"/>
                    <a:pt x="37814" y="35794"/>
                    <a:pt x="40094" y="31266"/>
                  </a:cubicBezTo>
                  <a:cubicBezTo>
                    <a:pt x="41202" y="29049"/>
                    <a:pt x="42247" y="26800"/>
                    <a:pt x="43229" y="24520"/>
                  </a:cubicBezTo>
                  <a:cubicBezTo>
                    <a:pt x="43831" y="23127"/>
                    <a:pt x="44432" y="21860"/>
                    <a:pt x="45636" y="20973"/>
                  </a:cubicBezTo>
                  <a:cubicBezTo>
                    <a:pt x="46713" y="20245"/>
                    <a:pt x="48074" y="19801"/>
                    <a:pt x="49246" y="19295"/>
                  </a:cubicBezTo>
                  <a:cubicBezTo>
                    <a:pt x="59317" y="14956"/>
                    <a:pt x="69324" y="10649"/>
                    <a:pt x="79332" y="6342"/>
                  </a:cubicBezTo>
                  <a:close/>
                  <a:moveTo>
                    <a:pt x="85571" y="15178"/>
                  </a:moveTo>
                  <a:lnTo>
                    <a:pt x="85571" y="15178"/>
                  </a:lnTo>
                  <a:cubicBezTo>
                    <a:pt x="78793" y="18883"/>
                    <a:pt x="72460" y="23253"/>
                    <a:pt x="66601" y="28289"/>
                  </a:cubicBezTo>
                  <a:cubicBezTo>
                    <a:pt x="66347" y="28415"/>
                    <a:pt x="66474" y="28669"/>
                    <a:pt x="66633" y="28795"/>
                  </a:cubicBezTo>
                  <a:cubicBezTo>
                    <a:pt x="54598" y="32057"/>
                    <a:pt x="43609" y="37726"/>
                    <a:pt x="33063" y="44376"/>
                  </a:cubicBezTo>
                  <a:cubicBezTo>
                    <a:pt x="33000" y="44471"/>
                    <a:pt x="32937" y="44503"/>
                    <a:pt x="32937" y="44598"/>
                  </a:cubicBezTo>
                  <a:cubicBezTo>
                    <a:pt x="32905" y="44535"/>
                    <a:pt x="32873" y="44535"/>
                    <a:pt x="32810" y="44503"/>
                  </a:cubicBezTo>
                  <a:cubicBezTo>
                    <a:pt x="36705" y="41020"/>
                    <a:pt x="40506" y="37409"/>
                    <a:pt x="44274" y="33767"/>
                  </a:cubicBezTo>
                  <a:cubicBezTo>
                    <a:pt x="46174" y="31962"/>
                    <a:pt x="48043" y="30094"/>
                    <a:pt x="49880" y="28225"/>
                  </a:cubicBezTo>
                  <a:cubicBezTo>
                    <a:pt x="51938" y="26167"/>
                    <a:pt x="53838" y="23887"/>
                    <a:pt x="56657" y="22873"/>
                  </a:cubicBezTo>
                  <a:cubicBezTo>
                    <a:pt x="61629" y="21195"/>
                    <a:pt x="66949" y="20118"/>
                    <a:pt x="72048" y="18756"/>
                  </a:cubicBezTo>
                  <a:cubicBezTo>
                    <a:pt x="76577" y="17585"/>
                    <a:pt x="81042" y="16349"/>
                    <a:pt x="85571" y="15178"/>
                  </a:cubicBezTo>
                  <a:close/>
                  <a:moveTo>
                    <a:pt x="94288" y="25891"/>
                  </a:moveTo>
                  <a:cubicBezTo>
                    <a:pt x="96514" y="25891"/>
                    <a:pt x="98740" y="25962"/>
                    <a:pt x="100962" y="26103"/>
                  </a:cubicBezTo>
                  <a:cubicBezTo>
                    <a:pt x="88833" y="30474"/>
                    <a:pt x="77273" y="36174"/>
                    <a:pt x="65714" y="42065"/>
                  </a:cubicBezTo>
                  <a:cubicBezTo>
                    <a:pt x="64862" y="42483"/>
                    <a:pt x="64298" y="42659"/>
                    <a:pt x="63744" y="42659"/>
                  </a:cubicBezTo>
                  <a:cubicBezTo>
                    <a:pt x="63165" y="42659"/>
                    <a:pt x="62597" y="42467"/>
                    <a:pt x="61724" y="42160"/>
                  </a:cubicBezTo>
                  <a:cubicBezTo>
                    <a:pt x="60330" y="41653"/>
                    <a:pt x="58905" y="41305"/>
                    <a:pt x="57480" y="40988"/>
                  </a:cubicBezTo>
                  <a:cubicBezTo>
                    <a:pt x="55112" y="40480"/>
                    <a:pt x="52719" y="40249"/>
                    <a:pt x="50300" y="40249"/>
                  </a:cubicBezTo>
                  <a:cubicBezTo>
                    <a:pt x="50002" y="40249"/>
                    <a:pt x="49704" y="40253"/>
                    <a:pt x="49405" y="40259"/>
                  </a:cubicBezTo>
                  <a:cubicBezTo>
                    <a:pt x="43831" y="40418"/>
                    <a:pt x="38415" y="41970"/>
                    <a:pt x="33538" y="44756"/>
                  </a:cubicBezTo>
                  <a:cubicBezTo>
                    <a:pt x="33443" y="44788"/>
                    <a:pt x="33412" y="44820"/>
                    <a:pt x="33380" y="44883"/>
                  </a:cubicBezTo>
                  <a:cubicBezTo>
                    <a:pt x="33348" y="44883"/>
                    <a:pt x="33348" y="44851"/>
                    <a:pt x="33285" y="44851"/>
                  </a:cubicBezTo>
                  <a:cubicBezTo>
                    <a:pt x="44179" y="38708"/>
                    <a:pt x="54915" y="32817"/>
                    <a:pt x="67013" y="29524"/>
                  </a:cubicBezTo>
                  <a:cubicBezTo>
                    <a:pt x="75911" y="27102"/>
                    <a:pt x="85096" y="25891"/>
                    <a:pt x="94288" y="25891"/>
                  </a:cubicBezTo>
                  <a:close/>
                  <a:moveTo>
                    <a:pt x="29655" y="44216"/>
                  </a:moveTo>
                  <a:cubicBezTo>
                    <a:pt x="30313" y="44216"/>
                    <a:pt x="30958" y="44329"/>
                    <a:pt x="31575" y="44535"/>
                  </a:cubicBezTo>
                  <a:cubicBezTo>
                    <a:pt x="31512" y="44693"/>
                    <a:pt x="31512" y="44851"/>
                    <a:pt x="31480" y="45010"/>
                  </a:cubicBezTo>
                  <a:cubicBezTo>
                    <a:pt x="31461" y="45179"/>
                    <a:pt x="31587" y="45270"/>
                    <a:pt x="31706" y="45270"/>
                  </a:cubicBezTo>
                  <a:cubicBezTo>
                    <a:pt x="31787" y="45270"/>
                    <a:pt x="31866" y="45227"/>
                    <a:pt x="31892" y="45136"/>
                  </a:cubicBezTo>
                  <a:cubicBezTo>
                    <a:pt x="31923" y="44978"/>
                    <a:pt x="31923" y="44851"/>
                    <a:pt x="31955" y="44693"/>
                  </a:cubicBezTo>
                  <a:cubicBezTo>
                    <a:pt x="31987" y="44725"/>
                    <a:pt x="32018" y="44725"/>
                    <a:pt x="32018" y="44725"/>
                  </a:cubicBezTo>
                  <a:cubicBezTo>
                    <a:pt x="32068" y="44824"/>
                    <a:pt x="32175" y="44903"/>
                    <a:pt x="32280" y="44903"/>
                  </a:cubicBezTo>
                  <a:cubicBezTo>
                    <a:pt x="32310" y="44903"/>
                    <a:pt x="32339" y="44897"/>
                    <a:pt x="32367" y="44883"/>
                  </a:cubicBezTo>
                  <a:cubicBezTo>
                    <a:pt x="33253" y="45358"/>
                    <a:pt x="34013" y="46087"/>
                    <a:pt x="34615" y="47037"/>
                  </a:cubicBezTo>
                  <a:cubicBezTo>
                    <a:pt x="34663" y="47132"/>
                    <a:pt x="34742" y="47171"/>
                    <a:pt x="34821" y="47171"/>
                  </a:cubicBezTo>
                  <a:cubicBezTo>
                    <a:pt x="34900" y="47171"/>
                    <a:pt x="34979" y="47132"/>
                    <a:pt x="35027" y="47068"/>
                  </a:cubicBezTo>
                  <a:cubicBezTo>
                    <a:pt x="35090" y="47068"/>
                    <a:pt x="35090" y="47100"/>
                    <a:pt x="35122" y="47100"/>
                  </a:cubicBezTo>
                  <a:lnTo>
                    <a:pt x="35122" y="47163"/>
                  </a:lnTo>
                  <a:cubicBezTo>
                    <a:pt x="34854" y="47212"/>
                    <a:pt x="34568" y="47279"/>
                    <a:pt x="34321" y="47279"/>
                  </a:cubicBezTo>
                  <a:cubicBezTo>
                    <a:pt x="34246" y="47279"/>
                    <a:pt x="34175" y="47273"/>
                    <a:pt x="34108" y="47258"/>
                  </a:cubicBezTo>
                  <a:cubicBezTo>
                    <a:pt x="32986" y="45722"/>
                    <a:pt x="30815" y="45095"/>
                    <a:pt x="28909" y="45095"/>
                  </a:cubicBezTo>
                  <a:cubicBezTo>
                    <a:pt x="28772" y="45095"/>
                    <a:pt x="28637" y="45098"/>
                    <a:pt x="28503" y="45105"/>
                  </a:cubicBezTo>
                  <a:cubicBezTo>
                    <a:pt x="28313" y="44883"/>
                    <a:pt x="28123" y="44693"/>
                    <a:pt x="27965" y="44471"/>
                  </a:cubicBezTo>
                  <a:cubicBezTo>
                    <a:pt x="28531" y="44297"/>
                    <a:pt x="29097" y="44216"/>
                    <a:pt x="29655" y="44216"/>
                  </a:cubicBezTo>
                  <a:close/>
                  <a:moveTo>
                    <a:pt x="28788" y="45485"/>
                  </a:moveTo>
                  <a:lnTo>
                    <a:pt x="28788" y="45485"/>
                  </a:lnTo>
                  <a:cubicBezTo>
                    <a:pt x="30498" y="45897"/>
                    <a:pt x="32240" y="46087"/>
                    <a:pt x="33443" y="47385"/>
                  </a:cubicBezTo>
                  <a:cubicBezTo>
                    <a:pt x="31670" y="47385"/>
                    <a:pt x="30055" y="46752"/>
                    <a:pt x="28788" y="45485"/>
                  </a:cubicBezTo>
                  <a:close/>
                  <a:moveTo>
                    <a:pt x="50595" y="41039"/>
                  </a:moveTo>
                  <a:cubicBezTo>
                    <a:pt x="50875" y="41039"/>
                    <a:pt x="51154" y="41043"/>
                    <a:pt x="51431" y="41051"/>
                  </a:cubicBezTo>
                  <a:cubicBezTo>
                    <a:pt x="54440" y="41146"/>
                    <a:pt x="57480" y="41621"/>
                    <a:pt x="60394" y="42508"/>
                  </a:cubicBezTo>
                  <a:cubicBezTo>
                    <a:pt x="61224" y="42785"/>
                    <a:pt x="62889" y="43777"/>
                    <a:pt x="63739" y="43777"/>
                  </a:cubicBezTo>
                  <a:cubicBezTo>
                    <a:pt x="63765" y="43777"/>
                    <a:pt x="63790" y="43777"/>
                    <a:pt x="63814" y="43775"/>
                  </a:cubicBezTo>
                  <a:lnTo>
                    <a:pt x="63814" y="43775"/>
                  </a:lnTo>
                  <a:cubicBezTo>
                    <a:pt x="63466" y="45041"/>
                    <a:pt x="64099" y="46593"/>
                    <a:pt x="64257" y="47828"/>
                  </a:cubicBezTo>
                  <a:cubicBezTo>
                    <a:pt x="64606" y="50457"/>
                    <a:pt x="64606" y="52959"/>
                    <a:pt x="64416" y="55587"/>
                  </a:cubicBezTo>
                  <a:cubicBezTo>
                    <a:pt x="63307" y="55302"/>
                    <a:pt x="62167" y="54986"/>
                    <a:pt x="60964" y="54669"/>
                  </a:cubicBezTo>
                  <a:cubicBezTo>
                    <a:pt x="52223" y="52230"/>
                    <a:pt x="43672" y="49222"/>
                    <a:pt x="34963" y="46688"/>
                  </a:cubicBezTo>
                  <a:cubicBezTo>
                    <a:pt x="34932" y="46625"/>
                    <a:pt x="34868" y="46562"/>
                    <a:pt x="34837" y="46467"/>
                  </a:cubicBezTo>
                  <a:cubicBezTo>
                    <a:pt x="34615" y="46087"/>
                    <a:pt x="34330" y="45738"/>
                    <a:pt x="34013" y="45422"/>
                  </a:cubicBezTo>
                  <a:cubicBezTo>
                    <a:pt x="35438" y="44566"/>
                    <a:pt x="36927" y="43901"/>
                    <a:pt x="38447" y="43300"/>
                  </a:cubicBezTo>
                  <a:cubicBezTo>
                    <a:pt x="41519" y="42128"/>
                    <a:pt x="44781" y="41368"/>
                    <a:pt x="48074" y="41146"/>
                  </a:cubicBezTo>
                  <a:cubicBezTo>
                    <a:pt x="48906" y="41075"/>
                    <a:pt x="49755" y="41039"/>
                    <a:pt x="50595" y="41039"/>
                  </a:cubicBezTo>
                  <a:close/>
                  <a:moveTo>
                    <a:pt x="102514" y="26420"/>
                  </a:moveTo>
                  <a:cubicBezTo>
                    <a:pt x="104952" y="29524"/>
                    <a:pt x="106377" y="32912"/>
                    <a:pt x="106282" y="36903"/>
                  </a:cubicBezTo>
                  <a:cubicBezTo>
                    <a:pt x="106124" y="36966"/>
                    <a:pt x="106060" y="37188"/>
                    <a:pt x="106124" y="37314"/>
                  </a:cubicBezTo>
                  <a:cubicBezTo>
                    <a:pt x="106124" y="37346"/>
                    <a:pt x="106187" y="37378"/>
                    <a:pt x="106187" y="37409"/>
                  </a:cubicBezTo>
                  <a:cubicBezTo>
                    <a:pt x="106187" y="37504"/>
                    <a:pt x="106219" y="37536"/>
                    <a:pt x="106251" y="37568"/>
                  </a:cubicBezTo>
                  <a:cubicBezTo>
                    <a:pt x="104224" y="38549"/>
                    <a:pt x="97383" y="41685"/>
                    <a:pt x="96591" y="42096"/>
                  </a:cubicBezTo>
                  <a:cubicBezTo>
                    <a:pt x="93076" y="43743"/>
                    <a:pt x="89561" y="45422"/>
                    <a:pt x="86014" y="47005"/>
                  </a:cubicBezTo>
                  <a:cubicBezTo>
                    <a:pt x="79047" y="50140"/>
                    <a:pt x="71985" y="52895"/>
                    <a:pt x="65017" y="56031"/>
                  </a:cubicBezTo>
                  <a:cubicBezTo>
                    <a:pt x="65207" y="53877"/>
                    <a:pt x="65271" y="51787"/>
                    <a:pt x="65081" y="49665"/>
                  </a:cubicBezTo>
                  <a:cubicBezTo>
                    <a:pt x="64922" y="47860"/>
                    <a:pt x="64004" y="45548"/>
                    <a:pt x="64257" y="43743"/>
                  </a:cubicBezTo>
                  <a:cubicBezTo>
                    <a:pt x="65049" y="43521"/>
                    <a:pt x="65967" y="42825"/>
                    <a:pt x="66601" y="42508"/>
                  </a:cubicBezTo>
                  <a:cubicBezTo>
                    <a:pt x="78350" y="36618"/>
                    <a:pt x="90131" y="30854"/>
                    <a:pt x="102514" y="26420"/>
                  </a:cubicBezTo>
                  <a:close/>
                  <a:moveTo>
                    <a:pt x="106884" y="37663"/>
                  </a:moveTo>
                  <a:cubicBezTo>
                    <a:pt x="107232" y="37821"/>
                    <a:pt x="107644" y="37979"/>
                    <a:pt x="107992" y="38138"/>
                  </a:cubicBezTo>
                  <a:cubicBezTo>
                    <a:pt x="108151" y="38201"/>
                    <a:pt x="108277" y="38233"/>
                    <a:pt x="108436" y="38328"/>
                  </a:cubicBezTo>
                  <a:lnTo>
                    <a:pt x="86806" y="48778"/>
                  </a:lnTo>
                  <a:cubicBezTo>
                    <a:pt x="79680" y="52230"/>
                    <a:pt x="72555" y="56189"/>
                    <a:pt x="65081" y="58786"/>
                  </a:cubicBezTo>
                  <a:cubicBezTo>
                    <a:pt x="64289" y="57614"/>
                    <a:pt x="61375" y="57297"/>
                    <a:pt x="60172" y="56854"/>
                  </a:cubicBezTo>
                  <a:cubicBezTo>
                    <a:pt x="57448" y="55872"/>
                    <a:pt x="54725" y="54859"/>
                    <a:pt x="52001" y="53814"/>
                  </a:cubicBezTo>
                  <a:cubicBezTo>
                    <a:pt x="49215" y="52737"/>
                    <a:pt x="46491" y="51534"/>
                    <a:pt x="43736" y="50394"/>
                  </a:cubicBezTo>
                  <a:lnTo>
                    <a:pt x="43736" y="50394"/>
                  </a:lnTo>
                  <a:cubicBezTo>
                    <a:pt x="50481" y="52705"/>
                    <a:pt x="57480" y="54479"/>
                    <a:pt x="64289" y="56252"/>
                  </a:cubicBezTo>
                  <a:lnTo>
                    <a:pt x="64447" y="56252"/>
                  </a:lnTo>
                  <a:cubicBezTo>
                    <a:pt x="64447" y="56347"/>
                    <a:pt x="64542" y="56379"/>
                    <a:pt x="64574" y="56379"/>
                  </a:cubicBezTo>
                  <a:cubicBezTo>
                    <a:pt x="64574" y="56484"/>
                    <a:pt x="64661" y="56545"/>
                    <a:pt x="64745" y="56545"/>
                  </a:cubicBezTo>
                  <a:cubicBezTo>
                    <a:pt x="64762" y="56545"/>
                    <a:pt x="64779" y="56543"/>
                    <a:pt x="64796" y="56537"/>
                  </a:cubicBezTo>
                  <a:cubicBezTo>
                    <a:pt x="72618" y="53909"/>
                    <a:pt x="80219" y="50489"/>
                    <a:pt x="87692" y="47037"/>
                  </a:cubicBezTo>
                  <a:cubicBezTo>
                    <a:pt x="91493" y="45295"/>
                    <a:pt x="95293" y="43521"/>
                    <a:pt x="99062" y="41685"/>
                  </a:cubicBezTo>
                  <a:cubicBezTo>
                    <a:pt x="101025" y="40735"/>
                    <a:pt x="102957" y="39784"/>
                    <a:pt x="104920" y="38803"/>
                  </a:cubicBezTo>
                  <a:cubicBezTo>
                    <a:pt x="105490" y="38486"/>
                    <a:pt x="106441" y="38233"/>
                    <a:pt x="106884" y="37663"/>
                  </a:cubicBezTo>
                  <a:close/>
                  <a:moveTo>
                    <a:pt x="888" y="34591"/>
                  </a:moveTo>
                  <a:cubicBezTo>
                    <a:pt x="4846" y="36744"/>
                    <a:pt x="9343" y="38296"/>
                    <a:pt x="13555" y="39911"/>
                  </a:cubicBezTo>
                  <a:cubicBezTo>
                    <a:pt x="18084" y="41685"/>
                    <a:pt x="22644" y="43426"/>
                    <a:pt x="27363" y="44756"/>
                  </a:cubicBezTo>
                  <a:cubicBezTo>
                    <a:pt x="28449" y="46928"/>
                    <a:pt x="30900" y="48254"/>
                    <a:pt x="33307" y="48254"/>
                  </a:cubicBezTo>
                  <a:cubicBezTo>
                    <a:pt x="33990" y="48254"/>
                    <a:pt x="34669" y="48147"/>
                    <a:pt x="35312" y="47923"/>
                  </a:cubicBezTo>
                  <a:cubicBezTo>
                    <a:pt x="35565" y="47860"/>
                    <a:pt x="35597" y="47670"/>
                    <a:pt x="35597" y="47512"/>
                  </a:cubicBezTo>
                  <a:cubicBezTo>
                    <a:pt x="40030" y="49760"/>
                    <a:pt x="44623" y="51629"/>
                    <a:pt x="49215" y="53497"/>
                  </a:cubicBezTo>
                  <a:cubicBezTo>
                    <a:pt x="50355" y="53972"/>
                    <a:pt x="61439" y="57994"/>
                    <a:pt x="64257" y="58944"/>
                  </a:cubicBezTo>
                  <a:lnTo>
                    <a:pt x="64257" y="59007"/>
                  </a:lnTo>
                  <a:cubicBezTo>
                    <a:pt x="64257" y="59039"/>
                    <a:pt x="64226" y="59071"/>
                    <a:pt x="64226" y="59102"/>
                  </a:cubicBezTo>
                  <a:cubicBezTo>
                    <a:pt x="64162" y="59229"/>
                    <a:pt x="64257" y="59419"/>
                    <a:pt x="64384" y="59514"/>
                  </a:cubicBezTo>
                  <a:cubicBezTo>
                    <a:pt x="64416" y="59546"/>
                    <a:pt x="64479" y="59546"/>
                    <a:pt x="64542" y="59577"/>
                  </a:cubicBezTo>
                  <a:cubicBezTo>
                    <a:pt x="64542" y="59641"/>
                    <a:pt x="64574" y="59641"/>
                    <a:pt x="64606" y="59641"/>
                  </a:cubicBezTo>
                  <a:cubicBezTo>
                    <a:pt x="64637" y="59894"/>
                    <a:pt x="64796" y="60179"/>
                    <a:pt x="65017" y="60433"/>
                  </a:cubicBezTo>
                  <a:lnTo>
                    <a:pt x="65017" y="60433"/>
                  </a:lnTo>
                  <a:cubicBezTo>
                    <a:pt x="55073" y="56886"/>
                    <a:pt x="45478" y="52737"/>
                    <a:pt x="35660" y="48905"/>
                  </a:cubicBezTo>
                  <a:cubicBezTo>
                    <a:pt x="35765" y="48696"/>
                    <a:pt x="35610" y="48422"/>
                    <a:pt x="35357" y="48422"/>
                  </a:cubicBezTo>
                  <a:cubicBezTo>
                    <a:pt x="35304" y="48422"/>
                    <a:pt x="35246" y="48434"/>
                    <a:pt x="35185" y="48462"/>
                  </a:cubicBezTo>
                  <a:cubicBezTo>
                    <a:pt x="34303" y="48835"/>
                    <a:pt x="33357" y="49026"/>
                    <a:pt x="32411" y="49026"/>
                  </a:cubicBezTo>
                  <a:cubicBezTo>
                    <a:pt x="31591" y="49026"/>
                    <a:pt x="30771" y="48882"/>
                    <a:pt x="29991" y="48588"/>
                  </a:cubicBezTo>
                  <a:cubicBezTo>
                    <a:pt x="28440" y="48018"/>
                    <a:pt x="27521" y="46942"/>
                    <a:pt x="26476" y="45770"/>
                  </a:cubicBezTo>
                  <a:cubicBezTo>
                    <a:pt x="26603" y="45612"/>
                    <a:pt x="26603" y="45295"/>
                    <a:pt x="26318" y="45200"/>
                  </a:cubicBezTo>
                  <a:cubicBezTo>
                    <a:pt x="17672" y="42286"/>
                    <a:pt x="9185" y="38866"/>
                    <a:pt x="539" y="35953"/>
                  </a:cubicBezTo>
                  <a:cubicBezTo>
                    <a:pt x="666" y="35509"/>
                    <a:pt x="793" y="35066"/>
                    <a:pt x="888" y="34591"/>
                  </a:cubicBezTo>
                  <a:close/>
                  <a:moveTo>
                    <a:pt x="108911" y="38834"/>
                  </a:moveTo>
                  <a:lnTo>
                    <a:pt x="108911" y="38834"/>
                  </a:lnTo>
                  <a:cubicBezTo>
                    <a:pt x="108816" y="39278"/>
                    <a:pt x="108784" y="39753"/>
                    <a:pt x="108816" y="40196"/>
                  </a:cubicBezTo>
                  <a:cubicBezTo>
                    <a:pt x="94628" y="47385"/>
                    <a:pt x="80092" y="53814"/>
                    <a:pt x="65682" y="60528"/>
                  </a:cubicBezTo>
                  <a:cubicBezTo>
                    <a:pt x="65366" y="60179"/>
                    <a:pt x="65207" y="59831"/>
                    <a:pt x="65081" y="59387"/>
                  </a:cubicBezTo>
                  <a:cubicBezTo>
                    <a:pt x="65144" y="59324"/>
                    <a:pt x="65176" y="59261"/>
                    <a:pt x="65176" y="59197"/>
                  </a:cubicBezTo>
                  <a:cubicBezTo>
                    <a:pt x="72523" y="57044"/>
                    <a:pt x="79427" y="53085"/>
                    <a:pt x="86299" y="49760"/>
                  </a:cubicBezTo>
                  <a:cubicBezTo>
                    <a:pt x="93836" y="46118"/>
                    <a:pt x="101373" y="42476"/>
                    <a:pt x="108911" y="38834"/>
                  </a:cubicBezTo>
                  <a:close/>
                  <a:moveTo>
                    <a:pt x="59715" y="0"/>
                  </a:moveTo>
                  <a:cubicBezTo>
                    <a:pt x="59687" y="0"/>
                    <a:pt x="59660" y="3"/>
                    <a:pt x="59634" y="8"/>
                  </a:cubicBezTo>
                  <a:cubicBezTo>
                    <a:pt x="43577" y="5075"/>
                    <a:pt x="28123" y="11694"/>
                    <a:pt x="13397" y="19801"/>
                  </a:cubicBezTo>
                  <a:cubicBezTo>
                    <a:pt x="13112" y="19960"/>
                    <a:pt x="13112" y="20340"/>
                    <a:pt x="13397" y="20498"/>
                  </a:cubicBezTo>
                  <a:cubicBezTo>
                    <a:pt x="14410" y="21036"/>
                    <a:pt x="15360" y="21638"/>
                    <a:pt x="16279" y="22240"/>
                  </a:cubicBezTo>
                  <a:cubicBezTo>
                    <a:pt x="12985" y="23317"/>
                    <a:pt x="9787" y="24583"/>
                    <a:pt x="6525" y="25692"/>
                  </a:cubicBezTo>
                  <a:cubicBezTo>
                    <a:pt x="6271" y="25787"/>
                    <a:pt x="6176" y="26103"/>
                    <a:pt x="6271" y="26293"/>
                  </a:cubicBezTo>
                  <a:cubicBezTo>
                    <a:pt x="6176" y="26293"/>
                    <a:pt x="6145" y="26325"/>
                    <a:pt x="6145" y="26420"/>
                  </a:cubicBezTo>
                  <a:cubicBezTo>
                    <a:pt x="5670" y="29460"/>
                    <a:pt x="4434" y="31899"/>
                    <a:pt x="2313" y="34116"/>
                  </a:cubicBezTo>
                  <a:cubicBezTo>
                    <a:pt x="2281" y="34179"/>
                    <a:pt x="2218" y="34211"/>
                    <a:pt x="2218" y="34242"/>
                  </a:cubicBezTo>
                  <a:lnTo>
                    <a:pt x="1173" y="33894"/>
                  </a:lnTo>
                  <a:cubicBezTo>
                    <a:pt x="1139" y="33886"/>
                    <a:pt x="1105" y="33882"/>
                    <a:pt x="1072" y="33882"/>
                  </a:cubicBezTo>
                  <a:cubicBezTo>
                    <a:pt x="983" y="33882"/>
                    <a:pt x="902" y="33911"/>
                    <a:pt x="856" y="33957"/>
                  </a:cubicBezTo>
                  <a:cubicBezTo>
                    <a:pt x="761" y="33957"/>
                    <a:pt x="634" y="34021"/>
                    <a:pt x="603" y="34116"/>
                  </a:cubicBezTo>
                  <a:cubicBezTo>
                    <a:pt x="381" y="34654"/>
                    <a:pt x="191" y="35224"/>
                    <a:pt x="64" y="35794"/>
                  </a:cubicBezTo>
                  <a:cubicBezTo>
                    <a:pt x="1" y="35953"/>
                    <a:pt x="96" y="36079"/>
                    <a:pt x="159" y="36111"/>
                  </a:cubicBezTo>
                  <a:cubicBezTo>
                    <a:pt x="159" y="36174"/>
                    <a:pt x="159" y="36238"/>
                    <a:pt x="254" y="36269"/>
                  </a:cubicBezTo>
                  <a:cubicBezTo>
                    <a:pt x="8488" y="40101"/>
                    <a:pt x="17387" y="43046"/>
                    <a:pt x="26064" y="45802"/>
                  </a:cubicBezTo>
                  <a:cubicBezTo>
                    <a:pt x="26875" y="48419"/>
                    <a:pt x="29736" y="49647"/>
                    <a:pt x="32441" y="49647"/>
                  </a:cubicBezTo>
                  <a:cubicBezTo>
                    <a:pt x="33434" y="49647"/>
                    <a:pt x="34406" y="49482"/>
                    <a:pt x="35248" y="49158"/>
                  </a:cubicBezTo>
                  <a:cubicBezTo>
                    <a:pt x="44813" y="53972"/>
                    <a:pt x="55105" y="57646"/>
                    <a:pt x="65239" y="61161"/>
                  </a:cubicBezTo>
                  <a:cubicBezTo>
                    <a:pt x="65274" y="61175"/>
                    <a:pt x="65307" y="61181"/>
                    <a:pt x="65338" y="61181"/>
                  </a:cubicBezTo>
                  <a:cubicBezTo>
                    <a:pt x="65450" y="61181"/>
                    <a:pt x="65538" y="61101"/>
                    <a:pt x="65587" y="61003"/>
                  </a:cubicBezTo>
                  <a:cubicBezTo>
                    <a:pt x="80535" y="55112"/>
                    <a:pt x="95008" y="47892"/>
                    <a:pt x="109354" y="40608"/>
                  </a:cubicBezTo>
                  <a:cubicBezTo>
                    <a:pt x="109576" y="40544"/>
                    <a:pt x="109544" y="40259"/>
                    <a:pt x="109386" y="40133"/>
                  </a:cubicBezTo>
                  <a:cubicBezTo>
                    <a:pt x="109417" y="39626"/>
                    <a:pt x="109354" y="39088"/>
                    <a:pt x="109386" y="38613"/>
                  </a:cubicBezTo>
                  <a:lnTo>
                    <a:pt x="109386" y="38486"/>
                  </a:lnTo>
                  <a:cubicBezTo>
                    <a:pt x="109417" y="38359"/>
                    <a:pt x="109386" y="38233"/>
                    <a:pt x="109322" y="38169"/>
                  </a:cubicBezTo>
                  <a:cubicBezTo>
                    <a:pt x="109037" y="37979"/>
                    <a:pt x="108626" y="37884"/>
                    <a:pt x="108277" y="37758"/>
                  </a:cubicBezTo>
                  <a:cubicBezTo>
                    <a:pt x="107897" y="37663"/>
                    <a:pt x="107517" y="37536"/>
                    <a:pt x="107137" y="37409"/>
                  </a:cubicBezTo>
                  <a:cubicBezTo>
                    <a:pt x="107137" y="37378"/>
                    <a:pt x="107169" y="37378"/>
                    <a:pt x="107169" y="37346"/>
                  </a:cubicBezTo>
                  <a:cubicBezTo>
                    <a:pt x="107201" y="37219"/>
                    <a:pt x="107169" y="37061"/>
                    <a:pt x="107106" y="36966"/>
                  </a:cubicBezTo>
                  <a:cubicBezTo>
                    <a:pt x="107201" y="33071"/>
                    <a:pt x="105902" y="29049"/>
                    <a:pt x="103052" y="26293"/>
                  </a:cubicBezTo>
                  <a:cubicBezTo>
                    <a:pt x="103084" y="26262"/>
                    <a:pt x="103179" y="26262"/>
                    <a:pt x="103210" y="26198"/>
                  </a:cubicBezTo>
                  <a:cubicBezTo>
                    <a:pt x="103654" y="26040"/>
                    <a:pt x="103559" y="25407"/>
                    <a:pt x="103084" y="25375"/>
                  </a:cubicBezTo>
                  <a:cubicBezTo>
                    <a:pt x="100276" y="25153"/>
                    <a:pt x="97464" y="25041"/>
                    <a:pt x="94656" y="25041"/>
                  </a:cubicBezTo>
                  <a:cubicBezTo>
                    <a:pt x="85460" y="25041"/>
                    <a:pt x="76296" y="26235"/>
                    <a:pt x="67393" y="28637"/>
                  </a:cubicBezTo>
                  <a:cubicBezTo>
                    <a:pt x="73948" y="23000"/>
                    <a:pt x="81169" y="18218"/>
                    <a:pt x="88833" y="14291"/>
                  </a:cubicBezTo>
                  <a:cubicBezTo>
                    <a:pt x="89206" y="14119"/>
                    <a:pt x="89007" y="13609"/>
                    <a:pt x="88660" y="13609"/>
                  </a:cubicBezTo>
                  <a:cubicBezTo>
                    <a:pt x="88624" y="13609"/>
                    <a:pt x="88586" y="13614"/>
                    <a:pt x="88548" y="13626"/>
                  </a:cubicBezTo>
                  <a:cubicBezTo>
                    <a:pt x="84209" y="14766"/>
                    <a:pt x="79839" y="15969"/>
                    <a:pt x="75500" y="17110"/>
                  </a:cubicBezTo>
                  <a:cubicBezTo>
                    <a:pt x="76482" y="12993"/>
                    <a:pt x="78223" y="9192"/>
                    <a:pt x="80694" y="5740"/>
                  </a:cubicBezTo>
                  <a:cubicBezTo>
                    <a:pt x="80852" y="5476"/>
                    <a:pt x="80592" y="5235"/>
                    <a:pt x="80355" y="5235"/>
                  </a:cubicBezTo>
                  <a:cubicBezTo>
                    <a:pt x="80307" y="5235"/>
                    <a:pt x="80261" y="5244"/>
                    <a:pt x="80219" y="5265"/>
                  </a:cubicBezTo>
                  <a:cubicBezTo>
                    <a:pt x="78033" y="6215"/>
                    <a:pt x="75848" y="7134"/>
                    <a:pt x="73663" y="8084"/>
                  </a:cubicBezTo>
                  <a:cubicBezTo>
                    <a:pt x="73948" y="5677"/>
                    <a:pt x="74455" y="3302"/>
                    <a:pt x="75183" y="927"/>
                  </a:cubicBezTo>
                  <a:cubicBezTo>
                    <a:pt x="75238" y="680"/>
                    <a:pt x="75055" y="433"/>
                    <a:pt x="74820" y="433"/>
                  </a:cubicBezTo>
                  <a:cubicBezTo>
                    <a:pt x="74784" y="433"/>
                    <a:pt x="74746" y="439"/>
                    <a:pt x="74708" y="452"/>
                  </a:cubicBezTo>
                  <a:cubicBezTo>
                    <a:pt x="70021" y="1908"/>
                    <a:pt x="65366" y="3460"/>
                    <a:pt x="60742" y="5075"/>
                  </a:cubicBezTo>
                  <a:lnTo>
                    <a:pt x="60742" y="4949"/>
                  </a:lnTo>
                  <a:cubicBezTo>
                    <a:pt x="60900" y="4917"/>
                    <a:pt x="60995" y="4790"/>
                    <a:pt x="60995" y="4600"/>
                  </a:cubicBezTo>
                  <a:cubicBezTo>
                    <a:pt x="61090" y="3017"/>
                    <a:pt x="60774" y="1623"/>
                    <a:pt x="60045" y="198"/>
                  </a:cubicBezTo>
                  <a:cubicBezTo>
                    <a:pt x="59993" y="66"/>
                    <a:pt x="59852" y="0"/>
                    <a:pt x="59715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28"/>
            <p:cNvSpPr/>
            <p:nvPr/>
          </p:nvSpPr>
          <p:spPr>
            <a:xfrm>
              <a:off x="1877435" y="4794844"/>
              <a:ext cx="1410153" cy="697950"/>
            </a:xfrm>
            <a:custGeom>
              <a:avLst/>
              <a:gdLst/>
              <a:ahLst/>
              <a:cxnLst/>
              <a:rect l="l" t="t" r="r" b="b"/>
              <a:pathLst>
                <a:path w="43831" h="21694" extrusionOk="0">
                  <a:moveTo>
                    <a:pt x="43831" y="0"/>
                  </a:moveTo>
                  <a:lnTo>
                    <a:pt x="43831" y="0"/>
                  </a:lnTo>
                  <a:cubicBezTo>
                    <a:pt x="36293" y="3642"/>
                    <a:pt x="28756" y="7284"/>
                    <a:pt x="21219" y="10926"/>
                  </a:cubicBezTo>
                  <a:cubicBezTo>
                    <a:pt x="14347" y="14251"/>
                    <a:pt x="7443" y="18178"/>
                    <a:pt x="96" y="20363"/>
                  </a:cubicBezTo>
                  <a:cubicBezTo>
                    <a:pt x="96" y="20427"/>
                    <a:pt x="32" y="20522"/>
                    <a:pt x="1" y="20553"/>
                  </a:cubicBezTo>
                  <a:cubicBezTo>
                    <a:pt x="127" y="20997"/>
                    <a:pt x="286" y="21345"/>
                    <a:pt x="602" y="21694"/>
                  </a:cubicBezTo>
                  <a:cubicBezTo>
                    <a:pt x="15012" y="14980"/>
                    <a:pt x="29548" y="8551"/>
                    <a:pt x="43767" y="1362"/>
                  </a:cubicBezTo>
                  <a:cubicBezTo>
                    <a:pt x="43767" y="919"/>
                    <a:pt x="43799" y="444"/>
                    <a:pt x="43831" y="0"/>
                  </a:cubicBezTo>
                  <a:close/>
                </a:path>
              </a:pathLst>
            </a:custGeom>
            <a:solidFill>
              <a:srgbClr val="5BC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28"/>
            <p:cNvSpPr/>
            <p:nvPr/>
          </p:nvSpPr>
          <p:spPr>
            <a:xfrm>
              <a:off x="1188693" y="4759165"/>
              <a:ext cx="2083620" cy="678615"/>
            </a:xfrm>
            <a:custGeom>
              <a:avLst/>
              <a:gdLst/>
              <a:ahLst/>
              <a:cxnLst/>
              <a:rect l="l" t="t" r="r" b="b"/>
              <a:pathLst>
                <a:path w="64764" h="21093" extrusionOk="0">
                  <a:moveTo>
                    <a:pt x="63149" y="1"/>
                  </a:moveTo>
                  <a:cubicBezTo>
                    <a:pt x="62705" y="603"/>
                    <a:pt x="61755" y="824"/>
                    <a:pt x="61153" y="1141"/>
                  </a:cubicBezTo>
                  <a:cubicBezTo>
                    <a:pt x="59222" y="2154"/>
                    <a:pt x="57226" y="3105"/>
                    <a:pt x="55295" y="4055"/>
                  </a:cubicBezTo>
                  <a:cubicBezTo>
                    <a:pt x="51526" y="5860"/>
                    <a:pt x="47726" y="7633"/>
                    <a:pt x="43925" y="9375"/>
                  </a:cubicBezTo>
                  <a:cubicBezTo>
                    <a:pt x="36452" y="12795"/>
                    <a:pt x="28851" y="16247"/>
                    <a:pt x="21060" y="18844"/>
                  </a:cubicBezTo>
                  <a:cubicBezTo>
                    <a:pt x="21039" y="18849"/>
                    <a:pt x="21019" y="18852"/>
                    <a:pt x="21000" y="18852"/>
                  </a:cubicBezTo>
                  <a:cubicBezTo>
                    <a:pt x="20912" y="18852"/>
                    <a:pt x="20859" y="18791"/>
                    <a:pt x="20807" y="18686"/>
                  </a:cubicBezTo>
                  <a:lnTo>
                    <a:pt x="20712" y="18559"/>
                  </a:lnTo>
                  <a:lnTo>
                    <a:pt x="20554" y="18559"/>
                  </a:lnTo>
                  <a:cubicBezTo>
                    <a:pt x="13745" y="16817"/>
                    <a:pt x="6778" y="15012"/>
                    <a:pt x="0" y="12700"/>
                  </a:cubicBezTo>
                  <a:lnTo>
                    <a:pt x="0" y="12700"/>
                  </a:lnTo>
                  <a:cubicBezTo>
                    <a:pt x="2724" y="13872"/>
                    <a:pt x="5448" y="15044"/>
                    <a:pt x="8234" y="16120"/>
                  </a:cubicBezTo>
                  <a:cubicBezTo>
                    <a:pt x="10958" y="17134"/>
                    <a:pt x="13681" y="18179"/>
                    <a:pt x="16437" y="19161"/>
                  </a:cubicBezTo>
                  <a:cubicBezTo>
                    <a:pt x="17640" y="19604"/>
                    <a:pt x="20585" y="19921"/>
                    <a:pt x="21345" y="21092"/>
                  </a:cubicBezTo>
                  <a:cubicBezTo>
                    <a:pt x="28851" y="18464"/>
                    <a:pt x="35976" y="14505"/>
                    <a:pt x="43134" y="11053"/>
                  </a:cubicBezTo>
                  <a:lnTo>
                    <a:pt x="64764" y="603"/>
                  </a:lnTo>
                  <a:cubicBezTo>
                    <a:pt x="64605" y="508"/>
                    <a:pt x="64447" y="476"/>
                    <a:pt x="64257" y="476"/>
                  </a:cubicBezTo>
                  <a:cubicBezTo>
                    <a:pt x="63845" y="318"/>
                    <a:pt x="63497" y="159"/>
                    <a:pt x="63149" y="1"/>
                  </a:cubicBezTo>
                  <a:close/>
                </a:path>
              </a:pathLst>
            </a:custGeom>
            <a:solidFill>
              <a:srgbClr val="5BC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28"/>
            <p:cNvSpPr/>
            <p:nvPr/>
          </p:nvSpPr>
          <p:spPr>
            <a:xfrm>
              <a:off x="1841789" y="4395458"/>
              <a:ext cx="1364307" cy="952660"/>
            </a:xfrm>
            <a:custGeom>
              <a:avLst/>
              <a:gdLst/>
              <a:ahLst/>
              <a:cxnLst/>
              <a:rect l="l" t="t" r="r" b="b"/>
              <a:pathLst>
                <a:path w="42406" h="29611" extrusionOk="0">
                  <a:moveTo>
                    <a:pt x="38150" y="10504"/>
                  </a:moveTo>
                  <a:cubicBezTo>
                    <a:pt x="38293" y="10504"/>
                    <a:pt x="38426" y="10718"/>
                    <a:pt x="38257" y="10831"/>
                  </a:cubicBezTo>
                  <a:cubicBezTo>
                    <a:pt x="33538" y="13333"/>
                    <a:pt x="28661" y="15550"/>
                    <a:pt x="23752" y="17513"/>
                  </a:cubicBezTo>
                  <a:cubicBezTo>
                    <a:pt x="23732" y="17523"/>
                    <a:pt x="23714" y="17528"/>
                    <a:pt x="23698" y="17528"/>
                  </a:cubicBezTo>
                  <a:cubicBezTo>
                    <a:pt x="23619" y="17528"/>
                    <a:pt x="23609" y="17408"/>
                    <a:pt x="23689" y="17355"/>
                  </a:cubicBezTo>
                  <a:cubicBezTo>
                    <a:pt x="28597" y="15265"/>
                    <a:pt x="33380" y="12984"/>
                    <a:pt x="38098" y="10514"/>
                  </a:cubicBezTo>
                  <a:cubicBezTo>
                    <a:pt x="38115" y="10507"/>
                    <a:pt x="38133" y="10504"/>
                    <a:pt x="38150" y="10504"/>
                  </a:cubicBezTo>
                  <a:close/>
                  <a:moveTo>
                    <a:pt x="32502" y="3779"/>
                  </a:moveTo>
                  <a:cubicBezTo>
                    <a:pt x="32629" y="3779"/>
                    <a:pt x="32722" y="3969"/>
                    <a:pt x="32588" y="4022"/>
                  </a:cubicBezTo>
                  <a:cubicBezTo>
                    <a:pt x="22517" y="9121"/>
                    <a:pt x="12320" y="13808"/>
                    <a:pt x="2154" y="18558"/>
                  </a:cubicBezTo>
                  <a:cubicBezTo>
                    <a:pt x="2143" y="18562"/>
                    <a:pt x="2133" y="18563"/>
                    <a:pt x="2124" y="18563"/>
                  </a:cubicBezTo>
                  <a:cubicBezTo>
                    <a:pt x="2046" y="18563"/>
                    <a:pt x="2002" y="18460"/>
                    <a:pt x="2059" y="18431"/>
                  </a:cubicBezTo>
                  <a:cubicBezTo>
                    <a:pt x="12161" y="13523"/>
                    <a:pt x="22200" y="8424"/>
                    <a:pt x="32429" y="3800"/>
                  </a:cubicBezTo>
                  <a:cubicBezTo>
                    <a:pt x="32454" y="3786"/>
                    <a:pt x="32478" y="3779"/>
                    <a:pt x="32502" y="3779"/>
                  </a:cubicBezTo>
                  <a:close/>
                  <a:moveTo>
                    <a:pt x="28993" y="11485"/>
                  </a:moveTo>
                  <a:cubicBezTo>
                    <a:pt x="29106" y="11485"/>
                    <a:pt x="29212" y="11666"/>
                    <a:pt x="29073" y="11749"/>
                  </a:cubicBezTo>
                  <a:cubicBezTo>
                    <a:pt x="24417" y="13934"/>
                    <a:pt x="19793" y="16183"/>
                    <a:pt x="15296" y="18685"/>
                  </a:cubicBezTo>
                  <a:cubicBezTo>
                    <a:pt x="15288" y="18688"/>
                    <a:pt x="15280" y="18689"/>
                    <a:pt x="15272" y="18689"/>
                  </a:cubicBezTo>
                  <a:cubicBezTo>
                    <a:pt x="15191" y="18689"/>
                    <a:pt x="15144" y="18555"/>
                    <a:pt x="15201" y="18526"/>
                  </a:cubicBezTo>
                  <a:cubicBezTo>
                    <a:pt x="19730" y="16025"/>
                    <a:pt x="24259" y="13649"/>
                    <a:pt x="28946" y="11496"/>
                  </a:cubicBezTo>
                  <a:cubicBezTo>
                    <a:pt x="28961" y="11488"/>
                    <a:pt x="28977" y="11485"/>
                    <a:pt x="28993" y="11485"/>
                  </a:cubicBezTo>
                  <a:close/>
                  <a:moveTo>
                    <a:pt x="37932" y="4829"/>
                  </a:moveTo>
                  <a:cubicBezTo>
                    <a:pt x="38137" y="4829"/>
                    <a:pt x="38258" y="5106"/>
                    <a:pt x="38035" y="5162"/>
                  </a:cubicBezTo>
                  <a:cubicBezTo>
                    <a:pt x="26127" y="10388"/>
                    <a:pt x="14568" y="16310"/>
                    <a:pt x="2977" y="22263"/>
                  </a:cubicBezTo>
                  <a:cubicBezTo>
                    <a:pt x="2970" y="22279"/>
                    <a:pt x="2958" y="22285"/>
                    <a:pt x="2947" y="22285"/>
                  </a:cubicBezTo>
                  <a:cubicBezTo>
                    <a:pt x="2911" y="22285"/>
                    <a:pt x="2873" y="22224"/>
                    <a:pt x="2946" y="22200"/>
                  </a:cubicBezTo>
                  <a:cubicBezTo>
                    <a:pt x="14188" y="15708"/>
                    <a:pt x="26001" y="10134"/>
                    <a:pt x="37845" y="4846"/>
                  </a:cubicBezTo>
                  <a:cubicBezTo>
                    <a:pt x="37875" y="4834"/>
                    <a:pt x="37904" y="4829"/>
                    <a:pt x="37932" y="4829"/>
                  </a:cubicBezTo>
                  <a:close/>
                  <a:moveTo>
                    <a:pt x="41395" y="6896"/>
                  </a:moveTo>
                  <a:cubicBezTo>
                    <a:pt x="41612" y="6896"/>
                    <a:pt x="41749" y="7169"/>
                    <a:pt x="41518" y="7284"/>
                  </a:cubicBezTo>
                  <a:cubicBezTo>
                    <a:pt x="29263" y="13713"/>
                    <a:pt x="16722" y="19857"/>
                    <a:pt x="4244" y="25905"/>
                  </a:cubicBezTo>
                  <a:cubicBezTo>
                    <a:pt x="4226" y="25924"/>
                    <a:pt x="4207" y="25931"/>
                    <a:pt x="4190" y="25931"/>
                  </a:cubicBezTo>
                  <a:cubicBezTo>
                    <a:pt x="4119" y="25931"/>
                    <a:pt x="4072" y="25798"/>
                    <a:pt x="4149" y="25747"/>
                  </a:cubicBezTo>
                  <a:cubicBezTo>
                    <a:pt x="16437" y="19350"/>
                    <a:pt x="28819" y="12921"/>
                    <a:pt x="41328" y="6904"/>
                  </a:cubicBezTo>
                  <a:cubicBezTo>
                    <a:pt x="41351" y="6898"/>
                    <a:pt x="41373" y="6896"/>
                    <a:pt x="41395" y="6896"/>
                  </a:cubicBezTo>
                  <a:close/>
                  <a:moveTo>
                    <a:pt x="38510" y="0"/>
                  </a:moveTo>
                  <a:cubicBezTo>
                    <a:pt x="26159" y="4434"/>
                    <a:pt x="14378" y="10198"/>
                    <a:pt x="2597" y="16088"/>
                  </a:cubicBezTo>
                  <a:cubicBezTo>
                    <a:pt x="1964" y="16405"/>
                    <a:pt x="1045" y="17101"/>
                    <a:pt x="254" y="17323"/>
                  </a:cubicBezTo>
                  <a:cubicBezTo>
                    <a:pt x="0" y="19097"/>
                    <a:pt x="919" y="21440"/>
                    <a:pt x="1077" y="23213"/>
                  </a:cubicBezTo>
                  <a:cubicBezTo>
                    <a:pt x="1267" y="25367"/>
                    <a:pt x="1235" y="27457"/>
                    <a:pt x="982" y="29611"/>
                  </a:cubicBezTo>
                  <a:cubicBezTo>
                    <a:pt x="7949" y="26475"/>
                    <a:pt x="15043" y="23688"/>
                    <a:pt x="22010" y="20585"/>
                  </a:cubicBezTo>
                  <a:cubicBezTo>
                    <a:pt x="25589" y="19001"/>
                    <a:pt x="29104" y="17355"/>
                    <a:pt x="32588" y="15676"/>
                  </a:cubicBezTo>
                  <a:cubicBezTo>
                    <a:pt x="33411" y="15296"/>
                    <a:pt x="40220" y="12193"/>
                    <a:pt x="42247" y="11148"/>
                  </a:cubicBezTo>
                  <a:cubicBezTo>
                    <a:pt x="42215" y="11116"/>
                    <a:pt x="42152" y="11084"/>
                    <a:pt x="42152" y="10989"/>
                  </a:cubicBezTo>
                  <a:cubicBezTo>
                    <a:pt x="42152" y="10958"/>
                    <a:pt x="42120" y="10926"/>
                    <a:pt x="42120" y="10894"/>
                  </a:cubicBezTo>
                  <a:cubicBezTo>
                    <a:pt x="42088" y="10736"/>
                    <a:pt x="42152" y="10578"/>
                    <a:pt x="42279" y="10483"/>
                  </a:cubicBezTo>
                  <a:lnTo>
                    <a:pt x="42310" y="10483"/>
                  </a:lnTo>
                  <a:cubicBezTo>
                    <a:pt x="42405" y="6492"/>
                    <a:pt x="40980" y="3135"/>
                    <a:pt x="38510" y="0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28"/>
            <p:cNvSpPr/>
            <p:nvPr/>
          </p:nvSpPr>
          <p:spPr>
            <a:xfrm>
              <a:off x="1973598" y="4617028"/>
              <a:ext cx="1211166" cy="614044"/>
            </a:xfrm>
            <a:custGeom>
              <a:avLst/>
              <a:gdLst/>
              <a:ahLst/>
              <a:cxnLst/>
              <a:rect l="l" t="t" r="r" b="b"/>
              <a:pathLst>
                <a:path w="37646" h="19086" extrusionOk="0">
                  <a:moveTo>
                    <a:pt x="37318" y="1"/>
                  </a:moveTo>
                  <a:cubicBezTo>
                    <a:pt x="37290" y="1"/>
                    <a:pt x="37261" y="6"/>
                    <a:pt x="37231" y="17"/>
                  </a:cubicBezTo>
                  <a:cubicBezTo>
                    <a:pt x="24722" y="6034"/>
                    <a:pt x="12340" y="12463"/>
                    <a:pt x="115" y="18923"/>
                  </a:cubicBezTo>
                  <a:cubicBezTo>
                    <a:pt x="0" y="18952"/>
                    <a:pt x="42" y="19086"/>
                    <a:pt x="146" y="19086"/>
                  </a:cubicBezTo>
                  <a:cubicBezTo>
                    <a:pt x="156" y="19086"/>
                    <a:pt x="167" y="19085"/>
                    <a:pt x="179" y="19082"/>
                  </a:cubicBezTo>
                  <a:cubicBezTo>
                    <a:pt x="12656" y="13001"/>
                    <a:pt x="25166" y="6889"/>
                    <a:pt x="37421" y="397"/>
                  </a:cubicBezTo>
                  <a:cubicBezTo>
                    <a:pt x="37645" y="285"/>
                    <a:pt x="37523" y="1"/>
                    <a:pt x="37318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28"/>
            <p:cNvSpPr/>
            <p:nvPr/>
          </p:nvSpPr>
          <p:spPr>
            <a:xfrm>
              <a:off x="2599991" y="4734167"/>
              <a:ext cx="477955" cy="226913"/>
            </a:xfrm>
            <a:custGeom>
              <a:avLst/>
              <a:gdLst/>
              <a:ahLst/>
              <a:cxnLst/>
              <a:rect l="l" t="t" r="r" b="b"/>
              <a:pathLst>
                <a:path w="14856" h="7053" extrusionOk="0">
                  <a:moveTo>
                    <a:pt x="14602" y="0"/>
                  </a:moveTo>
                  <a:cubicBezTo>
                    <a:pt x="14579" y="0"/>
                    <a:pt x="14556" y="6"/>
                    <a:pt x="14531" y="18"/>
                  </a:cubicBezTo>
                  <a:cubicBezTo>
                    <a:pt x="9813" y="2488"/>
                    <a:pt x="5030" y="4768"/>
                    <a:pt x="58" y="6890"/>
                  </a:cubicBezTo>
                  <a:cubicBezTo>
                    <a:pt x="1" y="6919"/>
                    <a:pt x="48" y="7053"/>
                    <a:pt x="129" y="7053"/>
                  </a:cubicBezTo>
                  <a:cubicBezTo>
                    <a:pt x="137" y="7053"/>
                    <a:pt x="145" y="7051"/>
                    <a:pt x="153" y="7048"/>
                  </a:cubicBezTo>
                  <a:cubicBezTo>
                    <a:pt x="5094" y="5053"/>
                    <a:pt x="9971" y="2805"/>
                    <a:pt x="14690" y="335"/>
                  </a:cubicBezTo>
                  <a:cubicBezTo>
                    <a:pt x="14855" y="252"/>
                    <a:pt x="14756" y="0"/>
                    <a:pt x="14602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28"/>
            <p:cNvSpPr/>
            <p:nvPr/>
          </p:nvSpPr>
          <p:spPr>
            <a:xfrm>
              <a:off x="1934927" y="4550045"/>
              <a:ext cx="1137040" cy="560895"/>
            </a:xfrm>
            <a:custGeom>
              <a:avLst/>
              <a:gdLst/>
              <a:ahLst/>
              <a:cxnLst/>
              <a:rect l="l" t="t" r="r" b="b"/>
              <a:pathLst>
                <a:path w="35342" h="17434" extrusionOk="0">
                  <a:moveTo>
                    <a:pt x="35016" y="1"/>
                  </a:moveTo>
                  <a:cubicBezTo>
                    <a:pt x="34995" y="1"/>
                    <a:pt x="34973" y="3"/>
                    <a:pt x="34950" y="9"/>
                  </a:cubicBezTo>
                  <a:cubicBezTo>
                    <a:pt x="23106" y="5266"/>
                    <a:pt x="11293" y="10871"/>
                    <a:pt x="82" y="17363"/>
                  </a:cubicBezTo>
                  <a:cubicBezTo>
                    <a:pt x="1" y="17363"/>
                    <a:pt x="36" y="17433"/>
                    <a:pt x="87" y="17433"/>
                  </a:cubicBezTo>
                  <a:cubicBezTo>
                    <a:pt x="96" y="17433"/>
                    <a:pt x="105" y="17431"/>
                    <a:pt x="114" y="17427"/>
                  </a:cubicBezTo>
                  <a:cubicBezTo>
                    <a:pt x="11673" y="11505"/>
                    <a:pt x="23232" y="5551"/>
                    <a:pt x="35140" y="326"/>
                  </a:cubicBezTo>
                  <a:cubicBezTo>
                    <a:pt x="35342" y="268"/>
                    <a:pt x="35229" y="1"/>
                    <a:pt x="35016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28"/>
            <p:cNvSpPr/>
            <p:nvPr/>
          </p:nvSpPr>
          <p:spPr>
            <a:xfrm>
              <a:off x="1906262" y="4517037"/>
              <a:ext cx="988275" cy="476732"/>
            </a:xfrm>
            <a:custGeom>
              <a:avLst/>
              <a:gdLst/>
              <a:ahLst/>
              <a:cxnLst/>
              <a:rect l="l" t="t" r="r" b="b"/>
              <a:pathLst>
                <a:path w="30718" h="14818" extrusionOk="0">
                  <a:moveTo>
                    <a:pt x="30498" y="0"/>
                  </a:moveTo>
                  <a:cubicBezTo>
                    <a:pt x="30474" y="0"/>
                    <a:pt x="30450" y="7"/>
                    <a:pt x="30425" y="21"/>
                  </a:cubicBezTo>
                  <a:cubicBezTo>
                    <a:pt x="20196" y="4645"/>
                    <a:pt x="10157" y="9744"/>
                    <a:pt x="55" y="14684"/>
                  </a:cubicBezTo>
                  <a:cubicBezTo>
                    <a:pt x="0" y="14739"/>
                    <a:pt x="40" y="14817"/>
                    <a:pt x="113" y="14817"/>
                  </a:cubicBezTo>
                  <a:cubicBezTo>
                    <a:pt x="124" y="14817"/>
                    <a:pt x="137" y="14815"/>
                    <a:pt x="150" y="14811"/>
                  </a:cubicBezTo>
                  <a:cubicBezTo>
                    <a:pt x="10316" y="10029"/>
                    <a:pt x="20513" y="5342"/>
                    <a:pt x="30584" y="243"/>
                  </a:cubicBezTo>
                  <a:cubicBezTo>
                    <a:pt x="30718" y="190"/>
                    <a:pt x="30625" y="0"/>
                    <a:pt x="30498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28"/>
            <p:cNvSpPr/>
            <p:nvPr/>
          </p:nvSpPr>
          <p:spPr>
            <a:xfrm>
              <a:off x="856547" y="4377216"/>
              <a:ext cx="2175311" cy="610216"/>
            </a:xfrm>
            <a:custGeom>
              <a:avLst/>
              <a:gdLst/>
              <a:ahLst/>
              <a:cxnLst/>
              <a:rect l="l" t="t" r="r" b="b"/>
              <a:pathLst>
                <a:path w="67614" h="18967" extrusionOk="0">
                  <a:moveTo>
                    <a:pt x="61237" y="1"/>
                  </a:moveTo>
                  <a:cubicBezTo>
                    <a:pt x="51946" y="1"/>
                    <a:pt x="42658" y="1191"/>
                    <a:pt x="33665" y="3639"/>
                  </a:cubicBezTo>
                  <a:cubicBezTo>
                    <a:pt x="21751" y="6914"/>
                    <a:pt x="11158" y="12676"/>
                    <a:pt x="494" y="18658"/>
                  </a:cubicBezTo>
                  <a:lnTo>
                    <a:pt x="494" y="18658"/>
                  </a:lnTo>
                  <a:cubicBezTo>
                    <a:pt x="5300" y="16028"/>
                    <a:pt x="10618" y="14530"/>
                    <a:pt x="16088" y="14343"/>
                  </a:cubicBezTo>
                  <a:cubicBezTo>
                    <a:pt x="16460" y="14330"/>
                    <a:pt x="16833" y="14324"/>
                    <a:pt x="17207" y="14324"/>
                  </a:cubicBezTo>
                  <a:cubicBezTo>
                    <a:pt x="19539" y="14324"/>
                    <a:pt x="21898" y="14576"/>
                    <a:pt x="24164" y="15040"/>
                  </a:cubicBezTo>
                  <a:cubicBezTo>
                    <a:pt x="25589" y="15357"/>
                    <a:pt x="27014" y="15768"/>
                    <a:pt x="28407" y="16243"/>
                  </a:cubicBezTo>
                  <a:cubicBezTo>
                    <a:pt x="29281" y="16534"/>
                    <a:pt x="29865" y="16726"/>
                    <a:pt x="30452" y="16726"/>
                  </a:cubicBezTo>
                  <a:cubicBezTo>
                    <a:pt x="31013" y="16726"/>
                    <a:pt x="31577" y="16550"/>
                    <a:pt x="32398" y="16117"/>
                  </a:cubicBezTo>
                  <a:cubicBezTo>
                    <a:pt x="43925" y="10321"/>
                    <a:pt x="55485" y="4621"/>
                    <a:pt x="67614" y="187"/>
                  </a:cubicBezTo>
                  <a:cubicBezTo>
                    <a:pt x="65490" y="63"/>
                    <a:pt x="63363" y="1"/>
                    <a:pt x="61237" y="1"/>
                  </a:cubicBezTo>
                  <a:close/>
                  <a:moveTo>
                    <a:pt x="494" y="18658"/>
                  </a:moveTo>
                  <a:cubicBezTo>
                    <a:pt x="403" y="18708"/>
                    <a:pt x="313" y="18758"/>
                    <a:pt x="222" y="18808"/>
                  </a:cubicBezTo>
                  <a:cubicBezTo>
                    <a:pt x="212" y="18813"/>
                    <a:pt x="203" y="18820"/>
                    <a:pt x="193" y="18827"/>
                  </a:cubicBezTo>
                  <a:lnTo>
                    <a:pt x="193" y="18827"/>
                  </a:lnTo>
                  <a:cubicBezTo>
                    <a:pt x="294" y="18771"/>
                    <a:pt x="394" y="18714"/>
                    <a:pt x="494" y="18658"/>
                  </a:cubicBezTo>
                  <a:close/>
                  <a:moveTo>
                    <a:pt x="193" y="18827"/>
                  </a:moveTo>
                  <a:cubicBezTo>
                    <a:pt x="129" y="18863"/>
                    <a:pt x="65" y="18899"/>
                    <a:pt x="0" y="18935"/>
                  </a:cubicBezTo>
                  <a:cubicBezTo>
                    <a:pt x="32" y="18935"/>
                    <a:pt x="32" y="18967"/>
                    <a:pt x="64" y="18967"/>
                  </a:cubicBezTo>
                  <a:cubicBezTo>
                    <a:pt x="91" y="18940"/>
                    <a:pt x="140" y="18868"/>
                    <a:pt x="193" y="18827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28"/>
            <p:cNvSpPr/>
            <p:nvPr/>
          </p:nvSpPr>
          <p:spPr>
            <a:xfrm>
              <a:off x="2327525" y="4764924"/>
              <a:ext cx="454083" cy="230194"/>
            </a:xfrm>
            <a:custGeom>
              <a:avLst/>
              <a:gdLst/>
              <a:ahLst/>
              <a:cxnLst/>
              <a:rect l="l" t="t" r="r" b="b"/>
              <a:pathLst>
                <a:path w="14114" h="7155" extrusionOk="0">
                  <a:moveTo>
                    <a:pt x="13904" y="1"/>
                  </a:moveTo>
                  <a:cubicBezTo>
                    <a:pt x="13886" y="1"/>
                    <a:pt x="13867" y="4"/>
                    <a:pt x="13848" y="12"/>
                  </a:cubicBezTo>
                  <a:cubicBezTo>
                    <a:pt x="9129" y="2134"/>
                    <a:pt x="4569" y="4541"/>
                    <a:pt x="103" y="6979"/>
                  </a:cubicBezTo>
                  <a:cubicBezTo>
                    <a:pt x="0" y="7056"/>
                    <a:pt x="65" y="7155"/>
                    <a:pt x="144" y="7155"/>
                  </a:cubicBezTo>
                  <a:cubicBezTo>
                    <a:pt x="162" y="7155"/>
                    <a:pt x="181" y="7149"/>
                    <a:pt x="198" y="7137"/>
                  </a:cubicBezTo>
                  <a:cubicBezTo>
                    <a:pt x="4695" y="4699"/>
                    <a:pt x="9319" y="2450"/>
                    <a:pt x="13975" y="265"/>
                  </a:cubicBezTo>
                  <a:cubicBezTo>
                    <a:pt x="14114" y="182"/>
                    <a:pt x="14033" y="1"/>
                    <a:pt x="13904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28"/>
            <p:cNvSpPr/>
            <p:nvPr/>
          </p:nvSpPr>
          <p:spPr>
            <a:xfrm>
              <a:off x="839206" y="4033746"/>
              <a:ext cx="1697485" cy="945550"/>
            </a:xfrm>
            <a:custGeom>
              <a:avLst/>
              <a:gdLst/>
              <a:ahLst/>
              <a:cxnLst/>
              <a:rect l="l" t="t" r="r" b="b"/>
              <a:pathLst>
                <a:path w="52762" h="29390" extrusionOk="0">
                  <a:moveTo>
                    <a:pt x="52762" y="1"/>
                  </a:moveTo>
                  <a:lnTo>
                    <a:pt x="52762" y="1"/>
                  </a:lnTo>
                  <a:cubicBezTo>
                    <a:pt x="48233" y="1204"/>
                    <a:pt x="43768" y="2408"/>
                    <a:pt x="39239" y="3579"/>
                  </a:cubicBezTo>
                  <a:cubicBezTo>
                    <a:pt x="34140" y="4941"/>
                    <a:pt x="28820" y="6018"/>
                    <a:pt x="23848" y="7696"/>
                  </a:cubicBezTo>
                  <a:cubicBezTo>
                    <a:pt x="20998" y="8710"/>
                    <a:pt x="19129" y="10990"/>
                    <a:pt x="17071" y="13048"/>
                  </a:cubicBezTo>
                  <a:cubicBezTo>
                    <a:pt x="15202" y="14917"/>
                    <a:pt x="13365" y="16785"/>
                    <a:pt x="11465" y="18590"/>
                  </a:cubicBezTo>
                  <a:cubicBezTo>
                    <a:pt x="7728" y="22232"/>
                    <a:pt x="3896" y="25811"/>
                    <a:pt x="1" y="29326"/>
                  </a:cubicBezTo>
                  <a:cubicBezTo>
                    <a:pt x="64" y="29358"/>
                    <a:pt x="96" y="29358"/>
                    <a:pt x="128" y="29389"/>
                  </a:cubicBezTo>
                  <a:cubicBezTo>
                    <a:pt x="128" y="29326"/>
                    <a:pt x="191" y="29231"/>
                    <a:pt x="254" y="29199"/>
                  </a:cubicBezTo>
                  <a:cubicBezTo>
                    <a:pt x="10737" y="22549"/>
                    <a:pt x="21789" y="16944"/>
                    <a:pt x="33824" y="13618"/>
                  </a:cubicBezTo>
                  <a:cubicBezTo>
                    <a:pt x="33665" y="13492"/>
                    <a:pt x="33570" y="13238"/>
                    <a:pt x="33792" y="13080"/>
                  </a:cubicBezTo>
                  <a:cubicBezTo>
                    <a:pt x="39651" y="8076"/>
                    <a:pt x="45984" y="3706"/>
                    <a:pt x="52762" y="1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28"/>
            <p:cNvSpPr/>
            <p:nvPr/>
          </p:nvSpPr>
          <p:spPr>
            <a:xfrm>
              <a:off x="823924" y="3749504"/>
              <a:ext cx="1514102" cy="1221654"/>
            </a:xfrm>
            <a:custGeom>
              <a:avLst/>
              <a:gdLst/>
              <a:ahLst/>
              <a:cxnLst/>
              <a:rect l="l" t="t" r="r" b="b"/>
              <a:pathLst>
                <a:path w="47062" h="37972" extrusionOk="0">
                  <a:moveTo>
                    <a:pt x="47061" y="0"/>
                  </a:moveTo>
                  <a:lnTo>
                    <a:pt x="47061" y="0"/>
                  </a:lnTo>
                  <a:cubicBezTo>
                    <a:pt x="37022" y="4307"/>
                    <a:pt x="26983" y="8614"/>
                    <a:pt x="16976" y="12953"/>
                  </a:cubicBezTo>
                  <a:cubicBezTo>
                    <a:pt x="15740" y="13459"/>
                    <a:pt x="14410" y="13903"/>
                    <a:pt x="13397" y="14631"/>
                  </a:cubicBezTo>
                  <a:cubicBezTo>
                    <a:pt x="12162" y="15550"/>
                    <a:pt x="11560" y="16816"/>
                    <a:pt x="10990" y="18178"/>
                  </a:cubicBezTo>
                  <a:cubicBezTo>
                    <a:pt x="9977" y="20458"/>
                    <a:pt x="8963" y="22738"/>
                    <a:pt x="7855" y="24924"/>
                  </a:cubicBezTo>
                  <a:cubicBezTo>
                    <a:pt x="5543" y="29484"/>
                    <a:pt x="2946" y="33791"/>
                    <a:pt x="1" y="37971"/>
                  </a:cubicBezTo>
                  <a:lnTo>
                    <a:pt x="64" y="37971"/>
                  </a:lnTo>
                  <a:cubicBezTo>
                    <a:pt x="4213" y="33949"/>
                    <a:pt x="8362" y="29991"/>
                    <a:pt x="12479" y="25937"/>
                  </a:cubicBezTo>
                  <a:cubicBezTo>
                    <a:pt x="14505" y="23973"/>
                    <a:pt x="16437" y="22010"/>
                    <a:pt x="18432" y="20015"/>
                  </a:cubicBezTo>
                  <a:cubicBezTo>
                    <a:pt x="19921" y="18558"/>
                    <a:pt x="21346" y="16975"/>
                    <a:pt x="23341" y="16151"/>
                  </a:cubicBezTo>
                  <a:cubicBezTo>
                    <a:pt x="25685" y="15169"/>
                    <a:pt x="28376" y="14726"/>
                    <a:pt x="30815" y="14061"/>
                  </a:cubicBezTo>
                  <a:lnTo>
                    <a:pt x="39144" y="11844"/>
                  </a:lnTo>
                  <a:cubicBezTo>
                    <a:pt x="40221" y="11528"/>
                    <a:pt x="41392" y="11243"/>
                    <a:pt x="42501" y="10926"/>
                  </a:cubicBezTo>
                  <a:cubicBezTo>
                    <a:pt x="42406" y="10831"/>
                    <a:pt x="42374" y="10768"/>
                    <a:pt x="42406" y="10641"/>
                  </a:cubicBezTo>
                  <a:cubicBezTo>
                    <a:pt x="43324" y="6809"/>
                    <a:pt x="44876" y="3294"/>
                    <a:pt x="47061" y="0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28"/>
            <p:cNvSpPr/>
            <p:nvPr/>
          </p:nvSpPr>
          <p:spPr>
            <a:xfrm>
              <a:off x="821897" y="3745418"/>
              <a:ext cx="1519185" cy="1226737"/>
            </a:xfrm>
            <a:custGeom>
              <a:avLst/>
              <a:gdLst/>
              <a:ahLst/>
              <a:cxnLst/>
              <a:rect l="l" t="t" r="r" b="b"/>
              <a:pathLst>
                <a:path w="47220" h="38130" extrusionOk="0">
                  <a:moveTo>
                    <a:pt x="42514" y="10937"/>
                  </a:moveTo>
                  <a:cubicBezTo>
                    <a:pt x="42517" y="10945"/>
                    <a:pt x="42521" y="10952"/>
                    <a:pt x="42525" y="10960"/>
                  </a:cubicBezTo>
                  <a:lnTo>
                    <a:pt x="42525" y="10960"/>
                  </a:lnTo>
                  <a:cubicBezTo>
                    <a:pt x="42528" y="10959"/>
                    <a:pt x="42530" y="10958"/>
                    <a:pt x="42532" y="10958"/>
                  </a:cubicBezTo>
                  <a:cubicBezTo>
                    <a:pt x="42526" y="10951"/>
                    <a:pt x="42519" y="10944"/>
                    <a:pt x="42514" y="10937"/>
                  </a:cubicBezTo>
                  <a:close/>
                  <a:moveTo>
                    <a:pt x="47219" y="0"/>
                  </a:moveTo>
                  <a:lnTo>
                    <a:pt x="47061" y="95"/>
                  </a:lnTo>
                  <a:cubicBezTo>
                    <a:pt x="38827" y="3642"/>
                    <a:pt x="27933" y="8329"/>
                    <a:pt x="16975" y="13016"/>
                  </a:cubicBezTo>
                  <a:cubicBezTo>
                    <a:pt x="16690" y="13143"/>
                    <a:pt x="16373" y="13270"/>
                    <a:pt x="16120" y="13396"/>
                  </a:cubicBezTo>
                  <a:cubicBezTo>
                    <a:pt x="15170" y="13745"/>
                    <a:pt x="14220" y="14125"/>
                    <a:pt x="13365" y="14726"/>
                  </a:cubicBezTo>
                  <a:cubicBezTo>
                    <a:pt x="12098" y="15645"/>
                    <a:pt x="11528" y="17038"/>
                    <a:pt x="10958" y="18242"/>
                  </a:cubicBezTo>
                  <a:cubicBezTo>
                    <a:pt x="10103" y="20269"/>
                    <a:pt x="9026" y="22675"/>
                    <a:pt x="7823" y="25019"/>
                  </a:cubicBezTo>
                  <a:cubicBezTo>
                    <a:pt x="5606" y="29421"/>
                    <a:pt x="3009" y="33759"/>
                    <a:pt x="32" y="38003"/>
                  </a:cubicBezTo>
                  <a:lnTo>
                    <a:pt x="1" y="38035"/>
                  </a:lnTo>
                  <a:lnTo>
                    <a:pt x="32" y="38098"/>
                  </a:lnTo>
                  <a:cubicBezTo>
                    <a:pt x="32" y="38098"/>
                    <a:pt x="64" y="38130"/>
                    <a:pt x="127" y="38130"/>
                  </a:cubicBezTo>
                  <a:cubicBezTo>
                    <a:pt x="4941" y="33538"/>
                    <a:pt x="8900" y="29738"/>
                    <a:pt x="12510" y="26096"/>
                  </a:cubicBezTo>
                  <a:cubicBezTo>
                    <a:pt x="14410" y="24227"/>
                    <a:pt x="16342" y="22327"/>
                    <a:pt x="18432" y="20205"/>
                  </a:cubicBezTo>
                  <a:lnTo>
                    <a:pt x="18844" y="19793"/>
                  </a:lnTo>
                  <a:cubicBezTo>
                    <a:pt x="20174" y="18495"/>
                    <a:pt x="21567" y="17070"/>
                    <a:pt x="23341" y="16310"/>
                  </a:cubicBezTo>
                  <a:cubicBezTo>
                    <a:pt x="25019" y="15613"/>
                    <a:pt x="26888" y="15170"/>
                    <a:pt x="28661" y="14726"/>
                  </a:cubicBezTo>
                  <a:cubicBezTo>
                    <a:pt x="29358" y="14536"/>
                    <a:pt x="30118" y="14378"/>
                    <a:pt x="30846" y="14188"/>
                  </a:cubicBezTo>
                  <a:lnTo>
                    <a:pt x="39144" y="11971"/>
                  </a:lnTo>
                  <a:cubicBezTo>
                    <a:pt x="39745" y="11813"/>
                    <a:pt x="40284" y="11655"/>
                    <a:pt x="40885" y="11496"/>
                  </a:cubicBezTo>
                  <a:cubicBezTo>
                    <a:pt x="41392" y="11338"/>
                    <a:pt x="41962" y="11211"/>
                    <a:pt x="42500" y="11053"/>
                  </a:cubicBezTo>
                  <a:lnTo>
                    <a:pt x="42595" y="11053"/>
                  </a:lnTo>
                  <a:lnTo>
                    <a:pt x="42564" y="11021"/>
                  </a:lnTo>
                  <a:cubicBezTo>
                    <a:pt x="42549" y="10999"/>
                    <a:pt x="42536" y="10979"/>
                    <a:pt x="42525" y="10960"/>
                  </a:cubicBezTo>
                  <a:lnTo>
                    <a:pt x="42525" y="10960"/>
                  </a:lnTo>
                  <a:cubicBezTo>
                    <a:pt x="41958" y="11117"/>
                    <a:pt x="41453" y="11243"/>
                    <a:pt x="40949" y="11401"/>
                  </a:cubicBezTo>
                  <a:cubicBezTo>
                    <a:pt x="40347" y="11560"/>
                    <a:pt x="39777" y="11718"/>
                    <a:pt x="39207" y="11876"/>
                  </a:cubicBezTo>
                  <a:lnTo>
                    <a:pt x="30878" y="14093"/>
                  </a:lnTo>
                  <a:cubicBezTo>
                    <a:pt x="30181" y="14283"/>
                    <a:pt x="29421" y="14505"/>
                    <a:pt x="28693" y="14663"/>
                  </a:cubicBezTo>
                  <a:cubicBezTo>
                    <a:pt x="26919" y="15075"/>
                    <a:pt x="25051" y="15518"/>
                    <a:pt x="23404" y="16247"/>
                  </a:cubicBezTo>
                  <a:cubicBezTo>
                    <a:pt x="21567" y="17038"/>
                    <a:pt x="20205" y="18400"/>
                    <a:pt x="18844" y="19762"/>
                  </a:cubicBezTo>
                  <a:lnTo>
                    <a:pt x="18432" y="20173"/>
                  </a:lnTo>
                  <a:cubicBezTo>
                    <a:pt x="16310" y="22295"/>
                    <a:pt x="14410" y="24195"/>
                    <a:pt x="12510" y="26064"/>
                  </a:cubicBezTo>
                  <a:cubicBezTo>
                    <a:pt x="8900" y="29579"/>
                    <a:pt x="5036" y="33348"/>
                    <a:pt x="286" y="37845"/>
                  </a:cubicBezTo>
                  <a:cubicBezTo>
                    <a:pt x="3167" y="33696"/>
                    <a:pt x="5764" y="29421"/>
                    <a:pt x="7950" y="25082"/>
                  </a:cubicBezTo>
                  <a:cubicBezTo>
                    <a:pt x="9153" y="22739"/>
                    <a:pt x="10230" y="20300"/>
                    <a:pt x="11085" y="18305"/>
                  </a:cubicBezTo>
                  <a:cubicBezTo>
                    <a:pt x="11623" y="17038"/>
                    <a:pt x="12193" y="15708"/>
                    <a:pt x="13460" y="14821"/>
                  </a:cubicBezTo>
                  <a:cubicBezTo>
                    <a:pt x="14252" y="14220"/>
                    <a:pt x="15202" y="13871"/>
                    <a:pt x="16152" y="13460"/>
                  </a:cubicBezTo>
                  <a:cubicBezTo>
                    <a:pt x="16437" y="13333"/>
                    <a:pt x="16754" y="13238"/>
                    <a:pt x="17039" y="13111"/>
                  </a:cubicBezTo>
                  <a:cubicBezTo>
                    <a:pt x="27933" y="8393"/>
                    <a:pt x="38764" y="3769"/>
                    <a:pt x="47029" y="159"/>
                  </a:cubicBezTo>
                  <a:lnTo>
                    <a:pt x="47029" y="159"/>
                  </a:lnTo>
                  <a:cubicBezTo>
                    <a:pt x="44939" y="3421"/>
                    <a:pt x="43387" y="6936"/>
                    <a:pt x="42469" y="10704"/>
                  </a:cubicBezTo>
                  <a:cubicBezTo>
                    <a:pt x="42440" y="10790"/>
                    <a:pt x="42463" y="10875"/>
                    <a:pt x="42514" y="10937"/>
                  </a:cubicBezTo>
                  <a:lnTo>
                    <a:pt x="42514" y="10937"/>
                  </a:lnTo>
                  <a:cubicBezTo>
                    <a:pt x="42487" y="10882"/>
                    <a:pt x="42479" y="10832"/>
                    <a:pt x="42500" y="10768"/>
                  </a:cubicBezTo>
                  <a:cubicBezTo>
                    <a:pt x="43419" y="6968"/>
                    <a:pt x="45002" y="3357"/>
                    <a:pt x="47156" y="127"/>
                  </a:cubicBezTo>
                  <a:lnTo>
                    <a:pt x="47219" y="0"/>
                  </a:ln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28"/>
            <p:cNvSpPr/>
            <p:nvPr/>
          </p:nvSpPr>
          <p:spPr>
            <a:xfrm>
              <a:off x="818841" y="3590541"/>
              <a:ext cx="1349025" cy="1360221"/>
            </a:xfrm>
            <a:custGeom>
              <a:avLst/>
              <a:gdLst/>
              <a:ahLst/>
              <a:cxnLst/>
              <a:rect l="l" t="t" r="r" b="b"/>
              <a:pathLst>
                <a:path w="41931" h="42279" extrusionOk="0">
                  <a:moveTo>
                    <a:pt x="41930" y="1"/>
                  </a:moveTo>
                  <a:lnTo>
                    <a:pt x="41930" y="1"/>
                  </a:lnTo>
                  <a:cubicBezTo>
                    <a:pt x="30245" y="3674"/>
                    <a:pt x="18654" y="7760"/>
                    <a:pt x="7284" y="12352"/>
                  </a:cubicBezTo>
                  <a:cubicBezTo>
                    <a:pt x="5828" y="12890"/>
                    <a:pt x="4403" y="13492"/>
                    <a:pt x="2946" y="14093"/>
                  </a:cubicBezTo>
                  <a:cubicBezTo>
                    <a:pt x="1426" y="14727"/>
                    <a:pt x="634" y="14948"/>
                    <a:pt x="887" y="16659"/>
                  </a:cubicBezTo>
                  <a:cubicBezTo>
                    <a:pt x="1267" y="19730"/>
                    <a:pt x="1489" y="22866"/>
                    <a:pt x="1521" y="26001"/>
                  </a:cubicBezTo>
                  <a:cubicBezTo>
                    <a:pt x="1552" y="31448"/>
                    <a:pt x="1109" y="36927"/>
                    <a:pt x="1" y="42279"/>
                  </a:cubicBezTo>
                  <a:cubicBezTo>
                    <a:pt x="2946" y="37782"/>
                    <a:pt x="5669" y="33190"/>
                    <a:pt x="8013" y="28376"/>
                  </a:cubicBezTo>
                  <a:cubicBezTo>
                    <a:pt x="9913" y="24481"/>
                    <a:pt x="10736" y="19984"/>
                    <a:pt x="14980" y="18084"/>
                  </a:cubicBezTo>
                  <a:cubicBezTo>
                    <a:pt x="23499" y="14283"/>
                    <a:pt x="32050" y="10641"/>
                    <a:pt x="40632" y="7000"/>
                  </a:cubicBezTo>
                  <a:cubicBezTo>
                    <a:pt x="40600" y="6968"/>
                    <a:pt x="40600" y="6873"/>
                    <a:pt x="40600" y="6810"/>
                  </a:cubicBezTo>
                  <a:cubicBezTo>
                    <a:pt x="40822" y="4466"/>
                    <a:pt x="41297" y="2218"/>
                    <a:pt x="41930" y="1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28"/>
            <p:cNvSpPr/>
            <p:nvPr/>
          </p:nvSpPr>
          <p:spPr>
            <a:xfrm>
              <a:off x="815785" y="3588514"/>
              <a:ext cx="1355138" cy="1369390"/>
            </a:xfrm>
            <a:custGeom>
              <a:avLst/>
              <a:gdLst/>
              <a:ahLst/>
              <a:cxnLst/>
              <a:rect l="l" t="t" r="r" b="b"/>
              <a:pathLst>
                <a:path w="42121" h="42564" extrusionOk="0">
                  <a:moveTo>
                    <a:pt x="41994" y="127"/>
                  </a:moveTo>
                  <a:cubicBezTo>
                    <a:pt x="41329" y="2376"/>
                    <a:pt x="40885" y="4592"/>
                    <a:pt x="40664" y="6873"/>
                  </a:cubicBezTo>
                  <a:cubicBezTo>
                    <a:pt x="40664" y="6936"/>
                    <a:pt x="40664" y="6999"/>
                    <a:pt x="40695" y="7063"/>
                  </a:cubicBezTo>
                  <a:lnTo>
                    <a:pt x="37592" y="8361"/>
                  </a:lnTo>
                  <a:cubicBezTo>
                    <a:pt x="30181" y="11528"/>
                    <a:pt x="22549" y="14790"/>
                    <a:pt x="15075" y="18115"/>
                  </a:cubicBezTo>
                  <a:cubicBezTo>
                    <a:pt x="11781" y="19572"/>
                    <a:pt x="10578" y="22549"/>
                    <a:pt x="9248" y="25716"/>
                  </a:cubicBezTo>
                  <a:cubicBezTo>
                    <a:pt x="8868" y="26634"/>
                    <a:pt x="8488" y="27521"/>
                    <a:pt x="8076" y="28407"/>
                  </a:cubicBezTo>
                  <a:cubicBezTo>
                    <a:pt x="5891" y="32904"/>
                    <a:pt x="3231" y="37496"/>
                    <a:pt x="222" y="42088"/>
                  </a:cubicBezTo>
                  <a:cubicBezTo>
                    <a:pt x="1204" y="37021"/>
                    <a:pt x="1742" y="31638"/>
                    <a:pt x="1647" y="26064"/>
                  </a:cubicBezTo>
                  <a:cubicBezTo>
                    <a:pt x="1616" y="22929"/>
                    <a:pt x="1426" y="19762"/>
                    <a:pt x="1014" y="16690"/>
                  </a:cubicBezTo>
                  <a:cubicBezTo>
                    <a:pt x="824" y="15106"/>
                    <a:pt x="1457" y="14821"/>
                    <a:pt x="2851" y="14251"/>
                  </a:cubicBezTo>
                  <a:lnTo>
                    <a:pt x="3041" y="14188"/>
                  </a:lnTo>
                  <a:cubicBezTo>
                    <a:pt x="4434" y="13618"/>
                    <a:pt x="5891" y="13048"/>
                    <a:pt x="7379" y="12446"/>
                  </a:cubicBezTo>
                  <a:cubicBezTo>
                    <a:pt x="18717" y="7918"/>
                    <a:pt x="30340" y="3769"/>
                    <a:pt x="41994" y="127"/>
                  </a:cubicBezTo>
                  <a:close/>
                  <a:moveTo>
                    <a:pt x="42120" y="0"/>
                  </a:moveTo>
                  <a:lnTo>
                    <a:pt x="42025" y="64"/>
                  </a:lnTo>
                  <a:cubicBezTo>
                    <a:pt x="30371" y="3706"/>
                    <a:pt x="18717" y="7854"/>
                    <a:pt x="7348" y="12351"/>
                  </a:cubicBezTo>
                  <a:cubicBezTo>
                    <a:pt x="5859" y="12953"/>
                    <a:pt x="4403" y="13523"/>
                    <a:pt x="3009" y="14093"/>
                  </a:cubicBezTo>
                  <a:lnTo>
                    <a:pt x="2819" y="14188"/>
                  </a:lnTo>
                  <a:cubicBezTo>
                    <a:pt x="1362" y="14758"/>
                    <a:pt x="697" y="15043"/>
                    <a:pt x="919" y="16722"/>
                  </a:cubicBezTo>
                  <a:cubicBezTo>
                    <a:pt x="1299" y="19793"/>
                    <a:pt x="1489" y="22929"/>
                    <a:pt x="1521" y="26064"/>
                  </a:cubicBezTo>
                  <a:cubicBezTo>
                    <a:pt x="1584" y="31733"/>
                    <a:pt x="1109" y="37211"/>
                    <a:pt x="32" y="42342"/>
                  </a:cubicBezTo>
                  <a:lnTo>
                    <a:pt x="1" y="42563"/>
                  </a:lnTo>
                  <a:lnTo>
                    <a:pt x="159" y="42373"/>
                  </a:lnTo>
                  <a:cubicBezTo>
                    <a:pt x="3199" y="37686"/>
                    <a:pt x="5891" y="33031"/>
                    <a:pt x="8140" y="28439"/>
                  </a:cubicBezTo>
                  <a:cubicBezTo>
                    <a:pt x="8583" y="27552"/>
                    <a:pt x="8995" y="26666"/>
                    <a:pt x="9343" y="25747"/>
                  </a:cubicBezTo>
                  <a:cubicBezTo>
                    <a:pt x="10641" y="22612"/>
                    <a:pt x="11876" y="19635"/>
                    <a:pt x="15107" y="18178"/>
                  </a:cubicBezTo>
                  <a:cubicBezTo>
                    <a:pt x="22549" y="14853"/>
                    <a:pt x="30245" y="11623"/>
                    <a:pt x="37655" y="8456"/>
                  </a:cubicBezTo>
                  <a:lnTo>
                    <a:pt x="40822" y="7094"/>
                  </a:lnTo>
                  <a:lnTo>
                    <a:pt x="40759" y="7063"/>
                  </a:lnTo>
                  <a:cubicBezTo>
                    <a:pt x="40727" y="7031"/>
                    <a:pt x="40727" y="6968"/>
                    <a:pt x="40727" y="6904"/>
                  </a:cubicBezTo>
                  <a:cubicBezTo>
                    <a:pt x="40980" y="4592"/>
                    <a:pt x="41392" y="2376"/>
                    <a:pt x="42089" y="95"/>
                  </a:cubicBezTo>
                  <a:lnTo>
                    <a:pt x="42120" y="0"/>
                  </a:ln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28"/>
            <p:cNvSpPr/>
            <p:nvPr/>
          </p:nvSpPr>
          <p:spPr>
            <a:xfrm>
              <a:off x="-198991" y="4658305"/>
              <a:ext cx="2074451" cy="829407"/>
            </a:xfrm>
            <a:custGeom>
              <a:avLst/>
              <a:gdLst/>
              <a:ahLst/>
              <a:cxnLst/>
              <a:rect l="l" t="t" r="r" b="b"/>
              <a:pathLst>
                <a:path w="64479" h="25780" extrusionOk="0">
                  <a:moveTo>
                    <a:pt x="349" y="1"/>
                  </a:moveTo>
                  <a:cubicBezTo>
                    <a:pt x="254" y="444"/>
                    <a:pt x="127" y="919"/>
                    <a:pt x="0" y="1363"/>
                  </a:cubicBezTo>
                  <a:cubicBezTo>
                    <a:pt x="8646" y="4276"/>
                    <a:pt x="17133" y="7696"/>
                    <a:pt x="25779" y="10610"/>
                  </a:cubicBezTo>
                  <a:cubicBezTo>
                    <a:pt x="26064" y="10705"/>
                    <a:pt x="26127" y="11022"/>
                    <a:pt x="25937" y="11180"/>
                  </a:cubicBezTo>
                  <a:cubicBezTo>
                    <a:pt x="26982" y="12352"/>
                    <a:pt x="27901" y="13397"/>
                    <a:pt x="29452" y="13998"/>
                  </a:cubicBezTo>
                  <a:cubicBezTo>
                    <a:pt x="30245" y="14312"/>
                    <a:pt x="31080" y="14471"/>
                    <a:pt x="31914" y="14471"/>
                  </a:cubicBezTo>
                  <a:cubicBezTo>
                    <a:pt x="32846" y="14471"/>
                    <a:pt x="33777" y="14273"/>
                    <a:pt x="34646" y="13872"/>
                  </a:cubicBezTo>
                  <a:cubicBezTo>
                    <a:pt x="34701" y="13844"/>
                    <a:pt x="34756" y="13832"/>
                    <a:pt x="34807" y="13832"/>
                  </a:cubicBezTo>
                  <a:cubicBezTo>
                    <a:pt x="35050" y="13832"/>
                    <a:pt x="35226" y="14106"/>
                    <a:pt x="35121" y="14315"/>
                  </a:cubicBezTo>
                  <a:cubicBezTo>
                    <a:pt x="44939" y="18115"/>
                    <a:pt x="54534" y="22296"/>
                    <a:pt x="64478" y="25779"/>
                  </a:cubicBezTo>
                  <a:lnTo>
                    <a:pt x="64478" y="25779"/>
                  </a:lnTo>
                  <a:cubicBezTo>
                    <a:pt x="64257" y="25558"/>
                    <a:pt x="64162" y="25273"/>
                    <a:pt x="64067" y="24987"/>
                  </a:cubicBezTo>
                  <a:lnTo>
                    <a:pt x="64003" y="24987"/>
                  </a:lnTo>
                  <a:cubicBezTo>
                    <a:pt x="63940" y="24956"/>
                    <a:pt x="63877" y="24956"/>
                    <a:pt x="63845" y="24924"/>
                  </a:cubicBezTo>
                  <a:cubicBezTo>
                    <a:pt x="63718" y="24829"/>
                    <a:pt x="63623" y="24671"/>
                    <a:pt x="63687" y="24512"/>
                  </a:cubicBezTo>
                  <a:cubicBezTo>
                    <a:pt x="63687" y="24481"/>
                    <a:pt x="63718" y="24449"/>
                    <a:pt x="63718" y="24386"/>
                  </a:cubicBezTo>
                  <a:lnTo>
                    <a:pt x="63718" y="24354"/>
                  </a:lnTo>
                  <a:cubicBezTo>
                    <a:pt x="60900" y="23404"/>
                    <a:pt x="49816" y="19382"/>
                    <a:pt x="48676" y="18907"/>
                  </a:cubicBezTo>
                  <a:cubicBezTo>
                    <a:pt x="44084" y="17039"/>
                    <a:pt x="39460" y="15170"/>
                    <a:pt x="35058" y="12922"/>
                  </a:cubicBezTo>
                  <a:cubicBezTo>
                    <a:pt x="35058" y="13080"/>
                    <a:pt x="34963" y="13238"/>
                    <a:pt x="34773" y="13302"/>
                  </a:cubicBezTo>
                  <a:cubicBezTo>
                    <a:pt x="34118" y="13537"/>
                    <a:pt x="33426" y="13648"/>
                    <a:pt x="32731" y="13648"/>
                  </a:cubicBezTo>
                  <a:cubicBezTo>
                    <a:pt x="30336" y="13648"/>
                    <a:pt x="27904" y="12320"/>
                    <a:pt x="26824" y="10135"/>
                  </a:cubicBezTo>
                  <a:cubicBezTo>
                    <a:pt x="22105" y="8836"/>
                    <a:pt x="17545" y="7095"/>
                    <a:pt x="13016" y="5321"/>
                  </a:cubicBezTo>
                  <a:cubicBezTo>
                    <a:pt x="8804" y="3706"/>
                    <a:pt x="4307" y="2186"/>
                    <a:pt x="349" y="1"/>
                  </a:cubicBezTo>
                  <a:close/>
                </a:path>
              </a:pathLst>
            </a:custGeom>
            <a:solidFill>
              <a:srgbClr val="5BC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28"/>
            <p:cNvSpPr/>
            <p:nvPr/>
          </p:nvSpPr>
          <p:spPr>
            <a:xfrm>
              <a:off x="1077634" y="4864754"/>
              <a:ext cx="785588" cy="469107"/>
            </a:xfrm>
            <a:custGeom>
              <a:avLst/>
              <a:gdLst/>
              <a:ahLst/>
              <a:cxnLst/>
              <a:rect l="l" t="t" r="r" b="b"/>
              <a:pathLst>
                <a:path w="24418" h="14581" extrusionOk="0">
                  <a:moveTo>
                    <a:pt x="10346" y="0"/>
                  </a:moveTo>
                  <a:cubicBezTo>
                    <a:pt x="9526" y="0"/>
                    <a:pt x="8698" y="29"/>
                    <a:pt x="7886" y="76"/>
                  </a:cubicBezTo>
                  <a:lnTo>
                    <a:pt x="8013" y="1438"/>
                  </a:lnTo>
                  <a:cubicBezTo>
                    <a:pt x="11655" y="1659"/>
                    <a:pt x="15233" y="2451"/>
                    <a:pt x="18685" y="3686"/>
                  </a:cubicBezTo>
                  <a:cubicBezTo>
                    <a:pt x="18918" y="3802"/>
                    <a:pt x="18830" y="4105"/>
                    <a:pt x="18618" y="4105"/>
                  </a:cubicBezTo>
                  <a:cubicBezTo>
                    <a:pt x="18599" y="4105"/>
                    <a:pt x="18579" y="4103"/>
                    <a:pt x="18559" y="4098"/>
                  </a:cubicBezTo>
                  <a:lnTo>
                    <a:pt x="18305" y="4985"/>
                  </a:lnTo>
                  <a:cubicBezTo>
                    <a:pt x="19445" y="5301"/>
                    <a:pt x="20617" y="5681"/>
                    <a:pt x="21789" y="6061"/>
                  </a:cubicBezTo>
                  <a:cubicBezTo>
                    <a:pt x="22024" y="6150"/>
                    <a:pt x="21959" y="6511"/>
                    <a:pt x="21720" y="6511"/>
                  </a:cubicBezTo>
                  <a:cubicBezTo>
                    <a:pt x="21702" y="6511"/>
                    <a:pt x="21682" y="6509"/>
                    <a:pt x="21662" y="6505"/>
                  </a:cubicBezTo>
                  <a:cubicBezTo>
                    <a:pt x="15022" y="4281"/>
                    <a:pt x="8126" y="3170"/>
                    <a:pt x="1135" y="3170"/>
                  </a:cubicBezTo>
                  <a:cubicBezTo>
                    <a:pt x="757" y="3170"/>
                    <a:pt x="379" y="3173"/>
                    <a:pt x="1" y="3179"/>
                  </a:cubicBezTo>
                  <a:lnTo>
                    <a:pt x="1" y="4288"/>
                  </a:lnTo>
                  <a:cubicBezTo>
                    <a:pt x="5796" y="5080"/>
                    <a:pt x="11560" y="6378"/>
                    <a:pt x="17133" y="8120"/>
                  </a:cubicBezTo>
                  <a:cubicBezTo>
                    <a:pt x="17357" y="8204"/>
                    <a:pt x="17309" y="8484"/>
                    <a:pt x="17143" y="8484"/>
                  </a:cubicBezTo>
                  <a:cubicBezTo>
                    <a:pt x="17121" y="8484"/>
                    <a:pt x="17096" y="8479"/>
                    <a:pt x="17070" y="8468"/>
                  </a:cubicBezTo>
                  <a:cubicBezTo>
                    <a:pt x="14568" y="7771"/>
                    <a:pt x="12066" y="7138"/>
                    <a:pt x="9533" y="6536"/>
                  </a:cubicBezTo>
                  <a:lnTo>
                    <a:pt x="9311" y="7581"/>
                  </a:lnTo>
                  <a:cubicBezTo>
                    <a:pt x="13555" y="8595"/>
                    <a:pt x="17577" y="9988"/>
                    <a:pt x="21314" y="12078"/>
                  </a:cubicBezTo>
                  <a:cubicBezTo>
                    <a:pt x="21483" y="12191"/>
                    <a:pt x="21401" y="12405"/>
                    <a:pt x="21246" y="12405"/>
                  </a:cubicBezTo>
                  <a:cubicBezTo>
                    <a:pt x="21227" y="12405"/>
                    <a:pt x="21208" y="12402"/>
                    <a:pt x="21187" y="12395"/>
                  </a:cubicBezTo>
                  <a:lnTo>
                    <a:pt x="20839" y="13662"/>
                  </a:lnTo>
                  <a:cubicBezTo>
                    <a:pt x="21979" y="13979"/>
                    <a:pt x="23087" y="14295"/>
                    <a:pt x="24227" y="14580"/>
                  </a:cubicBezTo>
                  <a:cubicBezTo>
                    <a:pt x="24417" y="11952"/>
                    <a:pt x="24417" y="9387"/>
                    <a:pt x="24069" y="6821"/>
                  </a:cubicBezTo>
                  <a:cubicBezTo>
                    <a:pt x="23911" y="5586"/>
                    <a:pt x="23277" y="4098"/>
                    <a:pt x="23626" y="2736"/>
                  </a:cubicBezTo>
                  <a:lnTo>
                    <a:pt x="23626" y="2736"/>
                  </a:lnTo>
                  <a:cubicBezTo>
                    <a:pt x="23591" y="2740"/>
                    <a:pt x="23555" y="2742"/>
                    <a:pt x="23517" y="2742"/>
                  </a:cubicBezTo>
                  <a:cubicBezTo>
                    <a:pt x="22655" y="2742"/>
                    <a:pt x="20994" y="1742"/>
                    <a:pt x="20205" y="1469"/>
                  </a:cubicBezTo>
                  <a:cubicBezTo>
                    <a:pt x="17292" y="551"/>
                    <a:pt x="14283" y="76"/>
                    <a:pt x="11243" y="13"/>
                  </a:cubicBezTo>
                  <a:cubicBezTo>
                    <a:pt x="10946" y="4"/>
                    <a:pt x="10647" y="0"/>
                    <a:pt x="10346" y="0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28"/>
            <p:cNvSpPr/>
            <p:nvPr/>
          </p:nvSpPr>
          <p:spPr>
            <a:xfrm>
              <a:off x="1026706" y="4959694"/>
              <a:ext cx="759142" cy="117076"/>
            </a:xfrm>
            <a:custGeom>
              <a:avLst/>
              <a:gdLst/>
              <a:ahLst/>
              <a:cxnLst/>
              <a:rect l="l" t="t" r="r" b="b"/>
              <a:pathLst>
                <a:path w="23596" h="3639" extrusionOk="0">
                  <a:moveTo>
                    <a:pt x="3687" y="1"/>
                  </a:moveTo>
                  <a:cubicBezTo>
                    <a:pt x="2512" y="1"/>
                    <a:pt x="1335" y="34"/>
                    <a:pt x="158" y="102"/>
                  </a:cubicBezTo>
                  <a:lnTo>
                    <a:pt x="127" y="102"/>
                  </a:lnTo>
                  <a:cubicBezTo>
                    <a:pt x="0" y="133"/>
                    <a:pt x="0" y="355"/>
                    <a:pt x="158" y="355"/>
                  </a:cubicBezTo>
                  <a:cubicBezTo>
                    <a:pt x="633" y="292"/>
                    <a:pt x="1108" y="292"/>
                    <a:pt x="1584" y="292"/>
                  </a:cubicBezTo>
                  <a:cubicBezTo>
                    <a:pt x="1891" y="288"/>
                    <a:pt x="2199" y="286"/>
                    <a:pt x="2506" y="286"/>
                  </a:cubicBezTo>
                  <a:cubicBezTo>
                    <a:pt x="9596" y="286"/>
                    <a:pt x="16537" y="1340"/>
                    <a:pt x="23245" y="3617"/>
                  </a:cubicBezTo>
                  <a:cubicBezTo>
                    <a:pt x="23278" y="3632"/>
                    <a:pt x="23309" y="3638"/>
                    <a:pt x="23337" y="3638"/>
                  </a:cubicBezTo>
                  <a:cubicBezTo>
                    <a:pt x="23548" y="3638"/>
                    <a:pt x="23596" y="3261"/>
                    <a:pt x="23372" y="3205"/>
                  </a:cubicBezTo>
                  <a:cubicBezTo>
                    <a:pt x="22200" y="2794"/>
                    <a:pt x="21028" y="2445"/>
                    <a:pt x="19888" y="2160"/>
                  </a:cubicBezTo>
                  <a:cubicBezTo>
                    <a:pt x="14597" y="727"/>
                    <a:pt x="9155" y="1"/>
                    <a:pt x="3687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28"/>
            <p:cNvSpPr/>
            <p:nvPr/>
          </p:nvSpPr>
          <p:spPr>
            <a:xfrm>
              <a:off x="910757" y="5030087"/>
              <a:ext cx="858073" cy="233798"/>
            </a:xfrm>
            <a:custGeom>
              <a:avLst/>
              <a:gdLst/>
              <a:ahLst/>
              <a:cxnLst/>
              <a:rect l="l" t="t" r="r" b="b"/>
              <a:pathLst>
                <a:path w="26671" h="7267" extrusionOk="0">
                  <a:moveTo>
                    <a:pt x="131" y="0"/>
                  </a:moveTo>
                  <a:cubicBezTo>
                    <a:pt x="48" y="0"/>
                    <a:pt x="1" y="167"/>
                    <a:pt x="89" y="226"/>
                  </a:cubicBezTo>
                  <a:lnTo>
                    <a:pt x="120" y="226"/>
                  </a:lnTo>
                  <a:cubicBezTo>
                    <a:pt x="9241" y="1809"/>
                    <a:pt x="17887" y="3392"/>
                    <a:pt x="26342" y="7256"/>
                  </a:cubicBezTo>
                  <a:lnTo>
                    <a:pt x="26374" y="7256"/>
                  </a:lnTo>
                  <a:cubicBezTo>
                    <a:pt x="26391" y="7263"/>
                    <a:pt x="26408" y="7266"/>
                    <a:pt x="26425" y="7266"/>
                  </a:cubicBezTo>
                  <a:cubicBezTo>
                    <a:pt x="26563" y="7266"/>
                    <a:pt x="26670" y="7052"/>
                    <a:pt x="26501" y="6939"/>
                  </a:cubicBezTo>
                  <a:cubicBezTo>
                    <a:pt x="22764" y="4881"/>
                    <a:pt x="18679" y="3456"/>
                    <a:pt x="14530" y="2442"/>
                  </a:cubicBezTo>
                  <a:cubicBezTo>
                    <a:pt x="9780" y="1271"/>
                    <a:pt x="4871" y="606"/>
                    <a:pt x="152" y="4"/>
                  </a:cubicBezTo>
                  <a:cubicBezTo>
                    <a:pt x="145" y="1"/>
                    <a:pt x="138" y="0"/>
                    <a:pt x="131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28"/>
            <p:cNvSpPr/>
            <p:nvPr/>
          </p:nvSpPr>
          <p:spPr>
            <a:xfrm>
              <a:off x="905449" y="5037326"/>
              <a:ext cx="852829" cy="266967"/>
            </a:xfrm>
            <a:custGeom>
              <a:avLst/>
              <a:gdLst/>
              <a:ahLst/>
              <a:cxnLst/>
              <a:rect l="l" t="t" r="r" b="b"/>
              <a:pathLst>
                <a:path w="26508" h="8298" extrusionOk="0">
                  <a:moveTo>
                    <a:pt x="222" y="1"/>
                  </a:moveTo>
                  <a:lnTo>
                    <a:pt x="0" y="96"/>
                  </a:lnTo>
                  <a:cubicBezTo>
                    <a:pt x="64" y="159"/>
                    <a:pt x="95" y="222"/>
                    <a:pt x="127" y="317"/>
                  </a:cubicBezTo>
                  <a:cubicBezTo>
                    <a:pt x="8836" y="2882"/>
                    <a:pt x="17387" y="5891"/>
                    <a:pt x="26127" y="8298"/>
                  </a:cubicBezTo>
                  <a:lnTo>
                    <a:pt x="26507" y="7031"/>
                  </a:lnTo>
                  <a:lnTo>
                    <a:pt x="26444" y="7031"/>
                  </a:lnTo>
                  <a:cubicBezTo>
                    <a:pt x="18020" y="3136"/>
                    <a:pt x="9343" y="1521"/>
                    <a:pt x="254" y="1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28"/>
            <p:cNvSpPr/>
            <p:nvPr/>
          </p:nvSpPr>
          <p:spPr>
            <a:xfrm>
              <a:off x="242154" y="3579410"/>
              <a:ext cx="1482509" cy="1369326"/>
            </a:xfrm>
            <a:custGeom>
              <a:avLst/>
              <a:gdLst/>
              <a:ahLst/>
              <a:cxnLst/>
              <a:rect l="l" t="t" r="r" b="b"/>
              <a:pathLst>
                <a:path w="46080" h="42562" extrusionOk="0">
                  <a:moveTo>
                    <a:pt x="44311" y="0"/>
                  </a:moveTo>
                  <a:cubicBezTo>
                    <a:pt x="43500" y="0"/>
                    <a:pt x="41771" y="909"/>
                    <a:pt x="41139" y="1138"/>
                  </a:cubicBezTo>
                  <a:cubicBezTo>
                    <a:pt x="39144" y="1772"/>
                    <a:pt x="37180" y="2469"/>
                    <a:pt x="35185" y="3197"/>
                  </a:cubicBezTo>
                  <a:cubicBezTo>
                    <a:pt x="31005" y="4685"/>
                    <a:pt x="26888" y="6300"/>
                    <a:pt x="22771" y="8042"/>
                  </a:cubicBezTo>
                  <a:cubicBezTo>
                    <a:pt x="15012" y="11368"/>
                    <a:pt x="7411" y="15104"/>
                    <a:pt x="1" y="19126"/>
                  </a:cubicBezTo>
                  <a:cubicBezTo>
                    <a:pt x="8805" y="24162"/>
                    <a:pt x="15234" y="32681"/>
                    <a:pt x="17419" y="42561"/>
                  </a:cubicBezTo>
                  <a:cubicBezTo>
                    <a:pt x="18812" y="33441"/>
                    <a:pt x="19097" y="24383"/>
                    <a:pt x="17767" y="15231"/>
                  </a:cubicBezTo>
                  <a:cubicBezTo>
                    <a:pt x="17767" y="14978"/>
                    <a:pt x="17862" y="14819"/>
                    <a:pt x="18052" y="14756"/>
                  </a:cubicBezTo>
                  <a:cubicBezTo>
                    <a:pt x="27268" y="10892"/>
                    <a:pt x="36674" y="7377"/>
                    <a:pt x="46079" y="4084"/>
                  </a:cubicBezTo>
                  <a:lnTo>
                    <a:pt x="46079" y="3894"/>
                  </a:lnTo>
                  <a:cubicBezTo>
                    <a:pt x="45921" y="3862"/>
                    <a:pt x="45794" y="3735"/>
                    <a:pt x="45794" y="3577"/>
                  </a:cubicBezTo>
                  <a:cubicBezTo>
                    <a:pt x="45858" y="2469"/>
                    <a:pt x="46016" y="410"/>
                    <a:pt x="44528" y="30"/>
                  </a:cubicBezTo>
                  <a:cubicBezTo>
                    <a:pt x="44466" y="10"/>
                    <a:pt x="44393" y="0"/>
                    <a:pt x="44311" y="0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28"/>
            <p:cNvSpPr/>
            <p:nvPr/>
          </p:nvSpPr>
          <p:spPr>
            <a:xfrm>
              <a:off x="1328738" y="4914750"/>
              <a:ext cx="355442" cy="84356"/>
            </a:xfrm>
            <a:custGeom>
              <a:avLst/>
              <a:gdLst/>
              <a:ahLst/>
              <a:cxnLst/>
              <a:rect l="l" t="t" r="r" b="b"/>
              <a:pathLst>
                <a:path w="11048" h="2622" extrusionOk="0">
                  <a:moveTo>
                    <a:pt x="100" y="0"/>
                  </a:moveTo>
                  <a:cubicBezTo>
                    <a:pt x="1" y="0"/>
                    <a:pt x="60" y="200"/>
                    <a:pt x="144" y="200"/>
                  </a:cubicBezTo>
                  <a:cubicBezTo>
                    <a:pt x="3786" y="612"/>
                    <a:pt x="7270" y="1404"/>
                    <a:pt x="10722" y="2607"/>
                  </a:cubicBezTo>
                  <a:cubicBezTo>
                    <a:pt x="10748" y="2617"/>
                    <a:pt x="10772" y="2621"/>
                    <a:pt x="10795" y="2621"/>
                  </a:cubicBezTo>
                  <a:cubicBezTo>
                    <a:pt x="10991" y="2621"/>
                    <a:pt x="11048" y="2284"/>
                    <a:pt x="10849" y="2227"/>
                  </a:cubicBezTo>
                  <a:cubicBezTo>
                    <a:pt x="7397" y="960"/>
                    <a:pt x="3786" y="169"/>
                    <a:pt x="144" y="10"/>
                  </a:cubicBezTo>
                  <a:cubicBezTo>
                    <a:pt x="127" y="3"/>
                    <a:pt x="112" y="0"/>
                    <a:pt x="100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28"/>
            <p:cNvSpPr/>
            <p:nvPr/>
          </p:nvSpPr>
          <p:spPr>
            <a:xfrm>
              <a:off x="1020593" y="4869226"/>
              <a:ext cx="653102" cy="157935"/>
            </a:xfrm>
            <a:custGeom>
              <a:avLst/>
              <a:gdLst/>
              <a:ahLst/>
              <a:cxnLst/>
              <a:rect l="l" t="t" r="r" b="b"/>
              <a:pathLst>
                <a:path w="20300" h="4909" extrusionOk="0">
                  <a:moveTo>
                    <a:pt x="9627" y="0"/>
                  </a:moveTo>
                  <a:cubicBezTo>
                    <a:pt x="6302" y="222"/>
                    <a:pt x="3072" y="982"/>
                    <a:pt x="0" y="2154"/>
                  </a:cubicBezTo>
                  <a:lnTo>
                    <a:pt x="285" y="2850"/>
                  </a:lnTo>
                  <a:lnTo>
                    <a:pt x="317" y="2850"/>
                  </a:lnTo>
                  <a:cubicBezTo>
                    <a:pt x="1536" y="2775"/>
                    <a:pt x="2752" y="2738"/>
                    <a:pt x="3966" y="2738"/>
                  </a:cubicBezTo>
                  <a:cubicBezTo>
                    <a:pt x="9406" y="2738"/>
                    <a:pt x="14785" y="3485"/>
                    <a:pt x="20015" y="4909"/>
                  </a:cubicBezTo>
                  <a:lnTo>
                    <a:pt x="20300" y="3990"/>
                  </a:lnTo>
                  <a:cubicBezTo>
                    <a:pt x="16848" y="2755"/>
                    <a:pt x="13364" y="1964"/>
                    <a:pt x="9754" y="1520"/>
                  </a:cubicBezTo>
                  <a:cubicBezTo>
                    <a:pt x="9627" y="1520"/>
                    <a:pt x="9596" y="1330"/>
                    <a:pt x="9754" y="1330"/>
                  </a:cubicBezTo>
                  <a:lnTo>
                    <a:pt x="9627" y="0"/>
                  </a:ln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28"/>
            <p:cNvSpPr/>
            <p:nvPr/>
          </p:nvSpPr>
          <p:spPr>
            <a:xfrm>
              <a:off x="1074578" y="5004735"/>
              <a:ext cx="563147" cy="134578"/>
            </a:xfrm>
            <a:custGeom>
              <a:avLst/>
              <a:gdLst/>
              <a:ahLst/>
              <a:cxnLst/>
              <a:rect l="l" t="t" r="r" b="b"/>
              <a:pathLst>
                <a:path w="17504" h="4183" extrusionOk="0">
                  <a:moveTo>
                    <a:pt x="159" y="0"/>
                  </a:moveTo>
                  <a:cubicBezTo>
                    <a:pt x="0" y="0"/>
                    <a:pt x="0" y="222"/>
                    <a:pt x="96" y="254"/>
                  </a:cubicBezTo>
                  <a:cubicBezTo>
                    <a:pt x="3357" y="855"/>
                    <a:pt x="6524" y="1489"/>
                    <a:pt x="9691" y="2217"/>
                  </a:cubicBezTo>
                  <a:cubicBezTo>
                    <a:pt x="12225" y="2787"/>
                    <a:pt x="14727" y="3452"/>
                    <a:pt x="17197" y="4180"/>
                  </a:cubicBezTo>
                  <a:cubicBezTo>
                    <a:pt x="17207" y="4182"/>
                    <a:pt x="17217" y="4183"/>
                    <a:pt x="17227" y="4183"/>
                  </a:cubicBezTo>
                  <a:cubicBezTo>
                    <a:pt x="17427" y="4183"/>
                    <a:pt x="17503" y="3891"/>
                    <a:pt x="17292" y="3800"/>
                  </a:cubicBezTo>
                  <a:cubicBezTo>
                    <a:pt x="11686" y="2059"/>
                    <a:pt x="5923" y="760"/>
                    <a:pt x="159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28"/>
            <p:cNvSpPr/>
            <p:nvPr/>
          </p:nvSpPr>
          <p:spPr>
            <a:xfrm>
              <a:off x="878971" y="4939522"/>
              <a:ext cx="505366" cy="169163"/>
            </a:xfrm>
            <a:custGeom>
              <a:avLst/>
              <a:gdLst/>
              <a:ahLst/>
              <a:cxnLst/>
              <a:rect l="l" t="t" r="r" b="b"/>
              <a:pathLst>
                <a:path w="15708" h="5258" extrusionOk="0">
                  <a:moveTo>
                    <a:pt x="4434" y="0"/>
                  </a:moveTo>
                  <a:cubicBezTo>
                    <a:pt x="2914" y="570"/>
                    <a:pt x="1425" y="1299"/>
                    <a:pt x="0" y="2090"/>
                  </a:cubicBezTo>
                  <a:cubicBezTo>
                    <a:pt x="317" y="2407"/>
                    <a:pt x="602" y="2756"/>
                    <a:pt x="855" y="3167"/>
                  </a:cubicBezTo>
                  <a:lnTo>
                    <a:pt x="1045" y="3041"/>
                  </a:lnTo>
                  <a:cubicBezTo>
                    <a:pt x="950" y="3009"/>
                    <a:pt x="982" y="2851"/>
                    <a:pt x="1108" y="2851"/>
                  </a:cubicBezTo>
                  <a:cubicBezTo>
                    <a:pt x="5827" y="3421"/>
                    <a:pt x="10736" y="4117"/>
                    <a:pt x="15486" y="5257"/>
                  </a:cubicBezTo>
                  <a:lnTo>
                    <a:pt x="15708" y="4212"/>
                  </a:lnTo>
                  <a:cubicBezTo>
                    <a:pt x="12541" y="3452"/>
                    <a:pt x="9374" y="2819"/>
                    <a:pt x="6144" y="2217"/>
                  </a:cubicBezTo>
                  <a:cubicBezTo>
                    <a:pt x="6017" y="2154"/>
                    <a:pt x="6049" y="1964"/>
                    <a:pt x="6176" y="1964"/>
                  </a:cubicBezTo>
                  <a:lnTo>
                    <a:pt x="6176" y="855"/>
                  </a:lnTo>
                  <a:cubicBezTo>
                    <a:pt x="5700" y="855"/>
                    <a:pt x="5225" y="887"/>
                    <a:pt x="4750" y="887"/>
                  </a:cubicBezTo>
                  <a:cubicBezTo>
                    <a:pt x="4740" y="894"/>
                    <a:pt x="4730" y="897"/>
                    <a:pt x="4720" y="897"/>
                  </a:cubicBezTo>
                  <a:cubicBezTo>
                    <a:pt x="4644" y="897"/>
                    <a:pt x="4606" y="694"/>
                    <a:pt x="4719" y="665"/>
                  </a:cubicBezTo>
                  <a:lnTo>
                    <a:pt x="4434" y="0"/>
                  </a:ln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28"/>
            <p:cNvSpPr/>
            <p:nvPr/>
          </p:nvSpPr>
          <p:spPr>
            <a:xfrm>
              <a:off x="683332" y="4970536"/>
              <a:ext cx="230291" cy="98416"/>
            </a:xfrm>
            <a:custGeom>
              <a:avLst/>
              <a:gdLst/>
              <a:ahLst/>
              <a:cxnLst/>
              <a:rect l="l" t="t" r="r" b="b"/>
              <a:pathLst>
                <a:path w="7158" h="3059" extrusionOk="0">
                  <a:moveTo>
                    <a:pt x="7129" y="2800"/>
                  </a:moveTo>
                  <a:cubicBezTo>
                    <a:pt x="7116" y="2800"/>
                    <a:pt x="7101" y="2811"/>
                    <a:pt x="7063" y="2868"/>
                  </a:cubicBezTo>
                  <a:cubicBezTo>
                    <a:pt x="7058" y="2876"/>
                    <a:pt x="7052" y="2883"/>
                    <a:pt x="7045" y="2890"/>
                  </a:cubicBezTo>
                  <a:lnTo>
                    <a:pt x="7045" y="2890"/>
                  </a:lnTo>
                  <a:cubicBezTo>
                    <a:pt x="7083" y="2882"/>
                    <a:pt x="7120" y="2875"/>
                    <a:pt x="7158" y="2868"/>
                  </a:cubicBezTo>
                  <a:lnTo>
                    <a:pt x="7158" y="2805"/>
                  </a:lnTo>
                  <a:cubicBezTo>
                    <a:pt x="7145" y="2805"/>
                    <a:pt x="7138" y="2800"/>
                    <a:pt x="7129" y="2800"/>
                  </a:cubicBezTo>
                  <a:close/>
                  <a:moveTo>
                    <a:pt x="7045" y="2890"/>
                  </a:moveTo>
                  <a:cubicBezTo>
                    <a:pt x="6954" y="2907"/>
                    <a:pt x="6862" y="2926"/>
                    <a:pt x="6770" y="2945"/>
                  </a:cubicBezTo>
                  <a:lnTo>
                    <a:pt x="6770" y="2945"/>
                  </a:lnTo>
                  <a:cubicBezTo>
                    <a:pt x="6798" y="2955"/>
                    <a:pt x="6826" y="2960"/>
                    <a:pt x="6855" y="2960"/>
                  </a:cubicBezTo>
                  <a:cubicBezTo>
                    <a:pt x="6930" y="2960"/>
                    <a:pt x="7004" y="2930"/>
                    <a:pt x="7045" y="2890"/>
                  </a:cubicBezTo>
                  <a:close/>
                  <a:moveTo>
                    <a:pt x="1674" y="0"/>
                  </a:moveTo>
                  <a:cubicBezTo>
                    <a:pt x="1117" y="0"/>
                    <a:pt x="552" y="80"/>
                    <a:pt x="1" y="240"/>
                  </a:cubicBezTo>
                  <a:cubicBezTo>
                    <a:pt x="191" y="493"/>
                    <a:pt x="349" y="683"/>
                    <a:pt x="539" y="873"/>
                  </a:cubicBezTo>
                  <a:cubicBezTo>
                    <a:pt x="634" y="870"/>
                    <a:pt x="730" y="868"/>
                    <a:pt x="827" y="868"/>
                  </a:cubicBezTo>
                  <a:cubicBezTo>
                    <a:pt x="2707" y="868"/>
                    <a:pt x="4968" y="1462"/>
                    <a:pt x="6113" y="3058"/>
                  </a:cubicBezTo>
                  <a:cubicBezTo>
                    <a:pt x="6314" y="3038"/>
                    <a:pt x="6542" y="2992"/>
                    <a:pt x="6770" y="2945"/>
                  </a:cubicBezTo>
                  <a:lnTo>
                    <a:pt x="6770" y="2945"/>
                  </a:lnTo>
                  <a:cubicBezTo>
                    <a:pt x="6722" y="2928"/>
                    <a:pt x="6680" y="2894"/>
                    <a:pt x="6651" y="2837"/>
                  </a:cubicBezTo>
                  <a:cubicBezTo>
                    <a:pt x="6049" y="1887"/>
                    <a:pt x="5289" y="1158"/>
                    <a:pt x="4371" y="683"/>
                  </a:cubicBezTo>
                  <a:cubicBezTo>
                    <a:pt x="4344" y="689"/>
                    <a:pt x="4318" y="691"/>
                    <a:pt x="4295" y="691"/>
                  </a:cubicBezTo>
                  <a:cubicBezTo>
                    <a:pt x="4181" y="691"/>
                    <a:pt x="4107" y="630"/>
                    <a:pt x="4054" y="525"/>
                  </a:cubicBezTo>
                  <a:cubicBezTo>
                    <a:pt x="4023" y="493"/>
                    <a:pt x="4023" y="493"/>
                    <a:pt x="3991" y="493"/>
                  </a:cubicBezTo>
                  <a:cubicBezTo>
                    <a:pt x="3959" y="651"/>
                    <a:pt x="3959" y="778"/>
                    <a:pt x="3896" y="936"/>
                  </a:cubicBezTo>
                  <a:cubicBezTo>
                    <a:pt x="3873" y="1018"/>
                    <a:pt x="3811" y="1052"/>
                    <a:pt x="3744" y="1052"/>
                  </a:cubicBezTo>
                  <a:cubicBezTo>
                    <a:pt x="3628" y="1052"/>
                    <a:pt x="3496" y="950"/>
                    <a:pt x="3516" y="810"/>
                  </a:cubicBezTo>
                  <a:cubicBezTo>
                    <a:pt x="3548" y="651"/>
                    <a:pt x="3548" y="493"/>
                    <a:pt x="3579" y="335"/>
                  </a:cubicBezTo>
                  <a:cubicBezTo>
                    <a:pt x="2979" y="112"/>
                    <a:pt x="2332" y="0"/>
                    <a:pt x="1674" y="0"/>
                  </a:cubicBezTo>
                  <a:close/>
                </a:path>
              </a:pathLst>
            </a:custGeom>
            <a:solidFill>
              <a:srgbClr val="5BC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28"/>
            <p:cNvSpPr/>
            <p:nvPr/>
          </p:nvSpPr>
          <p:spPr>
            <a:xfrm>
              <a:off x="709809" y="5008789"/>
              <a:ext cx="149827" cy="61224"/>
            </a:xfrm>
            <a:custGeom>
              <a:avLst/>
              <a:gdLst/>
              <a:ahLst/>
              <a:cxnLst/>
              <a:rect l="l" t="t" r="r" b="b"/>
              <a:pathLst>
                <a:path w="4657" h="1903" extrusionOk="0">
                  <a:moveTo>
                    <a:pt x="1" y="1"/>
                  </a:moveTo>
                  <a:cubicBezTo>
                    <a:pt x="1270" y="1239"/>
                    <a:pt x="2811" y="1902"/>
                    <a:pt x="4536" y="1902"/>
                  </a:cubicBezTo>
                  <a:cubicBezTo>
                    <a:pt x="4576" y="1902"/>
                    <a:pt x="4616" y="1902"/>
                    <a:pt x="4656" y="1901"/>
                  </a:cubicBezTo>
                  <a:cubicBezTo>
                    <a:pt x="3453" y="603"/>
                    <a:pt x="1711" y="413"/>
                    <a:pt x="1" y="1"/>
                  </a:cubicBezTo>
                  <a:close/>
                </a:path>
              </a:pathLst>
            </a:custGeom>
            <a:solidFill>
              <a:srgbClr val="5BC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28"/>
            <p:cNvSpPr/>
            <p:nvPr/>
          </p:nvSpPr>
          <p:spPr>
            <a:xfrm>
              <a:off x="523371" y="4742886"/>
              <a:ext cx="259857" cy="220092"/>
            </a:xfrm>
            <a:custGeom>
              <a:avLst/>
              <a:gdLst/>
              <a:ahLst/>
              <a:cxnLst/>
              <a:rect l="l" t="t" r="r" b="b"/>
              <a:pathLst>
                <a:path w="8077" h="6841" extrusionOk="0">
                  <a:moveTo>
                    <a:pt x="7253" y="5542"/>
                  </a:moveTo>
                  <a:cubicBezTo>
                    <a:pt x="7262" y="5556"/>
                    <a:pt x="7272" y="5570"/>
                    <a:pt x="7282" y="5584"/>
                  </a:cubicBezTo>
                  <a:lnTo>
                    <a:pt x="7282" y="5584"/>
                  </a:lnTo>
                  <a:cubicBezTo>
                    <a:pt x="7274" y="5570"/>
                    <a:pt x="7264" y="5556"/>
                    <a:pt x="7253" y="5542"/>
                  </a:cubicBezTo>
                  <a:close/>
                  <a:moveTo>
                    <a:pt x="951" y="0"/>
                  </a:moveTo>
                  <a:lnTo>
                    <a:pt x="697" y="950"/>
                  </a:lnTo>
                  <a:cubicBezTo>
                    <a:pt x="879" y="1080"/>
                    <a:pt x="784" y="1339"/>
                    <a:pt x="603" y="1339"/>
                  </a:cubicBezTo>
                  <a:cubicBezTo>
                    <a:pt x="564" y="1339"/>
                    <a:pt x="521" y="1327"/>
                    <a:pt x="476" y="1299"/>
                  </a:cubicBezTo>
                  <a:lnTo>
                    <a:pt x="1" y="2027"/>
                  </a:lnTo>
                  <a:cubicBezTo>
                    <a:pt x="1711" y="3167"/>
                    <a:pt x="3389" y="4402"/>
                    <a:pt x="4973" y="5669"/>
                  </a:cubicBezTo>
                  <a:cubicBezTo>
                    <a:pt x="5131" y="5764"/>
                    <a:pt x="4973" y="6049"/>
                    <a:pt x="4814" y="6049"/>
                  </a:cubicBezTo>
                  <a:lnTo>
                    <a:pt x="5194" y="6841"/>
                  </a:lnTo>
                  <a:cubicBezTo>
                    <a:pt x="5759" y="6652"/>
                    <a:pt x="6336" y="6565"/>
                    <a:pt x="6910" y="6565"/>
                  </a:cubicBezTo>
                  <a:cubicBezTo>
                    <a:pt x="7301" y="6565"/>
                    <a:pt x="7691" y="6605"/>
                    <a:pt x="8076" y="6682"/>
                  </a:cubicBezTo>
                  <a:cubicBezTo>
                    <a:pt x="7831" y="6315"/>
                    <a:pt x="7557" y="5978"/>
                    <a:pt x="7282" y="5584"/>
                  </a:cubicBezTo>
                  <a:lnTo>
                    <a:pt x="7282" y="5584"/>
                  </a:lnTo>
                  <a:cubicBezTo>
                    <a:pt x="7373" y="5751"/>
                    <a:pt x="7204" y="5949"/>
                    <a:pt x="7027" y="5949"/>
                  </a:cubicBezTo>
                  <a:cubicBezTo>
                    <a:pt x="6974" y="5949"/>
                    <a:pt x="6920" y="5932"/>
                    <a:pt x="6873" y="5891"/>
                  </a:cubicBezTo>
                  <a:cubicBezTo>
                    <a:pt x="5036" y="3706"/>
                    <a:pt x="3072" y="1774"/>
                    <a:pt x="951" y="0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28"/>
            <p:cNvSpPr/>
            <p:nvPr/>
          </p:nvSpPr>
          <p:spPr>
            <a:xfrm>
              <a:off x="41785" y="4452403"/>
              <a:ext cx="719570" cy="482845"/>
            </a:xfrm>
            <a:custGeom>
              <a:avLst/>
              <a:gdLst/>
              <a:ahLst/>
              <a:cxnLst/>
              <a:rect l="l" t="t" r="r" b="b"/>
              <a:pathLst>
                <a:path w="22366" h="15008" extrusionOk="0">
                  <a:moveTo>
                    <a:pt x="156" y="1"/>
                  </a:moveTo>
                  <a:cubicBezTo>
                    <a:pt x="46" y="1"/>
                    <a:pt x="1" y="196"/>
                    <a:pt x="148" y="225"/>
                  </a:cubicBezTo>
                  <a:cubicBezTo>
                    <a:pt x="6007" y="2220"/>
                    <a:pt x="11328" y="5166"/>
                    <a:pt x="15983" y="9029"/>
                  </a:cubicBezTo>
                  <a:cubicBezTo>
                    <a:pt x="18073" y="10803"/>
                    <a:pt x="20037" y="12735"/>
                    <a:pt x="21873" y="14920"/>
                  </a:cubicBezTo>
                  <a:cubicBezTo>
                    <a:pt x="21920" y="14982"/>
                    <a:pt x="21976" y="15008"/>
                    <a:pt x="22032" y="15008"/>
                  </a:cubicBezTo>
                  <a:cubicBezTo>
                    <a:pt x="22202" y="15008"/>
                    <a:pt x="22365" y="14762"/>
                    <a:pt x="22222" y="14571"/>
                  </a:cubicBezTo>
                  <a:cubicBezTo>
                    <a:pt x="16553" y="7636"/>
                    <a:pt x="8857" y="2347"/>
                    <a:pt x="180" y="4"/>
                  </a:cubicBezTo>
                  <a:cubicBezTo>
                    <a:pt x="172" y="2"/>
                    <a:pt x="164" y="1"/>
                    <a:pt x="156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28"/>
            <p:cNvSpPr/>
            <p:nvPr/>
          </p:nvSpPr>
          <p:spPr>
            <a:xfrm>
              <a:off x="-130754" y="4401571"/>
              <a:ext cx="887478" cy="571609"/>
            </a:xfrm>
            <a:custGeom>
              <a:avLst/>
              <a:gdLst/>
              <a:ahLst/>
              <a:cxnLst/>
              <a:rect l="l" t="t" r="r" b="b"/>
              <a:pathLst>
                <a:path w="27585" h="17767" extrusionOk="0">
                  <a:moveTo>
                    <a:pt x="3675" y="0"/>
                  </a:moveTo>
                  <a:cubicBezTo>
                    <a:pt x="3611" y="2977"/>
                    <a:pt x="2249" y="5954"/>
                    <a:pt x="1" y="7917"/>
                  </a:cubicBezTo>
                  <a:cubicBezTo>
                    <a:pt x="3896" y="9343"/>
                    <a:pt x="7697" y="11211"/>
                    <a:pt x="11560" y="12699"/>
                  </a:cubicBezTo>
                  <a:cubicBezTo>
                    <a:pt x="13492" y="13459"/>
                    <a:pt x="15487" y="14188"/>
                    <a:pt x="17419" y="14885"/>
                  </a:cubicBezTo>
                  <a:cubicBezTo>
                    <a:pt x="12795" y="11813"/>
                    <a:pt x="7950" y="9311"/>
                    <a:pt x="2566" y="7632"/>
                  </a:cubicBezTo>
                  <a:cubicBezTo>
                    <a:pt x="2418" y="7603"/>
                    <a:pt x="2491" y="7408"/>
                    <a:pt x="2631" y="7408"/>
                  </a:cubicBezTo>
                  <a:cubicBezTo>
                    <a:pt x="2640" y="7408"/>
                    <a:pt x="2651" y="7409"/>
                    <a:pt x="2661" y="7411"/>
                  </a:cubicBezTo>
                  <a:cubicBezTo>
                    <a:pt x="8583" y="9121"/>
                    <a:pt x="14379" y="11781"/>
                    <a:pt x="19287" y="15613"/>
                  </a:cubicBezTo>
                  <a:cubicBezTo>
                    <a:pt x="21188" y="16278"/>
                    <a:pt x="23056" y="16975"/>
                    <a:pt x="24893" y="17735"/>
                  </a:cubicBezTo>
                  <a:lnTo>
                    <a:pt x="24956" y="17766"/>
                  </a:lnTo>
                  <a:cubicBezTo>
                    <a:pt x="24988" y="17735"/>
                    <a:pt x="24988" y="17703"/>
                    <a:pt x="25020" y="17703"/>
                  </a:cubicBezTo>
                  <a:cubicBezTo>
                    <a:pt x="25210" y="17576"/>
                    <a:pt x="25368" y="17545"/>
                    <a:pt x="25590" y="17450"/>
                  </a:cubicBezTo>
                  <a:lnTo>
                    <a:pt x="25178" y="16658"/>
                  </a:lnTo>
                  <a:cubicBezTo>
                    <a:pt x="25146" y="16658"/>
                    <a:pt x="25083" y="16658"/>
                    <a:pt x="25051" y="16626"/>
                  </a:cubicBezTo>
                  <a:cubicBezTo>
                    <a:pt x="18559" y="11781"/>
                    <a:pt x="11845" y="7791"/>
                    <a:pt x="4340" y="4782"/>
                  </a:cubicBezTo>
                  <a:cubicBezTo>
                    <a:pt x="4251" y="4753"/>
                    <a:pt x="4273" y="4557"/>
                    <a:pt x="4405" y="4557"/>
                  </a:cubicBezTo>
                  <a:cubicBezTo>
                    <a:pt x="4414" y="4557"/>
                    <a:pt x="4424" y="4558"/>
                    <a:pt x="4435" y="4560"/>
                  </a:cubicBezTo>
                  <a:cubicBezTo>
                    <a:pt x="9977" y="6619"/>
                    <a:pt x="15424" y="9311"/>
                    <a:pt x="20396" y="12636"/>
                  </a:cubicBezTo>
                  <a:lnTo>
                    <a:pt x="20871" y="11908"/>
                  </a:lnTo>
                  <a:cubicBezTo>
                    <a:pt x="17324" y="9469"/>
                    <a:pt x="13650" y="7284"/>
                    <a:pt x="9818" y="5352"/>
                  </a:cubicBezTo>
                  <a:cubicBezTo>
                    <a:pt x="9712" y="5272"/>
                    <a:pt x="9785" y="5148"/>
                    <a:pt x="9886" y="5148"/>
                  </a:cubicBezTo>
                  <a:cubicBezTo>
                    <a:pt x="9905" y="5148"/>
                    <a:pt x="9925" y="5152"/>
                    <a:pt x="9945" y="5162"/>
                  </a:cubicBezTo>
                  <a:cubicBezTo>
                    <a:pt x="13809" y="6904"/>
                    <a:pt x="17577" y="9026"/>
                    <a:pt x="21061" y="11528"/>
                  </a:cubicBezTo>
                  <a:lnTo>
                    <a:pt x="21346" y="10578"/>
                  </a:lnTo>
                  <a:cubicBezTo>
                    <a:pt x="16691" y="6682"/>
                    <a:pt x="11402" y="3800"/>
                    <a:pt x="5511" y="1774"/>
                  </a:cubicBezTo>
                  <a:cubicBezTo>
                    <a:pt x="5365" y="1715"/>
                    <a:pt x="5381" y="1548"/>
                    <a:pt x="5509" y="1548"/>
                  </a:cubicBezTo>
                  <a:cubicBezTo>
                    <a:pt x="5520" y="1548"/>
                    <a:pt x="5531" y="1550"/>
                    <a:pt x="5543" y="1552"/>
                  </a:cubicBezTo>
                  <a:cubicBezTo>
                    <a:pt x="14220" y="3959"/>
                    <a:pt x="21916" y="9216"/>
                    <a:pt x="27585" y="16151"/>
                  </a:cubicBezTo>
                  <a:cubicBezTo>
                    <a:pt x="24703" y="12193"/>
                    <a:pt x="22011" y="8202"/>
                    <a:pt x="17894" y="5416"/>
                  </a:cubicBezTo>
                  <a:cubicBezTo>
                    <a:pt x="13650" y="2502"/>
                    <a:pt x="8678" y="1014"/>
                    <a:pt x="3675" y="0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28"/>
            <p:cNvSpPr/>
            <p:nvPr/>
          </p:nvSpPr>
          <p:spPr>
            <a:xfrm>
              <a:off x="3468" y="4546635"/>
              <a:ext cx="684985" cy="389866"/>
            </a:xfrm>
            <a:custGeom>
              <a:avLst/>
              <a:gdLst/>
              <a:ahLst/>
              <a:cxnLst/>
              <a:rect l="l" t="t" r="r" b="b"/>
              <a:pathLst>
                <a:path w="21291" h="12118" extrusionOk="0">
                  <a:moveTo>
                    <a:pt x="168" y="1"/>
                  </a:moveTo>
                  <a:cubicBezTo>
                    <a:pt x="51" y="1"/>
                    <a:pt x="0" y="214"/>
                    <a:pt x="136" y="242"/>
                  </a:cubicBezTo>
                  <a:cubicBezTo>
                    <a:pt x="7673" y="3282"/>
                    <a:pt x="14355" y="7272"/>
                    <a:pt x="20848" y="12086"/>
                  </a:cubicBezTo>
                  <a:cubicBezTo>
                    <a:pt x="20879" y="12117"/>
                    <a:pt x="20911" y="12117"/>
                    <a:pt x="20974" y="12117"/>
                  </a:cubicBezTo>
                  <a:cubicBezTo>
                    <a:pt x="21133" y="12117"/>
                    <a:pt x="21291" y="11832"/>
                    <a:pt x="21133" y="11706"/>
                  </a:cubicBezTo>
                  <a:cubicBezTo>
                    <a:pt x="19549" y="10471"/>
                    <a:pt x="17902" y="9235"/>
                    <a:pt x="16161" y="8095"/>
                  </a:cubicBezTo>
                  <a:cubicBezTo>
                    <a:pt x="11220" y="4770"/>
                    <a:pt x="5805" y="2078"/>
                    <a:pt x="231" y="20"/>
                  </a:cubicBezTo>
                  <a:cubicBezTo>
                    <a:pt x="209" y="6"/>
                    <a:pt x="187" y="1"/>
                    <a:pt x="168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28"/>
            <p:cNvSpPr/>
            <p:nvPr/>
          </p:nvSpPr>
          <p:spPr>
            <a:xfrm>
              <a:off x="41464" y="4275230"/>
              <a:ext cx="741769" cy="653102"/>
            </a:xfrm>
            <a:custGeom>
              <a:avLst/>
              <a:gdLst/>
              <a:ahLst/>
              <a:cxnLst/>
              <a:rect l="l" t="t" r="r" b="b"/>
              <a:pathLst>
                <a:path w="23056" h="20300" extrusionOk="0">
                  <a:moveTo>
                    <a:pt x="8646" y="0"/>
                  </a:moveTo>
                  <a:cubicBezTo>
                    <a:pt x="8614" y="127"/>
                    <a:pt x="8582" y="190"/>
                    <a:pt x="8456" y="254"/>
                  </a:cubicBezTo>
                  <a:cubicBezTo>
                    <a:pt x="5637" y="1362"/>
                    <a:pt x="2819" y="2344"/>
                    <a:pt x="0" y="3357"/>
                  </a:cubicBezTo>
                  <a:cubicBezTo>
                    <a:pt x="4845" y="4434"/>
                    <a:pt x="9659" y="6081"/>
                    <a:pt x="13649" y="9089"/>
                  </a:cubicBezTo>
                  <a:cubicBezTo>
                    <a:pt x="17576" y="12003"/>
                    <a:pt x="20585" y="16120"/>
                    <a:pt x="23055" y="20300"/>
                  </a:cubicBezTo>
                  <a:cubicBezTo>
                    <a:pt x="20648" y="12066"/>
                    <a:pt x="15613" y="4877"/>
                    <a:pt x="8646" y="0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28"/>
            <p:cNvSpPr/>
            <p:nvPr/>
          </p:nvSpPr>
          <p:spPr>
            <a:xfrm>
              <a:off x="181413" y="4565456"/>
              <a:ext cx="370466" cy="219513"/>
            </a:xfrm>
            <a:custGeom>
              <a:avLst/>
              <a:gdLst/>
              <a:ahLst/>
              <a:cxnLst/>
              <a:rect l="l" t="t" r="r" b="b"/>
              <a:pathLst>
                <a:path w="11515" h="6823" extrusionOk="0">
                  <a:moveTo>
                    <a:pt x="208" y="1"/>
                  </a:moveTo>
                  <a:cubicBezTo>
                    <a:pt x="95" y="1"/>
                    <a:pt x="0" y="137"/>
                    <a:pt x="115" y="195"/>
                  </a:cubicBezTo>
                  <a:cubicBezTo>
                    <a:pt x="3979" y="2158"/>
                    <a:pt x="7621" y="4312"/>
                    <a:pt x="11168" y="6782"/>
                  </a:cubicBezTo>
                  <a:cubicBezTo>
                    <a:pt x="11202" y="6810"/>
                    <a:pt x="11236" y="6822"/>
                    <a:pt x="11267" y="6822"/>
                  </a:cubicBezTo>
                  <a:cubicBezTo>
                    <a:pt x="11414" y="6822"/>
                    <a:pt x="11514" y="6564"/>
                    <a:pt x="11358" y="6434"/>
                  </a:cubicBezTo>
                  <a:cubicBezTo>
                    <a:pt x="7874" y="3932"/>
                    <a:pt x="4106" y="1778"/>
                    <a:pt x="242" y="5"/>
                  </a:cubicBezTo>
                  <a:cubicBezTo>
                    <a:pt x="231" y="2"/>
                    <a:pt x="219" y="1"/>
                    <a:pt x="208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28"/>
            <p:cNvSpPr/>
            <p:nvPr/>
          </p:nvSpPr>
          <p:spPr>
            <a:xfrm>
              <a:off x="5626850" y="2893788"/>
              <a:ext cx="1467227" cy="2428992"/>
            </a:xfrm>
            <a:custGeom>
              <a:avLst/>
              <a:gdLst/>
              <a:ahLst/>
              <a:cxnLst/>
              <a:rect l="l" t="t" r="r" b="b"/>
              <a:pathLst>
                <a:path w="45605" h="75499" extrusionOk="0">
                  <a:moveTo>
                    <a:pt x="26508" y="440"/>
                  </a:moveTo>
                  <a:cubicBezTo>
                    <a:pt x="27775" y="535"/>
                    <a:pt x="28915" y="1073"/>
                    <a:pt x="29675" y="2118"/>
                  </a:cubicBezTo>
                  <a:cubicBezTo>
                    <a:pt x="29544" y="2134"/>
                    <a:pt x="29415" y="2141"/>
                    <a:pt x="29288" y="2141"/>
                  </a:cubicBezTo>
                  <a:cubicBezTo>
                    <a:pt x="28114" y="2141"/>
                    <a:pt x="27079" y="1497"/>
                    <a:pt x="26508" y="440"/>
                  </a:cubicBezTo>
                  <a:close/>
                  <a:moveTo>
                    <a:pt x="22708" y="6995"/>
                  </a:moveTo>
                  <a:cubicBezTo>
                    <a:pt x="22708" y="7027"/>
                    <a:pt x="22708" y="7090"/>
                    <a:pt x="22739" y="7122"/>
                  </a:cubicBezTo>
                  <a:cubicBezTo>
                    <a:pt x="23493" y="8182"/>
                    <a:pt x="24739" y="8752"/>
                    <a:pt x="26018" y="8752"/>
                  </a:cubicBezTo>
                  <a:cubicBezTo>
                    <a:pt x="26458" y="8752"/>
                    <a:pt x="26902" y="8685"/>
                    <a:pt x="27331" y="8547"/>
                  </a:cubicBezTo>
                  <a:cubicBezTo>
                    <a:pt x="27490" y="9149"/>
                    <a:pt x="27648" y="9687"/>
                    <a:pt x="27870" y="10257"/>
                  </a:cubicBezTo>
                  <a:lnTo>
                    <a:pt x="27711" y="10257"/>
                  </a:lnTo>
                  <a:cubicBezTo>
                    <a:pt x="27354" y="10303"/>
                    <a:pt x="26998" y="10326"/>
                    <a:pt x="26644" y="10326"/>
                  </a:cubicBezTo>
                  <a:cubicBezTo>
                    <a:pt x="25528" y="10326"/>
                    <a:pt x="24439" y="10089"/>
                    <a:pt x="23404" y="9560"/>
                  </a:cubicBezTo>
                  <a:cubicBezTo>
                    <a:pt x="22391" y="9054"/>
                    <a:pt x="21631" y="8262"/>
                    <a:pt x="20744" y="7597"/>
                  </a:cubicBezTo>
                  <a:cubicBezTo>
                    <a:pt x="20807" y="7502"/>
                    <a:pt x="20839" y="7438"/>
                    <a:pt x="20839" y="7407"/>
                  </a:cubicBezTo>
                  <a:cubicBezTo>
                    <a:pt x="20902" y="7410"/>
                    <a:pt x="20965" y="7411"/>
                    <a:pt x="21028" y="7411"/>
                  </a:cubicBezTo>
                  <a:cubicBezTo>
                    <a:pt x="21603" y="7411"/>
                    <a:pt x="22194" y="7280"/>
                    <a:pt x="22708" y="6995"/>
                  </a:cubicBezTo>
                  <a:close/>
                  <a:moveTo>
                    <a:pt x="20522" y="7818"/>
                  </a:moveTo>
                  <a:cubicBezTo>
                    <a:pt x="21499" y="10043"/>
                    <a:pt x="24312" y="10966"/>
                    <a:pt x="26691" y="10966"/>
                  </a:cubicBezTo>
                  <a:cubicBezTo>
                    <a:pt x="27089" y="10966"/>
                    <a:pt x="27475" y="10940"/>
                    <a:pt x="27838" y="10890"/>
                  </a:cubicBezTo>
                  <a:lnTo>
                    <a:pt x="27838" y="10890"/>
                  </a:lnTo>
                  <a:cubicBezTo>
                    <a:pt x="27838" y="10922"/>
                    <a:pt x="27806" y="10954"/>
                    <a:pt x="27806" y="10985"/>
                  </a:cubicBezTo>
                  <a:cubicBezTo>
                    <a:pt x="26666" y="14912"/>
                    <a:pt x="25463" y="18808"/>
                    <a:pt x="24323" y="22671"/>
                  </a:cubicBezTo>
                  <a:cubicBezTo>
                    <a:pt x="24069" y="22703"/>
                    <a:pt x="23974" y="23020"/>
                    <a:pt x="24164" y="23178"/>
                  </a:cubicBezTo>
                  <a:cubicBezTo>
                    <a:pt x="23974" y="23875"/>
                    <a:pt x="23816" y="24508"/>
                    <a:pt x="23594" y="25173"/>
                  </a:cubicBezTo>
                  <a:lnTo>
                    <a:pt x="23594" y="25300"/>
                  </a:lnTo>
                  <a:cubicBezTo>
                    <a:pt x="23497" y="25301"/>
                    <a:pt x="23401" y="25301"/>
                    <a:pt x="23304" y="25301"/>
                  </a:cubicBezTo>
                  <a:cubicBezTo>
                    <a:pt x="20489" y="25301"/>
                    <a:pt x="17707" y="24855"/>
                    <a:pt x="15044" y="23906"/>
                  </a:cubicBezTo>
                  <a:cubicBezTo>
                    <a:pt x="12257" y="22924"/>
                    <a:pt x="10072" y="21214"/>
                    <a:pt x="7538" y="19726"/>
                  </a:cubicBezTo>
                  <a:cubicBezTo>
                    <a:pt x="9818" y="17857"/>
                    <a:pt x="11972" y="15799"/>
                    <a:pt x="14157" y="13772"/>
                  </a:cubicBezTo>
                  <a:cubicBezTo>
                    <a:pt x="16279" y="11840"/>
                    <a:pt x="18527" y="9940"/>
                    <a:pt x="20522" y="7818"/>
                  </a:cubicBezTo>
                  <a:close/>
                  <a:moveTo>
                    <a:pt x="10737" y="25616"/>
                  </a:moveTo>
                  <a:cubicBezTo>
                    <a:pt x="11718" y="26060"/>
                    <a:pt x="12764" y="26440"/>
                    <a:pt x="13777" y="26788"/>
                  </a:cubicBezTo>
                  <a:cubicBezTo>
                    <a:pt x="14189" y="26946"/>
                    <a:pt x="14632" y="27073"/>
                    <a:pt x="15012" y="27263"/>
                  </a:cubicBezTo>
                  <a:cubicBezTo>
                    <a:pt x="14094" y="28625"/>
                    <a:pt x="13429" y="30145"/>
                    <a:pt x="12764" y="31570"/>
                  </a:cubicBezTo>
                  <a:lnTo>
                    <a:pt x="12637" y="31570"/>
                  </a:lnTo>
                  <a:cubicBezTo>
                    <a:pt x="12499" y="31577"/>
                    <a:pt x="12365" y="31581"/>
                    <a:pt x="12233" y="31581"/>
                  </a:cubicBezTo>
                  <a:cubicBezTo>
                    <a:pt x="10672" y="31581"/>
                    <a:pt x="9545" y="31053"/>
                    <a:pt x="8552" y="29797"/>
                  </a:cubicBezTo>
                  <a:lnTo>
                    <a:pt x="8678" y="29670"/>
                  </a:lnTo>
                  <a:cubicBezTo>
                    <a:pt x="9122" y="29100"/>
                    <a:pt x="9407" y="28340"/>
                    <a:pt x="9723" y="27675"/>
                  </a:cubicBezTo>
                  <a:cubicBezTo>
                    <a:pt x="10072" y="27010"/>
                    <a:pt x="10420" y="26313"/>
                    <a:pt x="10737" y="25648"/>
                  </a:cubicBezTo>
                  <a:lnTo>
                    <a:pt x="10737" y="25616"/>
                  </a:lnTo>
                  <a:close/>
                  <a:moveTo>
                    <a:pt x="17514" y="28023"/>
                  </a:moveTo>
                  <a:cubicBezTo>
                    <a:pt x="18337" y="28245"/>
                    <a:pt x="19161" y="28498"/>
                    <a:pt x="20016" y="28625"/>
                  </a:cubicBezTo>
                  <a:cubicBezTo>
                    <a:pt x="19477" y="29638"/>
                    <a:pt x="19097" y="30715"/>
                    <a:pt x="18686" y="31728"/>
                  </a:cubicBezTo>
                  <a:cubicBezTo>
                    <a:pt x="18548" y="31747"/>
                    <a:pt x="18413" y="31756"/>
                    <a:pt x="18282" y="31756"/>
                  </a:cubicBezTo>
                  <a:cubicBezTo>
                    <a:pt x="17509" y="31756"/>
                    <a:pt x="16852" y="31442"/>
                    <a:pt x="16310" y="30873"/>
                  </a:cubicBezTo>
                  <a:cubicBezTo>
                    <a:pt x="16754" y="29923"/>
                    <a:pt x="17166" y="28973"/>
                    <a:pt x="17514" y="28023"/>
                  </a:cubicBezTo>
                  <a:close/>
                  <a:moveTo>
                    <a:pt x="27806" y="13994"/>
                  </a:moveTo>
                  <a:cubicBezTo>
                    <a:pt x="39587" y="20138"/>
                    <a:pt x="44179" y="37334"/>
                    <a:pt x="41266" y="49558"/>
                  </a:cubicBezTo>
                  <a:cubicBezTo>
                    <a:pt x="37465" y="65361"/>
                    <a:pt x="19382" y="71093"/>
                    <a:pt x="4878" y="71220"/>
                  </a:cubicBezTo>
                  <a:cubicBezTo>
                    <a:pt x="4846" y="71188"/>
                    <a:pt x="4846" y="71125"/>
                    <a:pt x="4815" y="71125"/>
                  </a:cubicBezTo>
                  <a:cubicBezTo>
                    <a:pt x="3231" y="70396"/>
                    <a:pt x="2724" y="65963"/>
                    <a:pt x="2503" y="64442"/>
                  </a:cubicBezTo>
                  <a:cubicBezTo>
                    <a:pt x="2344" y="63492"/>
                    <a:pt x="1268" y="58615"/>
                    <a:pt x="2471" y="57824"/>
                  </a:cubicBezTo>
                  <a:lnTo>
                    <a:pt x="2503" y="57824"/>
                  </a:lnTo>
                  <a:cubicBezTo>
                    <a:pt x="3792" y="57981"/>
                    <a:pt x="5102" y="58059"/>
                    <a:pt x="6421" y="58059"/>
                  </a:cubicBezTo>
                  <a:cubicBezTo>
                    <a:pt x="15725" y="58059"/>
                    <a:pt x="25441" y="54165"/>
                    <a:pt x="31100" y="46676"/>
                  </a:cubicBezTo>
                  <a:cubicBezTo>
                    <a:pt x="36990" y="38917"/>
                    <a:pt x="34362" y="26630"/>
                    <a:pt x="25083" y="22956"/>
                  </a:cubicBezTo>
                  <a:cubicBezTo>
                    <a:pt x="26065" y="20011"/>
                    <a:pt x="26983" y="17002"/>
                    <a:pt x="27806" y="13994"/>
                  </a:cubicBezTo>
                  <a:close/>
                  <a:moveTo>
                    <a:pt x="28250" y="12410"/>
                  </a:moveTo>
                  <a:cubicBezTo>
                    <a:pt x="35090" y="15166"/>
                    <a:pt x="39176" y="22006"/>
                    <a:pt x="41551" y="28657"/>
                  </a:cubicBezTo>
                  <a:cubicBezTo>
                    <a:pt x="44053" y="35687"/>
                    <a:pt x="44781" y="43573"/>
                    <a:pt x="42532" y="50825"/>
                  </a:cubicBezTo>
                  <a:cubicBezTo>
                    <a:pt x="40474" y="57507"/>
                    <a:pt x="36072" y="63366"/>
                    <a:pt x="29865" y="66786"/>
                  </a:cubicBezTo>
                  <a:cubicBezTo>
                    <a:pt x="23593" y="70255"/>
                    <a:pt x="16324" y="73140"/>
                    <a:pt x="9059" y="73140"/>
                  </a:cubicBezTo>
                  <a:cubicBezTo>
                    <a:pt x="8034" y="73140"/>
                    <a:pt x="7009" y="73083"/>
                    <a:pt x="5986" y="72961"/>
                  </a:cubicBezTo>
                  <a:cubicBezTo>
                    <a:pt x="5955" y="72961"/>
                    <a:pt x="5955" y="72993"/>
                    <a:pt x="5923" y="72993"/>
                  </a:cubicBezTo>
                  <a:cubicBezTo>
                    <a:pt x="5480" y="72708"/>
                    <a:pt x="5131" y="72455"/>
                    <a:pt x="4815" y="72075"/>
                  </a:cubicBezTo>
                  <a:lnTo>
                    <a:pt x="4815" y="72075"/>
                  </a:lnTo>
                  <a:cubicBezTo>
                    <a:pt x="4958" y="72076"/>
                    <a:pt x="5102" y="72076"/>
                    <a:pt x="5247" y="72076"/>
                  </a:cubicBezTo>
                  <a:cubicBezTo>
                    <a:pt x="20151" y="72076"/>
                    <a:pt x="38514" y="65584"/>
                    <a:pt x="42184" y="49431"/>
                  </a:cubicBezTo>
                  <a:cubicBezTo>
                    <a:pt x="44939" y="37176"/>
                    <a:pt x="40442" y="18871"/>
                    <a:pt x="27965" y="13392"/>
                  </a:cubicBezTo>
                  <a:cubicBezTo>
                    <a:pt x="28028" y="13044"/>
                    <a:pt x="28155" y="12759"/>
                    <a:pt x="28250" y="12410"/>
                  </a:cubicBezTo>
                  <a:close/>
                  <a:moveTo>
                    <a:pt x="36199" y="62764"/>
                  </a:moveTo>
                  <a:lnTo>
                    <a:pt x="36199" y="62764"/>
                  </a:lnTo>
                  <a:cubicBezTo>
                    <a:pt x="34837" y="64759"/>
                    <a:pt x="33982" y="67103"/>
                    <a:pt x="33538" y="69414"/>
                  </a:cubicBezTo>
                  <a:cubicBezTo>
                    <a:pt x="33158" y="71473"/>
                    <a:pt x="33317" y="73183"/>
                    <a:pt x="30720" y="74101"/>
                  </a:cubicBezTo>
                  <a:cubicBezTo>
                    <a:pt x="30094" y="74324"/>
                    <a:pt x="29297" y="74382"/>
                    <a:pt x="28469" y="74382"/>
                  </a:cubicBezTo>
                  <a:cubicBezTo>
                    <a:pt x="27579" y="74382"/>
                    <a:pt x="26653" y="74315"/>
                    <a:pt x="25863" y="74315"/>
                  </a:cubicBezTo>
                  <a:cubicBezTo>
                    <a:pt x="25714" y="74315"/>
                    <a:pt x="25569" y="74317"/>
                    <a:pt x="25431" y="74323"/>
                  </a:cubicBezTo>
                  <a:cubicBezTo>
                    <a:pt x="22233" y="74450"/>
                    <a:pt x="18971" y="74545"/>
                    <a:pt x="15772" y="74608"/>
                  </a:cubicBezTo>
                  <a:cubicBezTo>
                    <a:pt x="14157" y="74640"/>
                    <a:pt x="12574" y="74703"/>
                    <a:pt x="10927" y="74703"/>
                  </a:cubicBezTo>
                  <a:cubicBezTo>
                    <a:pt x="10526" y="74703"/>
                    <a:pt x="9582" y="74809"/>
                    <a:pt x="8633" y="74809"/>
                  </a:cubicBezTo>
                  <a:cubicBezTo>
                    <a:pt x="7256" y="74809"/>
                    <a:pt x="5869" y="74587"/>
                    <a:pt x="6113" y="73500"/>
                  </a:cubicBezTo>
                  <a:cubicBezTo>
                    <a:pt x="6145" y="73468"/>
                    <a:pt x="6176" y="73373"/>
                    <a:pt x="6176" y="73310"/>
                  </a:cubicBezTo>
                  <a:cubicBezTo>
                    <a:pt x="7468" y="73653"/>
                    <a:pt x="8782" y="73800"/>
                    <a:pt x="10098" y="73800"/>
                  </a:cubicBezTo>
                  <a:cubicBezTo>
                    <a:pt x="12913" y="73800"/>
                    <a:pt x="15736" y="73128"/>
                    <a:pt x="18369" y="72265"/>
                  </a:cubicBezTo>
                  <a:cubicBezTo>
                    <a:pt x="22423" y="70966"/>
                    <a:pt x="26508" y="69351"/>
                    <a:pt x="30213" y="67324"/>
                  </a:cubicBezTo>
                  <a:cubicBezTo>
                    <a:pt x="32430" y="66089"/>
                    <a:pt x="34457" y="64569"/>
                    <a:pt x="36199" y="62764"/>
                  </a:cubicBezTo>
                  <a:close/>
                  <a:moveTo>
                    <a:pt x="26141" y="1"/>
                  </a:moveTo>
                  <a:cubicBezTo>
                    <a:pt x="26051" y="1"/>
                    <a:pt x="25961" y="45"/>
                    <a:pt x="25906" y="155"/>
                  </a:cubicBezTo>
                  <a:cubicBezTo>
                    <a:pt x="24798" y="2245"/>
                    <a:pt x="23816" y="4430"/>
                    <a:pt x="22898" y="6647"/>
                  </a:cubicBezTo>
                  <a:cubicBezTo>
                    <a:pt x="22866" y="6678"/>
                    <a:pt x="22898" y="6742"/>
                    <a:pt x="22898" y="6773"/>
                  </a:cubicBezTo>
                  <a:cubicBezTo>
                    <a:pt x="22916" y="6810"/>
                    <a:pt x="22987" y="6847"/>
                    <a:pt x="23062" y="6847"/>
                  </a:cubicBezTo>
                  <a:cubicBezTo>
                    <a:pt x="23117" y="6847"/>
                    <a:pt x="23174" y="6827"/>
                    <a:pt x="23214" y="6773"/>
                  </a:cubicBezTo>
                  <a:cubicBezTo>
                    <a:pt x="24291" y="4873"/>
                    <a:pt x="25304" y="2878"/>
                    <a:pt x="26191" y="915"/>
                  </a:cubicBezTo>
                  <a:cubicBezTo>
                    <a:pt x="26709" y="2066"/>
                    <a:pt x="27908" y="2773"/>
                    <a:pt x="29169" y="2773"/>
                  </a:cubicBezTo>
                  <a:cubicBezTo>
                    <a:pt x="29295" y="2773"/>
                    <a:pt x="29421" y="2766"/>
                    <a:pt x="29548" y="2751"/>
                  </a:cubicBezTo>
                  <a:lnTo>
                    <a:pt x="29548" y="2751"/>
                  </a:lnTo>
                  <a:cubicBezTo>
                    <a:pt x="28503" y="4303"/>
                    <a:pt x="27300" y="6235"/>
                    <a:pt x="27015" y="8072"/>
                  </a:cubicBezTo>
                  <a:cubicBezTo>
                    <a:pt x="26636" y="8187"/>
                    <a:pt x="26262" y="8242"/>
                    <a:pt x="25897" y="8242"/>
                  </a:cubicBezTo>
                  <a:cubicBezTo>
                    <a:pt x="24853" y="8242"/>
                    <a:pt x="23877" y="7792"/>
                    <a:pt x="23056" y="6995"/>
                  </a:cubicBezTo>
                  <a:cubicBezTo>
                    <a:pt x="23024" y="6963"/>
                    <a:pt x="22929" y="6963"/>
                    <a:pt x="22898" y="6963"/>
                  </a:cubicBezTo>
                  <a:lnTo>
                    <a:pt x="22898" y="6805"/>
                  </a:lnTo>
                  <a:cubicBezTo>
                    <a:pt x="22898" y="6727"/>
                    <a:pt x="22812" y="6670"/>
                    <a:pt x="22711" y="6670"/>
                  </a:cubicBezTo>
                  <a:cubicBezTo>
                    <a:pt x="22689" y="6670"/>
                    <a:pt x="22667" y="6673"/>
                    <a:pt x="22644" y="6678"/>
                  </a:cubicBezTo>
                  <a:cubicBezTo>
                    <a:pt x="21853" y="6963"/>
                    <a:pt x="21188" y="7248"/>
                    <a:pt x="20332" y="7248"/>
                  </a:cubicBezTo>
                  <a:cubicBezTo>
                    <a:pt x="20206" y="7248"/>
                    <a:pt x="20174" y="7312"/>
                    <a:pt x="20174" y="7407"/>
                  </a:cubicBezTo>
                  <a:cubicBezTo>
                    <a:pt x="17862" y="9212"/>
                    <a:pt x="15772" y="11397"/>
                    <a:pt x="13587" y="13424"/>
                  </a:cubicBezTo>
                  <a:cubicBezTo>
                    <a:pt x="11623" y="15229"/>
                    <a:pt x="9565" y="17002"/>
                    <a:pt x="7696" y="18966"/>
                  </a:cubicBezTo>
                  <a:cubicBezTo>
                    <a:pt x="7725" y="18853"/>
                    <a:pt x="7626" y="18739"/>
                    <a:pt x="7537" y="18739"/>
                  </a:cubicBezTo>
                  <a:cubicBezTo>
                    <a:pt x="7527" y="18739"/>
                    <a:pt x="7516" y="18741"/>
                    <a:pt x="7506" y="18744"/>
                  </a:cubicBezTo>
                  <a:cubicBezTo>
                    <a:pt x="6398" y="19124"/>
                    <a:pt x="5353" y="19948"/>
                    <a:pt x="4910" y="21056"/>
                  </a:cubicBezTo>
                  <a:cubicBezTo>
                    <a:pt x="4878" y="21119"/>
                    <a:pt x="4878" y="21214"/>
                    <a:pt x="4910" y="21246"/>
                  </a:cubicBezTo>
                  <a:cubicBezTo>
                    <a:pt x="4846" y="21341"/>
                    <a:pt x="4846" y="21468"/>
                    <a:pt x="4910" y="21531"/>
                  </a:cubicBezTo>
                  <a:cubicBezTo>
                    <a:pt x="6335" y="23305"/>
                    <a:pt x="8203" y="24571"/>
                    <a:pt x="10230" y="25553"/>
                  </a:cubicBezTo>
                  <a:cubicBezTo>
                    <a:pt x="9755" y="26186"/>
                    <a:pt x="9343" y="26915"/>
                    <a:pt x="8963" y="27611"/>
                  </a:cubicBezTo>
                  <a:cubicBezTo>
                    <a:pt x="8615" y="28245"/>
                    <a:pt x="8203" y="28878"/>
                    <a:pt x="8013" y="29607"/>
                  </a:cubicBezTo>
                  <a:lnTo>
                    <a:pt x="8013" y="29638"/>
                  </a:lnTo>
                  <a:cubicBezTo>
                    <a:pt x="7918" y="29670"/>
                    <a:pt x="7855" y="29765"/>
                    <a:pt x="7886" y="29892"/>
                  </a:cubicBezTo>
                  <a:cubicBezTo>
                    <a:pt x="8359" y="31389"/>
                    <a:pt x="10075" y="32473"/>
                    <a:pt x="11659" y="32473"/>
                  </a:cubicBezTo>
                  <a:cubicBezTo>
                    <a:pt x="11984" y="32473"/>
                    <a:pt x="12303" y="32427"/>
                    <a:pt x="12605" y="32330"/>
                  </a:cubicBezTo>
                  <a:cubicBezTo>
                    <a:pt x="12732" y="32298"/>
                    <a:pt x="12764" y="32267"/>
                    <a:pt x="12795" y="32172"/>
                  </a:cubicBezTo>
                  <a:cubicBezTo>
                    <a:pt x="12890" y="32172"/>
                    <a:pt x="12954" y="32140"/>
                    <a:pt x="12985" y="32045"/>
                  </a:cubicBezTo>
                  <a:cubicBezTo>
                    <a:pt x="13840" y="30620"/>
                    <a:pt x="14790" y="29195"/>
                    <a:pt x="15424" y="27707"/>
                  </a:cubicBezTo>
                  <a:cubicBezTo>
                    <a:pt x="15455" y="27611"/>
                    <a:pt x="15455" y="27580"/>
                    <a:pt x="15455" y="27548"/>
                  </a:cubicBezTo>
                  <a:cubicBezTo>
                    <a:pt x="15962" y="27707"/>
                    <a:pt x="16532" y="27897"/>
                    <a:pt x="17071" y="28055"/>
                  </a:cubicBezTo>
                  <a:cubicBezTo>
                    <a:pt x="16564" y="28942"/>
                    <a:pt x="16089" y="29892"/>
                    <a:pt x="15677" y="30778"/>
                  </a:cubicBezTo>
                  <a:cubicBezTo>
                    <a:pt x="15614" y="31000"/>
                    <a:pt x="15677" y="31158"/>
                    <a:pt x="15835" y="31222"/>
                  </a:cubicBezTo>
                  <a:cubicBezTo>
                    <a:pt x="16329" y="31975"/>
                    <a:pt x="17184" y="32430"/>
                    <a:pt x="18069" y="32430"/>
                  </a:cubicBezTo>
                  <a:cubicBezTo>
                    <a:pt x="18264" y="32430"/>
                    <a:pt x="18460" y="32408"/>
                    <a:pt x="18654" y="32362"/>
                  </a:cubicBezTo>
                  <a:cubicBezTo>
                    <a:pt x="18686" y="32362"/>
                    <a:pt x="18686" y="32362"/>
                    <a:pt x="18749" y="32330"/>
                  </a:cubicBezTo>
                  <a:cubicBezTo>
                    <a:pt x="18766" y="32339"/>
                    <a:pt x="18785" y="32343"/>
                    <a:pt x="18805" y="32343"/>
                  </a:cubicBezTo>
                  <a:cubicBezTo>
                    <a:pt x="18859" y="32343"/>
                    <a:pt x="18916" y="32313"/>
                    <a:pt x="18939" y="32267"/>
                  </a:cubicBezTo>
                  <a:cubicBezTo>
                    <a:pt x="19477" y="31190"/>
                    <a:pt x="20079" y="30050"/>
                    <a:pt x="20522" y="28878"/>
                  </a:cubicBezTo>
                  <a:cubicBezTo>
                    <a:pt x="20939" y="28929"/>
                    <a:pt x="21355" y="28957"/>
                    <a:pt x="21765" y="28957"/>
                  </a:cubicBezTo>
                  <a:cubicBezTo>
                    <a:pt x="22634" y="28957"/>
                    <a:pt x="23475" y="28831"/>
                    <a:pt x="24228" y="28530"/>
                  </a:cubicBezTo>
                  <a:cubicBezTo>
                    <a:pt x="24291" y="28530"/>
                    <a:pt x="24323" y="28498"/>
                    <a:pt x="24323" y="28498"/>
                  </a:cubicBezTo>
                  <a:cubicBezTo>
                    <a:pt x="24386" y="28498"/>
                    <a:pt x="24449" y="28467"/>
                    <a:pt x="24481" y="28372"/>
                  </a:cubicBezTo>
                  <a:cubicBezTo>
                    <a:pt x="24829" y="27516"/>
                    <a:pt x="24956" y="26598"/>
                    <a:pt x="24861" y="25680"/>
                  </a:cubicBezTo>
                  <a:cubicBezTo>
                    <a:pt x="24845" y="25506"/>
                    <a:pt x="24711" y="25418"/>
                    <a:pt x="24580" y="25418"/>
                  </a:cubicBezTo>
                  <a:cubicBezTo>
                    <a:pt x="24449" y="25418"/>
                    <a:pt x="24323" y="25506"/>
                    <a:pt x="24323" y="25680"/>
                  </a:cubicBezTo>
                  <a:lnTo>
                    <a:pt x="24323" y="25870"/>
                  </a:lnTo>
                  <a:cubicBezTo>
                    <a:pt x="24323" y="26566"/>
                    <a:pt x="24291" y="27231"/>
                    <a:pt x="24196" y="27897"/>
                  </a:cubicBezTo>
                  <a:cubicBezTo>
                    <a:pt x="24186" y="27886"/>
                    <a:pt x="24175" y="27882"/>
                    <a:pt x="24163" y="27882"/>
                  </a:cubicBezTo>
                  <a:cubicBezTo>
                    <a:pt x="24140" y="27882"/>
                    <a:pt x="24112" y="27897"/>
                    <a:pt x="24069" y="27897"/>
                  </a:cubicBezTo>
                  <a:cubicBezTo>
                    <a:pt x="23405" y="28139"/>
                    <a:pt x="22670" y="28240"/>
                    <a:pt x="21896" y="28240"/>
                  </a:cubicBezTo>
                  <a:cubicBezTo>
                    <a:pt x="19239" y="28240"/>
                    <a:pt x="16128" y="27049"/>
                    <a:pt x="13872" y="26313"/>
                  </a:cubicBezTo>
                  <a:cubicBezTo>
                    <a:pt x="10610" y="25236"/>
                    <a:pt x="7760" y="23716"/>
                    <a:pt x="5321" y="21278"/>
                  </a:cubicBezTo>
                  <a:cubicBezTo>
                    <a:pt x="5353" y="21278"/>
                    <a:pt x="5353" y="21246"/>
                    <a:pt x="5353" y="21246"/>
                  </a:cubicBezTo>
                  <a:cubicBezTo>
                    <a:pt x="5955" y="20328"/>
                    <a:pt x="6588" y="19631"/>
                    <a:pt x="7538" y="19061"/>
                  </a:cubicBezTo>
                  <a:lnTo>
                    <a:pt x="7538" y="19061"/>
                  </a:lnTo>
                  <a:cubicBezTo>
                    <a:pt x="7380" y="19219"/>
                    <a:pt x="7190" y="19378"/>
                    <a:pt x="7031" y="19599"/>
                  </a:cubicBezTo>
                  <a:cubicBezTo>
                    <a:pt x="6968" y="19631"/>
                    <a:pt x="6936" y="19663"/>
                    <a:pt x="6936" y="19726"/>
                  </a:cubicBezTo>
                  <a:cubicBezTo>
                    <a:pt x="6905" y="19789"/>
                    <a:pt x="6905" y="19884"/>
                    <a:pt x="6936" y="19948"/>
                  </a:cubicBezTo>
                  <a:cubicBezTo>
                    <a:pt x="10548" y="24477"/>
                    <a:pt x="17709" y="26256"/>
                    <a:pt x="23302" y="26256"/>
                  </a:cubicBezTo>
                  <a:cubicBezTo>
                    <a:pt x="23497" y="26256"/>
                    <a:pt x="23689" y="26254"/>
                    <a:pt x="23879" y="26250"/>
                  </a:cubicBezTo>
                  <a:cubicBezTo>
                    <a:pt x="24164" y="26250"/>
                    <a:pt x="24291" y="26060"/>
                    <a:pt x="24291" y="25838"/>
                  </a:cubicBezTo>
                  <a:cubicBezTo>
                    <a:pt x="24291" y="25711"/>
                    <a:pt x="24228" y="25616"/>
                    <a:pt x="24133" y="25521"/>
                  </a:cubicBezTo>
                  <a:cubicBezTo>
                    <a:pt x="24164" y="25521"/>
                    <a:pt x="24164" y="25490"/>
                    <a:pt x="24164" y="25490"/>
                  </a:cubicBezTo>
                  <a:cubicBezTo>
                    <a:pt x="24386" y="24888"/>
                    <a:pt x="24608" y="24286"/>
                    <a:pt x="24798" y="23716"/>
                  </a:cubicBezTo>
                  <a:cubicBezTo>
                    <a:pt x="28788" y="25933"/>
                    <a:pt x="31987" y="29258"/>
                    <a:pt x="33032" y="33882"/>
                  </a:cubicBezTo>
                  <a:cubicBezTo>
                    <a:pt x="34267" y="39266"/>
                    <a:pt x="32303" y="44491"/>
                    <a:pt x="28503" y="48323"/>
                  </a:cubicBezTo>
                  <a:cubicBezTo>
                    <a:pt x="22711" y="54197"/>
                    <a:pt x="14538" y="57266"/>
                    <a:pt x="6364" y="57266"/>
                  </a:cubicBezTo>
                  <a:cubicBezTo>
                    <a:pt x="5063" y="57266"/>
                    <a:pt x="3762" y="57188"/>
                    <a:pt x="2471" y="57032"/>
                  </a:cubicBezTo>
                  <a:cubicBezTo>
                    <a:pt x="2449" y="57029"/>
                    <a:pt x="2428" y="57028"/>
                    <a:pt x="2408" y="57028"/>
                  </a:cubicBezTo>
                  <a:cubicBezTo>
                    <a:pt x="2201" y="57028"/>
                    <a:pt x="2117" y="57172"/>
                    <a:pt x="2059" y="57317"/>
                  </a:cubicBezTo>
                  <a:cubicBezTo>
                    <a:pt x="1" y="58014"/>
                    <a:pt x="1426" y="63144"/>
                    <a:pt x="1711" y="64727"/>
                  </a:cubicBezTo>
                  <a:cubicBezTo>
                    <a:pt x="1901" y="65868"/>
                    <a:pt x="2186" y="69794"/>
                    <a:pt x="3484" y="71093"/>
                  </a:cubicBezTo>
                  <a:cubicBezTo>
                    <a:pt x="3928" y="72075"/>
                    <a:pt x="4720" y="72930"/>
                    <a:pt x="5638" y="73500"/>
                  </a:cubicBezTo>
                  <a:cubicBezTo>
                    <a:pt x="5321" y="74418"/>
                    <a:pt x="5385" y="74101"/>
                    <a:pt x="5321" y="75147"/>
                  </a:cubicBezTo>
                  <a:cubicBezTo>
                    <a:pt x="5321" y="75337"/>
                    <a:pt x="5511" y="75495"/>
                    <a:pt x="5670" y="75495"/>
                  </a:cubicBezTo>
                  <a:cubicBezTo>
                    <a:pt x="6327" y="75497"/>
                    <a:pt x="6984" y="75499"/>
                    <a:pt x="7642" y="75499"/>
                  </a:cubicBezTo>
                  <a:cubicBezTo>
                    <a:pt x="14875" y="75499"/>
                    <a:pt x="22130" y="75339"/>
                    <a:pt x="29358" y="75020"/>
                  </a:cubicBezTo>
                  <a:cubicBezTo>
                    <a:pt x="31290" y="74925"/>
                    <a:pt x="33190" y="75051"/>
                    <a:pt x="33855" y="72930"/>
                  </a:cubicBezTo>
                  <a:cubicBezTo>
                    <a:pt x="34267" y="71505"/>
                    <a:pt x="34203" y="69953"/>
                    <a:pt x="34584" y="68528"/>
                  </a:cubicBezTo>
                  <a:cubicBezTo>
                    <a:pt x="35059" y="66533"/>
                    <a:pt x="35945" y="64854"/>
                    <a:pt x="36864" y="63049"/>
                  </a:cubicBezTo>
                  <a:cubicBezTo>
                    <a:pt x="37004" y="62769"/>
                    <a:pt x="36772" y="62563"/>
                    <a:pt x="36563" y="62563"/>
                  </a:cubicBezTo>
                  <a:cubicBezTo>
                    <a:pt x="36536" y="62563"/>
                    <a:pt x="36509" y="62567"/>
                    <a:pt x="36484" y="62574"/>
                  </a:cubicBezTo>
                  <a:cubicBezTo>
                    <a:pt x="39651" y="59249"/>
                    <a:pt x="41962" y="55132"/>
                    <a:pt x="43293" y="50666"/>
                  </a:cubicBezTo>
                  <a:cubicBezTo>
                    <a:pt x="45604" y="42813"/>
                    <a:pt x="44623" y="34357"/>
                    <a:pt x="41582" y="26883"/>
                  </a:cubicBezTo>
                  <a:cubicBezTo>
                    <a:pt x="39049" y="20581"/>
                    <a:pt x="34995" y="14247"/>
                    <a:pt x="28408" y="11777"/>
                  </a:cubicBezTo>
                  <a:lnTo>
                    <a:pt x="28503" y="11302"/>
                  </a:lnTo>
                  <a:cubicBezTo>
                    <a:pt x="28598" y="11080"/>
                    <a:pt x="28440" y="10890"/>
                    <a:pt x="28250" y="10827"/>
                  </a:cubicBezTo>
                  <a:cubicBezTo>
                    <a:pt x="28281" y="10827"/>
                    <a:pt x="28313" y="10795"/>
                    <a:pt x="28313" y="10732"/>
                  </a:cubicBezTo>
                  <a:cubicBezTo>
                    <a:pt x="28250" y="9972"/>
                    <a:pt x="28028" y="9212"/>
                    <a:pt x="27806" y="8452"/>
                  </a:cubicBezTo>
                  <a:cubicBezTo>
                    <a:pt x="27775" y="8357"/>
                    <a:pt x="27680" y="8262"/>
                    <a:pt x="27616" y="8262"/>
                  </a:cubicBezTo>
                  <a:cubicBezTo>
                    <a:pt x="27553" y="8198"/>
                    <a:pt x="27490" y="8072"/>
                    <a:pt x="27395" y="8040"/>
                  </a:cubicBezTo>
                  <a:cubicBezTo>
                    <a:pt x="27965" y="7248"/>
                    <a:pt x="28313" y="6298"/>
                    <a:pt x="28756" y="5443"/>
                  </a:cubicBezTo>
                  <a:cubicBezTo>
                    <a:pt x="29263" y="4493"/>
                    <a:pt x="29865" y="3606"/>
                    <a:pt x="30467" y="2688"/>
                  </a:cubicBezTo>
                  <a:cubicBezTo>
                    <a:pt x="30562" y="2498"/>
                    <a:pt x="30467" y="2245"/>
                    <a:pt x="30245" y="2213"/>
                  </a:cubicBezTo>
                  <a:cubicBezTo>
                    <a:pt x="30245" y="2181"/>
                    <a:pt x="30245" y="2181"/>
                    <a:pt x="30213" y="2118"/>
                  </a:cubicBezTo>
                  <a:cubicBezTo>
                    <a:pt x="29393" y="902"/>
                    <a:pt x="28047" y="182"/>
                    <a:pt x="26596" y="182"/>
                  </a:cubicBezTo>
                  <a:cubicBezTo>
                    <a:pt x="26535" y="182"/>
                    <a:pt x="26474" y="184"/>
                    <a:pt x="26413" y="186"/>
                  </a:cubicBezTo>
                  <a:cubicBezTo>
                    <a:pt x="26377" y="78"/>
                    <a:pt x="26259" y="1"/>
                    <a:pt x="26141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28"/>
            <p:cNvSpPr/>
            <p:nvPr/>
          </p:nvSpPr>
          <p:spPr>
            <a:xfrm>
              <a:off x="5781727" y="3293045"/>
              <a:ext cx="1290954" cy="1953868"/>
            </a:xfrm>
            <a:custGeom>
              <a:avLst/>
              <a:gdLst/>
              <a:ahLst/>
              <a:cxnLst/>
              <a:rect l="l" t="t" r="r" b="b"/>
              <a:pathLst>
                <a:path w="40126" h="60731" extrusionOk="0">
                  <a:moveTo>
                    <a:pt x="23436" y="0"/>
                  </a:moveTo>
                  <a:cubicBezTo>
                    <a:pt x="23341" y="349"/>
                    <a:pt x="23214" y="634"/>
                    <a:pt x="23151" y="982"/>
                  </a:cubicBezTo>
                  <a:cubicBezTo>
                    <a:pt x="35628" y="6461"/>
                    <a:pt x="40125" y="24765"/>
                    <a:pt x="37370" y="37021"/>
                  </a:cubicBezTo>
                  <a:cubicBezTo>
                    <a:pt x="33732" y="53174"/>
                    <a:pt x="15400" y="59666"/>
                    <a:pt x="434" y="59666"/>
                  </a:cubicBezTo>
                  <a:cubicBezTo>
                    <a:pt x="290" y="59666"/>
                    <a:pt x="145" y="59666"/>
                    <a:pt x="1" y="59665"/>
                  </a:cubicBezTo>
                  <a:lnTo>
                    <a:pt x="1" y="59665"/>
                  </a:lnTo>
                  <a:cubicBezTo>
                    <a:pt x="349" y="59981"/>
                    <a:pt x="697" y="60298"/>
                    <a:pt x="1109" y="60583"/>
                  </a:cubicBezTo>
                  <a:cubicBezTo>
                    <a:pt x="1109" y="60551"/>
                    <a:pt x="1141" y="60551"/>
                    <a:pt x="1172" y="60551"/>
                  </a:cubicBezTo>
                  <a:cubicBezTo>
                    <a:pt x="2195" y="60673"/>
                    <a:pt x="3219" y="60730"/>
                    <a:pt x="4243" y="60730"/>
                  </a:cubicBezTo>
                  <a:cubicBezTo>
                    <a:pt x="11496" y="60730"/>
                    <a:pt x="18723" y="57845"/>
                    <a:pt x="25051" y="54376"/>
                  </a:cubicBezTo>
                  <a:cubicBezTo>
                    <a:pt x="31258" y="50956"/>
                    <a:pt x="35660" y="45097"/>
                    <a:pt x="37718" y="38415"/>
                  </a:cubicBezTo>
                  <a:cubicBezTo>
                    <a:pt x="39967" y="31163"/>
                    <a:pt x="39239" y="23277"/>
                    <a:pt x="36737" y="16247"/>
                  </a:cubicBezTo>
                  <a:cubicBezTo>
                    <a:pt x="34298" y="9596"/>
                    <a:pt x="30276" y="2756"/>
                    <a:pt x="23436" y="0"/>
                  </a:cubicBezTo>
                  <a:close/>
                </a:path>
              </a:pathLst>
            </a:custGeom>
            <a:solidFill>
              <a:srgbClr val="F49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28"/>
            <p:cNvSpPr/>
            <p:nvPr/>
          </p:nvSpPr>
          <p:spPr>
            <a:xfrm>
              <a:off x="5666582" y="3343973"/>
              <a:ext cx="1381648" cy="1841136"/>
            </a:xfrm>
            <a:custGeom>
              <a:avLst/>
              <a:gdLst/>
              <a:ahLst/>
              <a:cxnLst/>
              <a:rect l="l" t="t" r="r" b="b"/>
              <a:pathLst>
                <a:path w="42945" h="57227" extrusionOk="0">
                  <a:moveTo>
                    <a:pt x="26571" y="1"/>
                  </a:moveTo>
                  <a:cubicBezTo>
                    <a:pt x="25685" y="3009"/>
                    <a:pt x="24830" y="6018"/>
                    <a:pt x="23784" y="8963"/>
                  </a:cubicBezTo>
                  <a:cubicBezTo>
                    <a:pt x="33063" y="12637"/>
                    <a:pt x="35660" y="24924"/>
                    <a:pt x="29802" y="32683"/>
                  </a:cubicBezTo>
                  <a:cubicBezTo>
                    <a:pt x="24171" y="40172"/>
                    <a:pt x="14434" y="44066"/>
                    <a:pt x="5145" y="44066"/>
                  </a:cubicBezTo>
                  <a:cubicBezTo>
                    <a:pt x="3829" y="44066"/>
                    <a:pt x="2521" y="43988"/>
                    <a:pt x="1236" y="43831"/>
                  </a:cubicBezTo>
                  <a:lnTo>
                    <a:pt x="1204" y="43831"/>
                  </a:lnTo>
                  <a:cubicBezTo>
                    <a:pt x="1" y="44622"/>
                    <a:pt x="1078" y="49499"/>
                    <a:pt x="1236" y="50449"/>
                  </a:cubicBezTo>
                  <a:cubicBezTo>
                    <a:pt x="1521" y="51906"/>
                    <a:pt x="1933" y="56403"/>
                    <a:pt x="3516" y="57132"/>
                  </a:cubicBezTo>
                  <a:cubicBezTo>
                    <a:pt x="3580" y="57195"/>
                    <a:pt x="3611" y="57195"/>
                    <a:pt x="3611" y="57227"/>
                  </a:cubicBezTo>
                  <a:cubicBezTo>
                    <a:pt x="18084" y="57100"/>
                    <a:pt x="36230" y="51399"/>
                    <a:pt x="40031" y="35565"/>
                  </a:cubicBezTo>
                  <a:cubicBezTo>
                    <a:pt x="42944" y="23341"/>
                    <a:pt x="38352" y="6145"/>
                    <a:pt x="26571" y="1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28"/>
            <p:cNvSpPr/>
            <p:nvPr/>
          </p:nvSpPr>
          <p:spPr>
            <a:xfrm>
              <a:off x="5819143" y="4915071"/>
              <a:ext cx="973347" cy="385491"/>
            </a:xfrm>
            <a:custGeom>
              <a:avLst/>
              <a:gdLst/>
              <a:ahLst/>
              <a:cxnLst/>
              <a:rect l="l" t="t" r="r" b="b"/>
              <a:pathLst>
                <a:path w="30254" h="11982" extrusionOk="0">
                  <a:moveTo>
                    <a:pt x="30253" y="0"/>
                  </a:moveTo>
                  <a:lnTo>
                    <a:pt x="30253" y="0"/>
                  </a:lnTo>
                  <a:cubicBezTo>
                    <a:pt x="28480" y="1774"/>
                    <a:pt x="26485" y="3326"/>
                    <a:pt x="24363" y="4497"/>
                  </a:cubicBezTo>
                  <a:cubicBezTo>
                    <a:pt x="20626" y="6556"/>
                    <a:pt x="16509" y="8203"/>
                    <a:pt x="12519" y="9469"/>
                  </a:cubicBezTo>
                  <a:cubicBezTo>
                    <a:pt x="9862" y="10326"/>
                    <a:pt x="7074" y="10980"/>
                    <a:pt x="4294" y="10980"/>
                  </a:cubicBezTo>
                  <a:cubicBezTo>
                    <a:pt x="2965" y="10980"/>
                    <a:pt x="1637" y="10831"/>
                    <a:pt x="326" y="10483"/>
                  </a:cubicBezTo>
                  <a:cubicBezTo>
                    <a:pt x="326" y="10578"/>
                    <a:pt x="294" y="10641"/>
                    <a:pt x="263" y="10673"/>
                  </a:cubicBezTo>
                  <a:cubicBezTo>
                    <a:pt x="0" y="11760"/>
                    <a:pt x="1391" y="11982"/>
                    <a:pt x="2773" y="11982"/>
                  </a:cubicBezTo>
                  <a:cubicBezTo>
                    <a:pt x="3726" y="11982"/>
                    <a:pt x="4676" y="11876"/>
                    <a:pt x="5076" y="11876"/>
                  </a:cubicBezTo>
                  <a:cubicBezTo>
                    <a:pt x="6692" y="11844"/>
                    <a:pt x="8275" y="11844"/>
                    <a:pt x="9922" y="11781"/>
                  </a:cubicBezTo>
                  <a:cubicBezTo>
                    <a:pt x="13120" y="11749"/>
                    <a:pt x="16351" y="11623"/>
                    <a:pt x="19581" y="11528"/>
                  </a:cubicBezTo>
                  <a:cubicBezTo>
                    <a:pt x="19779" y="11515"/>
                    <a:pt x="19993" y="11510"/>
                    <a:pt x="20218" y="11510"/>
                  </a:cubicBezTo>
                  <a:cubicBezTo>
                    <a:pt x="20923" y="11510"/>
                    <a:pt x="21740" y="11557"/>
                    <a:pt x="22535" y="11557"/>
                  </a:cubicBezTo>
                  <a:cubicBezTo>
                    <a:pt x="23394" y="11557"/>
                    <a:pt x="24228" y="11503"/>
                    <a:pt x="24870" y="11274"/>
                  </a:cubicBezTo>
                  <a:cubicBezTo>
                    <a:pt x="27371" y="10419"/>
                    <a:pt x="27213" y="8709"/>
                    <a:pt x="27593" y="6651"/>
                  </a:cubicBezTo>
                  <a:cubicBezTo>
                    <a:pt x="28005" y="4307"/>
                    <a:pt x="28860" y="1932"/>
                    <a:pt x="30253" y="0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28"/>
            <p:cNvSpPr/>
            <p:nvPr/>
          </p:nvSpPr>
          <p:spPr>
            <a:xfrm>
              <a:off x="6480668" y="2907911"/>
              <a:ext cx="101922" cy="55305"/>
            </a:xfrm>
            <a:custGeom>
              <a:avLst/>
              <a:gdLst/>
              <a:ahLst/>
              <a:cxnLst/>
              <a:rect l="l" t="t" r="r" b="b"/>
              <a:pathLst>
                <a:path w="3168" h="1719" extrusionOk="0">
                  <a:moveTo>
                    <a:pt x="1" y="1"/>
                  </a:moveTo>
                  <a:cubicBezTo>
                    <a:pt x="530" y="1031"/>
                    <a:pt x="1573" y="1719"/>
                    <a:pt x="2700" y="1719"/>
                  </a:cubicBezTo>
                  <a:cubicBezTo>
                    <a:pt x="2855" y="1719"/>
                    <a:pt x="3011" y="1706"/>
                    <a:pt x="3167" y="1679"/>
                  </a:cubicBezTo>
                  <a:cubicBezTo>
                    <a:pt x="2376" y="634"/>
                    <a:pt x="1236" y="96"/>
                    <a:pt x="1" y="1"/>
                  </a:cubicBezTo>
                  <a:close/>
                </a:path>
              </a:pathLst>
            </a:custGeom>
            <a:solidFill>
              <a:srgbClr val="F49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28"/>
            <p:cNvSpPr/>
            <p:nvPr/>
          </p:nvSpPr>
          <p:spPr>
            <a:xfrm>
              <a:off x="6365524" y="2919107"/>
              <a:ext cx="214011" cy="235213"/>
            </a:xfrm>
            <a:custGeom>
              <a:avLst/>
              <a:gdLst/>
              <a:ahLst/>
              <a:cxnLst/>
              <a:rect l="l" t="t" r="r" b="b"/>
              <a:pathLst>
                <a:path w="6652" h="7311" extrusionOk="0">
                  <a:moveTo>
                    <a:pt x="3295" y="1"/>
                  </a:moveTo>
                  <a:cubicBezTo>
                    <a:pt x="2439" y="1964"/>
                    <a:pt x="1394" y="3960"/>
                    <a:pt x="318" y="5891"/>
                  </a:cubicBezTo>
                  <a:cubicBezTo>
                    <a:pt x="288" y="5966"/>
                    <a:pt x="230" y="5999"/>
                    <a:pt x="170" y="5999"/>
                  </a:cubicBezTo>
                  <a:cubicBezTo>
                    <a:pt x="103" y="5999"/>
                    <a:pt x="34" y="5958"/>
                    <a:pt x="1" y="5891"/>
                  </a:cubicBezTo>
                  <a:lnTo>
                    <a:pt x="1" y="6050"/>
                  </a:lnTo>
                  <a:cubicBezTo>
                    <a:pt x="64" y="6050"/>
                    <a:pt x="128" y="6050"/>
                    <a:pt x="159" y="6081"/>
                  </a:cubicBezTo>
                  <a:cubicBezTo>
                    <a:pt x="991" y="6865"/>
                    <a:pt x="1982" y="7311"/>
                    <a:pt x="3041" y="7311"/>
                  </a:cubicBezTo>
                  <a:cubicBezTo>
                    <a:pt x="3394" y="7311"/>
                    <a:pt x="3754" y="7261"/>
                    <a:pt x="4118" y="7158"/>
                  </a:cubicBezTo>
                  <a:cubicBezTo>
                    <a:pt x="4371" y="5353"/>
                    <a:pt x="5638" y="3390"/>
                    <a:pt x="6651" y="1869"/>
                  </a:cubicBezTo>
                  <a:lnTo>
                    <a:pt x="6651" y="1869"/>
                  </a:lnTo>
                  <a:cubicBezTo>
                    <a:pt x="6516" y="1888"/>
                    <a:pt x="6380" y="1897"/>
                    <a:pt x="6245" y="1897"/>
                  </a:cubicBezTo>
                  <a:cubicBezTo>
                    <a:pt x="5015" y="1897"/>
                    <a:pt x="3808" y="1142"/>
                    <a:pt x="3295" y="1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28"/>
            <p:cNvSpPr/>
            <p:nvPr/>
          </p:nvSpPr>
          <p:spPr>
            <a:xfrm>
              <a:off x="6294230" y="3119830"/>
              <a:ext cx="229261" cy="106652"/>
            </a:xfrm>
            <a:custGeom>
              <a:avLst/>
              <a:gdLst/>
              <a:ahLst/>
              <a:cxnLst/>
              <a:rect l="l" t="t" r="r" b="b"/>
              <a:pathLst>
                <a:path w="7126" h="3315" extrusionOk="0">
                  <a:moveTo>
                    <a:pt x="1932" y="1"/>
                  </a:moveTo>
                  <a:cubicBezTo>
                    <a:pt x="1457" y="308"/>
                    <a:pt x="884" y="418"/>
                    <a:pt x="320" y="418"/>
                  </a:cubicBezTo>
                  <a:cubicBezTo>
                    <a:pt x="245" y="418"/>
                    <a:pt x="170" y="416"/>
                    <a:pt x="95" y="412"/>
                  </a:cubicBezTo>
                  <a:cubicBezTo>
                    <a:pt x="95" y="476"/>
                    <a:pt x="63" y="539"/>
                    <a:pt x="0" y="602"/>
                  </a:cubicBezTo>
                  <a:cubicBezTo>
                    <a:pt x="919" y="1267"/>
                    <a:pt x="1647" y="2059"/>
                    <a:pt x="2660" y="2598"/>
                  </a:cubicBezTo>
                  <a:cubicBezTo>
                    <a:pt x="3679" y="3071"/>
                    <a:pt x="4750" y="3315"/>
                    <a:pt x="5848" y="3315"/>
                  </a:cubicBezTo>
                  <a:cubicBezTo>
                    <a:pt x="6218" y="3315"/>
                    <a:pt x="6592" y="3287"/>
                    <a:pt x="6967" y="3231"/>
                  </a:cubicBezTo>
                  <a:cubicBezTo>
                    <a:pt x="6988" y="3210"/>
                    <a:pt x="7010" y="3203"/>
                    <a:pt x="7029" y="3203"/>
                  </a:cubicBezTo>
                  <a:cubicBezTo>
                    <a:pt x="7069" y="3203"/>
                    <a:pt x="7105" y="3231"/>
                    <a:pt x="7126" y="3231"/>
                  </a:cubicBezTo>
                  <a:cubicBezTo>
                    <a:pt x="6904" y="2661"/>
                    <a:pt x="6746" y="2123"/>
                    <a:pt x="6587" y="1552"/>
                  </a:cubicBezTo>
                  <a:cubicBezTo>
                    <a:pt x="6158" y="1690"/>
                    <a:pt x="5714" y="1757"/>
                    <a:pt x="5274" y="1757"/>
                  </a:cubicBezTo>
                  <a:cubicBezTo>
                    <a:pt x="3995" y="1757"/>
                    <a:pt x="2749" y="1188"/>
                    <a:pt x="1995" y="127"/>
                  </a:cubicBezTo>
                  <a:cubicBezTo>
                    <a:pt x="1932" y="96"/>
                    <a:pt x="1932" y="64"/>
                    <a:pt x="1932" y="1"/>
                  </a:cubicBezTo>
                  <a:close/>
                </a:path>
              </a:pathLst>
            </a:custGeom>
            <a:solidFill>
              <a:srgbClr val="F49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28"/>
            <p:cNvSpPr/>
            <p:nvPr/>
          </p:nvSpPr>
          <p:spPr>
            <a:xfrm>
              <a:off x="5871391" y="3148366"/>
              <a:ext cx="652104" cy="561603"/>
            </a:xfrm>
            <a:custGeom>
              <a:avLst/>
              <a:gdLst/>
              <a:ahLst/>
              <a:cxnLst/>
              <a:rect l="l" t="t" r="r" b="b"/>
              <a:pathLst>
                <a:path w="20269" h="17456" extrusionOk="0">
                  <a:moveTo>
                    <a:pt x="12985" y="0"/>
                  </a:moveTo>
                  <a:cubicBezTo>
                    <a:pt x="11021" y="2091"/>
                    <a:pt x="8773" y="3991"/>
                    <a:pt x="6619" y="5954"/>
                  </a:cubicBezTo>
                  <a:cubicBezTo>
                    <a:pt x="4434" y="7949"/>
                    <a:pt x="2312" y="10008"/>
                    <a:pt x="0" y="11876"/>
                  </a:cubicBezTo>
                  <a:cubicBezTo>
                    <a:pt x="2534" y="13333"/>
                    <a:pt x="4719" y="15043"/>
                    <a:pt x="7538" y="16088"/>
                  </a:cubicBezTo>
                  <a:cubicBezTo>
                    <a:pt x="10121" y="17009"/>
                    <a:pt x="12788" y="17456"/>
                    <a:pt x="15538" y="17456"/>
                  </a:cubicBezTo>
                  <a:cubicBezTo>
                    <a:pt x="15721" y="17456"/>
                    <a:pt x="15905" y="17454"/>
                    <a:pt x="16088" y="17450"/>
                  </a:cubicBezTo>
                  <a:lnTo>
                    <a:pt x="16088" y="17355"/>
                  </a:lnTo>
                  <a:cubicBezTo>
                    <a:pt x="16278" y="16658"/>
                    <a:pt x="16437" y="16025"/>
                    <a:pt x="16627" y="15360"/>
                  </a:cubicBezTo>
                  <a:cubicBezTo>
                    <a:pt x="16437" y="15202"/>
                    <a:pt x="16563" y="14853"/>
                    <a:pt x="16785" y="14853"/>
                  </a:cubicBezTo>
                  <a:cubicBezTo>
                    <a:pt x="17893" y="10926"/>
                    <a:pt x="19097" y="7063"/>
                    <a:pt x="20237" y="3136"/>
                  </a:cubicBezTo>
                  <a:cubicBezTo>
                    <a:pt x="20237" y="3072"/>
                    <a:pt x="20269" y="3041"/>
                    <a:pt x="20269" y="3009"/>
                  </a:cubicBezTo>
                  <a:lnTo>
                    <a:pt x="20269" y="3009"/>
                  </a:lnTo>
                  <a:cubicBezTo>
                    <a:pt x="19928" y="3052"/>
                    <a:pt x="19566" y="3074"/>
                    <a:pt x="19193" y="3074"/>
                  </a:cubicBezTo>
                  <a:cubicBezTo>
                    <a:pt x="16793" y="3074"/>
                    <a:pt x="13917" y="2166"/>
                    <a:pt x="12985" y="0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28"/>
            <p:cNvSpPr/>
            <p:nvPr/>
          </p:nvSpPr>
          <p:spPr>
            <a:xfrm>
              <a:off x="5802092" y="3502936"/>
              <a:ext cx="611374" cy="294346"/>
            </a:xfrm>
            <a:custGeom>
              <a:avLst/>
              <a:gdLst/>
              <a:ahLst/>
              <a:cxnLst/>
              <a:rect l="l" t="t" r="r" b="b"/>
              <a:pathLst>
                <a:path w="19003" h="9149" extrusionOk="0">
                  <a:moveTo>
                    <a:pt x="2186" y="0"/>
                  </a:moveTo>
                  <a:lnTo>
                    <a:pt x="2186" y="0"/>
                  </a:lnTo>
                  <a:cubicBezTo>
                    <a:pt x="1236" y="539"/>
                    <a:pt x="603" y="1235"/>
                    <a:pt x="33" y="2154"/>
                  </a:cubicBezTo>
                  <a:cubicBezTo>
                    <a:pt x="33" y="2185"/>
                    <a:pt x="1" y="2185"/>
                    <a:pt x="1" y="2185"/>
                  </a:cubicBezTo>
                  <a:cubicBezTo>
                    <a:pt x="2439" y="4624"/>
                    <a:pt x="5290" y="6144"/>
                    <a:pt x="8520" y="7221"/>
                  </a:cubicBezTo>
                  <a:cubicBezTo>
                    <a:pt x="10801" y="7956"/>
                    <a:pt x="13880" y="9148"/>
                    <a:pt x="16550" y="9148"/>
                  </a:cubicBezTo>
                  <a:cubicBezTo>
                    <a:pt x="17327" y="9148"/>
                    <a:pt x="18070" y="9047"/>
                    <a:pt x="18749" y="8804"/>
                  </a:cubicBezTo>
                  <a:lnTo>
                    <a:pt x="18876" y="8804"/>
                  </a:lnTo>
                  <a:cubicBezTo>
                    <a:pt x="18939" y="8139"/>
                    <a:pt x="19002" y="7474"/>
                    <a:pt x="19002" y="6777"/>
                  </a:cubicBezTo>
                  <a:lnTo>
                    <a:pt x="19002" y="6746"/>
                  </a:lnTo>
                  <a:lnTo>
                    <a:pt x="18939" y="6746"/>
                  </a:lnTo>
                  <a:cubicBezTo>
                    <a:pt x="18939" y="6967"/>
                    <a:pt x="18812" y="7157"/>
                    <a:pt x="18559" y="7157"/>
                  </a:cubicBezTo>
                  <a:cubicBezTo>
                    <a:pt x="18329" y="7164"/>
                    <a:pt x="18096" y="7167"/>
                    <a:pt x="17860" y="7167"/>
                  </a:cubicBezTo>
                  <a:cubicBezTo>
                    <a:pt x="12283" y="7167"/>
                    <a:pt x="5171" y="5352"/>
                    <a:pt x="1616" y="855"/>
                  </a:cubicBezTo>
                  <a:cubicBezTo>
                    <a:pt x="1584" y="792"/>
                    <a:pt x="1584" y="697"/>
                    <a:pt x="1616" y="634"/>
                  </a:cubicBezTo>
                  <a:cubicBezTo>
                    <a:pt x="1648" y="570"/>
                    <a:pt x="1648" y="539"/>
                    <a:pt x="1679" y="507"/>
                  </a:cubicBezTo>
                  <a:cubicBezTo>
                    <a:pt x="1838" y="349"/>
                    <a:pt x="2028" y="190"/>
                    <a:pt x="2186" y="0"/>
                  </a:cubicBezTo>
                  <a:close/>
                </a:path>
              </a:pathLst>
            </a:custGeom>
            <a:solidFill>
              <a:srgbClr val="F49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28"/>
            <p:cNvSpPr/>
            <p:nvPr/>
          </p:nvSpPr>
          <p:spPr>
            <a:xfrm>
              <a:off x="6151579" y="3798406"/>
              <a:ext cx="119231" cy="118523"/>
            </a:xfrm>
            <a:custGeom>
              <a:avLst/>
              <a:gdLst/>
              <a:ahLst/>
              <a:cxnLst/>
              <a:rect l="l" t="t" r="r" b="b"/>
              <a:pathLst>
                <a:path w="3706" h="3684" extrusionOk="0">
                  <a:moveTo>
                    <a:pt x="1204" y="0"/>
                  </a:moveTo>
                  <a:cubicBezTo>
                    <a:pt x="824" y="982"/>
                    <a:pt x="444" y="1932"/>
                    <a:pt x="0" y="2850"/>
                  </a:cubicBezTo>
                  <a:cubicBezTo>
                    <a:pt x="571" y="3421"/>
                    <a:pt x="1270" y="3683"/>
                    <a:pt x="2075" y="3683"/>
                  </a:cubicBezTo>
                  <a:cubicBezTo>
                    <a:pt x="2163" y="3683"/>
                    <a:pt x="2253" y="3680"/>
                    <a:pt x="2344" y="3674"/>
                  </a:cubicBezTo>
                  <a:lnTo>
                    <a:pt x="2376" y="3674"/>
                  </a:lnTo>
                  <a:cubicBezTo>
                    <a:pt x="2787" y="2597"/>
                    <a:pt x="3167" y="1520"/>
                    <a:pt x="3706" y="539"/>
                  </a:cubicBezTo>
                  <a:cubicBezTo>
                    <a:pt x="2851" y="380"/>
                    <a:pt x="2027" y="190"/>
                    <a:pt x="1204" y="0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28"/>
            <p:cNvSpPr/>
            <p:nvPr/>
          </p:nvSpPr>
          <p:spPr>
            <a:xfrm>
              <a:off x="5900925" y="3718941"/>
              <a:ext cx="208928" cy="192938"/>
            </a:xfrm>
            <a:custGeom>
              <a:avLst/>
              <a:gdLst/>
              <a:ahLst/>
              <a:cxnLst/>
              <a:rect l="l" t="t" r="r" b="b"/>
              <a:pathLst>
                <a:path w="6494" h="5997" extrusionOk="0">
                  <a:moveTo>
                    <a:pt x="2186" y="0"/>
                  </a:moveTo>
                  <a:lnTo>
                    <a:pt x="2186" y="32"/>
                  </a:lnTo>
                  <a:cubicBezTo>
                    <a:pt x="1869" y="728"/>
                    <a:pt x="1489" y="1393"/>
                    <a:pt x="1141" y="2059"/>
                  </a:cubicBezTo>
                  <a:cubicBezTo>
                    <a:pt x="793" y="2724"/>
                    <a:pt x="539" y="3452"/>
                    <a:pt x="128" y="4085"/>
                  </a:cubicBezTo>
                  <a:cubicBezTo>
                    <a:pt x="64" y="4149"/>
                    <a:pt x="33" y="4149"/>
                    <a:pt x="1" y="4180"/>
                  </a:cubicBezTo>
                  <a:cubicBezTo>
                    <a:pt x="998" y="5441"/>
                    <a:pt x="2103" y="5996"/>
                    <a:pt x="3694" y="5996"/>
                  </a:cubicBezTo>
                  <a:cubicBezTo>
                    <a:pt x="3822" y="5996"/>
                    <a:pt x="3952" y="5992"/>
                    <a:pt x="4086" y="5985"/>
                  </a:cubicBezTo>
                  <a:lnTo>
                    <a:pt x="4213" y="5985"/>
                  </a:lnTo>
                  <a:cubicBezTo>
                    <a:pt x="4878" y="4497"/>
                    <a:pt x="5575" y="2977"/>
                    <a:pt x="6493" y="1615"/>
                  </a:cubicBezTo>
                  <a:cubicBezTo>
                    <a:pt x="6050" y="1457"/>
                    <a:pt x="5638" y="1298"/>
                    <a:pt x="5226" y="1203"/>
                  </a:cubicBezTo>
                  <a:cubicBezTo>
                    <a:pt x="4150" y="855"/>
                    <a:pt x="3168" y="475"/>
                    <a:pt x="2186" y="0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28"/>
            <p:cNvSpPr/>
            <p:nvPr/>
          </p:nvSpPr>
          <p:spPr>
            <a:xfrm>
              <a:off x="6593753" y="3269720"/>
              <a:ext cx="1782067" cy="2096875"/>
            </a:xfrm>
            <a:custGeom>
              <a:avLst/>
              <a:gdLst/>
              <a:ahLst/>
              <a:cxnLst/>
              <a:rect l="l" t="t" r="r" b="b"/>
              <a:pathLst>
                <a:path w="55391" h="65176" extrusionOk="0">
                  <a:moveTo>
                    <a:pt x="34410" y="958"/>
                  </a:moveTo>
                  <a:cubicBezTo>
                    <a:pt x="34637" y="958"/>
                    <a:pt x="34873" y="966"/>
                    <a:pt x="35122" y="979"/>
                  </a:cubicBezTo>
                  <a:cubicBezTo>
                    <a:pt x="36515" y="1074"/>
                    <a:pt x="37877" y="1327"/>
                    <a:pt x="39239" y="1612"/>
                  </a:cubicBezTo>
                  <a:cubicBezTo>
                    <a:pt x="40696" y="1929"/>
                    <a:pt x="42152" y="2309"/>
                    <a:pt x="43546" y="2879"/>
                  </a:cubicBezTo>
                  <a:cubicBezTo>
                    <a:pt x="44591" y="3291"/>
                    <a:pt x="45794" y="4114"/>
                    <a:pt x="46333" y="5096"/>
                  </a:cubicBezTo>
                  <a:cubicBezTo>
                    <a:pt x="47283" y="6996"/>
                    <a:pt x="45573" y="9054"/>
                    <a:pt x="43704" y="9434"/>
                  </a:cubicBezTo>
                  <a:cubicBezTo>
                    <a:pt x="38795" y="9371"/>
                    <a:pt x="34647" y="8263"/>
                    <a:pt x="30371" y="6141"/>
                  </a:cubicBezTo>
                  <a:cubicBezTo>
                    <a:pt x="28851" y="4462"/>
                    <a:pt x="30086" y="2087"/>
                    <a:pt x="31923" y="1422"/>
                  </a:cubicBezTo>
                  <a:cubicBezTo>
                    <a:pt x="32802" y="1071"/>
                    <a:pt x="33542" y="958"/>
                    <a:pt x="34410" y="958"/>
                  </a:cubicBezTo>
                  <a:close/>
                  <a:moveTo>
                    <a:pt x="34327" y="1"/>
                  </a:moveTo>
                  <a:cubicBezTo>
                    <a:pt x="32655" y="1"/>
                    <a:pt x="31057" y="370"/>
                    <a:pt x="29865" y="1517"/>
                  </a:cubicBezTo>
                  <a:cubicBezTo>
                    <a:pt x="28281" y="3069"/>
                    <a:pt x="28218" y="5666"/>
                    <a:pt x="30340" y="6679"/>
                  </a:cubicBezTo>
                  <a:lnTo>
                    <a:pt x="30435" y="6679"/>
                  </a:lnTo>
                  <a:cubicBezTo>
                    <a:pt x="30752" y="6869"/>
                    <a:pt x="31037" y="7059"/>
                    <a:pt x="31353" y="7249"/>
                  </a:cubicBezTo>
                  <a:cubicBezTo>
                    <a:pt x="31068" y="10416"/>
                    <a:pt x="30815" y="13615"/>
                    <a:pt x="30530" y="16782"/>
                  </a:cubicBezTo>
                  <a:cubicBezTo>
                    <a:pt x="30276" y="19853"/>
                    <a:pt x="30086" y="23052"/>
                    <a:pt x="28756" y="25902"/>
                  </a:cubicBezTo>
                  <a:cubicBezTo>
                    <a:pt x="27426" y="28721"/>
                    <a:pt x="25083" y="30811"/>
                    <a:pt x="22961" y="32996"/>
                  </a:cubicBezTo>
                  <a:cubicBezTo>
                    <a:pt x="20807" y="35181"/>
                    <a:pt x="18717" y="37430"/>
                    <a:pt x="16722" y="39742"/>
                  </a:cubicBezTo>
                  <a:cubicBezTo>
                    <a:pt x="13429" y="43510"/>
                    <a:pt x="1" y="57191"/>
                    <a:pt x="10167" y="60833"/>
                  </a:cubicBezTo>
                  <a:cubicBezTo>
                    <a:pt x="12383" y="61625"/>
                    <a:pt x="14885" y="61878"/>
                    <a:pt x="17229" y="62258"/>
                  </a:cubicBezTo>
                  <a:cubicBezTo>
                    <a:pt x="20237" y="62765"/>
                    <a:pt x="23278" y="63271"/>
                    <a:pt x="26318" y="63715"/>
                  </a:cubicBezTo>
                  <a:cubicBezTo>
                    <a:pt x="31860" y="64507"/>
                    <a:pt x="37465" y="65077"/>
                    <a:pt x="43039" y="65108"/>
                  </a:cubicBezTo>
                  <a:cubicBezTo>
                    <a:pt x="44015" y="65108"/>
                    <a:pt x="45263" y="65175"/>
                    <a:pt x="46586" y="65175"/>
                  </a:cubicBezTo>
                  <a:cubicBezTo>
                    <a:pt x="49729" y="65175"/>
                    <a:pt x="53293" y="64799"/>
                    <a:pt x="54630" y="62258"/>
                  </a:cubicBezTo>
                  <a:cubicBezTo>
                    <a:pt x="55390" y="60801"/>
                    <a:pt x="54978" y="59155"/>
                    <a:pt x="54598" y="57666"/>
                  </a:cubicBezTo>
                  <a:cubicBezTo>
                    <a:pt x="53775" y="54531"/>
                    <a:pt x="52730" y="51459"/>
                    <a:pt x="51558" y="48450"/>
                  </a:cubicBezTo>
                  <a:cubicBezTo>
                    <a:pt x="49341" y="42433"/>
                    <a:pt x="46554" y="36733"/>
                    <a:pt x="43704" y="30969"/>
                  </a:cubicBezTo>
                  <a:cubicBezTo>
                    <a:pt x="42121" y="27802"/>
                    <a:pt x="41297" y="24857"/>
                    <a:pt x="41677" y="21247"/>
                  </a:cubicBezTo>
                  <a:cubicBezTo>
                    <a:pt x="42089" y="17668"/>
                    <a:pt x="42754" y="14153"/>
                    <a:pt x="43261" y="10638"/>
                  </a:cubicBezTo>
                  <a:cubicBezTo>
                    <a:pt x="43356" y="10289"/>
                    <a:pt x="43039" y="10131"/>
                    <a:pt x="42786" y="10131"/>
                  </a:cubicBezTo>
                  <a:cubicBezTo>
                    <a:pt x="42627" y="10131"/>
                    <a:pt x="42469" y="10226"/>
                    <a:pt x="42437" y="10479"/>
                  </a:cubicBezTo>
                  <a:cubicBezTo>
                    <a:pt x="41741" y="15198"/>
                    <a:pt x="40094" y="20582"/>
                    <a:pt x="40822" y="25364"/>
                  </a:cubicBezTo>
                  <a:cubicBezTo>
                    <a:pt x="41456" y="29766"/>
                    <a:pt x="44306" y="33756"/>
                    <a:pt x="46174" y="37715"/>
                  </a:cubicBezTo>
                  <a:lnTo>
                    <a:pt x="46871" y="39266"/>
                  </a:lnTo>
                  <a:cubicBezTo>
                    <a:pt x="48771" y="43447"/>
                    <a:pt x="50481" y="47722"/>
                    <a:pt x="51938" y="52092"/>
                  </a:cubicBezTo>
                  <a:cubicBezTo>
                    <a:pt x="52730" y="54531"/>
                    <a:pt x="53965" y="57318"/>
                    <a:pt x="54155" y="59915"/>
                  </a:cubicBezTo>
                  <a:cubicBezTo>
                    <a:pt x="54472" y="64000"/>
                    <a:pt x="49721" y="64127"/>
                    <a:pt x="46871" y="64222"/>
                  </a:cubicBezTo>
                  <a:cubicBezTo>
                    <a:pt x="45732" y="64269"/>
                    <a:pt x="44594" y="64292"/>
                    <a:pt x="43457" y="64292"/>
                  </a:cubicBezTo>
                  <a:cubicBezTo>
                    <a:pt x="34785" y="64292"/>
                    <a:pt x="26148" y="62978"/>
                    <a:pt x="17609" y="61466"/>
                  </a:cubicBezTo>
                  <a:cubicBezTo>
                    <a:pt x="16817" y="61308"/>
                    <a:pt x="15994" y="61181"/>
                    <a:pt x="15202" y="61023"/>
                  </a:cubicBezTo>
                  <a:cubicBezTo>
                    <a:pt x="12605" y="60548"/>
                    <a:pt x="8520" y="60358"/>
                    <a:pt x="7475" y="57381"/>
                  </a:cubicBezTo>
                  <a:cubicBezTo>
                    <a:pt x="6651" y="55006"/>
                    <a:pt x="8203" y="52314"/>
                    <a:pt x="9470" y="50414"/>
                  </a:cubicBezTo>
                  <a:cubicBezTo>
                    <a:pt x="12478" y="45822"/>
                    <a:pt x="16025" y="41578"/>
                    <a:pt x="19762" y="37556"/>
                  </a:cubicBezTo>
                  <a:lnTo>
                    <a:pt x="19794" y="37525"/>
                  </a:lnTo>
                  <a:cubicBezTo>
                    <a:pt x="23404" y="33598"/>
                    <a:pt x="28440" y="29861"/>
                    <a:pt x="30118" y="24635"/>
                  </a:cubicBezTo>
                  <a:cubicBezTo>
                    <a:pt x="31828" y="19347"/>
                    <a:pt x="31638" y="13076"/>
                    <a:pt x="31987" y="7534"/>
                  </a:cubicBezTo>
                  <a:cubicBezTo>
                    <a:pt x="35120" y="9161"/>
                    <a:pt x="38712" y="10043"/>
                    <a:pt x="42245" y="10043"/>
                  </a:cubicBezTo>
                  <a:cubicBezTo>
                    <a:pt x="42426" y="10043"/>
                    <a:pt x="42606" y="10041"/>
                    <a:pt x="42786" y="10036"/>
                  </a:cubicBezTo>
                  <a:lnTo>
                    <a:pt x="43356" y="10036"/>
                  </a:lnTo>
                  <a:cubicBezTo>
                    <a:pt x="43408" y="10140"/>
                    <a:pt x="43501" y="10243"/>
                    <a:pt x="43638" y="10243"/>
                  </a:cubicBezTo>
                  <a:cubicBezTo>
                    <a:pt x="43668" y="10243"/>
                    <a:pt x="43701" y="10238"/>
                    <a:pt x="43736" y="10226"/>
                  </a:cubicBezTo>
                  <a:cubicBezTo>
                    <a:pt x="46048" y="9751"/>
                    <a:pt x="47821" y="7851"/>
                    <a:pt x="47283" y="5412"/>
                  </a:cubicBezTo>
                  <a:cubicBezTo>
                    <a:pt x="46586" y="2214"/>
                    <a:pt x="42469" y="1454"/>
                    <a:pt x="39777" y="820"/>
                  </a:cubicBezTo>
                  <a:cubicBezTo>
                    <a:pt x="38184" y="468"/>
                    <a:pt x="36209" y="1"/>
                    <a:pt x="34327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28"/>
            <p:cNvSpPr/>
            <p:nvPr/>
          </p:nvSpPr>
          <p:spPr>
            <a:xfrm>
              <a:off x="7162301" y="4529938"/>
              <a:ext cx="1184978" cy="805889"/>
            </a:xfrm>
            <a:custGeom>
              <a:avLst/>
              <a:gdLst/>
              <a:ahLst/>
              <a:cxnLst/>
              <a:rect l="l" t="t" r="r" b="b"/>
              <a:pathLst>
                <a:path w="36832" h="25049" extrusionOk="0">
                  <a:moveTo>
                    <a:pt x="29231" y="0"/>
                  </a:moveTo>
                  <a:lnTo>
                    <a:pt x="28249" y="475"/>
                  </a:lnTo>
                  <a:cubicBezTo>
                    <a:pt x="29991" y="4371"/>
                    <a:pt x="31448" y="8361"/>
                    <a:pt x="32619" y="12478"/>
                  </a:cubicBezTo>
                  <a:cubicBezTo>
                    <a:pt x="33316" y="15012"/>
                    <a:pt x="35026" y="19065"/>
                    <a:pt x="33411" y="21599"/>
                  </a:cubicBezTo>
                  <a:cubicBezTo>
                    <a:pt x="32176" y="23451"/>
                    <a:pt x="29819" y="23736"/>
                    <a:pt x="27648" y="23736"/>
                  </a:cubicBezTo>
                  <a:cubicBezTo>
                    <a:pt x="26925" y="23736"/>
                    <a:pt x="26222" y="23705"/>
                    <a:pt x="25589" y="23689"/>
                  </a:cubicBezTo>
                  <a:cubicBezTo>
                    <a:pt x="21440" y="23562"/>
                    <a:pt x="17260" y="23214"/>
                    <a:pt x="13080" y="22802"/>
                  </a:cubicBezTo>
                  <a:cubicBezTo>
                    <a:pt x="8773" y="22422"/>
                    <a:pt x="4434" y="22042"/>
                    <a:pt x="159" y="21314"/>
                  </a:cubicBezTo>
                  <a:lnTo>
                    <a:pt x="0" y="22200"/>
                  </a:lnTo>
                  <a:cubicBezTo>
                    <a:pt x="8611" y="23725"/>
                    <a:pt x="17297" y="25048"/>
                    <a:pt x="26037" y="25048"/>
                  </a:cubicBezTo>
                  <a:cubicBezTo>
                    <a:pt x="27101" y="25048"/>
                    <a:pt x="28165" y="25028"/>
                    <a:pt x="29231" y="24987"/>
                  </a:cubicBezTo>
                  <a:cubicBezTo>
                    <a:pt x="32081" y="24861"/>
                    <a:pt x="36831" y="24734"/>
                    <a:pt x="36515" y="20680"/>
                  </a:cubicBezTo>
                  <a:cubicBezTo>
                    <a:pt x="36325" y="18083"/>
                    <a:pt x="35090" y="15328"/>
                    <a:pt x="34298" y="12826"/>
                  </a:cubicBezTo>
                  <a:cubicBezTo>
                    <a:pt x="32841" y="8488"/>
                    <a:pt x="31131" y="4212"/>
                    <a:pt x="29231" y="0"/>
                  </a:cubicBezTo>
                  <a:close/>
                </a:path>
              </a:pathLst>
            </a:custGeom>
            <a:solidFill>
              <a:srgbClr val="D8EE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28"/>
            <p:cNvSpPr/>
            <p:nvPr/>
          </p:nvSpPr>
          <p:spPr>
            <a:xfrm>
              <a:off x="6852547" y="4483063"/>
              <a:ext cx="1435633" cy="812163"/>
            </a:xfrm>
            <a:custGeom>
              <a:avLst/>
              <a:gdLst/>
              <a:ahLst/>
              <a:cxnLst/>
              <a:rect l="l" t="t" r="r" b="b"/>
              <a:pathLst>
                <a:path w="44623" h="25244" extrusionOk="0">
                  <a:moveTo>
                    <a:pt x="17812" y="1050"/>
                  </a:moveTo>
                  <a:cubicBezTo>
                    <a:pt x="18110" y="1050"/>
                    <a:pt x="18412" y="1058"/>
                    <a:pt x="18717" y="1077"/>
                  </a:cubicBezTo>
                  <a:lnTo>
                    <a:pt x="18812" y="1077"/>
                  </a:lnTo>
                  <a:cubicBezTo>
                    <a:pt x="19351" y="1109"/>
                    <a:pt x="19952" y="1141"/>
                    <a:pt x="20586" y="1299"/>
                  </a:cubicBezTo>
                  <a:cubicBezTo>
                    <a:pt x="22866" y="1774"/>
                    <a:pt x="25051" y="2661"/>
                    <a:pt x="27300" y="3294"/>
                  </a:cubicBezTo>
                  <a:cubicBezTo>
                    <a:pt x="28931" y="3745"/>
                    <a:pt x="30601" y="4051"/>
                    <a:pt x="32253" y="4051"/>
                  </a:cubicBezTo>
                  <a:cubicBezTo>
                    <a:pt x="33967" y="4051"/>
                    <a:pt x="35662" y="3721"/>
                    <a:pt x="37275" y="2883"/>
                  </a:cubicBezTo>
                  <a:cubicBezTo>
                    <a:pt x="38479" y="5543"/>
                    <a:pt x="39492" y="8235"/>
                    <a:pt x="40411" y="11021"/>
                  </a:cubicBezTo>
                  <a:cubicBezTo>
                    <a:pt x="40886" y="12478"/>
                    <a:pt x="41329" y="13967"/>
                    <a:pt x="41709" y="15487"/>
                  </a:cubicBezTo>
                  <a:cubicBezTo>
                    <a:pt x="42184" y="17260"/>
                    <a:pt x="43102" y="19445"/>
                    <a:pt x="42754" y="21314"/>
                  </a:cubicBezTo>
                  <a:cubicBezTo>
                    <a:pt x="42264" y="23946"/>
                    <a:pt x="39540" y="24461"/>
                    <a:pt x="36885" y="24461"/>
                  </a:cubicBezTo>
                  <a:cubicBezTo>
                    <a:pt x="35419" y="24461"/>
                    <a:pt x="33973" y="24304"/>
                    <a:pt x="32937" y="24259"/>
                  </a:cubicBezTo>
                  <a:cubicBezTo>
                    <a:pt x="29580" y="24101"/>
                    <a:pt x="26191" y="23816"/>
                    <a:pt x="22803" y="23594"/>
                  </a:cubicBezTo>
                  <a:cubicBezTo>
                    <a:pt x="19604" y="23277"/>
                    <a:pt x="16374" y="22929"/>
                    <a:pt x="13207" y="22581"/>
                  </a:cubicBezTo>
                  <a:cubicBezTo>
                    <a:pt x="10135" y="22201"/>
                    <a:pt x="6208" y="21979"/>
                    <a:pt x="3674" y="19920"/>
                  </a:cubicBezTo>
                  <a:cubicBezTo>
                    <a:pt x="1" y="16944"/>
                    <a:pt x="4941" y="11877"/>
                    <a:pt x="6936" y="9153"/>
                  </a:cubicBezTo>
                  <a:cubicBezTo>
                    <a:pt x="8836" y="6524"/>
                    <a:pt x="10895" y="4054"/>
                    <a:pt x="12732" y="1394"/>
                  </a:cubicBezTo>
                  <a:cubicBezTo>
                    <a:pt x="14534" y="1313"/>
                    <a:pt x="16130" y="1050"/>
                    <a:pt x="17812" y="1050"/>
                  </a:cubicBezTo>
                  <a:close/>
                  <a:moveTo>
                    <a:pt x="17194" y="1"/>
                  </a:moveTo>
                  <a:cubicBezTo>
                    <a:pt x="15822" y="1"/>
                    <a:pt x="14451" y="246"/>
                    <a:pt x="13080" y="824"/>
                  </a:cubicBezTo>
                  <a:cubicBezTo>
                    <a:pt x="13059" y="717"/>
                    <a:pt x="12965" y="625"/>
                    <a:pt x="12858" y="625"/>
                  </a:cubicBezTo>
                  <a:cubicBezTo>
                    <a:pt x="12806" y="625"/>
                    <a:pt x="12751" y="646"/>
                    <a:pt x="12700" y="697"/>
                  </a:cubicBezTo>
                  <a:cubicBezTo>
                    <a:pt x="9565" y="4023"/>
                    <a:pt x="6936" y="7886"/>
                    <a:pt x="4308" y="11623"/>
                  </a:cubicBezTo>
                  <a:cubicBezTo>
                    <a:pt x="2851" y="13713"/>
                    <a:pt x="381" y="16342"/>
                    <a:pt x="1933" y="19002"/>
                  </a:cubicBezTo>
                  <a:cubicBezTo>
                    <a:pt x="3389" y="21567"/>
                    <a:pt x="7095" y="22327"/>
                    <a:pt x="9723" y="22802"/>
                  </a:cubicBezTo>
                  <a:cubicBezTo>
                    <a:pt x="13999" y="23562"/>
                    <a:pt x="18369" y="23879"/>
                    <a:pt x="22676" y="24322"/>
                  </a:cubicBezTo>
                  <a:cubicBezTo>
                    <a:pt x="26824" y="24734"/>
                    <a:pt x="31005" y="25051"/>
                    <a:pt x="35185" y="25177"/>
                  </a:cubicBezTo>
                  <a:cubicBezTo>
                    <a:pt x="35854" y="25203"/>
                    <a:pt x="36603" y="25243"/>
                    <a:pt x="37372" y="25243"/>
                  </a:cubicBezTo>
                  <a:cubicBezTo>
                    <a:pt x="39514" y="25243"/>
                    <a:pt x="41811" y="24928"/>
                    <a:pt x="42976" y="23087"/>
                  </a:cubicBezTo>
                  <a:cubicBezTo>
                    <a:pt x="44623" y="20554"/>
                    <a:pt x="42912" y="16500"/>
                    <a:pt x="42184" y="13967"/>
                  </a:cubicBezTo>
                  <a:cubicBezTo>
                    <a:pt x="41044" y="9850"/>
                    <a:pt x="39587" y="5859"/>
                    <a:pt x="37877" y="1964"/>
                  </a:cubicBezTo>
                  <a:cubicBezTo>
                    <a:pt x="37787" y="1797"/>
                    <a:pt x="37618" y="1723"/>
                    <a:pt x="37453" y="1723"/>
                  </a:cubicBezTo>
                  <a:cubicBezTo>
                    <a:pt x="37214" y="1723"/>
                    <a:pt x="36984" y="1878"/>
                    <a:pt x="37022" y="2123"/>
                  </a:cubicBezTo>
                  <a:cubicBezTo>
                    <a:pt x="35485" y="2937"/>
                    <a:pt x="33937" y="3247"/>
                    <a:pt x="32382" y="3247"/>
                  </a:cubicBezTo>
                  <a:cubicBezTo>
                    <a:pt x="28009" y="3247"/>
                    <a:pt x="23576" y="790"/>
                    <a:pt x="19161" y="159"/>
                  </a:cubicBezTo>
                  <a:cubicBezTo>
                    <a:pt x="18505" y="57"/>
                    <a:pt x="17849" y="1"/>
                    <a:pt x="17194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28"/>
            <p:cNvSpPr/>
            <p:nvPr/>
          </p:nvSpPr>
          <p:spPr>
            <a:xfrm>
              <a:off x="6854606" y="4513819"/>
              <a:ext cx="1384672" cy="756504"/>
            </a:xfrm>
            <a:custGeom>
              <a:avLst/>
              <a:gdLst/>
              <a:ahLst/>
              <a:cxnLst/>
              <a:rect l="l" t="t" r="r" b="b"/>
              <a:pathLst>
                <a:path w="43039" h="23514" extrusionOk="0">
                  <a:moveTo>
                    <a:pt x="17836" y="1"/>
                  </a:moveTo>
                  <a:cubicBezTo>
                    <a:pt x="16134" y="1"/>
                    <a:pt x="14522" y="289"/>
                    <a:pt x="12699" y="343"/>
                  </a:cubicBezTo>
                  <a:cubicBezTo>
                    <a:pt x="10863" y="2972"/>
                    <a:pt x="8804" y="5505"/>
                    <a:pt x="6904" y="8102"/>
                  </a:cubicBezTo>
                  <a:cubicBezTo>
                    <a:pt x="4972" y="10889"/>
                    <a:pt x="0" y="15893"/>
                    <a:pt x="3642" y="18869"/>
                  </a:cubicBezTo>
                  <a:cubicBezTo>
                    <a:pt x="6144" y="20928"/>
                    <a:pt x="10103" y="21181"/>
                    <a:pt x="13206" y="21530"/>
                  </a:cubicBezTo>
                  <a:cubicBezTo>
                    <a:pt x="16405" y="21941"/>
                    <a:pt x="19572" y="22226"/>
                    <a:pt x="22770" y="22543"/>
                  </a:cubicBezTo>
                  <a:cubicBezTo>
                    <a:pt x="26127" y="22891"/>
                    <a:pt x="29516" y="23145"/>
                    <a:pt x="32873" y="23303"/>
                  </a:cubicBezTo>
                  <a:cubicBezTo>
                    <a:pt x="33921" y="23349"/>
                    <a:pt x="35389" y="23513"/>
                    <a:pt x="36873" y="23513"/>
                  </a:cubicBezTo>
                  <a:cubicBezTo>
                    <a:pt x="39512" y="23513"/>
                    <a:pt x="42204" y="22993"/>
                    <a:pt x="42690" y="20358"/>
                  </a:cubicBezTo>
                  <a:cubicBezTo>
                    <a:pt x="43038" y="18489"/>
                    <a:pt x="42183" y="16304"/>
                    <a:pt x="41677" y="14436"/>
                  </a:cubicBezTo>
                  <a:cubicBezTo>
                    <a:pt x="41297" y="12947"/>
                    <a:pt x="40853" y="11459"/>
                    <a:pt x="40378" y="9970"/>
                  </a:cubicBezTo>
                  <a:cubicBezTo>
                    <a:pt x="39491" y="7247"/>
                    <a:pt x="38415" y="4492"/>
                    <a:pt x="37275" y="1863"/>
                  </a:cubicBezTo>
                  <a:cubicBezTo>
                    <a:pt x="35687" y="2681"/>
                    <a:pt x="34011" y="3003"/>
                    <a:pt x="32307" y="3003"/>
                  </a:cubicBezTo>
                  <a:cubicBezTo>
                    <a:pt x="30645" y="3003"/>
                    <a:pt x="28956" y="2697"/>
                    <a:pt x="27299" y="2243"/>
                  </a:cubicBezTo>
                  <a:cubicBezTo>
                    <a:pt x="25019" y="1642"/>
                    <a:pt x="22865" y="786"/>
                    <a:pt x="20553" y="280"/>
                  </a:cubicBezTo>
                  <a:cubicBezTo>
                    <a:pt x="19952" y="153"/>
                    <a:pt x="19350" y="58"/>
                    <a:pt x="18780" y="26"/>
                  </a:cubicBezTo>
                  <a:lnTo>
                    <a:pt x="18685" y="26"/>
                  </a:lnTo>
                  <a:cubicBezTo>
                    <a:pt x="18399" y="9"/>
                    <a:pt x="18116" y="1"/>
                    <a:pt x="17836" y="1"/>
                  </a:cubicBezTo>
                  <a:close/>
                </a:path>
              </a:pathLst>
            </a:custGeom>
            <a:solidFill>
              <a:srgbClr val="5BC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28"/>
            <p:cNvSpPr/>
            <p:nvPr/>
          </p:nvSpPr>
          <p:spPr>
            <a:xfrm>
              <a:off x="7231568" y="3514132"/>
              <a:ext cx="871167" cy="1073757"/>
            </a:xfrm>
            <a:custGeom>
              <a:avLst/>
              <a:gdLst/>
              <a:ahLst/>
              <a:cxnLst/>
              <a:rect l="l" t="t" r="r" b="b"/>
              <a:pathLst>
                <a:path w="27078" h="33375" extrusionOk="0">
                  <a:moveTo>
                    <a:pt x="18353" y="4657"/>
                  </a:moveTo>
                  <a:cubicBezTo>
                    <a:pt x="19329" y="4657"/>
                    <a:pt x="20316" y="5341"/>
                    <a:pt x="20586" y="6271"/>
                  </a:cubicBezTo>
                  <a:cubicBezTo>
                    <a:pt x="20966" y="7474"/>
                    <a:pt x="20174" y="8900"/>
                    <a:pt x="18939" y="9121"/>
                  </a:cubicBezTo>
                  <a:cubicBezTo>
                    <a:pt x="18798" y="9152"/>
                    <a:pt x="18656" y="9167"/>
                    <a:pt x="18514" y="9167"/>
                  </a:cubicBezTo>
                  <a:cubicBezTo>
                    <a:pt x="17502" y="9167"/>
                    <a:pt x="16501" y="8415"/>
                    <a:pt x="16279" y="7443"/>
                  </a:cubicBezTo>
                  <a:cubicBezTo>
                    <a:pt x="16120" y="6524"/>
                    <a:pt x="16627" y="5606"/>
                    <a:pt x="17419" y="5226"/>
                  </a:cubicBezTo>
                  <a:cubicBezTo>
                    <a:pt x="17355" y="5099"/>
                    <a:pt x="17355" y="4941"/>
                    <a:pt x="17514" y="4846"/>
                  </a:cubicBezTo>
                  <a:cubicBezTo>
                    <a:pt x="17780" y="4716"/>
                    <a:pt x="18066" y="4657"/>
                    <a:pt x="18353" y="4657"/>
                  </a:cubicBezTo>
                  <a:close/>
                  <a:moveTo>
                    <a:pt x="15345" y="13837"/>
                  </a:moveTo>
                  <a:cubicBezTo>
                    <a:pt x="15382" y="13837"/>
                    <a:pt x="15418" y="13838"/>
                    <a:pt x="15455" y="13840"/>
                  </a:cubicBezTo>
                  <a:cubicBezTo>
                    <a:pt x="15582" y="13840"/>
                    <a:pt x="15614" y="13935"/>
                    <a:pt x="15645" y="13998"/>
                  </a:cubicBezTo>
                  <a:cubicBezTo>
                    <a:pt x="15645" y="13967"/>
                    <a:pt x="15677" y="13967"/>
                    <a:pt x="15740" y="13967"/>
                  </a:cubicBezTo>
                  <a:cubicBezTo>
                    <a:pt x="17514" y="14030"/>
                    <a:pt x="18527" y="16215"/>
                    <a:pt x="18052" y="17767"/>
                  </a:cubicBezTo>
                  <a:cubicBezTo>
                    <a:pt x="17710" y="18978"/>
                    <a:pt x="16557" y="19620"/>
                    <a:pt x="15360" y="19620"/>
                  </a:cubicBezTo>
                  <a:cubicBezTo>
                    <a:pt x="15117" y="19620"/>
                    <a:pt x="14872" y="19594"/>
                    <a:pt x="14632" y="19540"/>
                  </a:cubicBezTo>
                  <a:cubicBezTo>
                    <a:pt x="13143" y="19192"/>
                    <a:pt x="12162" y="17893"/>
                    <a:pt x="12447" y="16405"/>
                  </a:cubicBezTo>
                  <a:cubicBezTo>
                    <a:pt x="12724" y="15016"/>
                    <a:pt x="13935" y="13837"/>
                    <a:pt x="15345" y="13837"/>
                  </a:cubicBezTo>
                  <a:close/>
                  <a:moveTo>
                    <a:pt x="12257" y="1"/>
                  </a:moveTo>
                  <a:cubicBezTo>
                    <a:pt x="11877" y="5543"/>
                    <a:pt x="12130" y="11781"/>
                    <a:pt x="10388" y="17102"/>
                  </a:cubicBezTo>
                  <a:cubicBezTo>
                    <a:pt x="8646" y="22359"/>
                    <a:pt x="3643" y="26032"/>
                    <a:pt x="64" y="29959"/>
                  </a:cubicBezTo>
                  <a:lnTo>
                    <a:pt x="1" y="29991"/>
                  </a:lnTo>
                  <a:lnTo>
                    <a:pt x="919" y="30846"/>
                  </a:lnTo>
                  <a:cubicBezTo>
                    <a:pt x="976" y="30778"/>
                    <a:pt x="1036" y="30751"/>
                    <a:pt x="1092" y="30751"/>
                  </a:cubicBezTo>
                  <a:cubicBezTo>
                    <a:pt x="1193" y="30751"/>
                    <a:pt x="1279" y="30839"/>
                    <a:pt x="1299" y="30941"/>
                  </a:cubicBezTo>
                  <a:cubicBezTo>
                    <a:pt x="2649" y="30363"/>
                    <a:pt x="4028" y="30118"/>
                    <a:pt x="5406" y="30118"/>
                  </a:cubicBezTo>
                  <a:cubicBezTo>
                    <a:pt x="6065" y="30118"/>
                    <a:pt x="6724" y="30174"/>
                    <a:pt x="7380" y="30276"/>
                  </a:cubicBezTo>
                  <a:cubicBezTo>
                    <a:pt x="11782" y="30951"/>
                    <a:pt x="16218" y="33374"/>
                    <a:pt x="20575" y="33374"/>
                  </a:cubicBezTo>
                  <a:cubicBezTo>
                    <a:pt x="22142" y="33374"/>
                    <a:pt x="23699" y="33061"/>
                    <a:pt x="25241" y="32240"/>
                  </a:cubicBezTo>
                  <a:cubicBezTo>
                    <a:pt x="25241" y="31992"/>
                    <a:pt x="25481" y="31813"/>
                    <a:pt x="25714" y="31813"/>
                  </a:cubicBezTo>
                  <a:cubicBezTo>
                    <a:pt x="25869" y="31813"/>
                    <a:pt x="26020" y="31892"/>
                    <a:pt x="26096" y="32081"/>
                  </a:cubicBezTo>
                  <a:lnTo>
                    <a:pt x="27078" y="31606"/>
                  </a:lnTo>
                  <a:cubicBezTo>
                    <a:pt x="26856" y="31099"/>
                    <a:pt x="26603" y="30593"/>
                    <a:pt x="26413" y="30118"/>
                  </a:cubicBezTo>
                  <a:cubicBezTo>
                    <a:pt x="24544" y="26159"/>
                    <a:pt x="21694" y="22169"/>
                    <a:pt x="21061" y="17767"/>
                  </a:cubicBezTo>
                  <a:cubicBezTo>
                    <a:pt x="20364" y="12985"/>
                    <a:pt x="21979" y="7601"/>
                    <a:pt x="22707" y="2882"/>
                  </a:cubicBezTo>
                  <a:cubicBezTo>
                    <a:pt x="22707" y="2661"/>
                    <a:pt x="22866" y="2534"/>
                    <a:pt x="23056" y="2534"/>
                  </a:cubicBezTo>
                  <a:lnTo>
                    <a:pt x="23056" y="2502"/>
                  </a:lnTo>
                  <a:cubicBezTo>
                    <a:pt x="22929" y="2505"/>
                    <a:pt x="22802" y="2506"/>
                    <a:pt x="22675" y="2506"/>
                  </a:cubicBezTo>
                  <a:cubicBezTo>
                    <a:pt x="19120" y="2506"/>
                    <a:pt x="15467" y="1652"/>
                    <a:pt x="12257" y="1"/>
                  </a:cubicBezTo>
                  <a:close/>
                </a:path>
              </a:pathLst>
            </a:custGeom>
            <a:solidFill>
              <a:srgbClr val="D8EE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28"/>
            <p:cNvSpPr/>
            <p:nvPr/>
          </p:nvSpPr>
          <p:spPr>
            <a:xfrm>
              <a:off x="7613645" y="3970592"/>
              <a:ext cx="193614" cy="155715"/>
            </a:xfrm>
            <a:custGeom>
              <a:avLst/>
              <a:gdLst/>
              <a:ahLst/>
              <a:cxnLst/>
              <a:rect l="l" t="t" r="r" b="b"/>
              <a:pathLst>
                <a:path w="6018" h="4840" extrusionOk="0">
                  <a:moveTo>
                    <a:pt x="3613" y="859"/>
                  </a:moveTo>
                  <a:cubicBezTo>
                    <a:pt x="3786" y="859"/>
                    <a:pt x="3957" y="889"/>
                    <a:pt x="4118" y="950"/>
                  </a:cubicBezTo>
                  <a:cubicBezTo>
                    <a:pt x="4350" y="1037"/>
                    <a:pt x="4236" y="1338"/>
                    <a:pt x="4020" y="1338"/>
                  </a:cubicBezTo>
                  <a:cubicBezTo>
                    <a:pt x="4000" y="1338"/>
                    <a:pt x="3980" y="1336"/>
                    <a:pt x="3959" y="1330"/>
                  </a:cubicBezTo>
                  <a:cubicBezTo>
                    <a:pt x="3830" y="1272"/>
                    <a:pt x="3698" y="1246"/>
                    <a:pt x="3569" y="1246"/>
                  </a:cubicBezTo>
                  <a:cubicBezTo>
                    <a:pt x="3063" y="1246"/>
                    <a:pt x="2590" y="1650"/>
                    <a:pt x="2439" y="2154"/>
                  </a:cubicBezTo>
                  <a:cubicBezTo>
                    <a:pt x="2396" y="2241"/>
                    <a:pt x="2325" y="2281"/>
                    <a:pt x="2262" y="2281"/>
                  </a:cubicBezTo>
                  <a:cubicBezTo>
                    <a:pt x="2187" y="2281"/>
                    <a:pt x="2122" y="2225"/>
                    <a:pt x="2122" y="2122"/>
                  </a:cubicBezTo>
                  <a:cubicBezTo>
                    <a:pt x="2173" y="1357"/>
                    <a:pt x="2902" y="859"/>
                    <a:pt x="3613" y="859"/>
                  </a:cubicBezTo>
                  <a:close/>
                  <a:moveTo>
                    <a:pt x="3769" y="0"/>
                  </a:moveTo>
                  <a:cubicBezTo>
                    <a:pt x="3738" y="64"/>
                    <a:pt x="3643" y="127"/>
                    <a:pt x="3579" y="127"/>
                  </a:cubicBezTo>
                  <a:cubicBezTo>
                    <a:pt x="1046" y="380"/>
                    <a:pt x="1" y="4086"/>
                    <a:pt x="2851" y="4751"/>
                  </a:cubicBezTo>
                  <a:cubicBezTo>
                    <a:pt x="3076" y="4810"/>
                    <a:pt x="3308" y="4839"/>
                    <a:pt x="3538" y="4839"/>
                  </a:cubicBezTo>
                  <a:cubicBezTo>
                    <a:pt x="4536" y="4839"/>
                    <a:pt x="5495" y="4286"/>
                    <a:pt x="5701" y="3230"/>
                  </a:cubicBezTo>
                  <a:cubicBezTo>
                    <a:pt x="6018" y="1805"/>
                    <a:pt x="5036" y="570"/>
                    <a:pt x="3801" y="64"/>
                  </a:cubicBezTo>
                  <a:cubicBezTo>
                    <a:pt x="3769" y="64"/>
                    <a:pt x="3769" y="0"/>
                    <a:pt x="3769" y="0"/>
                  </a:cubicBezTo>
                  <a:close/>
                </a:path>
              </a:pathLst>
            </a:custGeom>
            <a:solidFill>
              <a:srgbClr val="5BC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28"/>
            <p:cNvSpPr/>
            <p:nvPr/>
          </p:nvSpPr>
          <p:spPr>
            <a:xfrm>
              <a:off x="7521954" y="3297452"/>
              <a:ext cx="594033" cy="274785"/>
            </a:xfrm>
            <a:custGeom>
              <a:avLst/>
              <a:gdLst/>
              <a:ahLst/>
              <a:cxnLst/>
              <a:rect l="l" t="t" r="r" b="b"/>
              <a:pathLst>
                <a:path w="18464" h="8541" extrusionOk="0">
                  <a:moveTo>
                    <a:pt x="3257" y="2861"/>
                  </a:moveTo>
                  <a:cubicBezTo>
                    <a:pt x="3280" y="2861"/>
                    <a:pt x="3303" y="2864"/>
                    <a:pt x="3326" y="2872"/>
                  </a:cubicBezTo>
                  <a:cubicBezTo>
                    <a:pt x="5321" y="3632"/>
                    <a:pt x="6904" y="4772"/>
                    <a:pt x="9026" y="5184"/>
                  </a:cubicBezTo>
                  <a:cubicBezTo>
                    <a:pt x="9822" y="5324"/>
                    <a:pt x="10588" y="5383"/>
                    <a:pt x="11342" y="5383"/>
                  </a:cubicBezTo>
                  <a:cubicBezTo>
                    <a:pt x="12625" y="5383"/>
                    <a:pt x="13873" y="5213"/>
                    <a:pt x="15170" y="4994"/>
                  </a:cubicBezTo>
                  <a:cubicBezTo>
                    <a:pt x="15189" y="4991"/>
                    <a:pt x="15208" y="4990"/>
                    <a:pt x="15226" y="4990"/>
                  </a:cubicBezTo>
                  <a:cubicBezTo>
                    <a:pt x="15623" y="4990"/>
                    <a:pt x="15722" y="5631"/>
                    <a:pt x="15328" y="5722"/>
                  </a:cubicBezTo>
                  <a:cubicBezTo>
                    <a:pt x="14157" y="6119"/>
                    <a:pt x="12741" y="6333"/>
                    <a:pt x="11272" y="6333"/>
                  </a:cubicBezTo>
                  <a:cubicBezTo>
                    <a:pt x="8171" y="6333"/>
                    <a:pt x="4834" y="5381"/>
                    <a:pt x="3072" y="3189"/>
                  </a:cubicBezTo>
                  <a:cubicBezTo>
                    <a:pt x="2933" y="3049"/>
                    <a:pt x="3088" y="2861"/>
                    <a:pt x="3257" y="2861"/>
                  </a:cubicBezTo>
                  <a:close/>
                  <a:moveTo>
                    <a:pt x="5559" y="1"/>
                  </a:moveTo>
                  <a:cubicBezTo>
                    <a:pt x="4691" y="1"/>
                    <a:pt x="3951" y="114"/>
                    <a:pt x="3072" y="465"/>
                  </a:cubicBezTo>
                  <a:cubicBezTo>
                    <a:pt x="1235" y="1194"/>
                    <a:pt x="0" y="3537"/>
                    <a:pt x="1520" y="5184"/>
                  </a:cubicBezTo>
                  <a:cubicBezTo>
                    <a:pt x="5827" y="7369"/>
                    <a:pt x="9976" y="8477"/>
                    <a:pt x="14853" y="8541"/>
                  </a:cubicBezTo>
                  <a:cubicBezTo>
                    <a:pt x="16722" y="8192"/>
                    <a:pt x="18463" y="6102"/>
                    <a:pt x="17482" y="4202"/>
                  </a:cubicBezTo>
                  <a:cubicBezTo>
                    <a:pt x="16943" y="3220"/>
                    <a:pt x="15740" y="2365"/>
                    <a:pt x="14695" y="1922"/>
                  </a:cubicBezTo>
                  <a:cubicBezTo>
                    <a:pt x="13301" y="1384"/>
                    <a:pt x="11845" y="1004"/>
                    <a:pt x="10388" y="655"/>
                  </a:cubicBezTo>
                  <a:cubicBezTo>
                    <a:pt x="9026" y="370"/>
                    <a:pt x="7664" y="117"/>
                    <a:pt x="6271" y="22"/>
                  </a:cubicBezTo>
                  <a:cubicBezTo>
                    <a:pt x="6022" y="9"/>
                    <a:pt x="5786" y="1"/>
                    <a:pt x="5559" y="1"/>
                  </a:cubicBezTo>
                  <a:close/>
                </a:path>
              </a:pathLst>
            </a:custGeom>
            <a:solidFill>
              <a:srgbClr val="D8EE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28"/>
            <p:cNvSpPr/>
            <p:nvPr/>
          </p:nvSpPr>
          <p:spPr>
            <a:xfrm>
              <a:off x="7617312" y="3389465"/>
              <a:ext cx="410199" cy="112089"/>
            </a:xfrm>
            <a:custGeom>
              <a:avLst/>
              <a:gdLst/>
              <a:ahLst/>
              <a:cxnLst/>
              <a:rect l="l" t="t" r="r" b="b"/>
              <a:pathLst>
                <a:path w="12750" h="3484" extrusionOk="0">
                  <a:moveTo>
                    <a:pt x="346" y="1"/>
                  </a:moveTo>
                  <a:cubicBezTo>
                    <a:pt x="156" y="1"/>
                    <a:pt x="0" y="193"/>
                    <a:pt x="140" y="360"/>
                  </a:cubicBezTo>
                  <a:cubicBezTo>
                    <a:pt x="1888" y="2540"/>
                    <a:pt x="5238" y="3484"/>
                    <a:pt x="8347" y="3484"/>
                  </a:cubicBezTo>
                  <a:cubicBezTo>
                    <a:pt x="9802" y="3484"/>
                    <a:pt x="11204" y="3277"/>
                    <a:pt x="12364" y="2894"/>
                  </a:cubicBezTo>
                  <a:cubicBezTo>
                    <a:pt x="12750" y="2746"/>
                    <a:pt x="12663" y="2125"/>
                    <a:pt x="12286" y="2125"/>
                  </a:cubicBezTo>
                  <a:cubicBezTo>
                    <a:pt x="12261" y="2125"/>
                    <a:pt x="12234" y="2128"/>
                    <a:pt x="12206" y="2134"/>
                  </a:cubicBezTo>
                  <a:cubicBezTo>
                    <a:pt x="10902" y="2371"/>
                    <a:pt x="9659" y="2559"/>
                    <a:pt x="8401" y="2559"/>
                  </a:cubicBezTo>
                  <a:cubicBezTo>
                    <a:pt x="7643" y="2559"/>
                    <a:pt x="6880" y="2491"/>
                    <a:pt x="6094" y="2324"/>
                  </a:cubicBezTo>
                  <a:cubicBezTo>
                    <a:pt x="3972" y="1944"/>
                    <a:pt x="2388" y="772"/>
                    <a:pt x="425" y="12"/>
                  </a:cubicBezTo>
                  <a:cubicBezTo>
                    <a:pt x="399" y="4"/>
                    <a:pt x="372" y="1"/>
                    <a:pt x="346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28"/>
            <p:cNvSpPr/>
            <p:nvPr/>
          </p:nvSpPr>
          <p:spPr>
            <a:xfrm>
              <a:off x="7621784" y="3957337"/>
              <a:ext cx="200756" cy="189528"/>
            </a:xfrm>
            <a:custGeom>
              <a:avLst/>
              <a:gdLst/>
              <a:ahLst/>
              <a:cxnLst/>
              <a:rect l="l" t="t" r="r" b="b"/>
              <a:pathLst>
                <a:path w="6240" h="5891" extrusionOk="0">
                  <a:moveTo>
                    <a:pt x="3516" y="539"/>
                  </a:moveTo>
                  <a:cubicBezTo>
                    <a:pt x="4625" y="982"/>
                    <a:pt x="5733" y="2122"/>
                    <a:pt x="5416" y="3642"/>
                  </a:cubicBezTo>
                  <a:cubicBezTo>
                    <a:pt x="5290" y="4149"/>
                    <a:pt x="5036" y="4593"/>
                    <a:pt x="4593" y="4846"/>
                  </a:cubicBezTo>
                  <a:cubicBezTo>
                    <a:pt x="4198" y="5109"/>
                    <a:pt x="3742" y="5236"/>
                    <a:pt x="3256" y="5236"/>
                  </a:cubicBezTo>
                  <a:cubicBezTo>
                    <a:pt x="3042" y="5236"/>
                    <a:pt x="2821" y="5211"/>
                    <a:pt x="2598" y="5163"/>
                  </a:cubicBezTo>
                  <a:cubicBezTo>
                    <a:pt x="1489" y="4909"/>
                    <a:pt x="856" y="4117"/>
                    <a:pt x="951" y="3072"/>
                  </a:cubicBezTo>
                  <a:cubicBezTo>
                    <a:pt x="1014" y="1996"/>
                    <a:pt x="1901" y="792"/>
                    <a:pt x="3326" y="666"/>
                  </a:cubicBezTo>
                  <a:cubicBezTo>
                    <a:pt x="3390" y="666"/>
                    <a:pt x="3485" y="634"/>
                    <a:pt x="3516" y="539"/>
                  </a:cubicBezTo>
                  <a:close/>
                  <a:moveTo>
                    <a:pt x="3168" y="1"/>
                  </a:moveTo>
                  <a:cubicBezTo>
                    <a:pt x="1648" y="1"/>
                    <a:pt x="508" y="1299"/>
                    <a:pt x="286" y="2597"/>
                  </a:cubicBezTo>
                  <a:cubicBezTo>
                    <a:pt x="1" y="4054"/>
                    <a:pt x="951" y="5448"/>
                    <a:pt x="2503" y="5796"/>
                  </a:cubicBezTo>
                  <a:cubicBezTo>
                    <a:pt x="2724" y="5859"/>
                    <a:pt x="2978" y="5891"/>
                    <a:pt x="3200" y="5891"/>
                  </a:cubicBezTo>
                  <a:cubicBezTo>
                    <a:pt x="4403" y="5891"/>
                    <a:pt x="5606" y="5258"/>
                    <a:pt x="6018" y="3991"/>
                  </a:cubicBezTo>
                  <a:cubicBezTo>
                    <a:pt x="6240" y="3104"/>
                    <a:pt x="6050" y="2059"/>
                    <a:pt x="5511" y="1204"/>
                  </a:cubicBezTo>
                  <a:cubicBezTo>
                    <a:pt x="5036" y="539"/>
                    <a:pt x="4340" y="159"/>
                    <a:pt x="3643" y="159"/>
                  </a:cubicBezTo>
                  <a:lnTo>
                    <a:pt x="3548" y="159"/>
                  </a:lnTo>
                  <a:cubicBezTo>
                    <a:pt x="3516" y="64"/>
                    <a:pt x="3453" y="1"/>
                    <a:pt x="3326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28"/>
            <p:cNvSpPr/>
            <p:nvPr/>
          </p:nvSpPr>
          <p:spPr>
            <a:xfrm>
              <a:off x="7681914" y="3995622"/>
              <a:ext cx="71359" cy="50382"/>
            </a:xfrm>
            <a:custGeom>
              <a:avLst/>
              <a:gdLst/>
              <a:ahLst/>
              <a:cxnLst/>
              <a:rect l="l" t="t" r="r" b="b"/>
              <a:pathLst>
                <a:path w="2218" h="1566" extrusionOk="0">
                  <a:moveTo>
                    <a:pt x="1508" y="0"/>
                  </a:moveTo>
                  <a:cubicBezTo>
                    <a:pt x="1201" y="0"/>
                    <a:pt x="887" y="92"/>
                    <a:pt x="634" y="267"/>
                  </a:cubicBezTo>
                  <a:cubicBezTo>
                    <a:pt x="222" y="489"/>
                    <a:pt x="0" y="901"/>
                    <a:pt x="0" y="1344"/>
                  </a:cubicBezTo>
                  <a:cubicBezTo>
                    <a:pt x="0" y="1439"/>
                    <a:pt x="64" y="1534"/>
                    <a:pt x="127" y="1566"/>
                  </a:cubicBezTo>
                  <a:lnTo>
                    <a:pt x="190" y="1566"/>
                  </a:lnTo>
                  <a:cubicBezTo>
                    <a:pt x="254" y="1566"/>
                    <a:pt x="349" y="1534"/>
                    <a:pt x="380" y="1407"/>
                  </a:cubicBezTo>
                  <a:cubicBezTo>
                    <a:pt x="475" y="1091"/>
                    <a:pt x="697" y="806"/>
                    <a:pt x="1014" y="647"/>
                  </a:cubicBezTo>
                  <a:cubicBezTo>
                    <a:pt x="1164" y="564"/>
                    <a:pt x="1324" y="524"/>
                    <a:pt x="1473" y="524"/>
                  </a:cubicBezTo>
                  <a:cubicBezTo>
                    <a:pt x="1607" y="524"/>
                    <a:pt x="1733" y="556"/>
                    <a:pt x="1837" y="616"/>
                  </a:cubicBezTo>
                  <a:cubicBezTo>
                    <a:pt x="1876" y="639"/>
                    <a:pt x="1913" y="649"/>
                    <a:pt x="1947" y="649"/>
                  </a:cubicBezTo>
                  <a:cubicBezTo>
                    <a:pt x="2052" y="649"/>
                    <a:pt x="2130" y="553"/>
                    <a:pt x="2154" y="457"/>
                  </a:cubicBezTo>
                  <a:lnTo>
                    <a:pt x="2154" y="394"/>
                  </a:lnTo>
                  <a:cubicBezTo>
                    <a:pt x="2217" y="267"/>
                    <a:pt x="2154" y="141"/>
                    <a:pt x="2059" y="109"/>
                  </a:cubicBezTo>
                  <a:cubicBezTo>
                    <a:pt x="1889" y="36"/>
                    <a:pt x="1699" y="0"/>
                    <a:pt x="1508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28"/>
            <p:cNvSpPr/>
            <p:nvPr/>
          </p:nvSpPr>
          <p:spPr>
            <a:xfrm>
              <a:off x="7694365" y="4290737"/>
              <a:ext cx="181163" cy="147768"/>
            </a:xfrm>
            <a:custGeom>
              <a:avLst/>
              <a:gdLst/>
              <a:ahLst/>
              <a:cxnLst/>
              <a:rect l="l" t="t" r="r" b="b"/>
              <a:pathLst>
                <a:path w="5631" h="4593" extrusionOk="0">
                  <a:moveTo>
                    <a:pt x="3337" y="651"/>
                  </a:moveTo>
                  <a:cubicBezTo>
                    <a:pt x="3934" y="651"/>
                    <a:pt x="4529" y="1049"/>
                    <a:pt x="4744" y="1608"/>
                  </a:cubicBezTo>
                  <a:cubicBezTo>
                    <a:pt x="4803" y="1765"/>
                    <a:pt x="4668" y="1873"/>
                    <a:pt x="4541" y="1873"/>
                  </a:cubicBezTo>
                  <a:cubicBezTo>
                    <a:pt x="4463" y="1873"/>
                    <a:pt x="4388" y="1832"/>
                    <a:pt x="4364" y="1735"/>
                  </a:cubicBezTo>
                  <a:cubicBezTo>
                    <a:pt x="4173" y="1289"/>
                    <a:pt x="3754" y="1057"/>
                    <a:pt x="3318" y="1057"/>
                  </a:cubicBezTo>
                  <a:cubicBezTo>
                    <a:pt x="3103" y="1057"/>
                    <a:pt x="2884" y="1113"/>
                    <a:pt x="2685" y="1228"/>
                  </a:cubicBezTo>
                  <a:cubicBezTo>
                    <a:pt x="2666" y="1236"/>
                    <a:pt x="2647" y="1240"/>
                    <a:pt x="2628" y="1240"/>
                  </a:cubicBezTo>
                  <a:cubicBezTo>
                    <a:pt x="2493" y="1240"/>
                    <a:pt x="2388" y="1055"/>
                    <a:pt x="2527" y="943"/>
                  </a:cubicBezTo>
                  <a:cubicBezTo>
                    <a:pt x="2771" y="740"/>
                    <a:pt x="3054" y="651"/>
                    <a:pt x="3337" y="651"/>
                  </a:cubicBezTo>
                  <a:close/>
                  <a:moveTo>
                    <a:pt x="3148" y="1"/>
                  </a:moveTo>
                  <a:cubicBezTo>
                    <a:pt x="1515" y="1"/>
                    <a:pt x="1" y="1442"/>
                    <a:pt x="1039" y="3287"/>
                  </a:cubicBezTo>
                  <a:cubicBezTo>
                    <a:pt x="1443" y="4051"/>
                    <a:pt x="2247" y="4592"/>
                    <a:pt x="3088" y="4592"/>
                  </a:cubicBezTo>
                  <a:cubicBezTo>
                    <a:pt x="3431" y="4592"/>
                    <a:pt x="3780" y="4502"/>
                    <a:pt x="4110" y="4300"/>
                  </a:cubicBezTo>
                  <a:cubicBezTo>
                    <a:pt x="5377" y="3509"/>
                    <a:pt x="5631" y="2020"/>
                    <a:pt x="5155" y="753"/>
                  </a:cubicBezTo>
                  <a:lnTo>
                    <a:pt x="5155" y="722"/>
                  </a:lnTo>
                  <a:cubicBezTo>
                    <a:pt x="5130" y="730"/>
                    <a:pt x="5107" y="734"/>
                    <a:pt x="5085" y="734"/>
                  </a:cubicBezTo>
                  <a:cubicBezTo>
                    <a:pt x="5024" y="734"/>
                    <a:pt x="4972" y="705"/>
                    <a:pt x="4902" y="658"/>
                  </a:cubicBezTo>
                  <a:cubicBezTo>
                    <a:pt x="4385" y="202"/>
                    <a:pt x="3759" y="1"/>
                    <a:pt x="3148" y="1"/>
                  </a:cubicBezTo>
                  <a:close/>
                </a:path>
              </a:pathLst>
            </a:custGeom>
            <a:solidFill>
              <a:srgbClr val="5BC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28"/>
            <p:cNvSpPr/>
            <p:nvPr/>
          </p:nvSpPr>
          <p:spPr>
            <a:xfrm>
              <a:off x="7686000" y="4267670"/>
              <a:ext cx="202783" cy="190493"/>
            </a:xfrm>
            <a:custGeom>
              <a:avLst/>
              <a:gdLst/>
              <a:ahLst/>
              <a:cxnLst/>
              <a:rect l="l" t="t" r="r" b="b"/>
              <a:pathLst>
                <a:path w="6303" h="5921" extrusionOk="0">
                  <a:moveTo>
                    <a:pt x="3410" y="737"/>
                  </a:moveTo>
                  <a:cubicBezTo>
                    <a:pt x="3988" y="737"/>
                    <a:pt x="4587" y="923"/>
                    <a:pt x="5099" y="1375"/>
                  </a:cubicBezTo>
                  <a:cubicBezTo>
                    <a:pt x="5130" y="1439"/>
                    <a:pt x="5194" y="1470"/>
                    <a:pt x="5289" y="1470"/>
                  </a:cubicBezTo>
                  <a:cubicBezTo>
                    <a:pt x="5764" y="2610"/>
                    <a:pt x="5637" y="4194"/>
                    <a:pt x="4339" y="4986"/>
                  </a:cubicBezTo>
                  <a:cubicBezTo>
                    <a:pt x="4052" y="5170"/>
                    <a:pt x="3740" y="5274"/>
                    <a:pt x="3418" y="5274"/>
                  </a:cubicBezTo>
                  <a:cubicBezTo>
                    <a:pt x="3241" y="5274"/>
                    <a:pt x="3061" y="5243"/>
                    <a:pt x="2882" y="5176"/>
                  </a:cubicBezTo>
                  <a:cubicBezTo>
                    <a:pt x="2249" y="5017"/>
                    <a:pt x="1647" y="4574"/>
                    <a:pt x="1330" y="3972"/>
                  </a:cubicBezTo>
                  <a:cubicBezTo>
                    <a:pt x="760" y="2990"/>
                    <a:pt x="918" y="1977"/>
                    <a:pt x="1710" y="1312"/>
                  </a:cubicBezTo>
                  <a:cubicBezTo>
                    <a:pt x="2158" y="963"/>
                    <a:pt x="2772" y="737"/>
                    <a:pt x="3410" y="737"/>
                  </a:cubicBezTo>
                  <a:close/>
                  <a:moveTo>
                    <a:pt x="3444" y="0"/>
                  </a:moveTo>
                  <a:cubicBezTo>
                    <a:pt x="2806" y="0"/>
                    <a:pt x="2167" y="188"/>
                    <a:pt x="1647" y="520"/>
                  </a:cubicBezTo>
                  <a:cubicBezTo>
                    <a:pt x="380" y="1312"/>
                    <a:pt x="0" y="2927"/>
                    <a:pt x="792" y="4321"/>
                  </a:cubicBezTo>
                  <a:cubicBezTo>
                    <a:pt x="918" y="4511"/>
                    <a:pt x="1077" y="4701"/>
                    <a:pt x="1235" y="4922"/>
                  </a:cubicBezTo>
                  <a:cubicBezTo>
                    <a:pt x="1781" y="5512"/>
                    <a:pt x="2583" y="5921"/>
                    <a:pt x="3412" y="5921"/>
                  </a:cubicBezTo>
                  <a:cubicBezTo>
                    <a:pt x="3786" y="5921"/>
                    <a:pt x="4165" y="5838"/>
                    <a:pt x="4529" y="5651"/>
                  </a:cubicBezTo>
                  <a:cubicBezTo>
                    <a:pt x="5289" y="5239"/>
                    <a:pt x="5954" y="4352"/>
                    <a:pt x="6144" y="3402"/>
                  </a:cubicBezTo>
                  <a:cubicBezTo>
                    <a:pt x="6302" y="2610"/>
                    <a:pt x="6144" y="1850"/>
                    <a:pt x="5669" y="1312"/>
                  </a:cubicBezTo>
                  <a:lnTo>
                    <a:pt x="5637" y="1280"/>
                  </a:lnTo>
                  <a:cubicBezTo>
                    <a:pt x="5669" y="1185"/>
                    <a:pt x="5637" y="1059"/>
                    <a:pt x="5606" y="995"/>
                  </a:cubicBezTo>
                  <a:cubicBezTo>
                    <a:pt x="5542" y="964"/>
                    <a:pt x="5511" y="900"/>
                    <a:pt x="5511" y="869"/>
                  </a:cubicBezTo>
                  <a:cubicBezTo>
                    <a:pt x="4960" y="266"/>
                    <a:pt x="4203" y="0"/>
                    <a:pt x="3444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28"/>
            <p:cNvSpPr/>
            <p:nvPr/>
          </p:nvSpPr>
          <p:spPr>
            <a:xfrm>
              <a:off x="7770549" y="4309108"/>
              <a:ext cx="79498" cy="42918"/>
            </a:xfrm>
            <a:custGeom>
              <a:avLst/>
              <a:gdLst/>
              <a:ahLst/>
              <a:cxnLst/>
              <a:rect l="l" t="t" r="r" b="b"/>
              <a:pathLst>
                <a:path w="2471" h="1334" extrusionOk="0">
                  <a:moveTo>
                    <a:pt x="977" y="1"/>
                  </a:moveTo>
                  <a:cubicBezTo>
                    <a:pt x="668" y="1"/>
                    <a:pt x="374" y="107"/>
                    <a:pt x="127" y="309"/>
                  </a:cubicBezTo>
                  <a:cubicBezTo>
                    <a:pt x="1" y="372"/>
                    <a:pt x="32" y="499"/>
                    <a:pt x="96" y="562"/>
                  </a:cubicBezTo>
                  <a:lnTo>
                    <a:pt x="127" y="626"/>
                  </a:lnTo>
                  <a:cubicBezTo>
                    <a:pt x="150" y="648"/>
                    <a:pt x="220" y="670"/>
                    <a:pt x="281" y="670"/>
                  </a:cubicBezTo>
                  <a:cubicBezTo>
                    <a:pt x="306" y="670"/>
                    <a:pt x="330" y="667"/>
                    <a:pt x="349" y="657"/>
                  </a:cubicBezTo>
                  <a:cubicBezTo>
                    <a:pt x="527" y="558"/>
                    <a:pt x="755" y="509"/>
                    <a:pt x="978" y="509"/>
                  </a:cubicBezTo>
                  <a:cubicBezTo>
                    <a:pt x="1112" y="509"/>
                    <a:pt x="1244" y="527"/>
                    <a:pt x="1362" y="562"/>
                  </a:cubicBezTo>
                  <a:cubicBezTo>
                    <a:pt x="1616" y="689"/>
                    <a:pt x="1869" y="879"/>
                    <a:pt x="1932" y="1164"/>
                  </a:cubicBezTo>
                  <a:cubicBezTo>
                    <a:pt x="2006" y="1287"/>
                    <a:pt x="2118" y="1333"/>
                    <a:pt x="2223" y="1333"/>
                  </a:cubicBezTo>
                  <a:cubicBezTo>
                    <a:pt x="2254" y="1333"/>
                    <a:pt x="2284" y="1330"/>
                    <a:pt x="2312" y="1322"/>
                  </a:cubicBezTo>
                  <a:cubicBezTo>
                    <a:pt x="2344" y="1322"/>
                    <a:pt x="2344" y="1291"/>
                    <a:pt x="2376" y="1291"/>
                  </a:cubicBezTo>
                  <a:cubicBezTo>
                    <a:pt x="2407" y="1196"/>
                    <a:pt x="2471" y="1132"/>
                    <a:pt x="2407" y="1006"/>
                  </a:cubicBezTo>
                  <a:cubicBezTo>
                    <a:pt x="2249" y="562"/>
                    <a:pt x="1837" y="182"/>
                    <a:pt x="1362" y="56"/>
                  </a:cubicBezTo>
                  <a:cubicBezTo>
                    <a:pt x="1233" y="19"/>
                    <a:pt x="1104" y="1"/>
                    <a:pt x="977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28"/>
            <p:cNvSpPr/>
            <p:nvPr/>
          </p:nvSpPr>
          <p:spPr>
            <a:xfrm>
              <a:off x="6807731" y="4476950"/>
              <a:ext cx="451380" cy="769277"/>
            </a:xfrm>
            <a:custGeom>
              <a:avLst/>
              <a:gdLst/>
              <a:ahLst/>
              <a:cxnLst/>
              <a:rect l="l" t="t" r="r" b="b"/>
              <a:pathLst>
                <a:path w="14030" h="23911" extrusionOk="0">
                  <a:moveTo>
                    <a:pt x="13111" y="1"/>
                  </a:moveTo>
                  <a:cubicBezTo>
                    <a:pt x="9406" y="4023"/>
                    <a:pt x="5859" y="8298"/>
                    <a:pt x="2819" y="12858"/>
                  </a:cubicBezTo>
                  <a:cubicBezTo>
                    <a:pt x="1552" y="14790"/>
                    <a:pt x="0" y="17450"/>
                    <a:pt x="824" y="19825"/>
                  </a:cubicBezTo>
                  <a:cubicBezTo>
                    <a:pt x="1869" y="22802"/>
                    <a:pt x="5986" y="22992"/>
                    <a:pt x="8551" y="23467"/>
                  </a:cubicBezTo>
                  <a:cubicBezTo>
                    <a:pt x="9343" y="23626"/>
                    <a:pt x="10166" y="23752"/>
                    <a:pt x="10958" y="23911"/>
                  </a:cubicBezTo>
                  <a:lnTo>
                    <a:pt x="11116" y="22992"/>
                  </a:lnTo>
                  <a:cubicBezTo>
                    <a:pt x="8519" y="22517"/>
                    <a:pt x="4782" y="21757"/>
                    <a:pt x="3262" y="19097"/>
                  </a:cubicBezTo>
                  <a:cubicBezTo>
                    <a:pt x="1710" y="16468"/>
                    <a:pt x="4181" y="13808"/>
                    <a:pt x="5637" y="11750"/>
                  </a:cubicBezTo>
                  <a:cubicBezTo>
                    <a:pt x="8234" y="8013"/>
                    <a:pt x="10895" y="4149"/>
                    <a:pt x="14030" y="824"/>
                  </a:cubicBezTo>
                  <a:lnTo>
                    <a:pt x="13111" y="1"/>
                  </a:lnTo>
                  <a:close/>
                </a:path>
              </a:pathLst>
            </a:custGeom>
            <a:solidFill>
              <a:srgbClr val="D8EE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28"/>
            <p:cNvSpPr/>
            <p:nvPr/>
          </p:nvSpPr>
          <p:spPr>
            <a:xfrm>
              <a:off x="7765466" y="3680205"/>
              <a:ext cx="123317" cy="113537"/>
            </a:xfrm>
            <a:custGeom>
              <a:avLst/>
              <a:gdLst/>
              <a:ahLst/>
              <a:cxnLst/>
              <a:rect l="l" t="t" r="r" b="b"/>
              <a:pathLst>
                <a:path w="3833" h="3529" extrusionOk="0">
                  <a:moveTo>
                    <a:pt x="1804" y="633"/>
                  </a:moveTo>
                  <a:cubicBezTo>
                    <a:pt x="2736" y="633"/>
                    <a:pt x="3285" y="2065"/>
                    <a:pt x="2470" y="2597"/>
                  </a:cubicBezTo>
                  <a:cubicBezTo>
                    <a:pt x="2444" y="2613"/>
                    <a:pt x="2414" y="2620"/>
                    <a:pt x="2383" y="2620"/>
                  </a:cubicBezTo>
                  <a:cubicBezTo>
                    <a:pt x="2229" y="2620"/>
                    <a:pt x="2053" y="2444"/>
                    <a:pt x="2185" y="2312"/>
                  </a:cubicBezTo>
                  <a:cubicBezTo>
                    <a:pt x="2407" y="2122"/>
                    <a:pt x="2502" y="1837"/>
                    <a:pt x="2407" y="1521"/>
                  </a:cubicBezTo>
                  <a:cubicBezTo>
                    <a:pt x="2344" y="1204"/>
                    <a:pt x="2090" y="951"/>
                    <a:pt x="1774" y="919"/>
                  </a:cubicBezTo>
                  <a:cubicBezTo>
                    <a:pt x="1615" y="919"/>
                    <a:pt x="1615" y="634"/>
                    <a:pt x="1774" y="634"/>
                  </a:cubicBezTo>
                  <a:cubicBezTo>
                    <a:pt x="1784" y="634"/>
                    <a:pt x="1794" y="633"/>
                    <a:pt x="1804" y="633"/>
                  </a:cubicBezTo>
                  <a:close/>
                  <a:moveTo>
                    <a:pt x="1837" y="1"/>
                  </a:moveTo>
                  <a:cubicBezTo>
                    <a:pt x="1837" y="64"/>
                    <a:pt x="1774" y="64"/>
                    <a:pt x="1774" y="64"/>
                  </a:cubicBezTo>
                  <a:cubicBezTo>
                    <a:pt x="792" y="222"/>
                    <a:pt x="0" y="1172"/>
                    <a:pt x="190" y="2154"/>
                  </a:cubicBezTo>
                  <a:cubicBezTo>
                    <a:pt x="327" y="2948"/>
                    <a:pt x="1103" y="3529"/>
                    <a:pt x="1883" y="3529"/>
                  </a:cubicBezTo>
                  <a:cubicBezTo>
                    <a:pt x="2006" y="3529"/>
                    <a:pt x="2128" y="3514"/>
                    <a:pt x="2249" y="3484"/>
                  </a:cubicBezTo>
                  <a:cubicBezTo>
                    <a:pt x="3262" y="3294"/>
                    <a:pt x="3832" y="2122"/>
                    <a:pt x="3484" y="1172"/>
                  </a:cubicBezTo>
                  <a:cubicBezTo>
                    <a:pt x="3199" y="412"/>
                    <a:pt x="2502" y="64"/>
                    <a:pt x="1837" y="1"/>
                  </a:cubicBezTo>
                  <a:close/>
                </a:path>
              </a:pathLst>
            </a:custGeom>
            <a:solidFill>
              <a:srgbClr val="5BC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28"/>
            <p:cNvSpPr/>
            <p:nvPr/>
          </p:nvSpPr>
          <p:spPr>
            <a:xfrm>
              <a:off x="7750184" y="3662897"/>
              <a:ext cx="151822" cy="147768"/>
            </a:xfrm>
            <a:custGeom>
              <a:avLst/>
              <a:gdLst/>
              <a:ahLst/>
              <a:cxnLst/>
              <a:rect l="l" t="t" r="r" b="b"/>
              <a:pathLst>
                <a:path w="4719" h="4593" extrusionOk="0">
                  <a:moveTo>
                    <a:pt x="2249" y="665"/>
                  </a:moveTo>
                  <a:cubicBezTo>
                    <a:pt x="2470" y="665"/>
                    <a:pt x="2660" y="697"/>
                    <a:pt x="2819" y="760"/>
                  </a:cubicBezTo>
                  <a:cubicBezTo>
                    <a:pt x="3325" y="919"/>
                    <a:pt x="3737" y="1267"/>
                    <a:pt x="3927" y="1742"/>
                  </a:cubicBezTo>
                  <a:cubicBezTo>
                    <a:pt x="3991" y="1964"/>
                    <a:pt x="4054" y="2217"/>
                    <a:pt x="3991" y="2439"/>
                  </a:cubicBezTo>
                  <a:cubicBezTo>
                    <a:pt x="3991" y="2565"/>
                    <a:pt x="3959" y="2692"/>
                    <a:pt x="3927" y="2819"/>
                  </a:cubicBezTo>
                  <a:cubicBezTo>
                    <a:pt x="3896" y="2945"/>
                    <a:pt x="3832" y="3040"/>
                    <a:pt x="3769" y="3167"/>
                  </a:cubicBezTo>
                  <a:cubicBezTo>
                    <a:pt x="3516" y="3610"/>
                    <a:pt x="3135" y="3927"/>
                    <a:pt x="2692" y="3991"/>
                  </a:cubicBezTo>
                  <a:cubicBezTo>
                    <a:pt x="2597" y="4014"/>
                    <a:pt x="2496" y="4026"/>
                    <a:pt x="2392" y="4026"/>
                  </a:cubicBezTo>
                  <a:cubicBezTo>
                    <a:pt x="2079" y="4026"/>
                    <a:pt x="1734" y="3919"/>
                    <a:pt x="1425" y="3705"/>
                  </a:cubicBezTo>
                  <a:cubicBezTo>
                    <a:pt x="1045" y="3484"/>
                    <a:pt x="792" y="3072"/>
                    <a:pt x="729" y="2692"/>
                  </a:cubicBezTo>
                  <a:cubicBezTo>
                    <a:pt x="634" y="2249"/>
                    <a:pt x="729" y="1805"/>
                    <a:pt x="982" y="1457"/>
                  </a:cubicBezTo>
                  <a:cubicBezTo>
                    <a:pt x="1267" y="1014"/>
                    <a:pt x="1742" y="760"/>
                    <a:pt x="2217" y="665"/>
                  </a:cubicBezTo>
                  <a:close/>
                  <a:moveTo>
                    <a:pt x="2245" y="0"/>
                  </a:moveTo>
                  <a:cubicBezTo>
                    <a:pt x="1940" y="0"/>
                    <a:pt x="1647" y="64"/>
                    <a:pt x="1394" y="190"/>
                  </a:cubicBezTo>
                  <a:cubicBezTo>
                    <a:pt x="1299" y="222"/>
                    <a:pt x="1235" y="317"/>
                    <a:pt x="1235" y="380"/>
                  </a:cubicBezTo>
                  <a:cubicBezTo>
                    <a:pt x="1235" y="475"/>
                    <a:pt x="1235" y="507"/>
                    <a:pt x="1267" y="602"/>
                  </a:cubicBezTo>
                  <a:cubicBezTo>
                    <a:pt x="475" y="1014"/>
                    <a:pt x="0" y="1932"/>
                    <a:pt x="159" y="2819"/>
                  </a:cubicBezTo>
                  <a:cubicBezTo>
                    <a:pt x="254" y="3357"/>
                    <a:pt x="602" y="3864"/>
                    <a:pt x="1109" y="4181"/>
                  </a:cubicBezTo>
                  <a:cubicBezTo>
                    <a:pt x="1520" y="4466"/>
                    <a:pt x="1995" y="4592"/>
                    <a:pt x="2407" y="4592"/>
                  </a:cubicBezTo>
                  <a:cubicBezTo>
                    <a:pt x="2565" y="4592"/>
                    <a:pt x="2692" y="4592"/>
                    <a:pt x="2850" y="4561"/>
                  </a:cubicBezTo>
                  <a:cubicBezTo>
                    <a:pt x="3452" y="4434"/>
                    <a:pt x="3959" y="4022"/>
                    <a:pt x="4276" y="3484"/>
                  </a:cubicBezTo>
                  <a:cubicBezTo>
                    <a:pt x="4592" y="2945"/>
                    <a:pt x="4719" y="2249"/>
                    <a:pt x="4529" y="1647"/>
                  </a:cubicBezTo>
                  <a:cubicBezTo>
                    <a:pt x="4307" y="1014"/>
                    <a:pt x="3832" y="507"/>
                    <a:pt x="3167" y="190"/>
                  </a:cubicBezTo>
                  <a:cubicBezTo>
                    <a:pt x="2866" y="64"/>
                    <a:pt x="2550" y="0"/>
                    <a:pt x="2245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28"/>
            <p:cNvSpPr/>
            <p:nvPr/>
          </p:nvSpPr>
          <p:spPr>
            <a:xfrm>
              <a:off x="7817424" y="3699573"/>
              <a:ext cx="43851" cy="66243"/>
            </a:xfrm>
            <a:custGeom>
              <a:avLst/>
              <a:gdLst/>
              <a:ahLst/>
              <a:cxnLst/>
              <a:rect l="l" t="t" r="r" b="b"/>
              <a:pathLst>
                <a:path w="1363" h="2059" extrusionOk="0">
                  <a:moveTo>
                    <a:pt x="95" y="0"/>
                  </a:moveTo>
                  <a:lnTo>
                    <a:pt x="32" y="32"/>
                  </a:lnTo>
                  <a:lnTo>
                    <a:pt x="0" y="95"/>
                  </a:lnTo>
                  <a:lnTo>
                    <a:pt x="0" y="159"/>
                  </a:lnTo>
                  <a:cubicBezTo>
                    <a:pt x="0" y="254"/>
                    <a:pt x="32" y="349"/>
                    <a:pt x="159" y="349"/>
                  </a:cubicBezTo>
                  <a:cubicBezTo>
                    <a:pt x="444" y="412"/>
                    <a:pt x="665" y="602"/>
                    <a:pt x="760" y="919"/>
                  </a:cubicBezTo>
                  <a:cubicBezTo>
                    <a:pt x="792" y="982"/>
                    <a:pt x="792" y="1077"/>
                    <a:pt x="792" y="1109"/>
                  </a:cubicBezTo>
                  <a:cubicBezTo>
                    <a:pt x="792" y="1299"/>
                    <a:pt x="729" y="1520"/>
                    <a:pt x="570" y="1679"/>
                  </a:cubicBezTo>
                  <a:cubicBezTo>
                    <a:pt x="475" y="1742"/>
                    <a:pt x="475" y="1869"/>
                    <a:pt x="507" y="1932"/>
                  </a:cubicBezTo>
                  <a:cubicBezTo>
                    <a:pt x="570" y="2027"/>
                    <a:pt x="634" y="2059"/>
                    <a:pt x="729" y="2059"/>
                  </a:cubicBezTo>
                  <a:lnTo>
                    <a:pt x="887" y="2059"/>
                  </a:lnTo>
                  <a:cubicBezTo>
                    <a:pt x="1330" y="1805"/>
                    <a:pt x="1362" y="1267"/>
                    <a:pt x="1235" y="887"/>
                  </a:cubicBezTo>
                  <a:cubicBezTo>
                    <a:pt x="1109" y="444"/>
                    <a:pt x="729" y="0"/>
                    <a:pt x="222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28"/>
            <p:cNvSpPr/>
            <p:nvPr/>
          </p:nvSpPr>
          <p:spPr>
            <a:xfrm>
              <a:off x="4020105" y="3641052"/>
              <a:ext cx="592006" cy="1710161"/>
            </a:xfrm>
            <a:custGeom>
              <a:avLst/>
              <a:gdLst/>
              <a:ahLst/>
              <a:cxnLst/>
              <a:rect l="l" t="t" r="r" b="b"/>
              <a:pathLst>
                <a:path w="18401" h="53156" extrusionOk="0">
                  <a:moveTo>
                    <a:pt x="4559" y="603"/>
                  </a:moveTo>
                  <a:cubicBezTo>
                    <a:pt x="5244" y="603"/>
                    <a:pt x="5949" y="714"/>
                    <a:pt x="6620" y="838"/>
                  </a:cubicBezTo>
                  <a:cubicBezTo>
                    <a:pt x="6525" y="964"/>
                    <a:pt x="6620" y="1123"/>
                    <a:pt x="6715" y="1123"/>
                  </a:cubicBezTo>
                  <a:cubicBezTo>
                    <a:pt x="8995" y="1123"/>
                    <a:pt x="11212" y="806"/>
                    <a:pt x="13460" y="679"/>
                  </a:cubicBezTo>
                  <a:cubicBezTo>
                    <a:pt x="13560" y="675"/>
                    <a:pt x="13659" y="673"/>
                    <a:pt x="13759" y="673"/>
                  </a:cubicBezTo>
                  <a:cubicBezTo>
                    <a:pt x="15246" y="673"/>
                    <a:pt x="16714" y="1141"/>
                    <a:pt x="17070" y="2833"/>
                  </a:cubicBezTo>
                  <a:cubicBezTo>
                    <a:pt x="17387" y="4321"/>
                    <a:pt x="16785" y="5778"/>
                    <a:pt x="15392" y="6538"/>
                  </a:cubicBezTo>
                  <a:cubicBezTo>
                    <a:pt x="15138" y="6679"/>
                    <a:pt x="15286" y="7096"/>
                    <a:pt x="15545" y="7096"/>
                  </a:cubicBezTo>
                  <a:cubicBezTo>
                    <a:pt x="15577" y="7096"/>
                    <a:pt x="15611" y="7090"/>
                    <a:pt x="15645" y="7076"/>
                  </a:cubicBezTo>
                  <a:cubicBezTo>
                    <a:pt x="15655" y="7066"/>
                    <a:pt x="15665" y="7060"/>
                    <a:pt x="15675" y="7054"/>
                  </a:cubicBezTo>
                  <a:lnTo>
                    <a:pt x="15675" y="7054"/>
                  </a:lnTo>
                  <a:cubicBezTo>
                    <a:pt x="15617" y="7110"/>
                    <a:pt x="15582" y="7211"/>
                    <a:pt x="15582" y="7330"/>
                  </a:cubicBezTo>
                  <a:cubicBezTo>
                    <a:pt x="15677" y="15405"/>
                    <a:pt x="15804" y="23513"/>
                    <a:pt x="15867" y="31620"/>
                  </a:cubicBezTo>
                  <a:cubicBezTo>
                    <a:pt x="15899" y="35863"/>
                    <a:pt x="15962" y="40075"/>
                    <a:pt x="15994" y="44256"/>
                  </a:cubicBezTo>
                  <a:cubicBezTo>
                    <a:pt x="15994" y="46567"/>
                    <a:pt x="16215" y="49323"/>
                    <a:pt x="14442" y="51064"/>
                  </a:cubicBezTo>
                  <a:cubicBezTo>
                    <a:pt x="13438" y="52046"/>
                    <a:pt x="12039" y="52501"/>
                    <a:pt x="10661" y="52501"/>
                  </a:cubicBezTo>
                  <a:cubicBezTo>
                    <a:pt x="10126" y="52501"/>
                    <a:pt x="9594" y="52432"/>
                    <a:pt x="9090" y="52300"/>
                  </a:cubicBezTo>
                  <a:cubicBezTo>
                    <a:pt x="381" y="50083"/>
                    <a:pt x="3073" y="36782"/>
                    <a:pt x="3231" y="30416"/>
                  </a:cubicBezTo>
                  <a:cubicBezTo>
                    <a:pt x="3453" y="22531"/>
                    <a:pt x="3516" y="14329"/>
                    <a:pt x="2756" y="6475"/>
                  </a:cubicBezTo>
                  <a:lnTo>
                    <a:pt x="2756" y="6475"/>
                  </a:lnTo>
                  <a:cubicBezTo>
                    <a:pt x="2978" y="6538"/>
                    <a:pt x="3231" y="6570"/>
                    <a:pt x="3484" y="6633"/>
                  </a:cubicBezTo>
                  <a:cubicBezTo>
                    <a:pt x="3493" y="6634"/>
                    <a:pt x="3501" y="6635"/>
                    <a:pt x="3508" y="6635"/>
                  </a:cubicBezTo>
                  <a:cubicBezTo>
                    <a:pt x="3677" y="6635"/>
                    <a:pt x="3698" y="6314"/>
                    <a:pt x="3516" y="6253"/>
                  </a:cubicBezTo>
                  <a:cubicBezTo>
                    <a:pt x="3199" y="6190"/>
                    <a:pt x="2914" y="6063"/>
                    <a:pt x="2693" y="5905"/>
                  </a:cubicBezTo>
                  <a:lnTo>
                    <a:pt x="2693" y="5746"/>
                  </a:lnTo>
                  <a:cubicBezTo>
                    <a:pt x="2693" y="5642"/>
                    <a:pt x="2616" y="5595"/>
                    <a:pt x="2536" y="5595"/>
                  </a:cubicBezTo>
                  <a:cubicBezTo>
                    <a:pt x="2471" y="5595"/>
                    <a:pt x="2404" y="5626"/>
                    <a:pt x="2376" y="5683"/>
                  </a:cubicBezTo>
                  <a:cubicBezTo>
                    <a:pt x="1014" y="4638"/>
                    <a:pt x="602" y="2706"/>
                    <a:pt x="2091" y="1408"/>
                  </a:cubicBezTo>
                  <a:cubicBezTo>
                    <a:pt x="2793" y="796"/>
                    <a:pt x="3658" y="603"/>
                    <a:pt x="4559" y="603"/>
                  </a:cubicBezTo>
                  <a:close/>
                  <a:moveTo>
                    <a:pt x="14442" y="0"/>
                  </a:moveTo>
                  <a:cubicBezTo>
                    <a:pt x="14295" y="0"/>
                    <a:pt x="14147" y="5"/>
                    <a:pt x="13999" y="14"/>
                  </a:cubicBezTo>
                  <a:cubicBezTo>
                    <a:pt x="11877" y="78"/>
                    <a:pt x="9692" y="268"/>
                    <a:pt x="7570" y="584"/>
                  </a:cubicBezTo>
                  <a:cubicBezTo>
                    <a:pt x="7506" y="553"/>
                    <a:pt x="7475" y="521"/>
                    <a:pt x="7411" y="489"/>
                  </a:cubicBezTo>
                  <a:cubicBezTo>
                    <a:pt x="6495" y="235"/>
                    <a:pt x="5425" y="16"/>
                    <a:pt x="4399" y="16"/>
                  </a:cubicBezTo>
                  <a:cubicBezTo>
                    <a:pt x="2872" y="16"/>
                    <a:pt x="1443" y="500"/>
                    <a:pt x="761" y="2073"/>
                  </a:cubicBezTo>
                  <a:cubicBezTo>
                    <a:pt x="1" y="3719"/>
                    <a:pt x="792" y="5556"/>
                    <a:pt x="2249" y="6253"/>
                  </a:cubicBezTo>
                  <a:cubicBezTo>
                    <a:pt x="2028" y="13822"/>
                    <a:pt x="2661" y="21454"/>
                    <a:pt x="2503" y="29023"/>
                  </a:cubicBezTo>
                  <a:cubicBezTo>
                    <a:pt x="2408" y="32886"/>
                    <a:pt x="2059" y="36750"/>
                    <a:pt x="2059" y="40614"/>
                  </a:cubicBezTo>
                  <a:cubicBezTo>
                    <a:pt x="2059" y="43496"/>
                    <a:pt x="2439" y="46441"/>
                    <a:pt x="3959" y="48974"/>
                  </a:cubicBezTo>
                  <a:cubicBezTo>
                    <a:pt x="5387" y="51375"/>
                    <a:pt x="8070" y="53155"/>
                    <a:pt x="10777" y="53155"/>
                  </a:cubicBezTo>
                  <a:cubicBezTo>
                    <a:pt x="12035" y="53155"/>
                    <a:pt x="13297" y="52771"/>
                    <a:pt x="14442" y="51888"/>
                  </a:cubicBezTo>
                  <a:cubicBezTo>
                    <a:pt x="16437" y="50368"/>
                    <a:pt x="16659" y="47834"/>
                    <a:pt x="16659" y="45491"/>
                  </a:cubicBezTo>
                  <a:cubicBezTo>
                    <a:pt x="16659" y="41595"/>
                    <a:pt x="16595" y="37732"/>
                    <a:pt x="16532" y="33837"/>
                  </a:cubicBezTo>
                  <a:cubicBezTo>
                    <a:pt x="16469" y="25033"/>
                    <a:pt x="16374" y="16165"/>
                    <a:pt x="16279" y="7298"/>
                  </a:cubicBezTo>
                  <a:cubicBezTo>
                    <a:pt x="16279" y="7076"/>
                    <a:pt x="16106" y="6950"/>
                    <a:pt x="15940" y="6950"/>
                  </a:cubicBezTo>
                  <a:cubicBezTo>
                    <a:pt x="15892" y="6950"/>
                    <a:pt x="15846" y="6960"/>
                    <a:pt x="15804" y="6981"/>
                  </a:cubicBezTo>
                  <a:cubicBezTo>
                    <a:pt x="17894" y="5936"/>
                    <a:pt x="18401" y="2769"/>
                    <a:pt x="16849" y="964"/>
                  </a:cubicBezTo>
                  <a:cubicBezTo>
                    <a:pt x="16221" y="200"/>
                    <a:pt x="15358" y="0"/>
                    <a:pt x="14442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28"/>
            <p:cNvSpPr/>
            <p:nvPr/>
          </p:nvSpPr>
          <p:spPr>
            <a:xfrm>
              <a:off x="4031333" y="3659004"/>
              <a:ext cx="548187" cy="1670139"/>
            </a:xfrm>
            <a:custGeom>
              <a:avLst/>
              <a:gdLst/>
              <a:ahLst/>
              <a:cxnLst/>
              <a:rect l="l" t="t" r="r" b="b"/>
              <a:pathLst>
                <a:path w="17039" h="51912" extrusionOk="0">
                  <a:moveTo>
                    <a:pt x="3338" y="2476"/>
                  </a:moveTo>
                  <a:cubicBezTo>
                    <a:pt x="3372" y="2476"/>
                    <a:pt x="3410" y="2483"/>
                    <a:pt x="3452" y="2496"/>
                  </a:cubicBezTo>
                  <a:cubicBezTo>
                    <a:pt x="5223" y="3055"/>
                    <a:pt x="6937" y="3324"/>
                    <a:pt x="8652" y="3324"/>
                  </a:cubicBezTo>
                  <a:cubicBezTo>
                    <a:pt x="10342" y="3324"/>
                    <a:pt x="12032" y="3063"/>
                    <a:pt x="13776" y="2560"/>
                  </a:cubicBezTo>
                  <a:cubicBezTo>
                    <a:pt x="13806" y="2553"/>
                    <a:pt x="13835" y="2550"/>
                    <a:pt x="13862" y="2550"/>
                  </a:cubicBezTo>
                  <a:cubicBezTo>
                    <a:pt x="14208" y="2550"/>
                    <a:pt x="14316" y="3076"/>
                    <a:pt x="13935" y="3193"/>
                  </a:cubicBezTo>
                  <a:cubicBezTo>
                    <a:pt x="12321" y="3796"/>
                    <a:pt x="10592" y="4098"/>
                    <a:pt x="8862" y="4098"/>
                  </a:cubicBezTo>
                  <a:cubicBezTo>
                    <a:pt x="6958" y="4098"/>
                    <a:pt x="5052" y="3733"/>
                    <a:pt x="3294" y="3003"/>
                  </a:cubicBezTo>
                  <a:cubicBezTo>
                    <a:pt x="3012" y="2890"/>
                    <a:pt x="3056" y="2476"/>
                    <a:pt x="3338" y="2476"/>
                  </a:cubicBezTo>
                  <a:close/>
                  <a:moveTo>
                    <a:pt x="15391" y="6455"/>
                  </a:moveTo>
                  <a:cubicBezTo>
                    <a:pt x="15377" y="6462"/>
                    <a:pt x="15362" y="6474"/>
                    <a:pt x="15346" y="6489"/>
                  </a:cubicBezTo>
                  <a:lnTo>
                    <a:pt x="15346" y="6489"/>
                  </a:lnTo>
                  <a:cubicBezTo>
                    <a:pt x="15361" y="6478"/>
                    <a:pt x="15376" y="6470"/>
                    <a:pt x="15391" y="6455"/>
                  </a:cubicBezTo>
                  <a:close/>
                  <a:moveTo>
                    <a:pt x="15346" y="6489"/>
                  </a:moveTo>
                  <a:cubicBezTo>
                    <a:pt x="15330" y="6501"/>
                    <a:pt x="15313" y="6516"/>
                    <a:pt x="15297" y="6548"/>
                  </a:cubicBezTo>
                  <a:lnTo>
                    <a:pt x="15297" y="6548"/>
                  </a:lnTo>
                  <a:cubicBezTo>
                    <a:pt x="15313" y="6525"/>
                    <a:pt x="15329" y="6505"/>
                    <a:pt x="15346" y="6489"/>
                  </a:cubicBezTo>
                  <a:close/>
                  <a:moveTo>
                    <a:pt x="15297" y="6548"/>
                  </a:moveTo>
                  <a:lnTo>
                    <a:pt x="15297" y="6548"/>
                  </a:lnTo>
                  <a:cubicBezTo>
                    <a:pt x="15297" y="6549"/>
                    <a:pt x="15296" y="6549"/>
                    <a:pt x="15296" y="6550"/>
                  </a:cubicBezTo>
                  <a:lnTo>
                    <a:pt x="15296" y="6550"/>
                  </a:lnTo>
                  <a:cubicBezTo>
                    <a:pt x="15296" y="6550"/>
                    <a:pt x="15296" y="6550"/>
                    <a:pt x="15296" y="6550"/>
                  </a:cubicBezTo>
                  <a:cubicBezTo>
                    <a:pt x="15297" y="6549"/>
                    <a:pt x="15297" y="6549"/>
                    <a:pt x="15297" y="6548"/>
                  </a:cubicBezTo>
                  <a:close/>
                  <a:moveTo>
                    <a:pt x="6897" y="10829"/>
                  </a:moveTo>
                  <a:cubicBezTo>
                    <a:pt x="7122" y="10829"/>
                    <a:pt x="7359" y="10886"/>
                    <a:pt x="7601" y="11015"/>
                  </a:cubicBezTo>
                  <a:cubicBezTo>
                    <a:pt x="8867" y="11237"/>
                    <a:pt x="10134" y="11965"/>
                    <a:pt x="10324" y="13295"/>
                  </a:cubicBezTo>
                  <a:cubicBezTo>
                    <a:pt x="10570" y="14798"/>
                    <a:pt x="9152" y="16182"/>
                    <a:pt x="7711" y="16182"/>
                  </a:cubicBezTo>
                  <a:cubicBezTo>
                    <a:pt x="7663" y="16182"/>
                    <a:pt x="7616" y="16180"/>
                    <a:pt x="7569" y="16177"/>
                  </a:cubicBezTo>
                  <a:cubicBezTo>
                    <a:pt x="6017" y="16082"/>
                    <a:pt x="5004" y="14531"/>
                    <a:pt x="5036" y="13105"/>
                  </a:cubicBezTo>
                  <a:cubicBezTo>
                    <a:pt x="5036" y="12063"/>
                    <a:pt x="5850" y="10829"/>
                    <a:pt x="6897" y="10829"/>
                  </a:cubicBezTo>
                  <a:close/>
                  <a:moveTo>
                    <a:pt x="10259" y="19792"/>
                  </a:moveTo>
                  <a:cubicBezTo>
                    <a:pt x="10649" y="19792"/>
                    <a:pt x="11044" y="19894"/>
                    <a:pt x="11401" y="20104"/>
                  </a:cubicBezTo>
                  <a:cubicBezTo>
                    <a:pt x="11520" y="20134"/>
                    <a:pt x="11443" y="20360"/>
                    <a:pt x="11301" y="20360"/>
                  </a:cubicBezTo>
                  <a:cubicBezTo>
                    <a:pt x="11293" y="20360"/>
                    <a:pt x="11284" y="20360"/>
                    <a:pt x="11274" y="20358"/>
                  </a:cubicBezTo>
                  <a:lnTo>
                    <a:pt x="11274" y="20358"/>
                  </a:lnTo>
                  <a:cubicBezTo>
                    <a:pt x="12034" y="20769"/>
                    <a:pt x="12478" y="21783"/>
                    <a:pt x="12193" y="22638"/>
                  </a:cubicBezTo>
                  <a:cubicBezTo>
                    <a:pt x="11915" y="23521"/>
                    <a:pt x="10975" y="24082"/>
                    <a:pt x="10060" y="24082"/>
                  </a:cubicBezTo>
                  <a:cubicBezTo>
                    <a:pt x="9826" y="24082"/>
                    <a:pt x="9593" y="24045"/>
                    <a:pt x="9374" y="23968"/>
                  </a:cubicBezTo>
                  <a:cubicBezTo>
                    <a:pt x="8266" y="23525"/>
                    <a:pt x="7791" y="22068"/>
                    <a:pt x="8329" y="20991"/>
                  </a:cubicBezTo>
                  <a:cubicBezTo>
                    <a:pt x="8710" y="20208"/>
                    <a:pt x="9474" y="19792"/>
                    <a:pt x="10259" y="19792"/>
                  </a:cubicBezTo>
                  <a:close/>
                  <a:moveTo>
                    <a:pt x="9019" y="28207"/>
                  </a:moveTo>
                  <a:cubicBezTo>
                    <a:pt x="10639" y="28207"/>
                    <a:pt x="12261" y="28548"/>
                    <a:pt x="13776" y="29225"/>
                  </a:cubicBezTo>
                  <a:cubicBezTo>
                    <a:pt x="13903" y="29257"/>
                    <a:pt x="13935" y="29383"/>
                    <a:pt x="13903" y="29478"/>
                  </a:cubicBezTo>
                  <a:cubicBezTo>
                    <a:pt x="14061" y="29478"/>
                    <a:pt x="14220" y="29573"/>
                    <a:pt x="14220" y="29763"/>
                  </a:cubicBezTo>
                  <a:cubicBezTo>
                    <a:pt x="14600" y="34799"/>
                    <a:pt x="15201" y="40119"/>
                    <a:pt x="14821" y="45123"/>
                  </a:cubicBezTo>
                  <a:cubicBezTo>
                    <a:pt x="14608" y="47708"/>
                    <a:pt x="13198" y="49884"/>
                    <a:pt x="10562" y="49884"/>
                  </a:cubicBezTo>
                  <a:cubicBezTo>
                    <a:pt x="10453" y="49884"/>
                    <a:pt x="10342" y="49881"/>
                    <a:pt x="10229" y="49873"/>
                  </a:cubicBezTo>
                  <a:cubicBezTo>
                    <a:pt x="7062" y="49683"/>
                    <a:pt x="4877" y="46579"/>
                    <a:pt x="4275" y="43729"/>
                  </a:cubicBezTo>
                  <a:cubicBezTo>
                    <a:pt x="3800" y="41512"/>
                    <a:pt x="3990" y="39106"/>
                    <a:pt x="4054" y="36857"/>
                  </a:cubicBezTo>
                  <a:cubicBezTo>
                    <a:pt x="4085" y="34355"/>
                    <a:pt x="4085" y="31822"/>
                    <a:pt x="4212" y="29320"/>
                  </a:cubicBezTo>
                  <a:cubicBezTo>
                    <a:pt x="4212" y="29251"/>
                    <a:pt x="4261" y="29199"/>
                    <a:pt x="4325" y="29199"/>
                  </a:cubicBezTo>
                  <a:cubicBezTo>
                    <a:pt x="4349" y="29199"/>
                    <a:pt x="4376" y="29207"/>
                    <a:pt x="4402" y="29225"/>
                  </a:cubicBezTo>
                  <a:cubicBezTo>
                    <a:pt x="4402" y="29225"/>
                    <a:pt x="4402" y="29162"/>
                    <a:pt x="4434" y="29162"/>
                  </a:cubicBezTo>
                  <a:cubicBezTo>
                    <a:pt x="5895" y="28524"/>
                    <a:pt x="7456" y="28207"/>
                    <a:pt x="9019" y="28207"/>
                  </a:cubicBezTo>
                  <a:close/>
                  <a:moveTo>
                    <a:pt x="4114" y="1"/>
                  </a:moveTo>
                  <a:cubicBezTo>
                    <a:pt x="3232" y="1"/>
                    <a:pt x="2378" y="188"/>
                    <a:pt x="1710" y="786"/>
                  </a:cubicBezTo>
                  <a:cubicBezTo>
                    <a:pt x="190" y="2148"/>
                    <a:pt x="665" y="4048"/>
                    <a:pt x="1964" y="5062"/>
                  </a:cubicBezTo>
                  <a:cubicBezTo>
                    <a:pt x="2003" y="4996"/>
                    <a:pt x="2065" y="4963"/>
                    <a:pt x="2123" y="4963"/>
                  </a:cubicBezTo>
                  <a:cubicBezTo>
                    <a:pt x="2205" y="4963"/>
                    <a:pt x="2280" y="5027"/>
                    <a:pt x="2280" y="5157"/>
                  </a:cubicBezTo>
                  <a:lnTo>
                    <a:pt x="2280" y="5315"/>
                  </a:lnTo>
                  <a:cubicBezTo>
                    <a:pt x="2534" y="5473"/>
                    <a:pt x="2819" y="5600"/>
                    <a:pt x="3135" y="5663"/>
                  </a:cubicBezTo>
                  <a:cubicBezTo>
                    <a:pt x="3325" y="5695"/>
                    <a:pt x="3294" y="6012"/>
                    <a:pt x="3072" y="6012"/>
                  </a:cubicBezTo>
                  <a:cubicBezTo>
                    <a:pt x="2850" y="5980"/>
                    <a:pt x="2597" y="5948"/>
                    <a:pt x="2375" y="5853"/>
                  </a:cubicBezTo>
                  <a:lnTo>
                    <a:pt x="2375" y="5853"/>
                  </a:lnTo>
                  <a:cubicBezTo>
                    <a:pt x="3135" y="13739"/>
                    <a:pt x="3040" y="21941"/>
                    <a:pt x="2850" y="29827"/>
                  </a:cubicBezTo>
                  <a:cubicBezTo>
                    <a:pt x="2692" y="36192"/>
                    <a:pt x="0" y="49493"/>
                    <a:pt x="8709" y="51710"/>
                  </a:cubicBezTo>
                  <a:cubicBezTo>
                    <a:pt x="9214" y="51843"/>
                    <a:pt x="9748" y="51911"/>
                    <a:pt x="10286" y="51911"/>
                  </a:cubicBezTo>
                  <a:cubicBezTo>
                    <a:pt x="11674" y="51911"/>
                    <a:pt x="13089" y="51456"/>
                    <a:pt x="14093" y="50475"/>
                  </a:cubicBezTo>
                  <a:cubicBezTo>
                    <a:pt x="15866" y="48733"/>
                    <a:pt x="15676" y="45978"/>
                    <a:pt x="15645" y="43666"/>
                  </a:cubicBezTo>
                  <a:cubicBezTo>
                    <a:pt x="15581" y="39422"/>
                    <a:pt x="15550" y="35242"/>
                    <a:pt x="15518" y="31030"/>
                  </a:cubicBezTo>
                  <a:cubicBezTo>
                    <a:pt x="15391" y="22955"/>
                    <a:pt x="15328" y="14847"/>
                    <a:pt x="15233" y="6740"/>
                  </a:cubicBezTo>
                  <a:cubicBezTo>
                    <a:pt x="15233" y="6672"/>
                    <a:pt x="15261" y="6604"/>
                    <a:pt x="15296" y="6550"/>
                  </a:cubicBezTo>
                  <a:lnTo>
                    <a:pt x="15296" y="6550"/>
                  </a:lnTo>
                  <a:cubicBezTo>
                    <a:pt x="15269" y="6558"/>
                    <a:pt x="15243" y="6562"/>
                    <a:pt x="15218" y="6562"/>
                  </a:cubicBezTo>
                  <a:cubicBezTo>
                    <a:pt x="14946" y="6562"/>
                    <a:pt x="14782" y="6125"/>
                    <a:pt x="15043" y="5980"/>
                  </a:cubicBezTo>
                  <a:cubicBezTo>
                    <a:pt x="16405" y="5220"/>
                    <a:pt x="17038" y="3763"/>
                    <a:pt x="16721" y="2275"/>
                  </a:cubicBezTo>
                  <a:cubicBezTo>
                    <a:pt x="16364" y="577"/>
                    <a:pt x="14886" y="84"/>
                    <a:pt x="13342" y="84"/>
                  </a:cubicBezTo>
                  <a:cubicBezTo>
                    <a:pt x="13244" y="84"/>
                    <a:pt x="13146" y="86"/>
                    <a:pt x="13048" y="90"/>
                  </a:cubicBezTo>
                  <a:cubicBezTo>
                    <a:pt x="10799" y="185"/>
                    <a:pt x="8582" y="501"/>
                    <a:pt x="6334" y="501"/>
                  </a:cubicBezTo>
                  <a:cubicBezTo>
                    <a:pt x="6207" y="501"/>
                    <a:pt x="6144" y="311"/>
                    <a:pt x="6207" y="248"/>
                  </a:cubicBezTo>
                  <a:cubicBezTo>
                    <a:pt x="5545" y="121"/>
                    <a:pt x="4821" y="1"/>
                    <a:pt x="4114" y="1"/>
                  </a:cubicBezTo>
                  <a:close/>
                </a:path>
              </a:pathLst>
            </a:custGeom>
            <a:solidFill>
              <a:srgbClr val="DF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28"/>
            <p:cNvSpPr/>
            <p:nvPr/>
          </p:nvSpPr>
          <p:spPr>
            <a:xfrm>
              <a:off x="4151561" y="4565327"/>
              <a:ext cx="368858" cy="697564"/>
            </a:xfrm>
            <a:custGeom>
              <a:avLst/>
              <a:gdLst/>
              <a:ahLst/>
              <a:cxnLst/>
              <a:rect l="l" t="t" r="r" b="b"/>
              <a:pathLst>
                <a:path w="11465" h="21682" extrusionOk="0">
                  <a:moveTo>
                    <a:pt x="5106" y="691"/>
                  </a:moveTo>
                  <a:cubicBezTo>
                    <a:pt x="6659" y="691"/>
                    <a:pt x="8200" y="977"/>
                    <a:pt x="9786" y="1561"/>
                  </a:cubicBezTo>
                  <a:lnTo>
                    <a:pt x="9881" y="1561"/>
                  </a:lnTo>
                  <a:lnTo>
                    <a:pt x="9881" y="1592"/>
                  </a:lnTo>
                  <a:cubicBezTo>
                    <a:pt x="10166" y="4949"/>
                    <a:pt x="10356" y="8274"/>
                    <a:pt x="10451" y="11663"/>
                  </a:cubicBezTo>
                  <a:cubicBezTo>
                    <a:pt x="10510" y="14701"/>
                    <a:pt x="11228" y="21146"/>
                    <a:pt x="6925" y="21146"/>
                  </a:cubicBezTo>
                  <a:cubicBezTo>
                    <a:pt x="6608" y="21146"/>
                    <a:pt x="6264" y="21111"/>
                    <a:pt x="5891" y="21037"/>
                  </a:cubicBezTo>
                  <a:cubicBezTo>
                    <a:pt x="1615" y="20150"/>
                    <a:pt x="823" y="15305"/>
                    <a:pt x="823" y="11726"/>
                  </a:cubicBezTo>
                  <a:cubicBezTo>
                    <a:pt x="760" y="8274"/>
                    <a:pt x="855" y="4823"/>
                    <a:pt x="697" y="1371"/>
                  </a:cubicBezTo>
                  <a:lnTo>
                    <a:pt x="855" y="1371"/>
                  </a:lnTo>
                  <a:cubicBezTo>
                    <a:pt x="2308" y="921"/>
                    <a:pt x="3712" y="691"/>
                    <a:pt x="5106" y="691"/>
                  </a:cubicBezTo>
                  <a:close/>
                  <a:moveTo>
                    <a:pt x="5234" y="1"/>
                  </a:moveTo>
                  <a:cubicBezTo>
                    <a:pt x="3659" y="1"/>
                    <a:pt x="2088" y="318"/>
                    <a:pt x="633" y="959"/>
                  </a:cubicBezTo>
                  <a:lnTo>
                    <a:pt x="570" y="991"/>
                  </a:lnTo>
                  <a:cubicBezTo>
                    <a:pt x="555" y="983"/>
                    <a:pt x="537" y="979"/>
                    <a:pt x="517" y="979"/>
                  </a:cubicBezTo>
                  <a:cubicBezTo>
                    <a:pt x="454" y="979"/>
                    <a:pt x="380" y="1021"/>
                    <a:pt x="380" y="1117"/>
                  </a:cubicBezTo>
                  <a:cubicBezTo>
                    <a:pt x="222" y="3619"/>
                    <a:pt x="253" y="6153"/>
                    <a:pt x="222" y="8654"/>
                  </a:cubicBezTo>
                  <a:cubicBezTo>
                    <a:pt x="222" y="10903"/>
                    <a:pt x="0" y="13310"/>
                    <a:pt x="475" y="15527"/>
                  </a:cubicBezTo>
                  <a:cubicBezTo>
                    <a:pt x="1045" y="18377"/>
                    <a:pt x="3262" y="21480"/>
                    <a:pt x="6397" y="21670"/>
                  </a:cubicBezTo>
                  <a:cubicBezTo>
                    <a:pt x="6514" y="21678"/>
                    <a:pt x="6628" y="21682"/>
                    <a:pt x="6741" y="21682"/>
                  </a:cubicBezTo>
                  <a:cubicBezTo>
                    <a:pt x="9461" y="21682"/>
                    <a:pt x="10871" y="19507"/>
                    <a:pt x="11084" y="16952"/>
                  </a:cubicBezTo>
                  <a:cubicBezTo>
                    <a:pt x="11464" y="11916"/>
                    <a:pt x="10863" y="6628"/>
                    <a:pt x="10483" y="1592"/>
                  </a:cubicBezTo>
                  <a:cubicBezTo>
                    <a:pt x="10483" y="1402"/>
                    <a:pt x="10324" y="1307"/>
                    <a:pt x="10071" y="1276"/>
                  </a:cubicBezTo>
                  <a:cubicBezTo>
                    <a:pt x="10134" y="1149"/>
                    <a:pt x="10071" y="1054"/>
                    <a:pt x="9976" y="991"/>
                  </a:cubicBezTo>
                  <a:cubicBezTo>
                    <a:pt x="8469" y="333"/>
                    <a:pt x="6849" y="1"/>
                    <a:pt x="5234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28"/>
            <p:cNvSpPr/>
            <p:nvPr/>
          </p:nvSpPr>
          <p:spPr>
            <a:xfrm>
              <a:off x="4173952" y="4588588"/>
              <a:ext cx="338841" cy="657091"/>
            </a:xfrm>
            <a:custGeom>
              <a:avLst/>
              <a:gdLst/>
              <a:ahLst/>
              <a:cxnLst/>
              <a:rect l="l" t="t" r="r" b="b"/>
              <a:pathLst>
                <a:path w="10532" h="20424" extrusionOk="0">
                  <a:moveTo>
                    <a:pt x="3074" y="16112"/>
                  </a:moveTo>
                  <a:cubicBezTo>
                    <a:pt x="3112" y="16112"/>
                    <a:pt x="3149" y="16127"/>
                    <a:pt x="3168" y="16165"/>
                  </a:cubicBezTo>
                  <a:cubicBezTo>
                    <a:pt x="3833" y="17179"/>
                    <a:pt x="4751" y="17812"/>
                    <a:pt x="5955" y="18097"/>
                  </a:cubicBezTo>
                  <a:cubicBezTo>
                    <a:pt x="6184" y="18126"/>
                    <a:pt x="6128" y="18491"/>
                    <a:pt x="5905" y="18491"/>
                  </a:cubicBezTo>
                  <a:cubicBezTo>
                    <a:pt x="5881" y="18491"/>
                    <a:pt x="5855" y="18486"/>
                    <a:pt x="5828" y="18477"/>
                  </a:cubicBezTo>
                  <a:cubicBezTo>
                    <a:pt x="4624" y="18161"/>
                    <a:pt x="3516" y="17369"/>
                    <a:pt x="2946" y="16260"/>
                  </a:cubicBezTo>
                  <a:cubicBezTo>
                    <a:pt x="2880" y="16194"/>
                    <a:pt x="2983" y="16112"/>
                    <a:pt x="3074" y="16112"/>
                  </a:cubicBezTo>
                  <a:close/>
                  <a:moveTo>
                    <a:pt x="1685" y="15683"/>
                  </a:moveTo>
                  <a:cubicBezTo>
                    <a:pt x="1724" y="15683"/>
                    <a:pt x="1762" y="15703"/>
                    <a:pt x="1774" y="15754"/>
                  </a:cubicBezTo>
                  <a:cubicBezTo>
                    <a:pt x="2344" y="17179"/>
                    <a:pt x="3326" y="18097"/>
                    <a:pt x="4751" y="18699"/>
                  </a:cubicBezTo>
                  <a:cubicBezTo>
                    <a:pt x="4931" y="18759"/>
                    <a:pt x="4912" y="19018"/>
                    <a:pt x="4721" y="19018"/>
                  </a:cubicBezTo>
                  <a:cubicBezTo>
                    <a:pt x="4711" y="19018"/>
                    <a:pt x="4699" y="19017"/>
                    <a:pt x="4688" y="19016"/>
                  </a:cubicBezTo>
                  <a:cubicBezTo>
                    <a:pt x="3168" y="18604"/>
                    <a:pt x="1933" y="17242"/>
                    <a:pt x="1584" y="15785"/>
                  </a:cubicBezTo>
                  <a:cubicBezTo>
                    <a:pt x="1565" y="15728"/>
                    <a:pt x="1626" y="15683"/>
                    <a:pt x="1685" y="15683"/>
                  </a:cubicBezTo>
                  <a:close/>
                  <a:moveTo>
                    <a:pt x="4437" y="0"/>
                  </a:moveTo>
                  <a:cubicBezTo>
                    <a:pt x="3039" y="0"/>
                    <a:pt x="1627" y="230"/>
                    <a:pt x="159" y="679"/>
                  </a:cubicBezTo>
                  <a:cubicBezTo>
                    <a:pt x="127" y="695"/>
                    <a:pt x="96" y="703"/>
                    <a:pt x="68" y="703"/>
                  </a:cubicBezTo>
                  <a:cubicBezTo>
                    <a:pt x="40" y="703"/>
                    <a:pt x="17" y="695"/>
                    <a:pt x="1" y="679"/>
                  </a:cubicBezTo>
                  <a:lnTo>
                    <a:pt x="1" y="679"/>
                  </a:lnTo>
                  <a:cubicBezTo>
                    <a:pt x="159" y="4131"/>
                    <a:pt x="96" y="7615"/>
                    <a:pt x="127" y="11035"/>
                  </a:cubicBezTo>
                  <a:cubicBezTo>
                    <a:pt x="127" y="14582"/>
                    <a:pt x="919" y="19427"/>
                    <a:pt x="5195" y="20314"/>
                  </a:cubicBezTo>
                  <a:cubicBezTo>
                    <a:pt x="5571" y="20388"/>
                    <a:pt x="5918" y="20424"/>
                    <a:pt x="6237" y="20424"/>
                  </a:cubicBezTo>
                  <a:cubicBezTo>
                    <a:pt x="10531" y="20424"/>
                    <a:pt x="9814" y="14035"/>
                    <a:pt x="9755" y="10940"/>
                  </a:cubicBezTo>
                  <a:cubicBezTo>
                    <a:pt x="9628" y="7551"/>
                    <a:pt x="9438" y="4226"/>
                    <a:pt x="9185" y="901"/>
                  </a:cubicBezTo>
                  <a:lnTo>
                    <a:pt x="9185" y="869"/>
                  </a:lnTo>
                  <a:lnTo>
                    <a:pt x="9121" y="869"/>
                  </a:lnTo>
                  <a:cubicBezTo>
                    <a:pt x="7536" y="285"/>
                    <a:pt x="5995" y="0"/>
                    <a:pt x="4437" y="0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28"/>
            <p:cNvSpPr/>
            <p:nvPr/>
          </p:nvSpPr>
          <p:spPr>
            <a:xfrm>
              <a:off x="4127142" y="3739692"/>
              <a:ext cx="362777" cy="52087"/>
            </a:xfrm>
            <a:custGeom>
              <a:avLst/>
              <a:gdLst/>
              <a:ahLst/>
              <a:cxnLst/>
              <a:rect l="l" t="t" r="r" b="b"/>
              <a:pathLst>
                <a:path w="11276" h="1619" extrusionOk="0">
                  <a:moveTo>
                    <a:pt x="333" y="1"/>
                  </a:moveTo>
                  <a:cubicBezTo>
                    <a:pt x="47" y="1"/>
                    <a:pt x="0" y="442"/>
                    <a:pt x="284" y="527"/>
                  </a:cubicBezTo>
                  <a:cubicBezTo>
                    <a:pt x="2051" y="1244"/>
                    <a:pt x="3959" y="1618"/>
                    <a:pt x="5868" y="1618"/>
                  </a:cubicBezTo>
                  <a:cubicBezTo>
                    <a:pt x="7586" y="1618"/>
                    <a:pt x="9305" y="1315"/>
                    <a:pt x="10925" y="685"/>
                  </a:cubicBezTo>
                  <a:cubicBezTo>
                    <a:pt x="11276" y="539"/>
                    <a:pt x="11168" y="41"/>
                    <a:pt x="10849" y="41"/>
                  </a:cubicBezTo>
                  <a:cubicBezTo>
                    <a:pt x="10823" y="41"/>
                    <a:pt x="10795" y="45"/>
                    <a:pt x="10767" y="52"/>
                  </a:cubicBezTo>
                  <a:cubicBezTo>
                    <a:pt x="9006" y="570"/>
                    <a:pt x="7316" y="832"/>
                    <a:pt x="5631" y="832"/>
                  </a:cubicBezTo>
                  <a:cubicBezTo>
                    <a:pt x="3920" y="832"/>
                    <a:pt x="2213" y="562"/>
                    <a:pt x="442" y="20"/>
                  </a:cubicBezTo>
                  <a:cubicBezTo>
                    <a:pt x="403" y="7"/>
                    <a:pt x="366" y="1"/>
                    <a:pt x="333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28"/>
            <p:cNvSpPr/>
            <p:nvPr/>
          </p:nvSpPr>
          <p:spPr>
            <a:xfrm>
              <a:off x="4266641" y="5106303"/>
              <a:ext cx="106201" cy="77214"/>
            </a:xfrm>
            <a:custGeom>
              <a:avLst/>
              <a:gdLst/>
              <a:ahLst/>
              <a:cxnLst/>
              <a:rect l="l" t="t" r="r" b="b"/>
              <a:pathLst>
                <a:path w="3301" h="2400" extrusionOk="0">
                  <a:moveTo>
                    <a:pt x="155" y="1"/>
                  </a:moveTo>
                  <a:cubicBezTo>
                    <a:pt x="67" y="1"/>
                    <a:pt x="1" y="93"/>
                    <a:pt x="65" y="200"/>
                  </a:cubicBezTo>
                  <a:cubicBezTo>
                    <a:pt x="635" y="1277"/>
                    <a:pt x="1712" y="2069"/>
                    <a:pt x="2947" y="2385"/>
                  </a:cubicBezTo>
                  <a:cubicBezTo>
                    <a:pt x="2976" y="2395"/>
                    <a:pt x="3003" y="2399"/>
                    <a:pt x="3028" y="2399"/>
                  </a:cubicBezTo>
                  <a:cubicBezTo>
                    <a:pt x="3248" y="2399"/>
                    <a:pt x="3301" y="2062"/>
                    <a:pt x="3074" y="2005"/>
                  </a:cubicBezTo>
                  <a:cubicBezTo>
                    <a:pt x="1870" y="1720"/>
                    <a:pt x="952" y="1055"/>
                    <a:pt x="287" y="73"/>
                  </a:cubicBezTo>
                  <a:cubicBezTo>
                    <a:pt x="246" y="22"/>
                    <a:pt x="198" y="1"/>
                    <a:pt x="155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28"/>
            <p:cNvSpPr/>
            <p:nvPr/>
          </p:nvSpPr>
          <p:spPr>
            <a:xfrm>
              <a:off x="4224302" y="5091375"/>
              <a:ext cx="107842" cy="107520"/>
            </a:xfrm>
            <a:custGeom>
              <a:avLst/>
              <a:gdLst/>
              <a:ahLst/>
              <a:cxnLst/>
              <a:rect l="l" t="t" r="r" b="b"/>
              <a:pathLst>
                <a:path w="3352" h="3342" extrusionOk="0">
                  <a:moveTo>
                    <a:pt x="114" y="0"/>
                  </a:moveTo>
                  <a:cubicBezTo>
                    <a:pt x="57" y="0"/>
                    <a:pt x="1" y="52"/>
                    <a:pt x="19" y="126"/>
                  </a:cubicBezTo>
                  <a:cubicBezTo>
                    <a:pt x="368" y="1614"/>
                    <a:pt x="1634" y="2944"/>
                    <a:pt x="3123" y="3324"/>
                  </a:cubicBezTo>
                  <a:cubicBezTo>
                    <a:pt x="3147" y="3336"/>
                    <a:pt x="3169" y="3342"/>
                    <a:pt x="3189" y="3342"/>
                  </a:cubicBezTo>
                  <a:cubicBezTo>
                    <a:pt x="3325" y="3342"/>
                    <a:pt x="3352" y="3090"/>
                    <a:pt x="3186" y="3008"/>
                  </a:cubicBezTo>
                  <a:cubicBezTo>
                    <a:pt x="1761" y="2438"/>
                    <a:pt x="779" y="1551"/>
                    <a:pt x="209" y="94"/>
                  </a:cubicBezTo>
                  <a:cubicBezTo>
                    <a:pt x="196" y="27"/>
                    <a:pt x="155" y="0"/>
                    <a:pt x="114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28"/>
            <p:cNvSpPr/>
            <p:nvPr/>
          </p:nvSpPr>
          <p:spPr>
            <a:xfrm>
              <a:off x="4170124" y="4010550"/>
              <a:ext cx="181163" cy="147768"/>
            </a:xfrm>
            <a:custGeom>
              <a:avLst/>
              <a:gdLst/>
              <a:ahLst/>
              <a:cxnLst/>
              <a:rect l="l" t="t" r="r" b="b"/>
              <a:pathLst>
                <a:path w="5631" h="4593" extrusionOk="0">
                  <a:moveTo>
                    <a:pt x="3336" y="651"/>
                  </a:moveTo>
                  <a:cubicBezTo>
                    <a:pt x="3934" y="651"/>
                    <a:pt x="4528" y="1049"/>
                    <a:pt x="4743" y="1608"/>
                  </a:cubicBezTo>
                  <a:cubicBezTo>
                    <a:pt x="4802" y="1765"/>
                    <a:pt x="4667" y="1873"/>
                    <a:pt x="4541" y="1873"/>
                  </a:cubicBezTo>
                  <a:cubicBezTo>
                    <a:pt x="4463" y="1873"/>
                    <a:pt x="4388" y="1832"/>
                    <a:pt x="4363" y="1735"/>
                  </a:cubicBezTo>
                  <a:cubicBezTo>
                    <a:pt x="4191" y="1304"/>
                    <a:pt x="3754" y="1078"/>
                    <a:pt x="3303" y="1078"/>
                  </a:cubicBezTo>
                  <a:cubicBezTo>
                    <a:pt x="3091" y="1078"/>
                    <a:pt x="2877" y="1127"/>
                    <a:pt x="2685" y="1228"/>
                  </a:cubicBezTo>
                  <a:cubicBezTo>
                    <a:pt x="2666" y="1236"/>
                    <a:pt x="2647" y="1240"/>
                    <a:pt x="2628" y="1240"/>
                  </a:cubicBezTo>
                  <a:cubicBezTo>
                    <a:pt x="2493" y="1240"/>
                    <a:pt x="2387" y="1055"/>
                    <a:pt x="2527" y="943"/>
                  </a:cubicBezTo>
                  <a:cubicBezTo>
                    <a:pt x="2771" y="740"/>
                    <a:pt x="3054" y="651"/>
                    <a:pt x="3336" y="651"/>
                  </a:cubicBezTo>
                  <a:close/>
                  <a:moveTo>
                    <a:pt x="3148" y="1"/>
                  </a:moveTo>
                  <a:cubicBezTo>
                    <a:pt x="1515" y="1"/>
                    <a:pt x="1" y="1442"/>
                    <a:pt x="1038" y="3287"/>
                  </a:cubicBezTo>
                  <a:cubicBezTo>
                    <a:pt x="1465" y="4051"/>
                    <a:pt x="2260" y="4592"/>
                    <a:pt x="3093" y="4592"/>
                  </a:cubicBezTo>
                  <a:cubicBezTo>
                    <a:pt x="3433" y="4592"/>
                    <a:pt x="3780" y="4502"/>
                    <a:pt x="4110" y="4300"/>
                  </a:cubicBezTo>
                  <a:cubicBezTo>
                    <a:pt x="5377" y="3572"/>
                    <a:pt x="5630" y="2020"/>
                    <a:pt x="5155" y="753"/>
                  </a:cubicBezTo>
                  <a:lnTo>
                    <a:pt x="5155" y="722"/>
                  </a:lnTo>
                  <a:cubicBezTo>
                    <a:pt x="5130" y="730"/>
                    <a:pt x="5107" y="734"/>
                    <a:pt x="5084" y="734"/>
                  </a:cubicBezTo>
                  <a:cubicBezTo>
                    <a:pt x="5024" y="734"/>
                    <a:pt x="4971" y="705"/>
                    <a:pt x="4902" y="658"/>
                  </a:cubicBezTo>
                  <a:cubicBezTo>
                    <a:pt x="4385" y="202"/>
                    <a:pt x="3758" y="1"/>
                    <a:pt x="3148" y="1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28"/>
            <p:cNvSpPr/>
            <p:nvPr/>
          </p:nvSpPr>
          <p:spPr>
            <a:xfrm>
              <a:off x="4163786" y="3987482"/>
              <a:ext cx="202783" cy="190493"/>
            </a:xfrm>
            <a:custGeom>
              <a:avLst/>
              <a:gdLst/>
              <a:ahLst/>
              <a:cxnLst/>
              <a:rect l="l" t="t" r="r" b="b"/>
              <a:pathLst>
                <a:path w="6303" h="5921" extrusionOk="0">
                  <a:moveTo>
                    <a:pt x="3381" y="737"/>
                  </a:moveTo>
                  <a:cubicBezTo>
                    <a:pt x="3957" y="737"/>
                    <a:pt x="4555" y="923"/>
                    <a:pt x="5067" y="1375"/>
                  </a:cubicBezTo>
                  <a:cubicBezTo>
                    <a:pt x="5099" y="1439"/>
                    <a:pt x="5194" y="1470"/>
                    <a:pt x="5257" y="1470"/>
                  </a:cubicBezTo>
                  <a:cubicBezTo>
                    <a:pt x="5732" y="2610"/>
                    <a:pt x="5637" y="4194"/>
                    <a:pt x="4307" y="4986"/>
                  </a:cubicBezTo>
                  <a:cubicBezTo>
                    <a:pt x="4042" y="5169"/>
                    <a:pt x="3725" y="5260"/>
                    <a:pt x="3398" y="5260"/>
                  </a:cubicBezTo>
                  <a:cubicBezTo>
                    <a:pt x="3216" y="5260"/>
                    <a:pt x="3031" y="5232"/>
                    <a:pt x="2850" y="5176"/>
                  </a:cubicBezTo>
                  <a:cubicBezTo>
                    <a:pt x="2217" y="5017"/>
                    <a:pt x="1615" y="4542"/>
                    <a:pt x="1299" y="3972"/>
                  </a:cubicBezTo>
                  <a:cubicBezTo>
                    <a:pt x="760" y="2959"/>
                    <a:pt x="919" y="1977"/>
                    <a:pt x="1710" y="1312"/>
                  </a:cubicBezTo>
                  <a:cubicBezTo>
                    <a:pt x="2142" y="963"/>
                    <a:pt x="2748" y="737"/>
                    <a:pt x="3381" y="737"/>
                  </a:cubicBezTo>
                  <a:close/>
                  <a:moveTo>
                    <a:pt x="3428" y="1"/>
                  </a:moveTo>
                  <a:cubicBezTo>
                    <a:pt x="2790" y="1"/>
                    <a:pt x="2150" y="188"/>
                    <a:pt x="1615" y="520"/>
                  </a:cubicBezTo>
                  <a:cubicBezTo>
                    <a:pt x="348" y="1312"/>
                    <a:pt x="0" y="2927"/>
                    <a:pt x="792" y="4321"/>
                  </a:cubicBezTo>
                  <a:cubicBezTo>
                    <a:pt x="919" y="4511"/>
                    <a:pt x="1077" y="4701"/>
                    <a:pt x="1235" y="4922"/>
                  </a:cubicBezTo>
                  <a:cubicBezTo>
                    <a:pt x="1781" y="5512"/>
                    <a:pt x="2568" y="5921"/>
                    <a:pt x="3398" y="5921"/>
                  </a:cubicBezTo>
                  <a:cubicBezTo>
                    <a:pt x="3772" y="5921"/>
                    <a:pt x="4155" y="5838"/>
                    <a:pt x="4529" y="5651"/>
                  </a:cubicBezTo>
                  <a:cubicBezTo>
                    <a:pt x="5257" y="5271"/>
                    <a:pt x="5891" y="4384"/>
                    <a:pt x="6144" y="3402"/>
                  </a:cubicBezTo>
                  <a:cubicBezTo>
                    <a:pt x="6302" y="2610"/>
                    <a:pt x="6144" y="1850"/>
                    <a:pt x="5669" y="1312"/>
                  </a:cubicBezTo>
                  <a:lnTo>
                    <a:pt x="5637" y="1280"/>
                  </a:lnTo>
                  <a:cubicBezTo>
                    <a:pt x="5669" y="1185"/>
                    <a:pt x="5637" y="1059"/>
                    <a:pt x="5574" y="995"/>
                  </a:cubicBezTo>
                  <a:cubicBezTo>
                    <a:pt x="5542" y="964"/>
                    <a:pt x="5511" y="900"/>
                    <a:pt x="5511" y="869"/>
                  </a:cubicBezTo>
                  <a:cubicBezTo>
                    <a:pt x="4942" y="266"/>
                    <a:pt x="4187" y="1"/>
                    <a:pt x="3428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28"/>
            <p:cNvSpPr/>
            <p:nvPr/>
          </p:nvSpPr>
          <p:spPr>
            <a:xfrm>
              <a:off x="4246308" y="4030400"/>
              <a:ext cx="79498" cy="42886"/>
            </a:xfrm>
            <a:custGeom>
              <a:avLst/>
              <a:gdLst/>
              <a:ahLst/>
              <a:cxnLst/>
              <a:rect l="l" t="t" r="r" b="b"/>
              <a:pathLst>
                <a:path w="2471" h="1333" extrusionOk="0">
                  <a:moveTo>
                    <a:pt x="987" y="0"/>
                  </a:moveTo>
                  <a:cubicBezTo>
                    <a:pt x="675" y="0"/>
                    <a:pt x="376" y="91"/>
                    <a:pt x="127" y="295"/>
                  </a:cubicBezTo>
                  <a:cubicBezTo>
                    <a:pt x="0" y="358"/>
                    <a:pt x="64" y="485"/>
                    <a:pt x="95" y="580"/>
                  </a:cubicBezTo>
                  <a:lnTo>
                    <a:pt x="127" y="611"/>
                  </a:lnTo>
                  <a:cubicBezTo>
                    <a:pt x="149" y="634"/>
                    <a:pt x="219" y="656"/>
                    <a:pt x="281" y="656"/>
                  </a:cubicBezTo>
                  <a:cubicBezTo>
                    <a:pt x="306" y="656"/>
                    <a:pt x="330" y="652"/>
                    <a:pt x="349" y="643"/>
                  </a:cubicBezTo>
                  <a:cubicBezTo>
                    <a:pt x="515" y="551"/>
                    <a:pt x="724" y="502"/>
                    <a:pt x="932" y="502"/>
                  </a:cubicBezTo>
                  <a:cubicBezTo>
                    <a:pt x="1081" y="502"/>
                    <a:pt x="1230" y="527"/>
                    <a:pt x="1362" y="580"/>
                  </a:cubicBezTo>
                  <a:cubicBezTo>
                    <a:pt x="1647" y="675"/>
                    <a:pt x="1869" y="896"/>
                    <a:pt x="1932" y="1150"/>
                  </a:cubicBezTo>
                  <a:cubicBezTo>
                    <a:pt x="2003" y="1267"/>
                    <a:pt x="2108" y="1332"/>
                    <a:pt x="2209" y="1332"/>
                  </a:cubicBezTo>
                  <a:cubicBezTo>
                    <a:pt x="2245" y="1332"/>
                    <a:pt x="2279" y="1324"/>
                    <a:pt x="2312" y="1308"/>
                  </a:cubicBezTo>
                  <a:cubicBezTo>
                    <a:pt x="2344" y="1308"/>
                    <a:pt x="2344" y="1276"/>
                    <a:pt x="2375" y="1276"/>
                  </a:cubicBezTo>
                  <a:cubicBezTo>
                    <a:pt x="2439" y="1213"/>
                    <a:pt x="2470" y="1118"/>
                    <a:pt x="2439" y="991"/>
                  </a:cubicBezTo>
                  <a:cubicBezTo>
                    <a:pt x="2249" y="580"/>
                    <a:pt x="1837" y="168"/>
                    <a:pt x="1362" y="41"/>
                  </a:cubicBezTo>
                  <a:cubicBezTo>
                    <a:pt x="1236" y="14"/>
                    <a:pt x="1110" y="0"/>
                    <a:pt x="987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28"/>
            <p:cNvSpPr/>
            <p:nvPr/>
          </p:nvSpPr>
          <p:spPr>
            <a:xfrm>
              <a:off x="4323006" y="3428361"/>
              <a:ext cx="181099" cy="147575"/>
            </a:xfrm>
            <a:custGeom>
              <a:avLst/>
              <a:gdLst/>
              <a:ahLst/>
              <a:cxnLst/>
              <a:rect l="l" t="t" r="r" b="b"/>
              <a:pathLst>
                <a:path w="5629" h="4587" extrusionOk="0">
                  <a:moveTo>
                    <a:pt x="3335" y="664"/>
                  </a:moveTo>
                  <a:cubicBezTo>
                    <a:pt x="3932" y="664"/>
                    <a:pt x="4527" y="1062"/>
                    <a:pt x="4742" y="1622"/>
                  </a:cubicBezTo>
                  <a:cubicBezTo>
                    <a:pt x="4800" y="1777"/>
                    <a:pt x="4668" y="1872"/>
                    <a:pt x="4543" y="1872"/>
                  </a:cubicBezTo>
                  <a:cubicBezTo>
                    <a:pt x="4463" y="1872"/>
                    <a:pt x="4386" y="1834"/>
                    <a:pt x="4362" y="1748"/>
                  </a:cubicBezTo>
                  <a:cubicBezTo>
                    <a:pt x="4190" y="1318"/>
                    <a:pt x="3754" y="1063"/>
                    <a:pt x="3304" y="1063"/>
                  </a:cubicBezTo>
                  <a:cubicBezTo>
                    <a:pt x="3092" y="1063"/>
                    <a:pt x="2876" y="1120"/>
                    <a:pt x="2683" y="1241"/>
                  </a:cubicBezTo>
                  <a:cubicBezTo>
                    <a:pt x="2664" y="1249"/>
                    <a:pt x="2645" y="1253"/>
                    <a:pt x="2627" y="1253"/>
                  </a:cubicBezTo>
                  <a:cubicBezTo>
                    <a:pt x="2491" y="1253"/>
                    <a:pt x="2386" y="1068"/>
                    <a:pt x="2525" y="956"/>
                  </a:cubicBezTo>
                  <a:cubicBezTo>
                    <a:pt x="2769" y="753"/>
                    <a:pt x="3052" y="664"/>
                    <a:pt x="3335" y="664"/>
                  </a:cubicBezTo>
                  <a:close/>
                  <a:moveTo>
                    <a:pt x="3141" y="0"/>
                  </a:moveTo>
                  <a:cubicBezTo>
                    <a:pt x="1510" y="0"/>
                    <a:pt x="0" y="1457"/>
                    <a:pt x="1037" y="3300"/>
                  </a:cubicBezTo>
                  <a:cubicBezTo>
                    <a:pt x="1468" y="4049"/>
                    <a:pt x="2273" y="4586"/>
                    <a:pt x="3114" y="4586"/>
                  </a:cubicBezTo>
                  <a:cubicBezTo>
                    <a:pt x="3447" y="4586"/>
                    <a:pt x="3785" y="4502"/>
                    <a:pt x="4108" y="4313"/>
                  </a:cubicBezTo>
                  <a:cubicBezTo>
                    <a:pt x="5375" y="3553"/>
                    <a:pt x="5629" y="2033"/>
                    <a:pt x="5154" y="766"/>
                  </a:cubicBezTo>
                  <a:lnTo>
                    <a:pt x="5154" y="735"/>
                  </a:lnTo>
                  <a:cubicBezTo>
                    <a:pt x="5128" y="743"/>
                    <a:pt x="5105" y="747"/>
                    <a:pt x="5083" y="747"/>
                  </a:cubicBezTo>
                  <a:cubicBezTo>
                    <a:pt x="5022" y="747"/>
                    <a:pt x="4970" y="718"/>
                    <a:pt x="4900" y="671"/>
                  </a:cubicBezTo>
                  <a:cubicBezTo>
                    <a:pt x="4382" y="205"/>
                    <a:pt x="3753" y="0"/>
                    <a:pt x="3141" y="0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28"/>
            <p:cNvSpPr/>
            <p:nvPr/>
          </p:nvSpPr>
          <p:spPr>
            <a:xfrm>
              <a:off x="4316604" y="3405712"/>
              <a:ext cx="202783" cy="190461"/>
            </a:xfrm>
            <a:custGeom>
              <a:avLst/>
              <a:gdLst/>
              <a:ahLst/>
              <a:cxnLst/>
              <a:rect l="l" t="t" r="r" b="b"/>
              <a:pathLst>
                <a:path w="6303" h="5920" extrusionOk="0">
                  <a:moveTo>
                    <a:pt x="3382" y="737"/>
                  </a:moveTo>
                  <a:cubicBezTo>
                    <a:pt x="3957" y="737"/>
                    <a:pt x="4555" y="923"/>
                    <a:pt x="5068" y="1375"/>
                  </a:cubicBezTo>
                  <a:cubicBezTo>
                    <a:pt x="5099" y="1439"/>
                    <a:pt x="5194" y="1470"/>
                    <a:pt x="5258" y="1470"/>
                  </a:cubicBezTo>
                  <a:cubicBezTo>
                    <a:pt x="5733" y="2611"/>
                    <a:pt x="5638" y="4194"/>
                    <a:pt x="4307" y="4986"/>
                  </a:cubicBezTo>
                  <a:cubicBezTo>
                    <a:pt x="4043" y="5169"/>
                    <a:pt x="3726" y="5261"/>
                    <a:pt x="3398" y="5261"/>
                  </a:cubicBezTo>
                  <a:cubicBezTo>
                    <a:pt x="3217" y="5261"/>
                    <a:pt x="3032" y="5232"/>
                    <a:pt x="2851" y="5176"/>
                  </a:cubicBezTo>
                  <a:cubicBezTo>
                    <a:pt x="2217" y="5017"/>
                    <a:pt x="1616" y="4542"/>
                    <a:pt x="1299" y="3972"/>
                  </a:cubicBezTo>
                  <a:cubicBezTo>
                    <a:pt x="761" y="2959"/>
                    <a:pt x="919" y="1977"/>
                    <a:pt x="1711" y="1312"/>
                  </a:cubicBezTo>
                  <a:cubicBezTo>
                    <a:pt x="2142" y="963"/>
                    <a:pt x="2748" y="737"/>
                    <a:pt x="3382" y="737"/>
                  </a:cubicBezTo>
                  <a:close/>
                  <a:moveTo>
                    <a:pt x="3428" y="1"/>
                  </a:moveTo>
                  <a:cubicBezTo>
                    <a:pt x="2791" y="1"/>
                    <a:pt x="2150" y="188"/>
                    <a:pt x="1616" y="520"/>
                  </a:cubicBezTo>
                  <a:cubicBezTo>
                    <a:pt x="349" y="1312"/>
                    <a:pt x="0" y="2927"/>
                    <a:pt x="792" y="4321"/>
                  </a:cubicBezTo>
                  <a:cubicBezTo>
                    <a:pt x="919" y="4511"/>
                    <a:pt x="1077" y="4701"/>
                    <a:pt x="1236" y="4891"/>
                  </a:cubicBezTo>
                  <a:cubicBezTo>
                    <a:pt x="1783" y="5504"/>
                    <a:pt x="2572" y="5920"/>
                    <a:pt x="3405" y="5920"/>
                  </a:cubicBezTo>
                  <a:cubicBezTo>
                    <a:pt x="3777" y="5920"/>
                    <a:pt x="4157" y="5837"/>
                    <a:pt x="4529" y="5651"/>
                  </a:cubicBezTo>
                  <a:cubicBezTo>
                    <a:pt x="5258" y="5271"/>
                    <a:pt x="5954" y="4352"/>
                    <a:pt x="6144" y="3402"/>
                  </a:cubicBezTo>
                  <a:cubicBezTo>
                    <a:pt x="6303" y="2611"/>
                    <a:pt x="6144" y="1850"/>
                    <a:pt x="5669" y="1312"/>
                  </a:cubicBezTo>
                  <a:lnTo>
                    <a:pt x="5638" y="1249"/>
                  </a:lnTo>
                  <a:cubicBezTo>
                    <a:pt x="5669" y="1185"/>
                    <a:pt x="5638" y="1059"/>
                    <a:pt x="5574" y="995"/>
                  </a:cubicBezTo>
                  <a:cubicBezTo>
                    <a:pt x="5543" y="964"/>
                    <a:pt x="5511" y="900"/>
                    <a:pt x="5511" y="869"/>
                  </a:cubicBezTo>
                  <a:cubicBezTo>
                    <a:pt x="4943" y="266"/>
                    <a:pt x="4188" y="1"/>
                    <a:pt x="3428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28"/>
            <p:cNvSpPr/>
            <p:nvPr/>
          </p:nvSpPr>
          <p:spPr>
            <a:xfrm>
              <a:off x="4399126" y="3447118"/>
              <a:ext cx="79498" cy="42950"/>
            </a:xfrm>
            <a:custGeom>
              <a:avLst/>
              <a:gdLst/>
              <a:ahLst/>
              <a:cxnLst/>
              <a:rect l="l" t="t" r="r" b="b"/>
              <a:pathLst>
                <a:path w="2471" h="1335" extrusionOk="0">
                  <a:moveTo>
                    <a:pt x="968" y="1"/>
                  </a:moveTo>
                  <a:cubicBezTo>
                    <a:pt x="663" y="1"/>
                    <a:pt x="372" y="101"/>
                    <a:pt x="127" y="278"/>
                  </a:cubicBezTo>
                  <a:cubicBezTo>
                    <a:pt x="1" y="373"/>
                    <a:pt x="64" y="500"/>
                    <a:pt x="96" y="563"/>
                  </a:cubicBezTo>
                  <a:lnTo>
                    <a:pt x="127" y="595"/>
                  </a:lnTo>
                  <a:cubicBezTo>
                    <a:pt x="151" y="642"/>
                    <a:pt x="225" y="671"/>
                    <a:pt x="288" y="671"/>
                  </a:cubicBezTo>
                  <a:cubicBezTo>
                    <a:pt x="311" y="671"/>
                    <a:pt x="332" y="667"/>
                    <a:pt x="349" y="658"/>
                  </a:cubicBezTo>
                  <a:cubicBezTo>
                    <a:pt x="529" y="558"/>
                    <a:pt x="761" y="496"/>
                    <a:pt x="986" y="496"/>
                  </a:cubicBezTo>
                  <a:cubicBezTo>
                    <a:pt x="1117" y="496"/>
                    <a:pt x="1246" y="517"/>
                    <a:pt x="1362" y="563"/>
                  </a:cubicBezTo>
                  <a:cubicBezTo>
                    <a:pt x="1647" y="690"/>
                    <a:pt x="1869" y="880"/>
                    <a:pt x="1964" y="1165"/>
                  </a:cubicBezTo>
                  <a:cubicBezTo>
                    <a:pt x="2013" y="1288"/>
                    <a:pt x="2119" y="1335"/>
                    <a:pt x="2224" y="1335"/>
                  </a:cubicBezTo>
                  <a:cubicBezTo>
                    <a:pt x="2254" y="1335"/>
                    <a:pt x="2284" y="1331"/>
                    <a:pt x="2313" y="1324"/>
                  </a:cubicBezTo>
                  <a:cubicBezTo>
                    <a:pt x="2344" y="1324"/>
                    <a:pt x="2344" y="1292"/>
                    <a:pt x="2376" y="1292"/>
                  </a:cubicBezTo>
                  <a:cubicBezTo>
                    <a:pt x="2439" y="1229"/>
                    <a:pt x="2471" y="1134"/>
                    <a:pt x="2439" y="1007"/>
                  </a:cubicBezTo>
                  <a:cubicBezTo>
                    <a:pt x="2281" y="563"/>
                    <a:pt x="1837" y="183"/>
                    <a:pt x="1362" y="57"/>
                  </a:cubicBezTo>
                  <a:cubicBezTo>
                    <a:pt x="1230" y="19"/>
                    <a:pt x="1098" y="1"/>
                    <a:pt x="968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28"/>
            <p:cNvSpPr/>
            <p:nvPr/>
          </p:nvSpPr>
          <p:spPr>
            <a:xfrm>
              <a:off x="4034389" y="3133085"/>
              <a:ext cx="267997" cy="249659"/>
            </a:xfrm>
            <a:custGeom>
              <a:avLst/>
              <a:gdLst/>
              <a:ahLst/>
              <a:cxnLst/>
              <a:rect l="l" t="t" r="r" b="b"/>
              <a:pathLst>
                <a:path w="8330" h="7760" extrusionOk="0">
                  <a:moveTo>
                    <a:pt x="4054" y="349"/>
                  </a:moveTo>
                  <a:lnTo>
                    <a:pt x="4117" y="380"/>
                  </a:lnTo>
                  <a:cubicBezTo>
                    <a:pt x="5954" y="760"/>
                    <a:pt x="7601" y="2186"/>
                    <a:pt x="7537" y="4244"/>
                  </a:cubicBezTo>
                  <a:cubicBezTo>
                    <a:pt x="7537" y="6000"/>
                    <a:pt x="5829" y="7097"/>
                    <a:pt x="4162" y="7097"/>
                  </a:cubicBezTo>
                  <a:cubicBezTo>
                    <a:pt x="4115" y="7097"/>
                    <a:pt x="4069" y="7096"/>
                    <a:pt x="4022" y="7094"/>
                  </a:cubicBezTo>
                  <a:cubicBezTo>
                    <a:pt x="0" y="6873"/>
                    <a:pt x="412" y="1552"/>
                    <a:pt x="3832" y="602"/>
                  </a:cubicBezTo>
                  <a:cubicBezTo>
                    <a:pt x="3959" y="539"/>
                    <a:pt x="4022" y="475"/>
                    <a:pt x="4054" y="349"/>
                  </a:cubicBezTo>
                  <a:close/>
                  <a:moveTo>
                    <a:pt x="3800" y="0"/>
                  </a:moveTo>
                  <a:cubicBezTo>
                    <a:pt x="3705" y="0"/>
                    <a:pt x="3674" y="0"/>
                    <a:pt x="3579" y="32"/>
                  </a:cubicBezTo>
                  <a:cubicBezTo>
                    <a:pt x="1647" y="380"/>
                    <a:pt x="475" y="2376"/>
                    <a:pt x="475" y="4117"/>
                  </a:cubicBezTo>
                  <a:cubicBezTo>
                    <a:pt x="475" y="6081"/>
                    <a:pt x="1995" y="7664"/>
                    <a:pt x="4117" y="7759"/>
                  </a:cubicBezTo>
                  <a:cubicBezTo>
                    <a:pt x="4434" y="7759"/>
                    <a:pt x="4751" y="7759"/>
                    <a:pt x="5067" y="7664"/>
                  </a:cubicBezTo>
                  <a:cubicBezTo>
                    <a:pt x="6587" y="7411"/>
                    <a:pt x="8012" y="6303"/>
                    <a:pt x="8234" y="4561"/>
                  </a:cubicBezTo>
                  <a:cubicBezTo>
                    <a:pt x="8329" y="3326"/>
                    <a:pt x="7822" y="1964"/>
                    <a:pt x="6872" y="1077"/>
                  </a:cubicBezTo>
                  <a:cubicBezTo>
                    <a:pt x="6206" y="438"/>
                    <a:pt x="5428" y="90"/>
                    <a:pt x="4632" y="90"/>
                  </a:cubicBezTo>
                  <a:cubicBezTo>
                    <a:pt x="4482" y="90"/>
                    <a:pt x="4331" y="102"/>
                    <a:pt x="4180" y="127"/>
                  </a:cubicBezTo>
                  <a:cubicBezTo>
                    <a:pt x="4149" y="127"/>
                    <a:pt x="4117" y="127"/>
                    <a:pt x="4117" y="159"/>
                  </a:cubicBezTo>
                  <a:cubicBezTo>
                    <a:pt x="4022" y="32"/>
                    <a:pt x="3895" y="0"/>
                    <a:pt x="3800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28"/>
            <p:cNvSpPr/>
            <p:nvPr/>
          </p:nvSpPr>
          <p:spPr>
            <a:xfrm>
              <a:off x="4109769" y="3181761"/>
              <a:ext cx="87541" cy="72195"/>
            </a:xfrm>
            <a:custGeom>
              <a:avLst/>
              <a:gdLst/>
              <a:ahLst/>
              <a:cxnLst/>
              <a:rect l="l" t="t" r="r" b="b"/>
              <a:pathLst>
                <a:path w="2721" h="2244" extrusionOk="0">
                  <a:moveTo>
                    <a:pt x="2112" y="1"/>
                  </a:moveTo>
                  <a:cubicBezTo>
                    <a:pt x="1604" y="1"/>
                    <a:pt x="1101" y="193"/>
                    <a:pt x="697" y="546"/>
                  </a:cubicBezTo>
                  <a:cubicBezTo>
                    <a:pt x="254" y="926"/>
                    <a:pt x="1" y="1496"/>
                    <a:pt x="96" y="2098"/>
                  </a:cubicBezTo>
                  <a:cubicBezTo>
                    <a:pt x="96" y="2129"/>
                    <a:pt x="127" y="2161"/>
                    <a:pt x="127" y="2193"/>
                  </a:cubicBezTo>
                  <a:cubicBezTo>
                    <a:pt x="171" y="2225"/>
                    <a:pt x="222" y="2243"/>
                    <a:pt x="273" y="2243"/>
                  </a:cubicBezTo>
                  <a:cubicBezTo>
                    <a:pt x="370" y="2243"/>
                    <a:pt x="466" y="2179"/>
                    <a:pt x="507" y="2034"/>
                  </a:cubicBezTo>
                  <a:cubicBezTo>
                    <a:pt x="564" y="1244"/>
                    <a:pt x="1249" y="479"/>
                    <a:pt x="2048" y="479"/>
                  </a:cubicBezTo>
                  <a:cubicBezTo>
                    <a:pt x="2145" y="479"/>
                    <a:pt x="2244" y="490"/>
                    <a:pt x="2344" y="514"/>
                  </a:cubicBezTo>
                  <a:cubicBezTo>
                    <a:pt x="2359" y="516"/>
                    <a:pt x="2373" y="517"/>
                    <a:pt x="2387" y="517"/>
                  </a:cubicBezTo>
                  <a:cubicBezTo>
                    <a:pt x="2612" y="517"/>
                    <a:pt x="2721" y="283"/>
                    <a:pt x="2661" y="134"/>
                  </a:cubicBezTo>
                  <a:cubicBezTo>
                    <a:pt x="2661" y="103"/>
                    <a:pt x="2629" y="39"/>
                    <a:pt x="2503" y="39"/>
                  </a:cubicBezTo>
                  <a:cubicBezTo>
                    <a:pt x="2373" y="13"/>
                    <a:pt x="2243" y="1"/>
                    <a:pt x="2112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28"/>
            <p:cNvSpPr/>
            <p:nvPr/>
          </p:nvSpPr>
          <p:spPr>
            <a:xfrm>
              <a:off x="4034389" y="3144280"/>
              <a:ext cx="245573" cy="217132"/>
            </a:xfrm>
            <a:custGeom>
              <a:avLst/>
              <a:gdLst/>
              <a:ahLst/>
              <a:cxnLst/>
              <a:rect l="l" t="t" r="r" b="b"/>
              <a:pathLst>
                <a:path w="7633" h="6749" extrusionOk="0">
                  <a:moveTo>
                    <a:pt x="4467" y="1102"/>
                  </a:moveTo>
                  <a:cubicBezTo>
                    <a:pt x="4594" y="1102"/>
                    <a:pt x="4720" y="1115"/>
                    <a:pt x="4846" y="1141"/>
                  </a:cubicBezTo>
                  <a:cubicBezTo>
                    <a:pt x="4972" y="1204"/>
                    <a:pt x="5004" y="1268"/>
                    <a:pt x="5067" y="1363"/>
                  </a:cubicBezTo>
                  <a:cubicBezTo>
                    <a:pt x="5097" y="1511"/>
                    <a:pt x="4960" y="1714"/>
                    <a:pt x="4787" y="1714"/>
                  </a:cubicBezTo>
                  <a:cubicBezTo>
                    <a:pt x="4775" y="1714"/>
                    <a:pt x="4763" y="1713"/>
                    <a:pt x="4751" y="1711"/>
                  </a:cubicBezTo>
                  <a:cubicBezTo>
                    <a:pt x="4657" y="1692"/>
                    <a:pt x="4565" y="1683"/>
                    <a:pt x="4473" y="1683"/>
                  </a:cubicBezTo>
                  <a:cubicBezTo>
                    <a:pt x="3635" y="1683"/>
                    <a:pt x="2911" y="2434"/>
                    <a:pt x="2882" y="3263"/>
                  </a:cubicBezTo>
                  <a:cubicBezTo>
                    <a:pt x="2882" y="3395"/>
                    <a:pt x="2759" y="3451"/>
                    <a:pt x="2652" y="3451"/>
                  </a:cubicBezTo>
                  <a:cubicBezTo>
                    <a:pt x="2606" y="3451"/>
                    <a:pt x="2562" y="3440"/>
                    <a:pt x="2534" y="3421"/>
                  </a:cubicBezTo>
                  <a:cubicBezTo>
                    <a:pt x="2470" y="3358"/>
                    <a:pt x="2439" y="3326"/>
                    <a:pt x="2439" y="3263"/>
                  </a:cubicBezTo>
                  <a:cubicBezTo>
                    <a:pt x="2297" y="2042"/>
                    <a:pt x="3375" y="1102"/>
                    <a:pt x="4467" y="1102"/>
                  </a:cubicBezTo>
                  <a:close/>
                  <a:moveTo>
                    <a:pt x="4054" y="1"/>
                  </a:moveTo>
                  <a:cubicBezTo>
                    <a:pt x="4022" y="127"/>
                    <a:pt x="3959" y="191"/>
                    <a:pt x="3832" y="254"/>
                  </a:cubicBezTo>
                  <a:cubicBezTo>
                    <a:pt x="412" y="1204"/>
                    <a:pt x="0" y="6556"/>
                    <a:pt x="4022" y="6746"/>
                  </a:cubicBezTo>
                  <a:cubicBezTo>
                    <a:pt x="4069" y="6748"/>
                    <a:pt x="4115" y="6749"/>
                    <a:pt x="4162" y="6749"/>
                  </a:cubicBezTo>
                  <a:cubicBezTo>
                    <a:pt x="5827" y="6749"/>
                    <a:pt x="7507" y="5652"/>
                    <a:pt x="7537" y="3896"/>
                  </a:cubicBezTo>
                  <a:cubicBezTo>
                    <a:pt x="7632" y="1838"/>
                    <a:pt x="6017" y="412"/>
                    <a:pt x="4117" y="32"/>
                  </a:cubicBezTo>
                  <a:cubicBezTo>
                    <a:pt x="4054" y="32"/>
                    <a:pt x="4054" y="1"/>
                    <a:pt x="4054" y="1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28"/>
            <p:cNvSpPr/>
            <p:nvPr/>
          </p:nvSpPr>
          <p:spPr>
            <a:xfrm>
              <a:off x="4297236" y="4301708"/>
              <a:ext cx="124347" cy="114212"/>
            </a:xfrm>
            <a:custGeom>
              <a:avLst/>
              <a:gdLst/>
              <a:ahLst/>
              <a:cxnLst/>
              <a:rect l="l" t="t" r="r" b="b"/>
              <a:pathLst>
                <a:path w="3865" h="3550" extrusionOk="0">
                  <a:moveTo>
                    <a:pt x="1865" y="695"/>
                  </a:moveTo>
                  <a:cubicBezTo>
                    <a:pt x="2778" y="695"/>
                    <a:pt x="3277" y="2133"/>
                    <a:pt x="2471" y="2629"/>
                  </a:cubicBezTo>
                  <a:cubicBezTo>
                    <a:pt x="2435" y="2653"/>
                    <a:pt x="2397" y="2663"/>
                    <a:pt x="2360" y="2663"/>
                  </a:cubicBezTo>
                  <a:cubicBezTo>
                    <a:pt x="2200" y="2663"/>
                    <a:pt x="2058" y="2473"/>
                    <a:pt x="2186" y="2344"/>
                  </a:cubicBezTo>
                  <a:cubicBezTo>
                    <a:pt x="2439" y="2154"/>
                    <a:pt x="2503" y="1869"/>
                    <a:pt x="2439" y="1552"/>
                  </a:cubicBezTo>
                  <a:cubicBezTo>
                    <a:pt x="2344" y="1236"/>
                    <a:pt x="2123" y="1014"/>
                    <a:pt x="1806" y="951"/>
                  </a:cubicBezTo>
                  <a:cubicBezTo>
                    <a:pt x="1648" y="951"/>
                    <a:pt x="1648" y="697"/>
                    <a:pt x="1806" y="697"/>
                  </a:cubicBezTo>
                  <a:cubicBezTo>
                    <a:pt x="1826" y="696"/>
                    <a:pt x="1845" y="695"/>
                    <a:pt x="1865" y="695"/>
                  </a:cubicBezTo>
                  <a:close/>
                  <a:moveTo>
                    <a:pt x="1838" y="1"/>
                  </a:moveTo>
                  <a:cubicBezTo>
                    <a:pt x="1838" y="64"/>
                    <a:pt x="1806" y="64"/>
                    <a:pt x="1806" y="64"/>
                  </a:cubicBezTo>
                  <a:cubicBezTo>
                    <a:pt x="792" y="222"/>
                    <a:pt x="1" y="1172"/>
                    <a:pt x="222" y="2154"/>
                  </a:cubicBezTo>
                  <a:cubicBezTo>
                    <a:pt x="362" y="2962"/>
                    <a:pt x="1139" y="3550"/>
                    <a:pt x="1949" y="3550"/>
                  </a:cubicBezTo>
                  <a:cubicBezTo>
                    <a:pt x="2059" y="3550"/>
                    <a:pt x="2171" y="3539"/>
                    <a:pt x="2281" y="3516"/>
                  </a:cubicBezTo>
                  <a:cubicBezTo>
                    <a:pt x="3263" y="3294"/>
                    <a:pt x="3864" y="2122"/>
                    <a:pt x="3484" y="1172"/>
                  </a:cubicBezTo>
                  <a:cubicBezTo>
                    <a:pt x="3231" y="412"/>
                    <a:pt x="2503" y="96"/>
                    <a:pt x="1838" y="1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28"/>
            <p:cNvSpPr/>
            <p:nvPr/>
          </p:nvSpPr>
          <p:spPr>
            <a:xfrm>
              <a:off x="4281955" y="4283627"/>
              <a:ext cx="151854" cy="148540"/>
            </a:xfrm>
            <a:custGeom>
              <a:avLst/>
              <a:gdLst/>
              <a:ahLst/>
              <a:cxnLst/>
              <a:rect l="l" t="t" r="r" b="b"/>
              <a:pathLst>
                <a:path w="4720" h="4617" extrusionOk="0">
                  <a:moveTo>
                    <a:pt x="2249" y="753"/>
                  </a:moveTo>
                  <a:cubicBezTo>
                    <a:pt x="2471" y="753"/>
                    <a:pt x="2661" y="784"/>
                    <a:pt x="2819" y="816"/>
                  </a:cubicBezTo>
                  <a:cubicBezTo>
                    <a:pt x="3326" y="974"/>
                    <a:pt x="3738" y="1323"/>
                    <a:pt x="3928" y="1798"/>
                  </a:cubicBezTo>
                  <a:cubicBezTo>
                    <a:pt x="3991" y="2051"/>
                    <a:pt x="4054" y="2273"/>
                    <a:pt x="3991" y="2526"/>
                  </a:cubicBezTo>
                  <a:cubicBezTo>
                    <a:pt x="3991" y="2653"/>
                    <a:pt x="3959" y="2748"/>
                    <a:pt x="3928" y="2874"/>
                  </a:cubicBezTo>
                  <a:cubicBezTo>
                    <a:pt x="3896" y="3001"/>
                    <a:pt x="3833" y="3128"/>
                    <a:pt x="3769" y="3223"/>
                  </a:cubicBezTo>
                  <a:cubicBezTo>
                    <a:pt x="3516" y="3666"/>
                    <a:pt x="3136" y="3983"/>
                    <a:pt x="2693" y="4078"/>
                  </a:cubicBezTo>
                  <a:cubicBezTo>
                    <a:pt x="2626" y="4089"/>
                    <a:pt x="2557" y="4094"/>
                    <a:pt x="2486" y="4094"/>
                  </a:cubicBezTo>
                  <a:cubicBezTo>
                    <a:pt x="2149" y="4094"/>
                    <a:pt x="1766" y="3976"/>
                    <a:pt x="1426" y="3793"/>
                  </a:cubicBezTo>
                  <a:cubicBezTo>
                    <a:pt x="1046" y="3540"/>
                    <a:pt x="792" y="3159"/>
                    <a:pt x="729" y="2748"/>
                  </a:cubicBezTo>
                  <a:cubicBezTo>
                    <a:pt x="634" y="2336"/>
                    <a:pt x="729" y="1893"/>
                    <a:pt x="1014" y="1544"/>
                  </a:cubicBezTo>
                  <a:cubicBezTo>
                    <a:pt x="1267" y="1101"/>
                    <a:pt x="1743" y="816"/>
                    <a:pt x="2218" y="753"/>
                  </a:cubicBezTo>
                  <a:close/>
                  <a:moveTo>
                    <a:pt x="2257" y="1"/>
                  </a:moveTo>
                  <a:cubicBezTo>
                    <a:pt x="1948" y="1"/>
                    <a:pt x="1648" y="72"/>
                    <a:pt x="1394" y="214"/>
                  </a:cubicBezTo>
                  <a:cubicBezTo>
                    <a:pt x="1331" y="246"/>
                    <a:pt x="1236" y="341"/>
                    <a:pt x="1236" y="404"/>
                  </a:cubicBezTo>
                  <a:cubicBezTo>
                    <a:pt x="1236" y="499"/>
                    <a:pt x="1236" y="531"/>
                    <a:pt x="1267" y="626"/>
                  </a:cubicBezTo>
                  <a:cubicBezTo>
                    <a:pt x="476" y="1038"/>
                    <a:pt x="1" y="1956"/>
                    <a:pt x="159" y="2843"/>
                  </a:cubicBezTo>
                  <a:cubicBezTo>
                    <a:pt x="254" y="3381"/>
                    <a:pt x="602" y="3888"/>
                    <a:pt x="1109" y="4205"/>
                  </a:cubicBezTo>
                  <a:cubicBezTo>
                    <a:pt x="1521" y="4490"/>
                    <a:pt x="1996" y="4616"/>
                    <a:pt x="2408" y="4616"/>
                  </a:cubicBezTo>
                  <a:cubicBezTo>
                    <a:pt x="2598" y="4616"/>
                    <a:pt x="2693" y="4616"/>
                    <a:pt x="2851" y="4585"/>
                  </a:cubicBezTo>
                  <a:cubicBezTo>
                    <a:pt x="3453" y="4458"/>
                    <a:pt x="3959" y="4078"/>
                    <a:pt x="4276" y="3508"/>
                  </a:cubicBezTo>
                  <a:cubicBezTo>
                    <a:pt x="4593" y="2938"/>
                    <a:pt x="4719" y="2304"/>
                    <a:pt x="4529" y="1671"/>
                  </a:cubicBezTo>
                  <a:cubicBezTo>
                    <a:pt x="4339" y="1069"/>
                    <a:pt x="3864" y="531"/>
                    <a:pt x="3168" y="214"/>
                  </a:cubicBezTo>
                  <a:cubicBezTo>
                    <a:pt x="2883" y="72"/>
                    <a:pt x="2566" y="1"/>
                    <a:pt x="2257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28"/>
            <p:cNvSpPr/>
            <p:nvPr/>
          </p:nvSpPr>
          <p:spPr>
            <a:xfrm>
              <a:off x="4350224" y="4321076"/>
              <a:ext cx="42822" cy="67787"/>
            </a:xfrm>
            <a:custGeom>
              <a:avLst/>
              <a:gdLst/>
              <a:ahLst/>
              <a:cxnLst/>
              <a:rect l="l" t="t" r="r" b="b"/>
              <a:pathLst>
                <a:path w="1331" h="2107" extrusionOk="0">
                  <a:moveTo>
                    <a:pt x="64" y="0"/>
                  </a:moveTo>
                  <a:lnTo>
                    <a:pt x="32" y="32"/>
                  </a:lnTo>
                  <a:lnTo>
                    <a:pt x="1" y="95"/>
                  </a:lnTo>
                  <a:lnTo>
                    <a:pt x="1" y="159"/>
                  </a:lnTo>
                  <a:cubicBezTo>
                    <a:pt x="1" y="254"/>
                    <a:pt x="32" y="349"/>
                    <a:pt x="159" y="349"/>
                  </a:cubicBezTo>
                  <a:cubicBezTo>
                    <a:pt x="412" y="412"/>
                    <a:pt x="666" y="602"/>
                    <a:pt x="729" y="919"/>
                  </a:cubicBezTo>
                  <a:cubicBezTo>
                    <a:pt x="792" y="982"/>
                    <a:pt x="792" y="1077"/>
                    <a:pt x="792" y="1109"/>
                  </a:cubicBezTo>
                  <a:cubicBezTo>
                    <a:pt x="792" y="1299"/>
                    <a:pt x="697" y="1520"/>
                    <a:pt x="539" y="1679"/>
                  </a:cubicBezTo>
                  <a:cubicBezTo>
                    <a:pt x="476" y="1742"/>
                    <a:pt x="476" y="1869"/>
                    <a:pt x="507" y="1932"/>
                  </a:cubicBezTo>
                  <a:cubicBezTo>
                    <a:pt x="539" y="2027"/>
                    <a:pt x="634" y="2059"/>
                    <a:pt x="697" y="2059"/>
                  </a:cubicBezTo>
                  <a:cubicBezTo>
                    <a:pt x="745" y="2090"/>
                    <a:pt x="776" y="2106"/>
                    <a:pt x="800" y="2106"/>
                  </a:cubicBezTo>
                  <a:cubicBezTo>
                    <a:pt x="824" y="2106"/>
                    <a:pt x="840" y="2090"/>
                    <a:pt x="856" y="2059"/>
                  </a:cubicBezTo>
                  <a:cubicBezTo>
                    <a:pt x="1299" y="1774"/>
                    <a:pt x="1331" y="1267"/>
                    <a:pt x="1204" y="887"/>
                  </a:cubicBezTo>
                  <a:cubicBezTo>
                    <a:pt x="1109" y="444"/>
                    <a:pt x="697" y="0"/>
                    <a:pt x="191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28"/>
            <p:cNvSpPr/>
            <p:nvPr/>
          </p:nvSpPr>
          <p:spPr>
            <a:xfrm>
              <a:off x="2851481" y="3468512"/>
              <a:ext cx="1265377" cy="1904033"/>
            </a:xfrm>
            <a:custGeom>
              <a:avLst/>
              <a:gdLst/>
              <a:ahLst/>
              <a:cxnLst/>
              <a:rect l="l" t="t" r="r" b="b"/>
              <a:pathLst>
                <a:path w="39331" h="59182" extrusionOk="0">
                  <a:moveTo>
                    <a:pt x="8868" y="20103"/>
                  </a:moveTo>
                  <a:cubicBezTo>
                    <a:pt x="8931" y="20673"/>
                    <a:pt x="8931" y="21243"/>
                    <a:pt x="8963" y="21782"/>
                  </a:cubicBezTo>
                  <a:cubicBezTo>
                    <a:pt x="8836" y="22193"/>
                    <a:pt x="8329" y="22668"/>
                    <a:pt x="8044" y="22953"/>
                  </a:cubicBezTo>
                  <a:cubicBezTo>
                    <a:pt x="7538" y="23492"/>
                    <a:pt x="6904" y="23967"/>
                    <a:pt x="6302" y="24442"/>
                  </a:cubicBezTo>
                  <a:cubicBezTo>
                    <a:pt x="5036" y="25487"/>
                    <a:pt x="3832" y="26500"/>
                    <a:pt x="2597" y="27577"/>
                  </a:cubicBezTo>
                  <a:cubicBezTo>
                    <a:pt x="2540" y="27500"/>
                    <a:pt x="2459" y="27459"/>
                    <a:pt x="2383" y="27459"/>
                  </a:cubicBezTo>
                  <a:cubicBezTo>
                    <a:pt x="2334" y="27459"/>
                    <a:pt x="2286" y="27476"/>
                    <a:pt x="2249" y="27514"/>
                  </a:cubicBezTo>
                  <a:cubicBezTo>
                    <a:pt x="2027" y="27260"/>
                    <a:pt x="1869" y="27007"/>
                    <a:pt x="1679" y="26785"/>
                  </a:cubicBezTo>
                  <a:cubicBezTo>
                    <a:pt x="1805" y="26500"/>
                    <a:pt x="1932" y="26279"/>
                    <a:pt x="2027" y="25994"/>
                  </a:cubicBezTo>
                  <a:cubicBezTo>
                    <a:pt x="2186" y="25677"/>
                    <a:pt x="2407" y="25392"/>
                    <a:pt x="2534" y="25107"/>
                  </a:cubicBezTo>
                  <a:cubicBezTo>
                    <a:pt x="3041" y="24379"/>
                    <a:pt x="3579" y="23682"/>
                    <a:pt x="4212" y="23048"/>
                  </a:cubicBezTo>
                  <a:cubicBezTo>
                    <a:pt x="5131" y="22067"/>
                    <a:pt x="6968" y="20357"/>
                    <a:pt x="8393" y="20262"/>
                  </a:cubicBezTo>
                  <a:lnTo>
                    <a:pt x="8868" y="20103"/>
                  </a:lnTo>
                  <a:close/>
                  <a:moveTo>
                    <a:pt x="37877" y="1957"/>
                  </a:moveTo>
                  <a:cubicBezTo>
                    <a:pt x="34773" y="9241"/>
                    <a:pt x="30181" y="15543"/>
                    <a:pt x="25779" y="22067"/>
                  </a:cubicBezTo>
                  <a:cubicBezTo>
                    <a:pt x="25621" y="22320"/>
                    <a:pt x="25779" y="22542"/>
                    <a:pt x="26032" y="22573"/>
                  </a:cubicBezTo>
                  <a:cubicBezTo>
                    <a:pt x="25842" y="22732"/>
                    <a:pt x="25747" y="23112"/>
                    <a:pt x="26064" y="23270"/>
                  </a:cubicBezTo>
                  <a:cubicBezTo>
                    <a:pt x="32746" y="26659"/>
                    <a:pt x="37307" y="33911"/>
                    <a:pt x="36800" y="41511"/>
                  </a:cubicBezTo>
                  <a:cubicBezTo>
                    <a:pt x="36325" y="48954"/>
                    <a:pt x="30814" y="55826"/>
                    <a:pt x="23530" y="57821"/>
                  </a:cubicBezTo>
                  <a:cubicBezTo>
                    <a:pt x="22084" y="58224"/>
                    <a:pt x="20588" y="58418"/>
                    <a:pt x="19089" y="58418"/>
                  </a:cubicBezTo>
                  <a:cubicBezTo>
                    <a:pt x="13173" y="58418"/>
                    <a:pt x="7212" y="55400"/>
                    <a:pt x="4054" y="50347"/>
                  </a:cubicBezTo>
                  <a:cubicBezTo>
                    <a:pt x="0" y="43855"/>
                    <a:pt x="1204" y="35209"/>
                    <a:pt x="6112" y="29572"/>
                  </a:cubicBezTo>
                  <a:cubicBezTo>
                    <a:pt x="6261" y="29399"/>
                    <a:pt x="6119" y="29206"/>
                    <a:pt x="5959" y="29206"/>
                  </a:cubicBezTo>
                  <a:cubicBezTo>
                    <a:pt x="5915" y="29206"/>
                    <a:pt x="5869" y="29221"/>
                    <a:pt x="5827" y="29256"/>
                  </a:cubicBezTo>
                  <a:cubicBezTo>
                    <a:pt x="5511" y="28876"/>
                    <a:pt x="5067" y="28622"/>
                    <a:pt x="4687" y="28337"/>
                  </a:cubicBezTo>
                  <a:cubicBezTo>
                    <a:pt x="4276" y="28052"/>
                    <a:pt x="3864" y="27704"/>
                    <a:pt x="3421" y="27419"/>
                  </a:cubicBezTo>
                  <a:cubicBezTo>
                    <a:pt x="5131" y="26120"/>
                    <a:pt x="6873" y="24822"/>
                    <a:pt x="8393" y="23333"/>
                  </a:cubicBezTo>
                  <a:cubicBezTo>
                    <a:pt x="8678" y="23112"/>
                    <a:pt x="8931" y="22858"/>
                    <a:pt x="9121" y="22605"/>
                  </a:cubicBezTo>
                  <a:cubicBezTo>
                    <a:pt x="9469" y="22922"/>
                    <a:pt x="9913" y="23175"/>
                    <a:pt x="10293" y="23460"/>
                  </a:cubicBezTo>
                  <a:lnTo>
                    <a:pt x="11845" y="24537"/>
                  </a:lnTo>
                  <a:cubicBezTo>
                    <a:pt x="11819" y="24640"/>
                    <a:pt x="11897" y="24784"/>
                    <a:pt x="12013" y="24784"/>
                  </a:cubicBezTo>
                  <a:cubicBezTo>
                    <a:pt x="12039" y="24784"/>
                    <a:pt x="12068" y="24776"/>
                    <a:pt x="12098" y="24759"/>
                  </a:cubicBezTo>
                  <a:cubicBezTo>
                    <a:pt x="13460" y="24252"/>
                    <a:pt x="14853" y="23777"/>
                    <a:pt x="16278" y="23428"/>
                  </a:cubicBezTo>
                  <a:cubicBezTo>
                    <a:pt x="17418" y="23143"/>
                    <a:pt x="18622" y="23017"/>
                    <a:pt x="19635" y="22352"/>
                  </a:cubicBezTo>
                  <a:cubicBezTo>
                    <a:pt x="21915" y="20863"/>
                    <a:pt x="23657" y="17886"/>
                    <a:pt x="25431" y="15828"/>
                  </a:cubicBezTo>
                  <a:cubicBezTo>
                    <a:pt x="29484" y="11109"/>
                    <a:pt x="33633" y="6517"/>
                    <a:pt x="37877" y="1957"/>
                  </a:cubicBezTo>
                  <a:close/>
                  <a:moveTo>
                    <a:pt x="38890" y="0"/>
                  </a:moveTo>
                  <a:cubicBezTo>
                    <a:pt x="38809" y="0"/>
                    <a:pt x="38729" y="28"/>
                    <a:pt x="38668" y="88"/>
                  </a:cubicBezTo>
                  <a:cubicBezTo>
                    <a:pt x="34266" y="4744"/>
                    <a:pt x="29991" y="9431"/>
                    <a:pt x="25779" y="14244"/>
                  </a:cubicBezTo>
                  <a:cubicBezTo>
                    <a:pt x="23879" y="16461"/>
                    <a:pt x="22105" y="19090"/>
                    <a:pt x="19984" y="21085"/>
                  </a:cubicBezTo>
                  <a:cubicBezTo>
                    <a:pt x="18083" y="22858"/>
                    <a:pt x="14758" y="23175"/>
                    <a:pt x="12288" y="24252"/>
                  </a:cubicBezTo>
                  <a:cubicBezTo>
                    <a:pt x="12288" y="24157"/>
                    <a:pt x="12256" y="24094"/>
                    <a:pt x="12161" y="23998"/>
                  </a:cubicBezTo>
                  <a:cubicBezTo>
                    <a:pt x="11655" y="23650"/>
                    <a:pt x="11116" y="23333"/>
                    <a:pt x="10578" y="22985"/>
                  </a:cubicBezTo>
                  <a:cubicBezTo>
                    <a:pt x="10229" y="22700"/>
                    <a:pt x="9849" y="22415"/>
                    <a:pt x="9406" y="22225"/>
                  </a:cubicBezTo>
                  <a:cubicBezTo>
                    <a:pt x="10008" y="21370"/>
                    <a:pt x="10261" y="20357"/>
                    <a:pt x="9786" y="19248"/>
                  </a:cubicBezTo>
                  <a:cubicBezTo>
                    <a:pt x="9763" y="19180"/>
                    <a:pt x="9691" y="19128"/>
                    <a:pt x="9617" y="19128"/>
                  </a:cubicBezTo>
                  <a:cubicBezTo>
                    <a:pt x="9588" y="19128"/>
                    <a:pt x="9559" y="19135"/>
                    <a:pt x="9533" y="19153"/>
                  </a:cubicBezTo>
                  <a:cubicBezTo>
                    <a:pt x="6429" y="20103"/>
                    <a:pt x="3769" y="22003"/>
                    <a:pt x="2027" y="24695"/>
                  </a:cubicBezTo>
                  <a:cubicBezTo>
                    <a:pt x="1615" y="25360"/>
                    <a:pt x="634" y="26690"/>
                    <a:pt x="1077" y="27609"/>
                  </a:cubicBezTo>
                  <a:cubicBezTo>
                    <a:pt x="1235" y="28020"/>
                    <a:pt x="1552" y="28179"/>
                    <a:pt x="1869" y="28179"/>
                  </a:cubicBezTo>
                  <a:cubicBezTo>
                    <a:pt x="1869" y="28210"/>
                    <a:pt x="1837" y="28210"/>
                    <a:pt x="1837" y="28210"/>
                  </a:cubicBezTo>
                  <a:cubicBezTo>
                    <a:pt x="1737" y="28311"/>
                    <a:pt x="1854" y="28470"/>
                    <a:pt x="1955" y="28470"/>
                  </a:cubicBezTo>
                  <a:cubicBezTo>
                    <a:pt x="1982" y="28470"/>
                    <a:pt x="2007" y="28459"/>
                    <a:pt x="2027" y="28432"/>
                  </a:cubicBezTo>
                  <a:cubicBezTo>
                    <a:pt x="2407" y="28210"/>
                    <a:pt x="2756" y="27925"/>
                    <a:pt x="3104" y="27640"/>
                  </a:cubicBezTo>
                  <a:cubicBezTo>
                    <a:pt x="3516" y="28052"/>
                    <a:pt x="3991" y="28369"/>
                    <a:pt x="4402" y="28717"/>
                  </a:cubicBezTo>
                  <a:cubicBezTo>
                    <a:pt x="4782" y="29034"/>
                    <a:pt x="5131" y="29351"/>
                    <a:pt x="5511" y="29604"/>
                  </a:cubicBezTo>
                  <a:cubicBezTo>
                    <a:pt x="1520" y="33816"/>
                    <a:pt x="64" y="39896"/>
                    <a:pt x="1330" y="45565"/>
                  </a:cubicBezTo>
                  <a:cubicBezTo>
                    <a:pt x="2661" y="51550"/>
                    <a:pt x="7253" y="56237"/>
                    <a:pt x="13048" y="58201"/>
                  </a:cubicBezTo>
                  <a:cubicBezTo>
                    <a:pt x="14980" y="58870"/>
                    <a:pt x="16933" y="59181"/>
                    <a:pt x="18850" y="59181"/>
                  </a:cubicBezTo>
                  <a:cubicBezTo>
                    <a:pt x="29094" y="59181"/>
                    <a:pt x="38305" y="50279"/>
                    <a:pt x="37718" y="39421"/>
                  </a:cubicBezTo>
                  <a:cubicBezTo>
                    <a:pt x="37275" y="32296"/>
                    <a:pt x="32841" y="25804"/>
                    <a:pt x="26507" y="22573"/>
                  </a:cubicBezTo>
                  <a:cubicBezTo>
                    <a:pt x="26412" y="22542"/>
                    <a:pt x="26381" y="22542"/>
                    <a:pt x="26349" y="22542"/>
                  </a:cubicBezTo>
                  <a:cubicBezTo>
                    <a:pt x="26381" y="22510"/>
                    <a:pt x="26412" y="22510"/>
                    <a:pt x="26412" y="22478"/>
                  </a:cubicBezTo>
                  <a:cubicBezTo>
                    <a:pt x="31448" y="15670"/>
                    <a:pt x="36230" y="8417"/>
                    <a:pt x="39238" y="469"/>
                  </a:cubicBezTo>
                  <a:cubicBezTo>
                    <a:pt x="39330" y="193"/>
                    <a:pt x="39105" y="0"/>
                    <a:pt x="38890" y="0"/>
                  </a:cubicBezTo>
                  <a:close/>
                </a:path>
              </a:pathLst>
            </a:custGeom>
            <a:solidFill>
              <a:srgbClr val="55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28"/>
            <p:cNvSpPr/>
            <p:nvPr/>
          </p:nvSpPr>
          <p:spPr>
            <a:xfrm>
              <a:off x="2854538" y="3531441"/>
              <a:ext cx="1217568" cy="1816524"/>
            </a:xfrm>
            <a:custGeom>
              <a:avLst/>
              <a:gdLst/>
              <a:ahLst/>
              <a:cxnLst/>
              <a:rect l="l" t="t" r="r" b="b"/>
              <a:pathLst>
                <a:path w="37845" h="56462" extrusionOk="0">
                  <a:moveTo>
                    <a:pt x="25038" y="15858"/>
                  </a:moveTo>
                  <a:cubicBezTo>
                    <a:pt x="25175" y="15858"/>
                    <a:pt x="25301" y="16013"/>
                    <a:pt x="25209" y="16152"/>
                  </a:cubicBezTo>
                  <a:cubicBezTo>
                    <a:pt x="24481" y="17419"/>
                    <a:pt x="23435" y="18559"/>
                    <a:pt x="22580" y="19762"/>
                  </a:cubicBezTo>
                  <a:cubicBezTo>
                    <a:pt x="22553" y="19799"/>
                    <a:pt x="22511" y="19814"/>
                    <a:pt x="22466" y="19814"/>
                  </a:cubicBezTo>
                  <a:cubicBezTo>
                    <a:pt x="22356" y="19814"/>
                    <a:pt x="22237" y="19717"/>
                    <a:pt x="22327" y="19604"/>
                  </a:cubicBezTo>
                  <a:cubicBezTo>
                    <a:pt x="23150" y="18369"/>
                    <a:pt x="23942" y="17070"/>
                    <a:pt x="24892" y="15930"/>
                  </a:cubicBezTo>
                  <a:cubicBezTo>
                    <a:pt x="24935" y="15879"/>
                    <a:pt x="24987" y="15858"/>
                    <a:pt x="25038" y="15858"/>
                  </a:cubicBezTo>
                  <a:close/>
                  <a:moveTo>
                    <a:pt x="23483" y="16581"/>
                  </a:moveTo>
                  <a:cubicBezTo>
                    <a:pt x="23615" y="16581"/>
                    <a:pt x="23756" y="16723"/>
                    <a:pt x="23689" y="16880"/>
                  </a:cubicBezTo>
                  <a:cubicBezTo>
                    <a:pt x="22960" y="18147"/>
                    <a:pt x="22200" y="19414"/>
                    <a:pt x="21440" y="20681"/>
                  </a:cubicBezTo>
                  <a:cubicBezTo>
                    <a:pt x="21422" y="20708"/>
                    <a:pt x="21394" y="20719"/>
                    <a:pt x="21365" y="20719"/>
                  </a:cubicBezTo>
                  <a:cubicBezTo>
                    <a:pt x="21290" y="20719"/>
                    <a:pt x="21205" y="20645"/>
                    <a:pt x="21250" y="20554"/>
                  </a:cubicBezTo>
                  <a:cubicBezTo>
                    <a:pt x="21979" y="19256"/>
                    <a:pt x="22644" y="17926"/>
                    <a:pt x="23340" y="16659"/>
                  </a:cubicBezTo>
                  <a:cubicBezTo>
                    <a:pt x="23377" y="16604"/>
                    <a:pt x="23429" y="16581"/>
                    <a:pt x="23483" y="16581"/>
                  </a:cubicBezTo>
                  <a:close/>
                  <a:moveTo>
                    <a:pt x="33502" y="35082"/>
                  </a:moveTo>
                  <a:cubicBezTo>
                    <a:pt x="33688" y="35082"/>
                    <a:pt x="33870" y="35201"/>
                    <a:pt x="33855" y="35438"/>
                  </a:cubicBezTo>
                  <a:cubicBezTo>
                    <a:pt x="33538" y="43071"/>
                    <a:pt x="31828" y="53553"/>
                    <a:pt x="22422" y="54535"/>
                  </a:cubicBezTo>
                  <a:cubicBezTo>
                    <a:pt x="21852" y="54587"/>
                    <a:pt x="21282" y="54613"/>
                    <a:pt x="20712" y="54613"/>
                  </a:cubicBezTo>
                  <a:cubicBezTo>
                    <a:pt x="12987" y="54613"/>
                    <a:pt x="5484" y="49873"/>
                    <a:pt x="3832" y="42057"/>
                  </a:cubicBezTo>
                  <a:cubicBezTo>
                    <a:pt x="3832" y="41918"/>
                    <a:pt x="3917" y="41830"/>
                    <a:pt x="4012" y="41830"/>
                  </a:cubicBezTo>
                  <a:cubicBezTo>
                    <a:pt x="4047" y="41830"/>
                    <a:pt x="4083" y="41842"/>
                    <a:pt x="4117" y="41867"/>
                  </a:cubicBezTo>
                  <a:lnTo>
                    <a:pt x="4244" y="41867"/>
                  </a:lnTo>
                  <a:cubicBezTo>
                    <a:pt x="4086" y="41741"/>
                    <a:pt x="4086" y="41456"/>
                    <a:pt x="4307" y="41361"/>
                  </a:cubicBezTo>
                  <a:cubicBezTo>
                    <a:pt x="13301" y="38289"/>
                    <a:pt x="23119" y="36040"/>
                    <a:pt x="32588" y="35343"/>
                  </a:cubicBezTo>
                  <a:cubicBezTo>
                    <a:pt x="32810" y="35343"/>
                    <a:pt x="32936" y="35565"/>
                    <a:pt x="32936" y="35755"/>
                  </a:cubicBezTo>
                  <a:lnTo>
                    <a:pt x="33095" y="35755"/>
                  </a:lnTo>
                  <a:cubicBezTo>
                    <a:pt x="33126" y="35628"/>
                    <a:pt x="33126" y="35565"/>
                    <a:pt x="33126" y="35438"/>
                  </a:cubicBezTo>
                  <a:cubicBezTo>
                    <a:pt x="33126" y="35201"/>
                    <a:pt x="33316" y="35082"/>
                    <a:pt x="33502" y="35082"/>
                  </a:cubicBezTo>
                  <a:close/>
                  <a:moveTo>
                    <a:pt x="37845" y="1"/>
                  </a:moveTo>
                  <a:cubicBezTo>
                    <a:pt x="33601" y="4530"/>
                    <a:pt x="29453" y="9153"/>
                    <a:pt x="25399" y="13872"/>
                  </a:cubicBezTo>
                  <a:cubicBezTo>
                    <a:pt x="23625" y="15930"/>
                    <a:pt x="21884" y="18876"/>
                    <a:pt x="19635" y="20396"/>
                  </a:cubicBezTo>
                  <a:cubicBezTo>
                    <a:pt x="18590" y="21061"/>
                    <a:pt x="17418" y="21187"/>
                    <a:pt x="16278" y="21472"/>
                  </a:cubicBezTo>
                  <a:cubicBezTo>
                    <a:pt x="14853" y="21821"/>
                    <a:pt x="13460" y="22296"/>
                    <a:pt x="12066" y="22803"/>
                  </a:cubicBezTo>
                  <a:cubicBezTo>
                    <a:pt x="12039" y="22819"/>
                    <a:pt x="12013" y="22826"/>
                    <a:pt x="11989" y="22826"/>
                  </a:cubicBezTo>
                  <a:cubicBezTo>
                    <a:pt x="11870" y="22826"/>
                    <a:pt x="11792" y="22660"/>
                    <a:pt x="11845" y="22581"/>
                  </a:cubicBezTo>
                  <a:lnTo>
                    <a:pt x="10293" y="21504"/>
                  </a:lnTo>
                  <a:cubicBezTo>
                    <a:pt x="9881" y="21219"/>
                    <a:pt x="9469" y="20934"/>
                    <a:pt x="9089" y="20617"/>
                  </a:cubicBezTo>
                  <a:cubicBezTo>
                    <a:pt x="8899" y="20871"/>
                    <a:pt x="8678" y="21156"/>
                    <a:pt x="8393" y="21377"/>
                  </a:cubicBezTo>
                  <a:cubicBezTo>
                    <a:pt x="6873" y="22866"/>
                    <a:pt x="5131" y="24196"/>
                    <a:pt x="3389" y="25463"/>
                  </a:cubicBezTo>
                  <a:cubicBezTo>
                    <a:pt x="3832" y="25748"/>
                    <a:pt x="4244" y="26064"/>
                    <a:pt x="4656" y="26381"/>
                  </a:cubicBezTo>
                  <a:cubicBezTo>
                    <a:pt x="5036" y="26698"/>
                    <a:pt x="5447" y="26920"/>
                    <a:pt x="5827" y="27268"/>
                  </a:cubicBezTo>
                  <a:cubicBezTo>
                    <a:pt x="5866" y="27236"/>
                    <a:pt x="5906" y="27222"/>
                    <a:pt x="5944" y="27222"/>
                  </a:cubicBezTo>
                  <a:cubicBezTo>
                    <a:pt x="6092" y="27222"/>
                    <a:pt x="6207" y="27433"/>
                    <a:pt x="6081" y="27585"/>
                  </a:cubicBezTo>
                  <a:cubicBezTo>
                    <a:pt x="1140" y="33253"/>
                    <a:pt x="0" y="41899"/>
                    <a:pt x="4022" y="48391"/>
                  </a:cubicBezTo>
                  <a:cubicBezTo>
                    <a:pt x="7156" y="53444"/>
                    <a:pt x="13131" y="56462"/>
                    <a:pt x="19070" y="56462"/>
                  </a:cubicBezTo>
                  <a:cubicBezTo>
                    <a:pt x="20575" y="56462"/>
                    <a:pt x="22077" y="56268"/>
                    <a:pt x="23530" y="55865"/>
                  </a:cubicBezTo>
                  <a:cubicBezTo>
                    <a:pt x="30719" y="53870"/>
                    <a:pt x="36230" y="46998"/>
                    <a:pt x="36705" y="39555"/>
                  </a:cubicBezTo>
                  <a:cubicBezTo>
                    <a:pt x="37212" y="31955"/>
                    <a:pt x="32651" y="24703"/>
                    <a:pt x="25969" y="21314"/>
                  </a:cubicBezTo>
                  <a:cubicBezTo>
                    <a:pt x="25652" y="21187"/>
                    <a:pt x="25684" y="20776"/>
                    <a:pt x="26001" y="20617"/>
                  </a:cubicBezTo>
                  <a:cubicBezTo>
                    <a:pt x="25779" y="20586"/>
                    <a:pt x="25621" y="20364"/>
                    <a:pt x="25779" y="20111"/>
                  </a:cubicBezTo>
                  <a:cubicBezTo>
                    <a:pt x="30213" y="13587"/>
                    <a:pt x="34773" y="7253"/>
                    <a:pt x="37845" y="1"/>
                  </a:cubicBezTo>
                  <a:close/>
                </a:path>
              </a:pathLst>
            </a:custGeom>
            <a:solidFill>
              <a:srgbClr val="DF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28"/>
            <p:cNvSpPr/>
            <p:nvPr/>
          </p:nvSpPr>
          <p:spPr>
            <a:xfrm>
              <a:off x="2978079" y="4660107"/>
              <a:ext cx="966172" cy="628554"/>
            </a:xfrm>
            <a:custGeom>
              <a:avLst/>
              <a:gdLst/>
              <a:ahLst/>
              <a:cxnLst/>
              <a:rect l="l" t="t" r="r" b="b"/>
              <a:pathLst>
                <a:path w="30031" h="19537" extrusionOk="0">
                  <a:moveTo>
                    <a:pt x="29686" y="0"/>
                  </a:moveTo>
                  <a:cubicBezTo>
                    <a:pt x="29508" y="0"/>
                    <a:pt x="29318" y="119"/>
                    <a:pt x="29286" y="356"/>
                  </a:cubicBezTo>
                  <a:cubicBezTo>
                    <a:pt x="29286" y="483"/>
                    <a:pt x="29286" y="546"/>
                    <a:pt x="29255" y="673"/>
                  </a:cubicBezTo>
                  <a:cubicBezTo>
                    <a:pt x="28779" y="8274"/>
                    <a:pt x="27228" y="18281"/>
                    <a:pt x="17727" y="18788"/>
                  </a:cubicBezTo>
                  <a:cubicBezTo>
                    <a:pt x="17382" y="18807"/>
                    <a:pt x="17037" y="18817"/>
                    <a:pt x="16694" y="18817"/>
                  </a:cubicBezTo>
                  <a:cubicBezTo>
                    <a:pt x="9250" y="18817"/>
                    <a:pt x="2279" y="14265"/>
                    <a:pt x="372" y="6849"/>
                  </a:cubicBezTo>
                  <a:cubicBezTo>
                    <a:pt x="372" y="6817"/>
                    <a:pt x="372" y="6817"/>
                    <a:pt x="309" y="6754"/>
                  </a:cubicBezTo>
                  <a:cubicBezTo>
                    <a:pt x="293" y="6749"/>
                    <a:pt x="275" y="6747"/>
                    <a:pt x="257" y="6747"/>
                  </a:cubicBezTo>
                  <a:cubicBezTo>
                    <a:pt x="137" y="6747"/>
                    <a:pt x="0" y="6837"/>
                    <a:pt x="56" y="6975"/>
                  </a:cubicBezTo>
                  <a:cubicBezTo>
                    <a:pt x="1645" y="14773"/>
                    <a:pt x="9113" y="19536"/>
                    <a:pt x="16819" y="19536"/>
                  </a:cubicBezTo>
                  <a:cubicBezTo>
                    <a:pt x="17406" y="19536"/>
                    <a:pt x="17995" y="19509"/>
                    <a:pt x="18582" y="19453"/>
                  </a:cubicBezTo>
                  <a:cubicBezTo>
                    <a:pt x="27988" y="18471"/>
                    <a:pt x="29698" y="7989"/>
                    <a:pt x="30015" y="356"/>
                  </a:cubicBezTo>
                  <a:cubicBezTo>
                    <a:pt x="30030" y="119"/>
                    <a:pt x="29864" y="0"/>
                    <a:pt x="29686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28"/>
            <p:cNvSpPr/>
            <p:nvPr/>
          </p:nvSpPr>
          <p:spPr>
            <a:xfrm>
              <a:off x="2988020" y="4681758"/>
              <a:ext cx="932295" cy="583738"/>
            </a:xfrm>
            <a:custGeom>
              <a:avLst/>
              <a:gdLst/>
              <a:ahLst/>
              <a:cxnLst/>
              <a:rect l="l" t="t" r="r" b="b"/>
              <a:pathLst>
                <a:path w="28978" h="18144" extrusionOk="0">
                  <a:moveTo>
                    <a:pt x="8771" y="12287"/>
                  </a:moveTo>
                  <a:cubicBezTo>
                    <a:pt x="8801" y="12287"/>
                    <a:pt x="8834" y="12297"/>
                    <a:pt x="8867" y="12319"/>
                  </a:cubicBezTo>
                  <a:cubicBezTo>
                    <a:pt x="10799" y="13586"/>
                    <a:pt x="12826" y="14219"/>
                    <a:pt x="15011" y="15043"/>
                  </a:cubicBezTo>
                  <a:cubicBezTo>
                    <a:pt x="15285" y="15134"/>
                    <a:pt x="15179" y="15488"/>
                    <a:pt x="14918" y="15488"/>
                  </a:cubicBezTo>
                  <a:cubicBezTo>
                    <a:pt x="14907" y="15488"/>
                    <a:pt x="14896" y="15487"/>
                    <a:pt x="14884" y="15486"/>
                  </a:cubicBezTo>
                  <a:cubicBezTo>
                    <a:pt x="12699" y="15138"/>
                    <a:pt x="10482" y="13839"/>
                    <a:pt x="8709" y="12573"/>
                  </a:cubicBezTo>
                  <a:cubicBezTo>
                    <a:pt x="8553" y="12494"/>
                    <a:pt x="8632" y="12287"/>
                    <a:pt x="8771" y="12287"/>
                  </a:cubicBezTo>
                  <a:close/>
                  <a:moveTo>
                    <a:pt x="5826" y="12389"/>
                  </a:moveTo>
                  <a:cubicBezTo>
                    <a:pt x="5850" y="12389"/>
                    <a:pt x="5873" y="12396"/>
                    <a:pt x="5890" y="12414"/>
                  </a:cubicBezTo>
                  <a:cubicBezTo>
                    <a:pt x="7569" y="13808"/>
                    <a:pt x="9374" y="14568"/>
                    <a:pt x="11433" y="15265"/>
                  </a:cubicBezTo>
                  <a:cubicBezTo>
                    <a:pt x="11690" y="15350"/>
                    <a:pt x="11611" y="15721"/>
                    <a:pt x="11407" y="15721"/>
                  </a:cubicBezTo>
                  <a:cubicBezTo>
                    <a:pt x="11385" y="15721"/>
                    <a:pt x="11362" y="15717"/>
                    <a:pt x="11338" y="15708"/>
                  </a:cubicBezTo>
                  <a:cubicBezTo>
                    <a:pt x="9216" y="15233"/>
                    <a:pt x="7284" y="13998"/>
                    <a:pt x="5700" y="12636"/>
                  </a:cubicBezTo>
                  <a:cubicBezTo>
                    <a:pt x="5598" y="12533"/>
                    <a:pt x="5724" y="12389"/>
                    <a:pt x="5826" y="12389"/>
                  </a:cubicBezTo>
                  <a:close/>
                  <a:moveTo>
                    <a:pt x="28819" y="0"/>
                  </a:moveTo>
                  <a:cubicBezTo>
                    <a:pt x="28819" y="127"/>
                    <a:pt x="28756" y="285"/>
                    <a:pt x="28566" y="317"/>
                  </a:cubicBezTo>
                  <a:cubicBezTo>
                    <a:pt x="18938" y="1805"/>
                    <a:pt x="9691" y="3547"/>
                    <a:pt x="317" y="6144"/>
                  </a:cubicBezTo>
                  <a:cubicBezTo>
                    <a:pt x="300" y="6152"/>
                    <a:pt x="280" y="6156"/>
                    <a:pt x="261" y="6156"/>
                  </a:cubicBezTo>
                  <a:cubicBezTo>
                    <a:pt x="207" y="6156"/>
                    <a:pt x="150" y="6127"/>
                    <a:pt x="127" y="6081"/>
                  </a:cubicBezTo>
                  <a:lnTo>
                    <a:pt x="0" y="6081"/>
                  </a:lnTo>
                  <a:cubicBezTo>
                    <a:pt x="0" y="6081"/>
                    <a:pt x="32" y="6144"/>
                    <a:pt x="32" y="6176"/>
                  </a:cubicBezTo>
                  <a:cubicBezTo>
                    <a:pt x="1969" y="13592"/>
                    <a:pt x="8941" y="18144"/>
                    <a:pt x="16385" y="18144"/>
                  </a:cubicBezTo>
                  <a:cubicBezTo>
                    <a:pt x="16728" y="18144"/>
                    <a:pt x="17073" y="18134"/>
                    <a:pt x="17418" y="18115"/>
                  </a:cubicBezTo>
                  <a:cubicBezTo>
                    <a:pt x="26982" y="17608"/>
                    <a:pt x="28502" y="7601"/>
                    <a:pt x="28977" y="0"/>
                  </a:cubicBezTo>
                  <a:close/>
                </a:path>
              </a:pathLst>
            </a:custGeom>
            <a:solidFill>
              <a:srgbClr val="F49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28"/>
            <p:cNvSpPr/>
            <p:nvPr/>
          </p:nvSpPr>
          <p:spPr>
            <a:xfrm>
              <a:off x="2986991" y="4668503"/>
              <a:ext cx="928209" cy="211341"/>
            </a:xfrm>
            <a:custGeom>
              <a:avLst/>
              <a:gdLst/>
              <a:ahLst/>
              <a:cxnLst/>
              <a:rect l="l" t="t" r="r" b="b"/>
              <a:pathLst>
                <a:path w="28851" h="6569" extrusionOk="0">
                  <a:moveTo>
                    <a:pt x="28502" y="0"/>
                  </a:moveTo>
                  <a:cubicBezTo>
                    <a:pt x="19033" y="634"/>
                    <a:pt x="9184" y="2914"/>
                    <a:pt x="254" y="6018"/>
                  </a:cubicBezTo>
                  <a:cubicBezTo>
                    <a:pt x="0" y="6113"/>
                    <a:pt x="0" y="6398"/>
                    <a:pt x="159" y="6493"/>
                  </a:cubicBezTo>
                  <a:cubicBezTo>
                    <a:pt x="182" y="6539"/>
                    <a:pt x="239" y="6568"/>
                    <a:pt x="293" y="6568"/>
                  </a:cubicBezTo>
                  <a:cubicBezTo>
                    <a:pt x="312" y="6568"/>
                    <a:pt x="332" y="6564"/>
                    <a:pt x="349" y="6556"/>
                  </a:cubicBezTo>
                  <a:cubicBezTo>
                    <a:pt x="9723" y="3959"/>
                    <a:pt x="18970" y="2217"/>
                    <a:pt x="28598" y="729"/>
                  </a:cubicBezTo>
                  <a:cubicBezTo>
                    <a:pt x="28788" y="729"/>
                    <a:pt x="28851" y="570"/>
                    <a:pt x="28851" y="412"/>
                  </a:cubicBezTo>
                  <a:cubicBezTo>
                    <a:pt x="28851" y="222"/>
                    <a:pt x="28693" y="0"/>
                    <a:pt x="28502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28"/>
            <p:cNvSpPr/>
            <p:nvPr/>
          </p:nvSpPr>
          <p:spPr>
            <a:xfrm>
              <a:off x="3569951" y="4041177"/>
              <a:ext cx="98577" cy="128175"/>
            </a:xfrm>
            <a:custGeom>
              <a:avLst/>
              <a:gdLst/>
              <a:ahLst/>
              <a:cxnLst/>
              <a:rect l="l" t="t" r="r" b="b"/>
              <a:pathLst>
                <a:path w="3064" h="3984" extrusionOk="0">
                  <a:moveTo>
                    <a:pt x="2804" y="0"/>
                  </a:moveTo>
                  <a:cubicBezTo>
                    <a:pt x="2753" y="0"/>
                    <a:pt x="2699" y="25"/>
                    <a:pt x="2655" y="86"/>
                  </a:cubicBezTo>
                  <a:cubicBezTo>
                    <a:pt x="1705" y="1226"/>
                    <a:pt x="913" y="2525"/>
                    <a:pt x="90" y="3760"/>
                  </a:cubicBezTo>
                  <a:cubicBezTo>
                    <a:pt x="0" y="3872"/>
                    <a:pt x="101" y="3984"/>
                    <a:pt x="212" y="3984"/>
                  </a:cubicBezTo>
                  <a:cubicBezTo>
                    <a:pt x="258" y="3984"/>
                    <a:pt x="306" y="3965"/>
                    <a:pt x="343" y="3918"/>
                  </a:cubicBezTo>
                  <a:cubicBezTo>
                    <a:pt x="1198" y="2715"/>
                    <a:pt x="2180" y="1575"/>
                    <a:pt x="2972" y="308"/>
                  </a:cubicBezTo>
                  <a:cubicBezTo>
                    <a:pt x="3064" y="171"/>
                    <a:pt x="2940" y="0"/>
                    <a:pt x="2804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28"/>
            <p:cNvSpPr/>
            <p:nvPr/>
          </p:nvSpPr>
          <p:spPr>
            <a:xfrm>
              <a:off x="3537747" y="4064663"/>
              <a:ext cx="80335" cy="133387"/>
            </a:xfrm>
            <a:custGeom>
              <a:avLst/>
              <a:gdLst/>
              <a:ahLst/>
              <a:cxnLst/>
              <a:rect l="l" t="t" r="r" b="b"/>
              <a:pathLst>
                <a:path w="2497" h="4146" extrusionOk="0">
                  <a:moveTo>
                    <a:pt x="2262" y="1"/>
                  </a:moveTo>
                  <a:cubicBezTo>
                    <a:pt x="2212" y="1"/>
                    <a:pt x="2165" y="26"/>
                    <a:pt x="2136" y="85"/>
                  </a:cubicBezTo>
                  <a:cubicBezTo>
                    <a:pt x="1408" y="1415"/>
                    <a:pt x="711" y="2682"/>
                    <a:pt x="46" y="3980"/>
                  </a:cubicBezTo>
                  <a:cubicBezTo>
                    <a:pt x="1" y="4071"/>
                    <a:pt x="85" y="4145"/>
                    <a:pt x="172" y="4145"/>
                  </a:cubicBezTo>
                  <a:cubicBezTo>
                    <a:pt x="206" y="4145"/>
                    <a:pt x="241" y="4134"/>
                    <a:pt x="268" y="4107"/>
                  </a:cubicBezTo>
                  <a:cubicBezTo>
                    <a:pt x="964" y="2840"/>
                    <a:pt x="1724" y="1573"/>
                    <a:pt x="2453" y="306"/>
                  </a:cubicBezTo>
                  <a:cubicBezTo>
                    <a:pt x="2497" y="131"/>
                    <a:pt x="2373" y="1"/>
                    <a:pt x="2262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28"/>
            <p:cNvSpPr/>
            <p:nvPr/>
          </p:nvSpPr>
          <p:spPr>
            <a:xfrm>
              <a:off x="3265023" y="5077058"/>
              <a:ext cx="215749" cy="103016"/>
            </a:xfrm>
            <a:custGeom>
              <a:avLst/>
              <a:gdLst/>
              <a:ahLst/>
              <a:cxnLst/>
              <a:rect l="l" t="t" r="r" b="b"/>
              <a:pathLst>
                <a:path w="6706" h="3202" extrusionOk="0">
                  <a:moveTo>
                    <a:pt x="207" y="0"/>
                  </a:moveTo>
                  <a:cubicBezTo>
                    <a:pt x="85" y="0"/>
                    <a:pt x="0" y="207"/>
                    <a:pt x="131" y="286"/>
                  </a:cubicBezTo>
                  <a:cubicBezTo>
                    <a:pt x="1936" y="1552"/>
                    <a:pt x="4153" y="2851"/>
                    <a:pt x="6338" y="3199"/>
                  </a:cubicBezTo>
                  <a:cubicBezTo>
                    <a:pt x="6349" y="3201"/>
                    <a:pt x="6359" y="3201"/>
                    <a:pt x="6370" y="3201"/>
                  </a:cubicBezTo>
                  <a:cubicBezTo>
                    <a:pt x="6601" y="3201"/>
                    <a:pt x="6706" y="2877"/>
                    <a:pt x="6433" y="2756"/>
                  </a:cubicBezTo>
                  <a:cubicBezTo>
                    <a:pt x="4248" y="1932"/>
                    <a:pt x="2252" y="1299"/>
                    <a:pt x="289" y="32"/>
                  </a:cubicBezTo>
                  <a:cubicBezTo>
                    <a:pt x="261" y="10"/>
                    <a:pt x="233" y="0"/>
                    <a:pt x="207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28"/>
            <p:cNvSpPr/>
            <p:nvPr/>
          </p:nvSpPr>
          <p:spPr>
            <a:xfrm>
              <a:off x="3167960" y="5080662"/>
              <a:ext cx="196188" cy="106909"/>
            </a:xfrm>
            <a:custGeom>
              <a:avLst/>
              <a:gdLst/>
              <a:ahLst/>
              <a:cxnLst/>
              <a:rect l="l" t="t" r="r" b="b"/>
              <a:pathLst>
                <a:path w="6098" h="3323" extrusionOk="0">
                  <a:moveTo>
                    <a:pt x="235" y="1"/>
                  </a:moveTo>
                  <a:cubicBezTo>
                    <a:pt x="119" y="1"/>
                    <a:pt x="1" y="130"/>
                    <a:pt x="107" y="237"/>
                  </a:cubicBezTo>
                  <a:cubicBezTo>
                    <a:pt x="1691" y="1599"/>
                    <a:pt x="3623" y="2834"/>
                    <a:pt x="5745" y="3309"/>
                  </a:cubicBezTo>
                  <a:cubicBezTo>
                    <a:pt x="5769" y="3318"/>
                    <a:pt x="5792" y="3322"/>
                    <a:pt x="5814" y="3322"/>
                  </a:cubicBezTo>
                  <a:cubicBezTo>
                    <a:pt x="6018" y="3322"/>
                    <a:pt x="6097" y="2951"/>
                    <a:pt x="5840" y="2866"/>
                  </a:cubicBezTo>
                  <a:cubicBezTo>
                    <a:pt x="3781" y="2169"/>
                    <a:pt x="1976" y="1409"/>
                    <a:pt x="297" y="15"/>
                  </a:cubicBezTo>
                  <a:cubicBezTo>
                    <a:pt x="278" y="5"/>
                    <a:pt x="256" y="1"/>
                    <a:pt x="235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28"/>
            <p:cNvSpPr/>
            <p:nvPr/>
          </p:nvSpPr>
          <p:spPr>
            <a:xfrm>
              <a:off x="2904469" y="4107098"/>
              <a:ext cx="234377" cy="239492"/>
            </a:xfrm>
            <a:custGeom>
              <a:avLst/>
              <a:gdLst/>
              <a:ahLst/>
              <a:cxnLst/>
              <a:rect l="l" t="t" r="r" b="b"/>
              <a:pathLst>
                <a:path w="7285" h="7444" extrusionOk="0">
                  <a:moveTo>
                    <a:pt x="7189" y="1"/>
                  </a:moveTo>
                  <a:lnTo>
                    <a:pt x="6714" y="159"/>
                  </a:lnTo>
                  <a:cubicBezTo>
                    <a:pt x="5289" y="286"/>
                    <a:pt x="3484" y="1996"/>
                    <a:pt x="2534" y="2946"/>
                  </a:cubicBezTo>
                  <a:cubicBezTo>
                    <a:pt x="1900" y="3579"/>
                    <a:pt x="1330" y="4245"/>
                    <a:pt x="855" y="5005"/>
                  </a:cubicBezTo>
                  <a:cubicBezTo>
                    <a:pt x="665" y="5258"/>
                    <a:pt x="507" y="5575"/>
                    <a:pt x="349" y="5860"/>
                  </a:cubicBezTo>
                  <a:cubicBezTo>
                    <a:pt x="222" y="6145"/>
                    <a:pt x="95" y="6430"/>
                    <a:pt x="0" y="6651"/>
                  </a:cubicBezTo>
                  <a:cubicBezTo>
                    <a:pt x="190" y="6905"/>
                    <a:pt x="349" y="7126"/>
                    <a:pt x="539" y="7380"/>
                  </a:cubicBezTo>
                  <a:cubicBezTo>
                    <a:pt x="587" y="7331"/>
                    <a:pt x="640" y="7311"/>
                    <a:pt x="690" y="7311"/>
                  </a:cubicBezTo>
                  <a:cubicBezTo>
                    <a:pt x="772" y="7311"/>
                    <a:pt x="848" y="7365"/>
                    <a:pt x="887" y="7443"/>
                  </a:cubicBezTo>
                  <a:cubicBezTo>
                    <a:pt x="2122" y="6430"/>
                    <a:pt x="3389" y="5385"/>
                    <a:pt x="4624" y="4371"/>
                  </a:cubicBezTo>
                  <a:cubicBezTo>
                    <a:pt x="5226" y="3896"/>
                    <a:pt x="5859" y="3421"/>
                    <a:pt x="6366" y="2851"/>
                  </a:cubicBezTo>
                  <a:cubicBezTo>
                    <a:pt x="6651" y="2534"/>
                    <a:pt x="7157" y="2059"/>
                    <a:pt x="7284" y="1679"/>
                  </a:cubicBezTo>
                  <a:cubicBezTo>
                    <a:pt x="7284" y="1109"/>
                    <a:pt x="7221" y="571"/>
                    <a:pt x="7189" y="1"/>
                  </a:cubicBezTo>
                  <a:close/>
                </a:path>
              </a:pathLst>
            </a:custGeom>
            <a:solidFill>
              <a:srgbClr val="DF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60" name="Picture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586" y="125254"/>
            <a:ext cx="912670" cy="901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1" name="Subtitle 2"/>
          <p:cNvSpPr>
            <a:spLocks noGrp="1"/>
          </p:cNvSpPr>
          <p:nvPr>
            <p:ph type="subTitle" idx="1"/>
          </p:nvPr>
        </p:nvSpPr>
        <p:spPr>
          <a:xfrm>
            <a:off x="0" y="2557995"/>
            <a:ext cx="8915400" cy="661987"/>
          </a:xfrm>
        </p:spPr>
        <p:txBody>
          <a:bodyPr/>
          <a:lstStyle/>
          <a:p>
            <a:pPr algn="ctr"/>
            <a:r>
              <a:rPr lang="en-US" altLang="en-US" b="1" dirty="0" smtClean="0"/>
              <a:t>Dr. </a:t>
            </a:r>
            <a:r>
              <a:rPr lang="en-US" altLang="en-US" b="1" dirty="0" err="1" smtClean="0"/>
              <a:t>Sumardi</a:t>
            </a:r>
            <a:r>
              <a:rPr lang="en-US" altLang="en-US" b="1" dirty="0" smtClean="0"/>
              <a:t>, </a:t>
            </a:r>
            <a:r>
              <a:rPr lang="en-US" altLang="en-US" b="1" dirty="0" err="1" smtClean="0"/>
              <a:t>M.Si</a:t>
            </a:r>
            <a:r>
              <a:rPr lang="en-US" altLang="en-US" b="1" dirty="0" smtClean="0"/>
              <a:t>, </a:t>
            </a:r>
            <a:r>
              <a:rPr lang="en-US" altLang="en-US" b="1" dirty="0" err="1" smtClean="0"/>
              <a:t>Berti</a:t>
            </a:r>
            <a:r>
              <a:rPr lang="en-US" altLang="en-US" b="1" dirty="0" smtClean="0"/>
              <a:t> </a:t>
            </a:r>
            <a:r>
              <a:rPr lang="en-US" altLang="en-US" b="1" dirty="0" err="1" smtClean="0"/>
              <a:t>Yolida</a:t>
            </a:r>
            <a:r>
              <a:rPr lang="en-US" altLang="en-US" b="1" dirty="0" smtClean="0"/>
              <a:t>, S. Pd., M. </a:t>
            </a:r>
            <a:r>
              <a:rPr lang="en-US" altLang="en-US" b="1" dirty="0" err="1" smtClean="0"/>
              <a:t>Pd</a:t>
            </a:r>
            <a:r>
              <a:rPr lang="en-US" altLang="en-US" b="1" dirty="0" smtClean="0"/>
              <a:t>, Nadya </a:t>
            </a:r>
            <a:r>
              <a:rPr lang="en-US" altLang="en-US" b="1" dirty="0" err="1" smtClean="0"/>
              <a:t>Meriza</a:t>
            </a:r>
            <a:r>
              <a:rPr lang="en-US" altLang="en-US" b="1" dirty="0" smtClean="0"/>
              <a:t>, </a:t>
            </a:r>
            <a:r>
              <a:rPr lang="en-US" altLang="en-US" b="1" dirty="0" err="1" smtClean="0"/>
              <a:t>S.Pd</a:t>
            </a:r>
            <a:r>
              <a:rPr lang="en-US" altLang="en-US" b="1" dirty="0" smtClean="0"/>
              <a:t>., </a:t>
            </a:r>
            <a:r>
              <a:rPr lang="en-US" altLang="en-US" b="1" dirty="0" err="1" smtClean="0"/>
              <a:t>M.Pd</a:t>
            </a:r>
            <a:endParaRPr lang="en-US" altLang="en-US" b="1" dirty="0" smtClean="0"/>
          </a:p>
          <a:p>
            <a:r>
              <a:rPr lang="en-US" altLang="en-US" dirty="0" smtClean="0"/>
              <a:t> </a:t>
            </a:r>
          </a:p>
        </p:txBody>
      </p:sp>
      <p:sp>
        <p:nvSpPr>
          <p:cNvPr id="162" name="Subtitle 2"/>
          <p:cNvSpPr txBox="1">
            <a:spLocks/>
          </p:cNvSpPr>
          <p:nvPr/>
        </p:nvSpPr>
        <p:spPr bwMode="auto">
          <a:xfrm>
            <a:off x="478401" y="320862"/>
            <a:ext cx="8077200" cy="829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8872" tIns="0" rIns="45720" bIns="0"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endParaRPr lang="en-US" altLang="en-US" sz="2000" b="1" dirty="0">
              <a:solidFill>
                <a:srgbClr val="FFFFFF"/>
              </a:solidFill>
              <a:latin typeface="Corbel" panose="020B0503020204020204" pitchFamily="34" charset="0"/>
            </a:endParaRPr>
          </a:p>
          <a:p>
            <a:pPr algn="ctr"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r>
              <a:rPr lang="en-US" altLang="en-US" sz="1600" b="1" dirty="0">
                <a:solidFill>
                  <a:srgbClr val="FFFFFF"/>
                </a:solidFill>
                <a:latin typeface="Corbel" panose="020B0503020204020204" pitchFamily="34" charset="0"/>
              </a:rPr>
              <a:t>PROGRAM STUDI PENDIDIKAN BIOLOGI</a:t>
            </a:r>
          </a:p>
          <a:p>
            <a:pPr algn="ctr"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r>
              <a:rPr lang="en-US" altLang="en-US" sz="1600" b="1" dirty="0">
                <a:solidFill>
                  <a:srgbClr val="FFFFFF"/>
                </a:solidFill>
                <a:latin typeface="Corbel" panose="020B0503020204020204" pitchFamily="34" charset="0"/>
              </a:rPr>
              <a:t>FAKULTAS KEGURUAN DAN ILMU PENDIDIKAN</a:t>
            </a:r>
          </a:p>
          <a:p>
            <a:pPr algn="ctr"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r>
              <a:rPr lang="en-US" altLang="en-US" sz="1600" b="1" dirty="0">
                <a:solidFill>
                  <a:srgbClr val="FFFFFF"/>
                </a:solidFill>
                <a:latin typeface="Corbel" panose="020B0503020204020204" pitchFamily="34" charset="0"/>
              </a:rPr>
              <a:t> UNIVERSITAS LAMPUNG</a:t>
            </a:r>
          </a:p>
          <a:p>
            <a:pPr algn="ctr"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</a:pPr>
            <a:r>
              <a:rPr lang="en-US" altLang="en-US" sz="1600" b="1" dirty="0" smtClean="0">
                <a:solidFill>
                  <a:srgbClr val="FFFFFF"/>
                </a:solidFill>
                <a:latin typeface="Corbel" panose="020B0503020204020204" pitchFamily="34" charset="0"/>
              </a:rPr>
              <a:t>2021</a:t>
            </a:r>
            <a:endParaRPr lang="en-US" altLang="en-US" sz="1600" b="1" dirty="0">
              <a:solidFill>
                <a:srgbClr val="FFFFFF"/>
              </a:solidFill>
              <a:latin typeface="Corbel" panose="020B0503020204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47"/>
          <p:cNvSpPr txBox="1">
            <a:spLocks noGrp="1"/>
          </p:cNvSpPr>
          <p:nvPr>
            <p:ph type="title"/>
          </p:nvPr>
        </p:nvSpPr>
        <p:spPr>
          <a:xfrm>
            <a:off x="616250" y="554700"/>
            <a:ext cx="79068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Perkembangan Bioteknologi</a:t>
            </a:r>
            <a:endParaRPr dirty="0"/>
          </a:p>
        </p:txBody>
      </p:sp>
      <p:sp>
        <p:nvSpPr>
          <p:cNvPr id="1219" name="Google Shape;1219;p47"/>
          <p:cNvSpPr txBox="1">
            <a:spLocks noGrp="1"/>
          </p:cNvSpPr>
          <p:nvPr>
            <p:ph type="title"/>
          </p:nvPr>
        </p:nvSpPr>
        <p:spPr>
          <a:xfrm>
            <a:off x="1024425" y="3568194"/>
            <a:ext cx="1509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lnSpc>
                <a:spcPct val="80000"/>
              </a:lnSpc>
            </a:pPr>
            <a:r>
              <a:rPr lang="en-US" sz="2800" b="0" dirty="0"/>
              <a:t>8000 SM</a:t>
            </a:r>
            <a:endParaRPr sz="1600" dirty="0">
              <a:solidFill>
                <a:schemeClr val="accent6"/>
              </a:solidFill>
            </a:endParaRPr>
          </a:p>
        </p:txBody>
      </p:sp>
      <p:sp>
        <p:nvSpPr>
          <p:cNvPr id="1220" name="Google Shape;1220;p47"/>
          <p:cNvSpPr txBox="1">
            <a:spLocks noGrp="1"/>
          </p:cNvSpPr>
          <p:nvPr>
            <p:ph type="subTitle" idx="4294967295"/>
          </p:nvPr>
        </p:nvSpPr>
        <p:spPr>
          <a:xfrm>
            <a:off x="970275" y="4003943"/>
            <a:ext cx="1617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1200" dirty="0" err="1" smtClean="0"/>
              <a:t>Penyilangan</a:t>
            </a:r>
            <a:r>
              <a:rPr lang="en-US" sz="1200" dirty="0" smtClean="0"/>
              <a:t> </a:t>
            </a:r>
            <a:r>
              <a:rPr lang="en-US" sz="1200" dirty="0" err="1" smtClean="0"/>
              <a:t>Selektif</a:t>
            </a:r>
            <a:r>
              <a:rPr lang="en-US" sz="1200" dirty="0" smtClean="0"/>
              <a:t>: </a:t>
            </a:r>
            <a:r>
              <a:rPr lang="en-US" sz="1200" dirty="0" err="1" smtClean="0"/>
              <a:t>meningkatkan</a:t>
            </a:r>
            <a:r>
              <a:rPr lang="en-US" sz="1200" dirty="0" smtClean="0"/>
              <a:t> </a:t>
            </a:r>
            <a:r>
              <a:rPr lang="en-US" sz="1200" dirty="0" err="1" smtClean="0"/>
              <a:t>kualitas</a:t>
            </a:r>
            <a:r>
              <a:rPr lang="en-US" sz="1200" dirty="0" smtClean="0"/>
              <a:t> </a:t>
            </a:r>
            <a:r>
              <a:rPr lang="en-US" sz="1200" dirty="0" err="1" smtClean="0"/>
              <a:t>ternak</a:t>
            </a:r>
            <a:endParaRPr sz="1200" dirty="0"/>
          </a:p>
        </p:txBody>
      </p:sp>
      <p:sp>
        <p:nvSpPr>
          <p:cNvPr id="1221" name="Google Shape;1221;p47"/>
          <p:cNvSpPr txBox="1">
            <a:spLocks noGrp="1"/>
          </p:cNvSpPr>
          <p:nvPr>
            <p:ph type="title"/>
          </p:nvPr>
        </p:nvSpPr>
        <p:spPr>
          <a:xfrm>
            <a:off x="2837725" y="3568200"/>
            <a:ext cx="16176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dirty="0" smtClean="0">
                <a:solidFill>
                  <a:schemeClr val="accent6"/>
                </a:solidFill>
              </a:rPr>
              <a:t>6000 SM</a:t>
            </a:r>
            <a:endParaRPr sz="2500" dirty="0">
              <a:solidFill>
                <a:schemeClr val="accent6"/>
              </a:solidFill>
            </a:endParaRPr>
          </a:p>
        </p:txBody>
      </p:sp>
      <p:sp>
        <p:nvSpPr>
          <p:cNvPr id="1222" name="Google Shape;1222;p47"/>
          <p:cNvSpPr txBox="1">
            <a:spLocks noGrp="1"/>
          </p:cNvSpPr>
          <p:nvPr>
            <p:ph type="subTitle" idx="4294967295"/>
          </p:nvPr>
        </p:nvSpPr>
        <p:spPr>
          <a:xfrm>
            <a:off x="2837721" y="4003943"/>
            <a:ext cx="1617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err="1" smtClean="0"/>
              <a:t>Produksi</a:t>
            </a:r>
            <a:r>
              <a:rPr lang="en-US" sz="1200" dirty="0" smtClean="0"/>
              <a:t> </a:t>
            </a:r>
            <a:r>
              <a:rPr lang="en-US" sz="1200" dirty="0" err="1" smtClean="0"/>
              <a:t>Bir</a:t>
            </a:r>
            <a:endParaRPr sz="1200" dirty="0"/>
          </a:p>
        </p:txBody>
      </p:sp>
      <p:sp>
        <p:nvSpPr>
          <p:cNvPr id="1223" name="Google Shape;1223;p47"/>
          <p:cNvSpPr txBox="1">
            <a:spLocks noGrp="1"/>
          </p:cNvSpPr>
          <p:nvPr>
            <p:ph type="title"/>
          </p:nvPr>
        </p:nvSpPr>
        <p:spPr>
          <a:xfrm>
            <a:off x="6607475" y="3568194"/>
            <a:ext cx="1509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dirty="0" smtClean="0">
                <a:solidFill>
                  <a:schemeClr val="accent6"/>
                </a:solidFill>
              </a:rPr>
              <a:t>1953</a:t>
            </a:r>
            <a:endParaRPr sz="2500" dirty="0">
              <a:solidFill>
                <a:schemeClr val="accent6"/>
              </a:solidFill>
            </a:endParaRPr>
          </a:p>
        </p:txBody>
      </p:sp>
      <p:sp>
        <p:nvSpPr>
          <p:cNvPr id="1224" name="Google Shape;1224;p47"/>
          <p:cNvSpPr txBox="1">
            <a:spLocks noGrp="1"/>
          </p:cNvSpPr>
          <p:nvPr>
            <p:ph type="subTitle" idx="4294967295"/>
          </p:nvPr>
        </p:nvSpPr>
        <p:spPr>
          <a:xfrm>
            <a:off x="6553357" y="4003943"/>
            <a:ext cx="1617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smtClean="0"/>
              <a:t>S</a:t>
            </a:r>
            <a:r>
              <a:rPr lang="en" sz="1200" dirty="0" smtClean="0"/>
              <a:t>truktur DNA (</a:t>
            </a:r>
            <a:r>
              <a:rPr lang="en-US" sz="1200" dirty="0" smtClean="0"/>
              <a:t>Watson</a:t>
            </a:r>
            <a:r>
              <a:rPr lang="en" sz="1200" dirty="0" smtClean="0"/>
              <a:t> dan Crick)</a:t>
            </a:r>
            <a:endParaRPr sz="1200" dirty="0"/>
          </a:p>
        </p:txBody>
      </p:sp>
      <p:sp>
        <p:nvSpPr>
          <p:cNvPr id="1225" name="Google Shape;1225;p47"/>
          <p:cNvSpPr txBox="1">
            <a:spLocks noGrp="1"/>
          </p:cNvSpPr>
          <p:nvPr>
            <p:ph type="title"/>
          </p:nvPr>
        </p:nvSpPr>
        <p:spPr>
          <a:xfrm>
            <a:off x="4739921" y="3567950"/>
            <a:ext cx="15093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dirty="0" smtClean="0">
                <a:solidFill>
                  <a:schemeClr val="accent6"/>
                </a:solidFill>
              </a:rPr>
              <a:t>4000 SM</a:t>
            </a:r>
            <a:endParaRPr sz="2500" dirty="0">
              <a:solidFill>
                <a:schemeClr val="accent6"/>
              </a:solidFill>
            </a:endParaRPr>
          </a:p>
        </p:txBody>
      </p:sp>
      <p:sp>
        <p:nvSpPr>
          <p:cNvPr id="1226" name="Google Shape;1226;p47"/>
          <p:cNvSpPr txBox="1">
            <a:spLocks noGrp="1"/>
          </p:cNvSpPr>
          <p:nvPr>
            <p:ph type="subTitle" idx="4294967295"/>
          </p:nvPr>
        </p:nvSpPr>
        <p:spPr>
          <a:xfrm>
            <a:off x="4685757" y="4003943"/>
            <a:ext cx="1617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1200" dirty="0" err="1" smtClean="0"/>
              <a:t>Keju</a:t>
            </a:r>
            <a:r>
              <a:rPr lang="en" sz="1200" dirty="0" smtClean="0"/>
              <a:t>, yogurt, cuka, anggur</a:t>
            </a:r>
            <a:endParaRPr sz="1200" dirty="0"/>
          </a:p>
        </p:txBody>
      </p:sp>
      <p:cxnSp>
        <p:nvCxnSpPr>
          <p:cNvPr id="1227" name="Google Shape;1227;p47"/>
          <p:cNvCxnSpPr/>
          <p:nvPr/>
        </p:nvCxnSpPr>
        <p:spPr>
          <a:xfrm rot="10800000">
            <a:off x="1779075" y="2843100"/>
            <a:ext cx="0" cy="7251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28" name="Google Shape;1228;p47"/>
          <p:cNvCxnSpPr/>
          <p:nvPr/>
        </p:nvCxnSpPr>
        <p:spPr>
          <a:xfrm rot="10800000">
            <a:off x="3646525" y="2843100"/>
            <a:ext cx="0" cy="7251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29" name="Google Shape;1229;p47"/>
          <p:cNvCxnSpPr/>
          <p:nvPr/>
        </p:nvCxnSpPr>
        <p:spPr>
          <a:xfrm rot="10800000">
            <a:off x="5494571" y="2851904"/>
            <a:ext cx="0" cy="715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30" name="Google Shape;1230;p47"/>
          <p:cNvCxnSpPr/>
          <p:nvPr/>
        </p:nvCxnSpPr>
        <p:spPr>
          <a:xfrm rot="10800000">
            <a:off x="7362125" y="2843100"/>
            <a:ext cx="0" cy="7251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31" name="Google Shape;1231;p47"/>
          <p:cNvSpPr/>
          <p:nvPr/>
        </p:nvSpPr>
        <p:spPr>
          <a:xfrm>
            <a:off x="778566" y="2247785"/>
            <a:ext cx="7623876" cy="592265"/>
          </a:xfrm>
          <a:custGeom>
            <a:avLst/>
            <a:gdLst/>
            <a:ahLst/>
            <a:cxnLst/>
            <a:rect l="l" t="t" r="r" b="b"/>
            <a:pathLst>
              <a:path w="237393" h="18442" extrusionOk="0">
                <a:moveTo>
                  <a:pt x="48961" y="6120"/>
                </a:moveTo>
                <a:cubicBezTo>
                  <a:pt x="48676" y="8052"/>
                  <a:pt x="48613" y="10111"/>
                  <a:pt x="48771" y="12042"/>
                </a:cubicBezTo>
                <a:cubicBezTo>
                  <a:pt x="47568" y="11251"/>
                  <a:pt x="46523" y="10301"/>
                  <a:pt x="45478" y="9287"/>
                </a:cubicBezTo>
                <a:cubicBezTo>
                  <a:pt x="46554" y="8116"/>
                  <a:pt x="47695" y="7007"/>
                  <a:pt x="48961" y="6120"/>
                </a:cubicBezTo>
                <a:close/>
                <a:moveTo>
                  <a:pt x="72080" y="6057"/>
                </a:moveTo>
                <a:cubicBezTo>
                  <a:pt x="73346" y="7007"/>
                  <a:pt x="74487" y="8084"/>
                  <a:pt x="75563" y="9224"/>
                </a:cubicBezTo>
                <a:cubicBezTo>
                  <a:pt x="74582" y="10332"/>
                  <a:pt x="73473" y="11251"/>
                  <a:pt x="72270" y="12042"/>
                </a:cubicBezTo>
                <a:cubicBezTo>
                  <a:pt x="72460" y="10079"/>
                  <a:pt x="72365" y="8052"/>
                  <a:pt x="72080" y="6057"/>
                </a:cubicBezTo>
                <a:close/>
                <a:moveTo>
                  <a:pt x="165187" y="6120"/>
                </a:moveTo>
                <a:cubicBezTo>
                  <a:pt x="164902" y="8052"/>
                  <a:pt x="164838" y="10111"/>
                  <a:pt x="164997" y="12042"/>
                </a:cubicBezTo>
                <a:cubicBezTo>
                  <a:pt x="163793" y="11251"/>
                  <a:pt x="162748" y="10301"/>
                  <a:pt x="161703" y="9287"/>
                </a:cubicBezTo>
                <a:cubicBezTo>
                  <a:pt x="162780" y="8116"/>
                  <a:pt x="163920" y="7007"/>
                  <a:pt x="165187" y="6120"/>
                </a:cubicBezTo>
                <a:close/>
                <a:moveTo>
                  <a:pt x="188305" y="6057"/>
                </a:moveTo>
                <a:cubicBezTo>
                  <a:pt x="189572" y="7007"/>
                  <a:pt x="190712" y="8084"/>
                  <a:pt x="191789" y="9224"/>
                </a:cubicBezTo>
                <a:cubicBezTo>
                  <a:pt x="190807" y="10332"/>
                  <a:pt x="189699" y="11251"/>
                  <a:pt x="188495" y="12042"/>
                </a:cubicBezTo>
                <a:cubicBezTo>
                  <a:pt x="188654" y="10079"/>
                  <a:pt x="188590" y="8052"/>
                  <a:pt x="188305" y="6057"/>
                </a:cubicBezTo>
                <a:close/>
                <a:moveTo>
                  <a:pt x="14125" y="6342"/>
                </a:moveTo>
                <a:lnTo>
                  <a:pt x="14125" y="6342"/>
                </a:lnTo>
                <a:cubicBezTo>
                  <a:pt x="14759" y="6817"/>
                  <a:pt x="15360" y="7324"/>
                  <a:pt x="15899" y="7862"/>
                </a:cubicBezTo>
                <a:cubicBezTo>
                  <a:pt x="16374" y="8274"/>
                  <a:pt x="17166" y="8844"/>
                  <a:pt x="17482" y="9446"/>
                </a:cubicBezTo>
                <a:cubicBezTo>
                  <a:pt x="17546" y="9509"/>
                  <a:pt x="16342" y="10712"/>
                  <a:pt x="16247" y="10807"/>
                </a:cubicBezTo>
                <a:cubicBezTo>
                  <a:pt x="15709" y="11346"/>
                  <a:pt x="15202" y="11852"/>
                  <a:pt x="14664" y="12296"/>
                </a:cubicBezTo>
                <a:cubicBezTo>
                  <a:pt x="14537" y="10301"/>
                  <a:pt x="14379" y="8337"/>
                  <a:pt x="14125" y="6342"/>
                </a:cubicBezTo>
                <a:close/>
                <a:moveTo>
                  <a:pt x="106916" y="6342"/>
                </a:moveTo>
                <a:lnTo>
                  <a:pt x="106916" y="6342"/>
                </a:lnTo>
                <a:cubicBezTo>
                  <a:pt x="106726" y="8337"/>
                  <a:pt x="106536" y="10301"/>
                  <a:pt x="106441" y="12296"/>
                </a:cubicBezTo>
                <a:cubicBezTo>
                  <a:pt x="105491" y="11536"/>
                  <a:pt x="104635" y="10617"/>
                  <a:pt x="103717" y="9541"/>
                </a:cubicBezTo>
                <a:cubicBezTo>
                  <a:pt x="103685" y="9477"/>
                  <a:pt x="103590" y="9477"/>
                  <a:pt x="103527" y="9446"/>
                </a:cubicBezTo>
                <a:cubicBezTo>
                  <a:pt x="104540" y="8401"/>
                  <a:pt x="105681" y="7324"/>
                  <a:pt x="106916" y="6342"/>
                </a:cubicBezTo>
                <a:close/>
                <a:moveTo>
                  <a:pt x="130351" y="6342"/>
                </a:moveTo>
                <a:lnTo>
                  <a:pt x="130351" y="6342"/>
                </a:lnTo>
                <a:cubicBezTo>
                  <a:pt x="130984" y="6817"/>
                  <a:pt x="131586" y="7324"/>
                  <a:pt x="132124" y="7862"/>
                </a:cubicBezTo>
                <a:cubicBezTo>
                  <a:pt x="132599" y="8274"/>
                  <a:pt x="133454" y="8844"/>
                  <a:pt x="133708" y="9446"/>
                </a:cubicBezTo>
                <a:cubicBezTo>
                  <a:pt x="133771" y="9509"/>
                  <a:pt x="132536" y="10712"/>
                  <a:pt x="132409" y="10807"/>
                </a:cubicBezTo>
                <a:cubicBezTo>
                  <a:pt x="131903" y="11346"/>
                  <a:pt x="131396" y="11821"/>
                  <a:pt x="130826" y="12296"/>
                </a:cubicBezTo>
                <a:cubicBezTo>
                  <a:pt x="130762" y="10301"/>
                  <a:pt x="130604" y="8337"/>
                  <a:pt x="130351" y="6342"/>
                </a:cubicBezTo>
                <a:close/>
                <a:moveTo>
                  <a:pt x="223141" y="6342"/>
                </a:moveTo>
                <a:lnTo>
                  <a:pt x="223141" y="6342"/>
                </a:lnTo>
                <a:cubicBezTo>
                  <a:pt x="222951" y="8337"/>
                  <a:pt x="222761" y="10301"/>
                  <a:pt x="222666" y="12327"/>
                </a:cubicBezTo>
                <a:cubicBezTo>
                  <a:pt x="221716" y="11567"/>
                  <a:pt x="220861" y="10649"/>
                  <a:pt x="219943" y="9604"/>
                </a:cubicBezTo>
                <a:cubicBezTo>
                  <a:pt x="219911" y="9509"/>
                  <a:pt x="219816" y="9509"/>
                  <a:pt x="219753" y="9477"/>
                </a:cubicBezTo>
                <a:cubicBezTo>
                  <a:pt x="220766" y="8401"/>
                  <a:pt x="221906" y="7324"/>
                  <a:pt x="223141" y="6342"/>
                </a:cubicBezTo>
                <a:close/>
                <a:moveTo>
                  <a:pt x="24576" y="5677"/>
                </a:moveTo>
                <a:lnTo>
                  <a:pt x="24576" y="5677"/>
                </a:lnTo>
                <a:cubicBezTo>
                  <a:pt x="24196" y="8084"/>
                  <a:pt x="24228" y="10491"/>
                  <a:pt x="24513" y="12866"/>
                </a:cubicBezTo>
                <a:cubicBezTo>
                  <a:pt x="23246" y="11884"/>
                  <a:pt x="22043" y="10776"/>
                  <a:pt x="20902" y="9604"/>
                </a:cubicBezTo>
                <a:cubicBezTo>
                  <a:pt x="21916" y="8116"/>
                  <a:pt x="23151" y="6785"/>
                  <a:pt x="24576" y="5677"/>
                </a:cubicBezTo>
                <a:close/>
                <a:moveTo>
                  <a:pt x="140802" y="5677"/>
                </a:moveTo>
                <a:lnTo>
                  <a:pt x="140802" y="5677"/>
                </a:lnTo>
                <a:cubicBezTo>
                  <a:pt x="140422" y="8084"/>
                  <a:pt x="140453" y="10491"/>
                  <a:pt x="140738" y="12866"/>
                </a:cubicBezTo>
                <a:cubicBezTo>
                  <a:pt x="139471" y="11884"/>
                  <a:pt x="138268" y="10776"/>
                  <a:pt x="137128" y="9604"/>
                </a:cubicBezTo>
                <a:cubicBezTo>
                  <a:pt x="138141" y="8116"/>
                  <a:pt x="139376" y="6785"/>
                  <a:pt x="140802" y="5677"/>
                </a:cubicBezTo>
                <a:close/>
                <a:moveTo>
                  <a:pt x="96465" y="5709"/>
                </a:moveTo>
                <a:cubicBezTo>
                  <a:pt x="97890" y="6785"/>
                  <a:pt x="99157" y="8116"/>
                  <a:pt x="100138" y="9636"/>
                </a:cubicBezTo>
                <a:cubicBezTo>
                  <a:pt x="98998" y="10807"/>
                  <a:pt x="97827" y="11916"/>
                  <a:pt x="96560" y="12929"/>
                </a:cubicBezTo>
                <a:cubicBezTo>
                  <a:pt x="96813" y="10491"/>
                  <a:pt x="96877" y="8084"/>
                  <a:pt x="96465" y="5709"/>
                </a:cubicBezTo>
                <a:close/>
                <a:moveTo>
                  <a:pt x="212690" y="5709"/>
                </a:moveTo>
                <a:lnTo>
                  <a:pt x="212690" y="5709"/>
                </a:lnTo>
                <a:cubicBezTo>
                  <a:pt x="214115" y="6785"/>
                  <a:pt x="215382" y="8116"/>
                  <a:pt x="216364" y="9636"/>
                </a:cubicBezTo>
                <a:cubicBezTo>
                  <a:pt x="215224" y="10807"/>
                  <a:pt x="214052" y="11916"/>
                  <a:pt x="212785" y="12929"/>
                </a:cubicBezTo>
                <a:cubicBezTo>
                  <a:pt x="213039" y="10491"/>
                  <a:pt x="213102" y="8084"/>
                  <a:pt x="212690" y="5709"/>
                </a:cubicBezTo>
                <a:close/>
                <a:moveTo>
                  <a:pt x="82847" y="4917"/>
                </a:moveTo>
                <a:cubicBezTo>
                  <a:pt x="82942" y="5550"/>
                  <a:pt x="82816" y="6279"/>
                  <a:pt x="82816" y="6912"/>
                </a:cubicBezTo>
                <a:lnTo>
                  <a:pt x="82816" y="8971"/>
                </a:lnTo>
                <a:cubicBezTo>
                  <a:pt x="82816" y="10301"/>
                  <a:pt x="82816" y="11694"/>
                  <a:pt x="82784" y="13024"/>
                </a:cubicBezTo>
                <a:cubicBezTo>
                  <a:pt x="81992" y="12359"/>
                  <a:pt x="81232" y="11662"/>
                  <a:pt x="80504" y="10902"/>
                </a:cubicBezTo>
                <a:cubicBezTo>
                  <a:pt x="80155" y="10491"/>
                  <a:pt x="79807" y="10142"/>
                  <a:pt x="79459" y="9762"/>
                </a:cubicBezTo>
                <a:cubicBezTo>
                  <a:pt x="79332" y="9636"/>
                  <a:pt x="78984" y="9351"/>
                  <a:pt x="78984" y="9192"/>
                </a:cubicBezTo>
                <a:cubicBezTo>
                  <a:pt x="78984" y="8971"/>
                  <a:pt x="79459" y="8369"/>
                  <a:pt x="79617" y="8179"/>
                </a:cubicBezTo>
                <a:cubicBezTo>
                  <a:pt x="79870" y="7704"/>
                  <a:pt x="80250" y="7292"/>
                  <a:pt x="80599" y="6849"/>
                </a:cubicBezTo>
                <a:cubicBezTo>
                  <a:pt x="80947" y="6469"/>
                  <a:pt x="81295" y="6089"/>
                  <a:pt x="81707" y="5804"/>
                </a:cubicBezTo>
                <a:cubicBezTo>
                  <a:pt x="82024" y="5487"/>
                  <a:pt x="82499" y="5234"/>
                  <a:pt x="82847" y="4917"/>
                </a:cubicBezTo>
                <a:close/>
                <a:moveTo>
                  <a:pt x="199104" y="4885"/>
                </a:moveTo>
                <a:lnTo>
                  <a:pt x="199104" y="4885"/>
                </a:lnTo>
                <a:cubicBezTo>
                  <a:pt x="199009" y="7609"/>
                  <a:pt x="199104" y="10332"/>
                  <a:pt x="199009" y="13024"/>
                </a:cubicBezTo>
                <a:cubicBezTo>
                  <a:pt x="197648" y="11884"/>
                  <a:pt x="196381" y="10554"/>
                  <a:pt x="195146" y="9192"/>
                </a:cubicBezTo>
                <a:cubicBezTo>
                  <a:pt x="195241" y="9192"/>
                  <a:pt x="195272" y="9129"/>
                  <a:pt x="195304" y="9034"/>
                </a:cubicBezTo>
                <a:cubicBezTo>
                  <a:pt x="196191" y="7324"/>
                  <a:pt x="197521" y="5899"/>
                  <a:pt x="199104" y="4885"/>
                </a:cubicBezTo>
                <a:close/>
                <a:moveTo>
                  <a:pt x="38162" y="4885"/>
                </a:moveTo>
                <a:lnTo>
                  <a:pt x="38162" y="4885"/>
                </a:lnTo>
                <a:cubicBezTo>
                  <a:pt x="39746" y="5899"/>
                  <a:pt x="41076" y="7324"/>
                  <a:pt x="41962" y="9066"/>
                </a:cubicBezTo>
                <a:cubicBezTo>
                  <a:pt x="41994" y="9161"/>
                  <a:pt x="42026" y="9192"/>
                  <a:pt x="42121" y="9224"/>
                </a:cubicBezTo>
                <a:cubicBezTo>
                  <a:pt x="40886" y="10586"/>
                  <a:pt x="39619" y="11916"/>
                  <a:pt x="38289" y="13088"/>
                </a:cubicBezTo>
                <a:cubicBezTo>
                  <a:pt x="38162" y="10301"/>
                  <a:pt x="38320" y="7577"/>
                  <a:pt x="38162" y="4885"/>
                </a:cubicBezTo>
                <a:close/>
                <a:moveTo>
                  <a:pt x="154388" y="4885"/>
                </a:moveTo>
                <a:cubicBezTo>
                  <a:pt x="155971" y="5899"/>
                  <a:pt x="157301" y="7324"/>
                  <a:pt x="158188" y="9066"/>
                </a:cubicBezTo>
                <a:cubicBezTo>
                  <a:pt x="158220" y="9161"/>
                  <a:pt x="158251" y="9192"/>
                  <a:pt x="158346" y="9224"/>
                </a:cubicBezTo>
                <a:cubicBezTo>
                  <a:pt x="157111" y="10586"/>
                  <a:pt x="155844" y="11916"/>
                  <a:pt x="154514" y="13088"/>
                </a:cubicBezTo>
                <a:cubicBezTo>
                  <a:pt x="154388" y="10301"/>
                  <a:pt x="154546" y="7577"/>
                  <a:pt x="154388" y="4885"/>
                </a:cubicBezTo>
                <a:close/>
                <a:moveTo>
                  <a:pt x="53553" y="3809"/>
                </a:moveTo>
                <a:cubicBezTo>
                  <a:pt x="53332" y="7260"/>
                  <a:pt x="53173" y="10712"/>
                  <a:pt x="53015" y="14133"/>
                </a:cubicBezTo>
                <a:cubicBezTo>
                  <a:pt x="52065" y="13816"/>
                  <a:pt x="51115" y="13404"/>
                  <a:pt x="50228" y="12929"/>
                </a:cubicBezTo>
                <a:cubicBezTo>
                  <a:pt x="50323" y="10332"/>
                  <a:pt x="50386" y="7735"/>
                  <a:pt x="50386" y="5170"/>
                </a:cubicBezTo>
                <a:cubicBezTo>
                  <a:pt x="51431" y="4569"/>
                  <a:pt x="52445" y="4125"/>
                  <a:pt x="53553" y="3809"/>
                </a:cubicBezTo>
                <a:close/>
                <a:moveTo>
                  <a:pt x="169747" y="3809"/>
                </a:moveTo>
                <a:lnTo>
                  <a:pt x="169747" y="3809"/>
                </a:lnTo>
                <a:cubicBezTo>
                  <a:pt x="169557" y="7260"/>
                  <a:pt x="169399" y="10712"/>
                  <a:pt x="169177" y="14133"/>
                </a:cubicBezTo>
                <a:cubicBezTo>
                  <a:pt x="168227" y="13816"/>
                  <a:pt x="167277" y="13404"/>
                  <a:pt x="166422" y="12929"/>
                </a:cubicBezTo>
                <a:cubicBezTo>
                  <a:pt x="166485" y="10332"/>
                  <a:pt x="166580" y="7735"/>
                  <a:pt x="166580" y="5170"/>
                </a:cubicBezTo>
                <a:cubicBezTo>
                  <a:pt x="167594" y="4569"/>
                  <a:pt x="168639" y="4125"/>
                  <a:pt x="169747" y="3809"/>
                </a:cubicBezTo>
                <a:close/>
                <a:moveTo>
                  <a:pt x="67519" y="3840"/>
                </a:moveTo>
                <a:lnTo>
                  <a:pt x="67519" y="3840"/>
                </a:lnTo>
                <a:cubicBezTo>
                  <a:pt x="68628" y="4157"/>
                  <a:pt x="69705" y="4600"/>
                  <a:pt x="70686" y="5202"/>
                </a:cubicBezTo>
                <a:cubicBezTo>
                  <a:pt x="70686" y="7767"/>
                  <a:pt x="70781" y="10396"/>
                  <a:pt x="70876" y="12961"/>
                </a:cubicBezTo>
                <a:cubicBezTo>
                  <a:pt x="69958" y="13436"/>
                  <a:pt x="69039" y="13879"/>
                  <a:pt x="68089" y="14196"/>
                </a:cubicBezTo>
                <a:cubicBezTo>
                  <a:pt x="67899" y="10712"/>
                  <a:pt x="67773" y="7260"/>
                  <a:pt x="67519" y="3840"/>
                </a:cubicBezTo>
                <a:close/>
                <a:moveTo>
                  <a:pt x="183745" y="3840"/>
                </a:moveTo>
                <a:lnTo>
                  <a:pt x="183745" y="3840"/>
                </a:lnTo>
                <a:cubicBezTo>
                  <a:pt x="184853" y="4157"/>
                  <a:pt x="185930" y="4600"/>
                  <a:pt x="186912" y="5202"/>
                </a:cubicBezTo>
                <a:cubicBezTo>
                  <a:pt x="186912" y="7767"/>
                  <a:pt x="187007" y="10396"/>
                  <a:pt x="187070" y="12961"/>
                </a:cubicBezTo>
                <a:cubicBezTo>
                  <a:pt x="186183" y="13436"/>
                  <a:pt x="185265" y="13879"/>
                  <a:pt x="184315" y="14196"/>
                </a:cubicBezTo>
                <a:cubicBezTo>
                  <a:pt x="184125" y="10712"/>
                  <a:pt x="183967" y="7260"/>
                  <a:pt x="183745" y="3840"/>
                </a:cubicBezTo>
                <a:close/>
                <a:moveTo>
                  <a:pt x="9248" y="3524"/>
                </a:moveTo>
                <a:cubicBezTo>
                  <a:pt x="10483" y="3967"/>
                  <a:pt x="11718" y="4632"/>
                  <a:pt x="12859" y="5392"/>
                </a:cubicBezTo>
                <a:cubicBezTo>
                  <a:pt x="12859" y="8021"/>
                  <a:pt x="13112" y="10586"/>
                  <a:pt x="13429" y="13151"/>
                </a:cubicBezTo>
                <a:cubicBezTo>
                  <a:pt x="12510" y="13721"/>
                  <a:pt x="11528" y="14196"/>
                  <a:pt x="10325" y="14576"/>
                </a:cubicBezTo>
                <a:cubicBezTo>
                  <a:pt x="10198" y="14608"/>
                  <a:pt x="10103" y="14639"/>
                  <a:pt x="10008" y="14703"/>
                </a:cubicBezTo>
                <a:cubicBezTo>
                  <a:pt x="9692" y="11029"/>
                  <a:pt x="9628" y="7260"/>
                  <a:pt x="9248" y="3524"/>
                </a:cubicBezTo>
                <a:close/>
                <a:moveTo>
                  <a:pt x="111793" y="3524"/>
                </a:moveTo>
                <a:cubicBezTo>
                  <a:pt x="111444" y="7260"/>
                  <a:pt x="111349" y="10966"/>
                  <a:pt x="111033" y="14703"/>
                </a:cubicBezTo>
                <a:cubicBezTo>
                  <a:pt x="110906" y="14671"/>
                  <a:pt x="110811" y="14608"/>
                  <a:pt x="110716" y="14576"/>
                </a:cubicBezTo>
                <a:cubicBezTo>
                  <a:pt x="109544" y="14196"/>
                  <a:pt x="108531" y="13721"/>
                  <a:pt x="107644" y="13151"/>
                </a:cubicBezTo>
                <a:cubicBezTo>
                  <a:pt x="107961" y="10617"/>
                  <a:pt x="108182" y="8021"/>
                  <a:pt x="108182" y="5392"/>
                </a:cubicBezTo>
                <a:cubicBezTo>
                  <a:pt x="109323" y="4600"/>
                  <a:pt x="110526" y="3967"/>
                  <a:pt x="111793" y="3524"/>
                </a:cubicBezTo>
                <a:close/>
                <a:moveTo>
                  <a:pt x="125474" y="3524"/>
                </a:moveTo>
                <a:cubicBezTo>
                  <a:pt x="126709" y="3967"/>
                  <a:pt x="127944" y="4632"/>
                  <a:pt x="129084" y="5392"/>
                </a:cubicBezTo>
                <a:cubicBezTo>
                  <a:pt x="129084" y="8021"/>
                  <a:pt x="129337" y="10586"/>
                  <a:pt x="129654" y="13151"/>
                </a:cubicBezTo>
                <a:cubicBezTo>
                  <a:pt x="128736" y="13721"/>
                  <a:pt x="127754" y="14196"/>
                  <a:pt x="126550" y="14576"/>
                </a:cubicBezTo>
                <a:cubicBezTo>
                  <a:pt x="126424" y="14608"/>
                  <a:pt x="126329" y="14639"/>
                  <a:pt x="126234" y="14703"/>
                </a:cubicBezTo>
                <a:cubicBezTo>
                  <a:pt x="125917" y="11029"/>
                  <a:pt x="125854" y="7260"/>
                  <a:pt x="125474" y="3524"/>
                </a:cubicBezTo>
                <a:close/>
                <a:moveTo>
                  <a:pt x="228018" y="3524"/>
                </a:moveTo>
                <a:lnTo>
                  <a:pt x="228018" y="3524"/>
                </a:lnTo>
                <a:cubicBezTo>
                  <a:pt x="227670" y="7260"/>
                  <a:pt x="227575" y="10966"/>
                  <a:pt x="227258" y="14703"/>
                </a:cubicBezTo>
                <a:cubicBezTo>
                  <a:pt x="227131" y="14671"/>
                  <a:pt x="227036" y="14608"/>
                  <a:pt x="226941" y="14576"/>
                </a:cubicBezTo>
                <a:cubicBezTo>
                  <a:pt x="225770" y="14196"/>
                  <a:pt x="224756" y="13721"/>
                  <a:pt x="223870" y="13151"/>
                </a:cubicBezTo>
                <a:cubicBezTo>
                  <a:pt x="224186" y="10617"/>
                  <a:pt x="224408" y="8021"/>
                  <a:pt x="224408" y="5392"/>
                </a:cubicBezTo>
                <a:cubicBezTo>
                  <a:pt x="225548" y="4600"/>
                  <a:pt x="226751" y="3967"/>
                  <a:pt x="228018" y="3524"/>
                </a:cubicBezTo>
                <a:close/>
                <a:moveTo>
                  <a:pt x="59222" y="3492"/>
                </a:moveTo>
                <a:cubicBezTo>
                  <a:pt x="59222" y="3492"/>
                  <a:pt x="60014" y="3619"/>
                  <a:pt x="60077" y="3650"/>
                </a:cubicBezTo>
                <a:cubicBezTo>
                  <a:pt x="60279" y="3740"/>
                  <a:pt x="60385" y="3829"/>
                  <a:pt x="60553" y="3829"/>
                </a:cubicBezTo>
                <a:cubicBezTo>
                  <a:pt x="60623" y="3829"/>
                  <a:pt x="60703" y="3814"/>
                  <a:pt x="60805" y="3777"/>
                </a:cubicBezTo>
                <a:cubicBezTo>
                  <a:pt x="61065" y="3661"/>
                  <a:pt x="61510" y="3519"/>
                  <a:pt x="61802" y="3519"/>
                </a:cubicBezTo>
                <a:cubicBezTo>
                  <a:pt x="61830" y="3519"/>
                  <a:pt x="61857" y="3521"/>
                  <a:pt x="61882" y="3524"/>
                </a:cubicBezTo>
                <a:cubicBezTo>
                  <a:pt x="61946" y="4727"/>
                  <a:pt x="61819" y="5994"/>
                  <a:pt x="61819" y="7229"/>
                </a:cubicBezTo>
                <a:cubicBezTo>
                  <a:pt x="61787" y="8401"/>
                  <a:pt x="61787" y="9636"/>
                  <a:pt x="61787" y="10902"/>
                </a:cubicBezTo>
                <a:cubicBezTo>
                  <a:pt x="61787" y="11567"/>
                  <a:pt x="61724" y="12201"/>
                  <a:pt x="61661" y="12866"/>
                </a:cubicBezTo>
                <a:cubicBezTo>
                  <a:pt x="61629" y="13563"/>
                  <a:pt x="61756" y="14228"/>
                  <a:pt x="61756" y="14893"/>
                </a:cubicBezTo>
                <a:cubicBezTo>
                  <a:pt x="61650" y="14872"/>
                  <a:pt x="61544" y="14865"/>
                  <a:pt x="61439" y="14865"/>
                </a:cubicBezTo>
                <a:cubicBezTo>
                  <a:pt x="61228" y="14865"/>
                  <a:pt x="61017" y="14893"/>
                  <a:pt x="60805" y="14893"/>
                </a:cubicBezTo>
                <a:cubicBezTo>
                  <a:pt x="60299" y="14893"/>
                  <a:pt x="59792" y="14988"/>
                  <a:pt x="59254" y="15019"/>
                </a:cubicBezTo>
                <a:cubicBezTo>
                  <a:pt x="59602" y="13626"/>
                  <a:pt x="59285" y="12327"/>
                  <a:pt x="59285" y="10902"/>
                </a:cubicBezTo>
                <a:cubicBezTo>
                  <a:pt x="59285" y="8432"/>
                  <a:pt x="59349" y="5962"/>
                  <a:pt x="59222" y="3492"/>
                </a:cubicBezTo>
                <a:close/>
                <a:moveTo>
                  <a:pt x="57283" y="3354"/>
                </a:moveTo>
                <a:cubicBezTo>
                  <a:pt x="57497" y="3354"/>
                  <a:pt x="57710" y="3358"/>
                  <a:pt x="57924" y="3365"/>
                </a:cubicBezTo>
                <a:cubicBezTo>
                  <a:pt x="57385" y="7229"/>
                  <a:pt x="57354" y="11124"/>
                  <a:pt x="57512" y="15051"/>
                </a:cubicBezTo>
                <a:cubicBezTo>
                  <a:pt x="56499" y="15019"/>
                  <a:pt x="55485" y="14861"/>
                  <a:pt x="54535" y="14608"/>
                </a:cubicBezTo>
                <a:cubicBezTo>
                  <a:pt x="54757" y="10934"/>
                  <a:pt x="55010" y="7229"/>
                  <a:pt x="55073" y="3524"/>
                </a:cubicBezTo>
                <a:cubicBezTo>
                  <a:pt x="55810" y="3401"/>
                  <a:pt x="56546" y="3354"/>
                  <a:pt x="57283" y="3354"/>
                </a:cubicBezTo>
                <a:close/>
                <a:moveTo>
                  <a:pt x="63790" y="3354"/>
                </a:moveTo>
                <a:cubicBezTo>
                  <a:pt x="64526" y="3354"/>
                  <a:pt x="65263" y="3401"/>
                  <a:pt x="65999" y="3524"/>
                </a:cubicBezTo>
                <a:cubicBezTo>
                  <a:pt x="66031" y="7229"/>
                  <a:pt x="66316" y="10902"/>
                  <a:pt x="66506" y="14608"/>
                </a:cubicBezTo>
                <a:cubicBezTo>
                  <a:pt x="65556" y="14861"/>
                  <a:pt x="64574" y="14988"/>
                  <a:pt x="63529" y="15051"/>
                </a:cubicBezTo>
                <a:cubicBezTo>
                  <a:pt x="63687" y="11187"/>
                  <a:pt x="63624" y="7260"/>
                  <a:pt x="63149" y="3365"/>
                </a:cubicBezTo>
                <a:cubicBezTo>
                  <a:pt x="63363" y="3358"/>
                  <a:pt x="63576" y="3354"/>
                  <a:pt x="63790" y="3354"/>
                </a:cubicBezTo>
                <a:close/>
                <a:moveTo>
                  <a:pt x="173509" y="3354"/>
                </a:moveTo>
                <a:cubicBezTo>
                  <a:pt x="173722" y="3354"/>
                  <a:pt x="173936" y="3358"/>
                  <a:pt x="174149" y="3365"/>
                </a:cubicBezTo>
                <a:cubicBezTo>
                  <a:pt x="173611" y="7229"/>
                  <a:pt x="173579" y="11124"/>
                  <a:pt x="173737" y="15051"/>
                </a:cubicBezTo>
                <a:cubicBezTo>
                  <a:pt x="172724" y="15019"/>
                  <a:pt x="171711" y="14861"/>
                  <a:pt x="170761" y="14608"/>
                </a:cubicBezTo>
                <a:cubicBezTo>
                  <a:pt x="170982" y="10934"/>
                  <a:pt x="171236" y="7229"/>
                  <a:pt x="171299" y="3524"/>
                </a:cubicBezTo>
                <a:cubicBezTo>
                  <a:pt x="172035" y="3401"/>
                  <a:pt x="172772" y="3354"/>
                  <a:pt x="173509" y="3354"/>
                </a:cubicBezTo>
                <a:close/>
                <a:moveTo>
                  <a:pt x="180015" y="3354"/>
                </a:moveTo>
                <a:cubicBezTo>
                  <a:pt x="180752" y="3354"/>
                  <a:pt x="181488" y="3401"/>
                  <a:pt x="182225" y="3524"/>
                </a:cubicBezTo>
                <a:cubicBezTo>
                  <a:pt x="182256" y="7229"/>
                  <a:pt x="182541" y="10902"/>
                  <a:pt x="182731" y="14608"/>
                </a:cubicBezTo>
                <a:cubicBezTo>
                  <a:pt x="181781" y="14861"/>
                  <a:pt x="180800" y="14988"/>
                  <a:pt x="179755" y="15051"/>
                </a:cubicBezTo>
                <a:cubicBezTo>
                  <a:pt x="179913" y="11187"/>
                  <a:pt x="179850" y="7260"/>
                  <a:pt x="179374" y="3365"/>
                </a:cubicBezTo>
                <a:cubicBezTo>
                  <a:pt x="179588" y="3358"/>
                  <a:pt x="179802" y="3354"/>
                  <a:pt x="180015" y="3354"/>
                </a:cubicBezTo>
                <a:close/>
                <a:moveTo>
                  <a:pt x="175448" y="3492"/>
                </a:moveTo>
                <a:cubicBezTo>
                  <a:pt x="175448" y="3492"/>
                  <a:pt x="176751" y="3811"/>
                  <a:pt x="176976" y="3811"/>
                </a:cubicBezTo>
                <a:cubicBezTo>
                  <a:pt x="176986" y="3811"/>
                  <a:pt x="176994" y="3810"/>
                  <a:pt x="176999" y="3809"/>
                </a:cubicBezTo>
                <a:cubicBezTo>
                  <a:pt x="177278" y="3697"/>
                  <a:pt x="177679" y="3512"/>
                  <a:pt x="177987" y="3512"/>
                </a:cubicBezTo>
                <a:cubicBezTo>
                  <a:pt x="178029" y="3512"/>
                  <a:pt x="178069" y="3516"/>
                  <a:pt x="178108" y="3524"/>
                </a:cubicBezTo>
                <a:cubicBezTo>
                  <a:pt x="178171" y="4727"/>
                  <a:pt x="178044" y="5994"/>
                  <a:pt x="178013" y="7165"/>
                </a:cubicBezTo>
                <a:lnTo>
                  <a:pt x="178013" y="10902"/>
                </a:lnTo>
                <a:cubicBezTo>
                  <a:pt x="178013" y="12327"/>
                  <a:pt x="177696" y="13626"/>
                  <a:pt x="178044" y="15019"/>
                </a:cubicBezTo>
                <a:cubicBezTo>
                  <a:pt x="177696" y="15019"/>
                  <a:pt x="177316" y="14988"/>
                  <a:pt x="176936" y="14988"/>
                </a:cubicBezTo>
                <a:cubicBezTo>
                  <a:pt x="176461" y="14988"/>
                  <a:pt x="175954" y="15019"/>
                  <a:pt x="175479" y="15083"/>
                </a:cubicBezTo>
                <a:cubicBezTo>
                  <a:pt x="175923" y="13721"/>
                  <a:pt x="175511" y="12327"/>
                  <a:pt x="175511" y="10902"/>
                </a:cubicBezTo>
                <a:cubicBezTo>
                  <a:pt x="175511" y="8432"/>
                  <a:pt x="175574" y="5962"/>
                  <a:pt x="175448" y="3492"/>
                </a:cubicBezTo>
                <a:close/>
                <a:moveTo>
                  <a:pt x="30245" y="3144"/>
                </a:moveTo>
                <a:lnTo>
                  <a:pt x="30245" y="3144"/>
                </a:lnTo>
                <a:cubicBezTo>
                  <a:pt x="30150" y="7324"/>
                  <a:pt x="30403" y="11567"/>
                  <a:pt x="30720" y="15716"/>
                </a:cubicBezTo>
                <a:cubicBezTo>
                  <a:pt x="30372" y="15684"/>
                  <a:pt x="30055" y="15589"/>
                  <a:pt x="29675" y="15526"/>
                </a:cubicBezTo>
                <a:cubicBezTo>
                  <a:pt x="28218" y="15146"/>
                  <a:pt x="26920" y="14513"/>
                  <a:pt x="25685" y="13721"/>
                </a:cubicBezTo>
                <a:cubicBezTo>
                  <a:pt x="25716" y="13658"/>
                  <a:pt x="25716" y="13626"/>
                  <a:pt x="25716" y="13594"/>
                </a:cubicBezTo>
                <a:cubicBezTo>
                  <a:pt x="25653" y="10712"/>
                  <a:pt x="25780" y="7799"/>
                  <a:pt x="25811" y="4854"/>
                </a:cubicBezTo>
                <a:cubicBezTo>
                  <a:pt x="27141" y="3999"/>
                  <a:pt x="28661" y="3429"/>
                  <a:pt x="30245" y="3144"/>
                </a:cubicBezTo>
                <a:close/>
                <a:moveTo>
                  <a:pt x="146470" y="3144"/>
                </a:moveTo>
                <a:cubicBezTo>
                  <a:pt x="146375" y="7324"/>
                  <a:pt x="146629" y="11567"/>
                  <a:pt x="146945" y="15716"/>
                </a:cubicBezTo>
                <a:cubicBezTo>
                  <a:pt x="146597" y="15684"/>
                  <a:pt x="146280" y="15589"/>
                  <a:pt x="145900" y="15526"/>
                </a:cubicBezTo>
                <a:cubicBezTo>
                  <a:pt x="144444" y="15146"/>
                  <a:pt x="143145" y="14513"/>
                  <a:pt x="141910" y="13721"/>
                </a:cubicBezTo>
                <a:cubicBezTo>
                  <a:pt x="141942" y="13658"/>
                  <a:pt x="141942" y="13626"/>
                  <a:pt x="141942" y="13594"/>
                </a:cubicBezTo>
                <a:cubicBezTo>
                  <a:pt x="141878" y="10712"/>
                  <a:pt x="142005" y="7799"/>
                  <a:pt x="142037" y="4854"/>
                </a:cubicBezTo>
                <a:cubicBezTo>
                  <a:pt x="143367" y="3999"/>
                  <a:pt x="144887" y="3429"/>
                  <a:pt x="146470" y="3144"/>
                </a:cubicBezTo>
                <a:close/>
                <a:moveTo>
                  <a:pt x="6071" y="2974"/>
                </a:moveTo>
                <a:cubicBezTo>
                  <a:pt x="6723" y="2974"/>
                  <a:pt x="7368" y="3049"/>
                  <a:pt x="7981" y="3175"/>
                </a:cubicBezTo>
                <a:cubicBezTo>
                  <a:pt x="7950" y="3207"/>
                  <a:pt x="7950" y="3270"/>
                  <a:pt x="7950" y="3302"/>
                </a:cubicBezTo>
                <a:cubicBezTo>
                  <a:pt x="7918" y="7229"/>
                  <a:pt x="8203" y="11219"/>
                  <a:pt x="8837" y="15083"/>
                </a:cubicBezTo>
                <a:cubicBezTo>
                  <a:pt x="7886" y="15368"/>
                  <a:pt x="6873" y="15621"/>
                  <a:pt x="5891" y="15779"/>
                </a:cubicBezTo>
                <a:cubicBezTo>
                  <a:pt x="5448" y="11567"/>
                  <a:pt x="5195" y="7292"/>
                  <a:pt x="4593" y="3112"/>
                </a:cubicBezTo>
                <a:cubicBezTo>
                  <a:pt x="5083" y="3017"/>
                  <a:pt x="5579" y="2974"/>
                  <a:pt x="6071" y="2974"/>
                </a:cubicBezTo>
                <a:close/>
                <a:moveTo>
                  <a:pt x="90764" y="3175"/>
                </a:moveTo>
                <a:lnTo>
                  <a:pt x="90764" y="3175"/>
                </a:lnTo>
                <a:cubicBezTo>
                  <a:pt x="92348" y="3460"/>
                  <a:pt x="93868" y="3999"/>
                  <a:pt x="95198" y="4885"/>
                </a:cubicBezTo>
                <a:cubicBezTo>
                  <a:pt x="95230" y="7799"/>
                  <a:pt x="95356" y="10744"/>
                  <a:pt x="95230" y="13658"/>
                </a:cubicBezTo>
                <a:cubicBezTo>
                  <a:pt x="95293" y="13721"/>
                  <a:pt x="95293" y="13753"/>
                  <a:pt x="95325" y="13753"/>
                </a:cubicBezTo>
                <a:cubicBezTo>
                  <a:pt x="94090" y="14544"/>
                  <a:pt x="92791" y="15178"/>
                  <a:pt x="91334" y="15558"/>
                </a:cubicBezTo>
                <a:cubicBezTo>
                  <a:pt x="90954" y="15653"/>
                  <a:pt x="90606" y="15716"/>
                  <a:pt x="90289" y="15779"/>
                </a:cubicBezTo>
                <a:cubicBezTo>
                  <a:pt x="90606" y="11567"/>
                  <a:pt x="90859" y="7387"/>
                  <a:pt x="90764" y="3175"/>
                </a:cubicBezTo>
                <a:close/>
                <a:moveTo>
                  <a:pt x="114957" y="2974"/>
                </a:moveTo>
                <a:cubicBezTo>
                  <a:pt x="115432" y="2974"/>
                  <a:pt x="115908" y="3017"/>
                  <a:pt x="116385" y="3112"/>
                </a:cubicBezTo>
                <a:cubicBezTo>
                  <a:pt x="116353" y="3302"/>
                  <a:pt x="116385" y="3492"/>
                  <a:pt x="116416" y="3650"/>
                </a:cubicBezTo>
                <a:cubicBezTo>
                  <a:pt x="115878" y="7704"/>
                  <a:pt x="115593" y="11726"/>
                  <a:pt x="115245" y="15779"/>
                </a:cubicBezTo>
                <a:cubicBezTo>
                  <a:pt x="114231" y="15621"/>
                  <a:pt x="113281" y="15368"/>
                  <a:pt x="112299" y="15083"/>
                </a:cubicBezTo>
                <a:cubicBezTo>
                  <a:pt x="112901" y="11219"/>
                  <a:pt x="113218" y="7229"/>
                  <a:pt x="113123" y="3302"/>
                </a:cubicBezTo>
                <a:cubicBezTo>
                  <a:pt x="113123" y="3270"/>
                  <a:pt x="113091" y="3207"/>
                  <a:pt x="113091" y="3175"/>
                </a:cubicBezTo>
                <a:cubicBezTo>
                  <a:pt x="113705" y="3049"/>
                  <a:pt x="114329" y="2974"/>
                  <a:pt x="114957" y="2974"/>
                </a:cubicBezTo>
                <a:close/>
                <a:moveTo>
                  <a:pt x="122436" y="2964"/>
                </a:moveTo>
                <a:cubicBezTo>
                  <a:pt x="123039" y="2964"/>
                  <a:pt x="123632" y="3036"/>
                  <a:pt x="124207" y="3175"/>
                </a:cubicBezTo>
                <a:cubicBezTo>
                  <a:pt x="124175" y="3207"/>
                  <a:pt x="124175" y="3239"/>
                  <a:pt x="124175" y="3302"/>
                </a:cubicBezTo>
                <a:cubicBezTo>
                  <a:pt x="124144" y="7229"/>
                  <a:pt x="124429" y="11219"/>
                  <a:pt x="125062" y="15083"/>
                </a:cubicBezTo>
                <a:cubicBezTo>
                  <a:pt x="124112" y="15368"/>
                  <a:pt x="123099" y="15621"/>
                  <a:pt x="122117" y="15779"/>
                </a:cubicBezTo>
                <a:cubicBezTo>
                  <a:pt x="121673" y="11726"/>
                  <a:pt x="121452" y="7640"/>
                  <a:pt x="120882" y="3650"/>
                </a:cubicBezTo>
                <a:cubicBezTo>
                  <a:pt x="120945" y="3460"/>
                  <a:pt x="120977" y="3302"/>
                  <a:pt x="120945" y="3112"/>
                </a:cubicBezTo>
                <a:cubicBezTo>
                  <a:pt x="121444" y="3012"/>
                  <a:pt x="121943" y="2964"/>
                  <a:pt x="122436" y="2964"/>
                </a:cubicBezTo>
                <a:close/>
                <a:moveTo>
                  <a:pt x="206990" y="3175"/>
                </a:moveTo>
                <a:cubicBezTo>
                  <a:pt x="208573" y="3460"/>
                  <a:pt x="210093" y="3999"/>
                  <a:pt x="211424" y="4885"/>
                </a:cubicBezTo>
                <a:cubicBezTo>
                  <a:pt x="211487" y="7799"/>
                  <a:pt x="211582" y="10744"/>
                  <a:pt x="211487" y="13658"/>
                </a:cubicBezTo>
                <a:cubicBezTo>
                  <a:pt x="211519" y="13721"/>
                  <a:pt x="211519" y="13753"/>
                  <a:pt x="211550" y="13753"/>
                </a:cubicBezTo>
                <a:cubicBezTo>
                  <a:pt x="210315" y="14544"/>
                  <a:pt x="209017" y="15178"/>
                  <a:pt x="207560" y="15558"/>
                </a:cubicBezTo>
                <a:cubicBezTo>
                  <a:pt x="207180" y="15653"/>
                  <a:pt x="206832" y="15716"/>
                  <a:pt x="206515" y="15779"/>
                </a:cubicBezTo>
                <a:cubicBezTo>
                  <a:pt x="206832" y="11567"/>
                  <a:pt x="207085" y="7387"/>
                  <a:pt x="206990" y="3175"/>
                </a:cubicBezTo>
                <a:close/>
                <a:moveTo>
                  <a:pt x="231256" y="2974"/>
                </a:moveTo>
                <a:cubicBezTo>
                  <a:pt x="231751" y="2974"/>
                  <a:pt x="232247" y="3017"/>
                  <a:pt x="232737" y="3112"/>
                </a:cubicBezTo>
                <a:cubicBezTo>
                  <a:pt x="232103" y="7292"/>
                  <a:pt x="231818" y="11567"/>
                  <a:pt x="231407" y="15779"/>
                </a:cubicBezTo>
                <a:cubicBezTo>
                  <a:pt x="230425" y="15621"/>
                  <a:pt x="229475" y="15368"/>
                  <a:pt x="228493" y="15083"/>
                </a:cubicBezTo>
                <a:cubicBezTo>
                  <a:pt x="229095" y="11219"/>
                  <a:pt x="229412" y="7229"/>
                  <a:pt x="229348" y="3302"/>
                </a:cubicBezTo>
                <a:cubicBezTo>
                  <a:pt x="229348" y="3270"/>
                  <a:pt x="229317" y="3207"/>
                  <a:pt x="229317" y="3175"/>
                </a:cubicBezTo>
                <a:cubicBezTo>
                  <a:pt x="229948" y="3049"/>
                  <a:pt x="230601" y="2974"/>
                  <a:pt x="231256" y="2974"/>
                </a:cubicBezTo>
                <a:close/>
                <a:moveTo>
                  <a:pt x="32018" y="3017"/>
                </a:moveTo>
                <a:cubicBezTo>
                  <a:pt x="33697" y="3017"/>
                  <a:pt x="35312" y="3429"/>
                  <a:pt x="36769" y="4094"/>
                </a:cubicBezTo>
                <a:cubicBezTo>
                  <a:pt x="36737" y="4094"/>
                  <a:pt x="36737" y="4125"/>
                  <a:pt x="36737" y="4157"/>
                </a:cubicBezTo>
                <a:cubicBezTo>
                  <a:pt x="36642" y="7482"/>
                  <a:pt x="36705" y="10871"/>
                  <a:pt x="36737" y="14196"/>
                </a:cubicBezTo>
                <a:cubicBezTo>
                  <a:pt x="35375" y="15051"/>
                  <a:pt x="33950" y="15684"/>
                  <a:pt x="32430" y="15811"/>
                </a:cubicBezTo>
                <a:cubicBezTo>
                  <a:pt x="32177" y="11599"/>
                  <a:pt x="32018" y="7450"/>
                  <a:pt x="31955" y="3270"/>
                </a:cubicBezTo>
                <a:cubicBezTo>
                  <a:pt x="31955" y="3144"/>
                  <a:pt x="31860" y="3112"/>
                  <a:pt x="31797" y="3112"/>
                </a:cubicBezTo>
                <a:lnTo>
                  <a:pt x="31797" y="3017"/>
                </a:lnTo>
                <a:close/>
                <a:moveTo>
                  <a:pt x="89276" y="3048"/>
                </a:moveTo>
                <a:lnTo>
                  <a:pt x="89276" y="3112"/>
                </a:lnTo>
                <a:cubicBezTo>
                  <a:pt x="89181" y="3112"/>
                  <a:pt x="89118" y="3144"/>
                  <a:pt x="89118" y="3270"/>
                </a:cubicBezTo>
                <a:cubicBezTo>
                  <a:pt x="89023" y="7450"/>
                  <a:pt x="88864" y="11599"/>
                  <a:pt x="88643" y="15811"/>
                </a:cubicBezTo>
                <a:cubicBezTo>
                  <a:pt x="87059" y="15684"/>
                  <a:pt x="85634" y="15051"/>
                  <a:pt x="84304" y="14196"/>
                </a:cubicBezTo>
                <a:cubicBezTo>
                  <a:pt x="84399" y="10871"/>
                  <a:pt x="84399" y="7545"/>
                  <a:pt x="84304" y="4220"/>
                </a:cubicBezTo>
                <a:cubicBezTo>
                  <a:pt x="84304" y="4157"/>
                  <a:pt x="84272" y="4125"/>
                  <a:pt x="84272" y="4125"/>
                </a:cubicBezTo>
                <a:cubicBezTo>
                  <a:pt x="85729" y="3460"/>
                  <a:pt x="87376" y="3048"/>
                  <a:pt x="89023" y="3048"/>
                </a:cubicBezTo>
                <a:close/>
                <a:moveTo>
                  <a:pt x="149036" y="3017"/>
                </a:moveTo>
                <a:cubicBezTo>
                  <a:pt x="149479" y="3048"/>
                  <a:pt x="149954" y="3112"/>
                  <a:pt x="150397" y="3207"/>
                </a:cubicBezTo>
                <a:cubicBezTo>
                  <a:pt x="151284" y="3429"/>
                  <a:pt x="152139" y="3682"/>
                  <a:pt x="152962" y="4094"/>
                </a:cubicBezTo>
                <a:cubicBezTo>
                  <a:pt x="152931" y="4094"/>
                  <a:pt x="152931" y="4125"/>
                  <a:pt x="152931" y="4157"/>
                </a:cubicBezTo>
                <a:cubicBezTo>
                  <a:pt x="152867" y="7482"/>
                  <a:pt x="152931" y="10871"/>
                  <a:pt x="152962" y="14196"/>
                </a:cubicBezTo>
                <a:cubicBezTo>
                  <a:pt x="151601" y="15051"/>
                  <a:pt x="150176" y="15684"/>
                  <a:pt x="148592" y="15811"/>
                </a:cubicBezTo>
                <a:cubicBezTo>
                  <a:pt x="148529" y="15779"/>
                  <a:pt x="148529" y="14228"/>
                  <a:pt x="148529" y="14101"/>
                </a:cubicBezTo>
                <a:cubicBezTo>
                  <a:pt x="148497" y="12834"/>
                  <a:pt x="148402" y="11536"/>
                  <a:pt x="148370" y="10269"/>
                </a:cubicBezTo>
                <a:cubicBezTo>
                  <a:pt x="148275" y="8052"/>
                  <a:pt x="148370" y="5740"/>
                  <a:pt x="148117" y="3524"/>
                </a:cubicBezTo>
                <a:cubicBezTo>
                  <a:pt x="148117" y="3365"/>
                  <a:pt x="148054" y="3207"/>
                  <a:pt x="148022" y="3048"/>
                </a:cubicBezTo>
                <a:cubicBezTo>
                  <a:pt x="148339" y="3017"/>
                  <a:pt x="148719" y="3017"/>
                  <a:pt x="149036" y="3017"/>
                </a:cubicBezTo>
                <a:close/>
                <a:moveTo>
                  <a:pt x="205501" y="3048"/>
                </a:moveTo>
                <a:lnTo>
                  <a:pt x="205501" y="3112"/>
                </a:lnTo>
                <a:cubicBezTo>
                  <a:pt x="205406" y="3112"/>
                  <a:pt x="205343" y="3144"/>
                  <a:pt x="205343" y="3270"/>
                </a:cubicBezTo>
                <a:cubicBezTo>
                  <a:pt x="205248" y="7450"/>
                  <a:pt x="205090" y="11599"/>
                  <a:pt x="204868" y="15811"/>
                </a:cubicBezTo>
                <a:cubicBezTo>
                  <a:pt x="203285" y="15684"/>
                  <a:pt x="201860" y="15051"/>
                  <a:pt x="200529" y="14196"/>
                </a:cubicBezTo>
                <a:cubicBezTo>
                  <a:pt x="200624" y="10871"/>
                  <a:pt x="200624" y="7545"/>
                  <a:pt x="200529" y="4220"/>
                </a:cubicBezTo>
                <a:cubicBezTo>
                  <a:pt x="200529" y="4157"/>
                  <a:pt x="200498" y="4125"/>
                  <a:pt x="200498" y="4125"/>
                </a:cubicBezTo>
                <a:cubicBezTo>
                  <a:pt x="201955" y="3460"/>
                  <a:pt x="203601" y="3048"/>
                  <a:pt x="205248" y="3048"/>
                </a:cubicBezTo>
                <a:close/>
                <a:moveTo>
                  <a:pt x="118627" y="3823"/>
                </a:moveTo>
                <a:cubicBezTo>
                  <a:pt x="118903" y="3823"/>
                  <a:pt x="119176" y="4082"/>
                  <a:pt x="119425" y="4220"/>
                </a:cubicBezTo>
                <a:cubicBezTo>
                  <a:pt x="119298" y="6184"/>
                  <a:pt x="119457" y="8116"/>
                  <a:pt x="119710" y="10111"/>
                </a:cubicBezTo>
                <a:cubicBezTo>
                  <a:pt x="119837" y="11092"/>
                  <a:pt x="119995" y="12074"/>
                  <a:pt x="120153" y="13088"/>
                </a:cubicBezTo>
                <a:lnTo>
                  <a:pt x="120375" y="14513"/>
                </a:lnTo>
                <a:cubicBezTo>
                  <a:pt x="120470" y="14893"/>
                  <a:pt x="120628" y="15494"/>
                  <a:pt x="120565" y="15874"/>
                </a:cubicBezTo>
                <a:cubicBezTo>
                  <a:pt x="120533" y="15896"/>
                  <a:pt x="120407" y="15903"/>
                  <a:pt x="120247" y="15903"/>
                </a:cubicBezTo>
                <a:cubicBezTo>
                  <a:pt x="119928" y="15903"/>
                  <a:pt x="119478" y="15874"/>
                  <a:pt x="119393" y="15874"/>
                </a:cubicBezTo>
                <a:cubicBezTo>
                  <a:pt x="119306" y="15871"/>
                  <a:pt x="119220" y="15870"/>
                  <a:pt x="119135" y="15870"/>
                </a:cubicBezTo>
                <a:cubicBezTo>
                  <a:pt x="118580" y="15870"/>
                  <a:pt x="118046" y="15924"/>
                  <a:pt x="117511" y="15924"/>
                </a:cubicBezTo>
                <a:cubicBezTo>
                  <a:pt x="117253" y="15924"/>
                  <a:pt x="116994" y="15912"/>
                  <a:pt x="116733" y="15874"/>
                </a:cubicBezTo>
                <a:cubicBezTo>
                  <a:pt x="116891" y="15494"/>
                  <a:pt x="116891" y="15051"/>
                  <a:pt x="116986" y="14608"/>
                </a:cubicBezTo>
                <a:cubicBezTo>
                  <a:pt x="117050" y="14101"/>
                  <a:pt x="117145" y="13626"/>
                  <a:pt x="117208" y="13119"/>
                </a:cubicBezTo>
                <a:cubicBezTo>
                  <a:pt x="117366" y="12137"/>
                  <a:pt x="117525" y="11124"/>
                  <a:pt x="117651" y="10111"/>
                </a:cubicBezTo>
                <a:cubicBezTo>
                  <a:pt x="117778" y="9129"/>
                  <a:pt x="117873" y="8084"/>
                  <a:pt x="117936" y="7102"/>
                </a:cubicBezTo>
                <a:cubicBezTo>
                  <a:pt x="117968" y="6627"/>
                  <a:pt x="117968" y="6152"/>
                  <a:pt x="117968" y="5645"/>
                </a:cubicBezTo>
                <a:cubicBezTo>
                  <a:pt x="117968" y="5487"/>
                  <a:pt x="117841" y="4252"/>
                  <a:pt x="117936" y="4220"/>
                </a:cubicBezTo>
                <a:cubicBezTo>
                  <a:pt x="118127" y="4094"/>
                  <a:pt x="118317" y="3935"/>
                  <a:pt x="118507" y="3840"/>
                </a:cubicBezTo>
                <a:cubicBezTo>
                  <a:pt x="118547" y="3828"/>
                  <a:pt x="118587" y="3823"/>
                  <a:pt x="118627" y="3823"/>
                </a:cubicBezTo>
                <a:close/>
                <a:moveTo>
                  <a:pt x="32005" y="0"/>
                </a:moveTo>
                <a:cubicBezTo>
                  <a:pt x="31871" y="0"/>
                  <a:pt x="31739" y="3"/>
                  <a:pt x="31607" y="8"/>
                </a:cubicBezTo>
                <a:cubicBezTo>
                  <a:pt x="26635" y="167"/>
                  <a:pt x="21504" y="3302"/>
                  <a:pt x="19002" y="7577"/>
                </a:cubicBezTo>
                <a:cubicBezTo>
                  <a:pt x="17482" y="6025"/>
                  <a:pt x="15994" y="4569"/>
                  <a:pt x="14379" y="3365"/>
                </a:cubicBezTo>
                <a:cubicBezTo>
                  <a:pt x="11988" y="1688"/>
                  <a:pt x="8881" y="409"/>
                  <a:pt x="5894" y="409"/>
                </a:cubicBezTo>
                <a:cubicBezTo>
                  <a:pt x="3975" y="409"/>
                  <a:pt x="2106" y="937"/>
                  <a:pt x="508" y="2225"/>
                </a:cubicBezTo>
                <a:cubicBezTo>
                  <a:pt x="444" y="2320"/>
                  <a:pt x="413" y="2415"/>
                  <a:pt x="476" y="2510"/>
                </a:cubicBezTo>
                <a:cubicBezTo>
                  <a:pt x="1" y="3112"/>
                  <a:pt x="254" y="4220"/>
                  <a:pt x="1046" y="4410"/>
                </a:cubicBezTo>
                <a:cubicBezTo>
                  <a:pt x="1084" y="4487"/>
                  <a:pt x="1146" y="4529"/>
                  <a:pt x="1217" y="4529"/>
                </a:cubicBezTo>
                <a:cubicBezTo>
                  <a:pt x="1263" y="4529"/>
                  <a:pt x="1313" y="4511"/>
                  <a:pt x="1363" y="4474"/>
                </a:cubicBezTo>
                <a:cubicBezTo>
                  <a:pt x="2028" y="4062"/>
                  <a:pt x="2661" y="3682"/>
                  <a:pt x="3326" y="3460"/>
                </a:cubicBezTo>
                <a:lnTo>
                  <a:pt x="3326" y="3460"/>
                </a:lnTo>
                <a:cubicBezTo>
                  <a:pt x="2883" y="7482"/>
                  <a:pt x="3801" y="11884"/>
                  <a:pt x="4371" y="15874"/>
                </a:cubicBezTo>
                <a:cubicBezTo>
                  <a:pt x="4371" y="15938"/>
                  <a:pt x="4371" y="15938"/>
                  <a:pt x="4403" y="15938"/>
                </a:cubicBezTo>
                <a:cubicBezTo>
                  <a:pt x="4205" y="15946"/>
                  <a:pt x="4007" y="15950"/>
                  <a:pt x="3809" y="15950"/>
                </a:cubicBezTo>
                <a:cubicBezTo>
                  <a:pt x="3213" y="15950"/>
                  <a:pt x="2614" y="15914"/>
                  <a:pt x="1996" y="15843"/>
                </a:cubicBezTo>
                <a:cubicBezTo>
                  <a:pt x="1982" y="15840"/>
                  <a:pt x="1968" y="15839"/>
                  <a:pt x="1955" y="15839"/>
                </a:cubicBezTo>
                <a:cubicBezTo>
                  <a:pt x="1817" y="15839"/>
                  <a:pt x="1714" y="15981"/>
                  <a:pt x="1743" y="16096"/>
                </a:cubicBezTo>
                <a:cubicBezTo>
                  <a:pt x="1743" y="16096"/>
                  <a:pt x="1711" y="16096"/>
                  <a:pt x="1711" y="16128"/>
                </a:cubicBezTo>
                <a:cubicBezTo>
                  <a:pt x="1363" y="16666"/>
                  <a:pt x="1426" y="17426"/>
                  <a:pt x="1901" y="17901"/>
                </a:cubicBezTo>
                <a:cubicBezTo>
                  <a:pt x="1917" y="17917"/>
                  <a:pt x="1949" y="17925"/>
                  <a:pt x="1980" y="17925"/>
                </a:cubicBezTo>
                <a:cubicBezTo>
                  <a:pt x="2012" y="17925"/>
                  <a:pt x="2044" y="17917"/>
                  <a:pt x="2059" y="17901"/>
                </a:cubicBezTo>
                <a:cubicBezTo>
                  <a:pt x="2895" y="18068"/>
                  <a:pt x="3763" y="18143"/>
                  <a:pt x="4644" y="18143"/>
                </a:cubicBezTo>
                <a:cubicBezTo>
                  <a:pt x="7104" y="18143"/>
                  <a:pt x="9662" y="17562"/>
                  <a:pt x="11877" y="16793"/>
                </a:cubicBezTo>
                <a:cubicBezTo>
                  <a:pt x="15012" y="15684"/>
                  <a:pt x="17229" y="13816"/>
                  <a:pt x="19414" y="11377"/>
                </a:cubicBezTo>
                <a:cubicBezTo>
                  <a:pt x="19414" y="11377"/>
                  <a:pt x="19414" y="11346"/>
                  <a:pt x="19446" y="11346"/>
                </a:cubicBezTo>
                <a:cubicBezTo>
                  <a:pt x="22454" y="14513"/>
                  <a:pt x="25811" y="17711"/>
                  <a:pt x="30277" y="18345"/>
                </a:cubicBezTo>
                <a:cubicBezTo>
                  <a:pt x="30740" y="18410"/>
                  <a:pt x="31196" y="18441"/>
                  <a:pt x="31644" y="18441"/>
                </a:cubicBezTo>
                <a:cubicBezTo>
                  <a:pt x="36400" y="18441"/>
                  <a:pt x="40288" y="14928"/>
                  <a:pt x="43356" y="11599"/>
                </a:cubicBezTo>
                <a:cubicBezTo>
                  <a:pt x="43514" y="11409"/>
                  <a:pt x="43704" y="11219"/>
                  <a:pt x="43863" y="11029"/>
                </a:cubicBezTo>
                <a:cubicBezTo>
                  <a:pt x="47679" y="15113"/>
                  <a:pt x="53571" y="17261"/>
                  <a:pt x="59163" y="17261"/>
                </a:cubicBezTo>
                <a:cubicBezTo>
                  <a:pt x="59511" y="17261"/>
                  <a:pt x="59858" y="17253"/>
                  <a:pt x="60204" y="17236"/>
                </a:cubicBezTo>
                <a:cubicBezTo>
                  <a:pt x="60225" y="17247"/>
                  <a:pt x="60246" y="17250"/>
                  <a:pt x="60266" y="17250"/>
                </a:cubicBezTo>
                <a:cubicBezTo>
                  <a:pt x="60306" y="17250"/>
                  <a:pt x="60341" y="17236"/>
                  <a:pt x="60362" y="17236"/>
                </a:cubicBezTo>
                <a:lnTo>
                  <a:pt x="60837" y="17236"/>
                </a:lnTo>
                <a:cubicBezTo>
                  <a:pt x="60869" y="17252"/>
                  <a:pt x="60901" y="17260"/>
                  <a:pt x="60928" y="17260"/>
                </a:cubicBezTo>
                <a:cubicBezTo>
                  <a:pt x="60956" y="17260"/>
                  <a:pt x="60980" y="17252"/>
                  <a:pt x="60996" y="17236"/>
                </a:cubicBezTo>
                <a:cubicBezTo>
                  <a:pt x="61280" y="17247"/>
                  <a:pt x="61565" y="17252"/>
                  <a:pt x="61851" y="17252"/>
                </a:cubicBezTo>
                <a:cubicBezTo>
                  <a:pt x="67526" y="17252"/>
                  <a:pt x="73509" y="15160"/>
                  <a:pt x="77368" y="11029"/>
                </a:cubicBezTo>
                <a:cubicBezTo>
                  <a:pt x="77527" y="11219"/>
                  <a:pt x="77717" y="11409"/>
                  <a:pt x="77875" y="11599"/>
                </a:cubicBezTo>
                <a:cubicBezTo>
                  <a:pt x="80972" y="14928"/>
                  <a:pt x="84810" y="18441"/>
                  <a:pt x="89557" y="18441"/>
                </a:cubicBezTo>
                <a:cubicBezTo>
                  <a:pt x="90004" y="18441"/>
                  <a:pt x="90459" y="18410"/>
                  <a:pt x="90923" y="18345"/>
                </a:cubicBezTo>
                <a:cubicBezTo>
                  <a:pt x="95420" y="17711"/>
                  <a:pt x="98777" y="14513"/>
                  <a:pt x="101785" y="11346"/>
                </a:cubicBezTo>
                <a:cubicBezTo>
                  <a:pt x="101785" y="11346"/>
                  <a:pt x="101785" y="11377"/>
                  <a:pt x="101817" y="11377"/>
                </a:cubicBezTo>
                <a:cubicBezTo>
                  <a:pt x="104034" y="13816"/>
                  <a:pt x="106219" y="15684"/>
                  <a:pt x="109354" y="16793"/>
                </a:cubicBezTo>
                <a:cubicBezTo>
                  <a:pt x="111574" y="17557"/>
                  <a:pt x="114139" y="18149"/>
                  <a:pt x="116617" y="18149"/>
                </a:cubicBezTo>
                <a:cubicBezTo>
                  <a:pt x="117320" y="18149"/>
                  <a:pt x="118017" y="18101"/>
                  <a:pt x="118697" y="17996"/>
                </a:cubicBezTo>
                <a:cubicBezTo>
                  <a:pt x="119369" y="18101"/>
                  <a:pt x="120062" y="18149"/>
                  <a:pt x="120764" y="18149"/>
                </a:cubicBezTo>
                <a:cubicBezTo>
                  <a:pt x="123235" y="18149"/>
                  <a:pt x="125819" y="17557"/>
                  <a:pt x="128039" y="16793"/>
                </a:cubicBezTo>
                <a:cubicBezTo>
                  <a:pt x="131142" y="15684"/>
                  <a:pt x="133359" y="13816"/>
                  <a:pt x="135544" y="11377"/>
                </a:cubicBezTo>
                <a:cubicBezTo>
                  <a:pt x="135544" y="11377"/>
                  <a:pt x="135544" y="11346"/>
                  <a:pt x="135576" y="11346"/>
                </a:cubicBezTo>
                <a:cubicBezTo>
                  <a:pt x="138585" y="14513"/>
                  <a:pt x="141973" y="17711"/>
                  <a:pt x="146439" y="18345"/>
                </a:cubicBezTo>
                <a:cubicBezTo>
                  <a:pt x="146902" y="18410"/>
                  <a:pt x="147357" y="18441"/>
                  <a:pt x="147805" y="18441"/>
                </a:cubicBezTo>
                <a:cubicBezTo>
                  <a:pt x="152557" y="18441"/>
                  <a:pt x="156418" y="14928"/>
                  <a:pt x="159486" y="11599"/>
                </a:cubicBezTo>
                <a:cubicBezTo>
                  <a:pt x="159645" y="11409"/>
                  <a:pt x="159866" y="11219"/>
                  <a:pt x="160025" y="11029"/>
                </a:cubicBezTo>
                <a:cubicBezTo>
                  <a:pt x="163811" y="15113"/>
                  <a:pt x="169730" y="17261"/>
                  <a:pt x="175325" y="17261"/>
                </a:cubicBezTo>
                <a:cubicBezTo>
                  <a:pt x="175673" y="17261"/>
                  <a:pt x="176021" y="17253"/>
                  <a:pt x="176366" y="17236"/>
                </a:cubicBezTo>
                <a:cubicBezTo>
                  <a:pt x="176376" y="17247"/>
                  <a:pt x="176394" y="17250"/>
                  <a:pt x="176414" y="17250"/>
                </a:cubicBezTo>
                <a:cubicBezTo>
                  <a:pt x="176454" y="17250"/>
                  <a:pt x="176503" y="17236"/>
                  <a:pt x="176524" y="17236"/>
                </a:cubicBezTo>
                <a:lnTo>
                  <a:pt x="176999" y="17236"/>
                </a:lnTo>
                <a:cubicBezTo>
                  <a:pt x="177015" y="17252"/>
                  <a:pt x="177047" y="17260"/>
                  <a:pt x="177078" y="17260"/>
                </a:cubicBezTo>
                <a:cubicBezTo>
                  <a:pt x="177110" y="17260"/>
                  <a:pt x="177142" y="17252"/>
                  <a:pt x="177158" y="17236"/>
                </a:cubicBezTo>
                <a:cubicBezTo>
                  <a:pt x="177440" y="17247"/>
                  <a:pt x="177724" y="17252"/>
                  <a:pt x="178009" y="17252"/>
                </a:cubicBezTo>
                <a:cubicBezTo>
                  <a:pt x="183659" y="17252"/>
                  <a:pt x="189670" y="15160"/>
                  <a:pt x="193499" y="11029"/>
                </a:cubicBezTo>
                <a:cubicBezTo>
                  <a:pt x="193657" y="11219"/>
                  <a:pt x="193847" y="11409"/>
                  <a:pt x="194006" y="11599"/>
                </a:cubicBezTo>
                <a:cubicBezTo>
                  <a:pt x="197131" y="14928"/>
                  <a:pt x="200972" y="18441"/>
                  <a:pt x="205719" y="18441"/>
                </a:cubicBezTo>
                <a:cubicBezTo>
                  <a:pt x="206166" y="18441"/>
                  <a:pt x="206622" y="18410"/>
                  <a:pt x="207085" y="18345"/>
                </a:cubicBezTo>
                <a:cubicBezTo>
                  <a:pt x="211550" y="17711"/>
                  <a:pt x="214907" y="14513"/>
                  <a:pt x="217916" y="11346"/>
                </a:cubicBezTo>
                <a:cubicBezTo>
                  <a:pt x="217916" y="11346"/>
                  <a:pt x="217916" y="11377"/>
                  <a:pt x="217979" y="11377"/>
                </a:cubicBezTo>
                <a:cubicBezTo>
                  <a:pt x="220196" y="13816"/>
                  <a:pt x="222349" y="15684"/>
                  <a:pt x="225485" y="16793"/>
                </a:cubicBezTo>
                <a:cubicBezTo>
                  <a:pt x="227700" y="17562"/>
                  <a:pt x="230258" y="18143"/>
                  <a:pt x="232717" y="18143"/>
                </a:cubicBezTo>
                <a:cubicBezTo>
                  <a:pt x="233598" y="18143"/>
                  <a:pt x="234467" y="18068"/>
                  <a:pt x="235302" y="17901"/>
                </a:cubicBezTo>
                <a:cubicBezTo>
                  <a:pt x="235318" y="17917"/>
                  <a:pt x="235350" y="17925"/>
                  <a:pt x="235381" y="17925"/>
                </a:cubicBezTo>
                <a:cubicBezTo>
                  <a:pt x="235413" y="17925"/>
                  <a:pt x="235445" y="17917"/>
                  <a:pt x="235460" y="17901"/>
                </a:cubicBezTo>
                <a:cubicBezTo>
                  <a:pt x="235935" y="17426"/>
                  <a:pt x="236030" y="16666"/>
                  <a:pt x="235650" y="16128"/>
                </a:cubicBezTo>
                <a:cubicBezTo>
                  <a:pt x="235650" y="16096"/>
                  <a:pt x="235619" y="16096"/>
                  <a:pt x="235619" y="16096"/>
                </a:cubicBezTo>
                <a:cubicBezTo>
                  <a:pt x="235648" y="15981"/>
                  <a:pt x="235571" y="15839"/>
                  <a:pt x="235437" y="15839"/>
                </a:cubicBezTo>
                <a:cubicBezTo>
                  <a:pt x="235424" y="15839"/>
                  <a:pt x="235411" y="15840"/>
                  <a:pt x="235397" y="15843"/>
                </a:cubicBezTo>
                <a:cubicBezTo>
                  <a:pt x="234827" y="15927"/>
                  <a:pt x="234285" y="15955"/>
                  <a:pt x="233753" y="15955"/>
                </a:cubicBezTo>
                <a:cubicBezTo>
                  <a:pt x="233486" y="15955"/>
                  <a:pt x="233222" y="15948"/>
                  <a:pt x="232959" y="15938"/>
                </a:cubicBezTo>
                <a:cubicBezTo>
                  <a:pt x="232959" y="15938"/>
                  <a:pt x="232959" y="15874"/>
                  <a:pt x="233022" y="15874"/>
                </a:cubicBezTo>
                <a:cubicBezTo>
                  <a:pt x="233592" y="11916"/>
                  <a:pt x="234479" y="7482"/>
                  <a:pt x="234035" y="3460"/>
                </a:cubicBezTo>
                <a:lnTo>
                  <a:pt x="234035" y="3460"/>
                </a:lnTo>
                <a:cubicBezTo>
                  <a:pt x="234700" y="3682"/>
                  <a:pt x="235334" y="4062"/>
                  <a:pt x="236030" y="4474"/>
                </a:cubicBezTo>
                <a:cubicBezTo>
                  <a:pt x="236068" y="4511"/>
                  <a:pt x="236115" y="4529"/>
                  <a:pt x="236163" y="4529"/>
                </a:cubicBezTo>
                <a:cubicBezTo>
                  <a:pt x="236236" y="4529"/>
                  <a:pt x="236309" y="4487"/>
                  <a:pt x="236347" y="4410"/>
                </a:cubicBezTo>
                <a:cubicBezTo>
                  <a:pt x="237107" y="4252"/>
                  <a:pt x="237392" y="3144"/>
                  <a:pt x="236917" y="2542"/>
                </a:cubicBezTo>
                <a:cubicBezTo>
                  <a:pt x="236949" y="2478"/>
                  <a:pt x="236949" y="2352"/>
                  <a:pt x="236854" y="2257"/>
                </a:cubicBezTo>
                <a:cubicBezTo>
                  <a:pt x="235244" y="982"/>
                  <a:pt x="233369" y="457"/>
                  <a:pt x="231448" y="457"/>
                </a:cubicBezTo>
                <a:cubicBezTo>
                  <a:pt x="228456" y="457"/>
                  <a:pt x="225355" y="1731"/>
                  <a:pt x="222983" y="3429"/>
                </a:cubicBezTo>
                <a:cubicBezTo>
                  <a:pt x="221336" y="4600"/>
                  <a:pt x="219816" y="6057"/>
                  <a:pt x="218359" y="7609"/>
                </a:cubicBezTo>
                <a:cubicBezTo>
                  <a:pt x="215857" y="3334"/>
                  <a:pt x="210727" y="167"/>
                  <a:pt x="205755" y="40"/>
                </a:cubicBezTo>
                <a:cubicBezTo>
                  <a:pt x="205674" y="38"/>
                  <a:pt x="205594" y="37"/>
                  <a:pt x="205515" y="37"/>
                </a:cubicBezTo>
                <a:cubicBezTo>
                  <a:pt x="201316" y="37"/>
                  <a:pt x="197848" y="2472"/>
                  <a:pt x="195082" y="5487"/>
                </a:cubicBezTo>
                <a:lnTo>
                  <a:pt x="194259" y="6437"/>
                </a:lnTo>
                <a:cubicBezTo>
                  <a:pt x="193974" y="6754"/>
                  <a:pt x="193626" y="6944"/>
                  <a:pt x="193372" y="7292"/>
                </a:cubicBezTo>
                <a:cubicBezTo>
                  <a:pt x="192549" y="6437"/>
                  <a:pt x="191662" y="5360"/>
                  <a:pt x="190649" y="4727"/>
                </a:cubicBezTo>
                <a:cubicBezTo>
                  <a:pt x="187738" y="2403"/>
                  <a:pt x="184184" y="758"/>
                  <a:pt x="180554" y="758"/>
                </a:cubicBezTo>
                <a:cubicBezTo>
                  <a:pt x="179286" y="758"/>
                  <a:pt x="178009" y="959"/>
                  <a:pt x="176746" y="1402"/>
                </a:cubicBezTo>
                <a:cubicBezTo>
                  <a:pt x="175483" y="959"/>
                  <a:pt x="174206" y="758"/>
                  <a:pt x="172938" y="758"/>
                </a:cubicBezTo>
                <a:cubicBezTo>
                  <a:pt x="169307" y="758"/>
                  <a:pt x="165754" y="2403"/>
                  <a:pt x="162843" y="4727"/>
                </a:cubicBezTo>
                <a:cubicBezTo>
                  <a:pt x="161957" y="5424"/>
                  <a:pt x="161038" y="6342"/>
                  <a:pt x="160120" y="7292"/>
                </a:cubicBezTo>
                <a:cubicBezTo>
                  <a:pt x="159993" y="7134"/>
                  <a:pt x="159898" y="6975"/>
                  <a:pt x="159740" y="6849"/>
                </a:cubicBezTo>
                <a:lnTo>
                  <a:pt x="159645" y="6849"/>
                </a:lnTo>
                <a:cubicBezTo>
                  <a:pt x="156617" y="3228"/>
                  <a:pt x="152974" y="38"/>
                  <a:pt x="147988" y="38"/>
                </a:cubicBezTo>
                <a:cubicBezTo>
                  <a:pt x="147915" y="38"/>
                  <a:pt x="147842" y="39"/>
                  <a:pt x="147769" y="40"/>
                </a:cubicBezTo>
                <a:cubicBezTo>
                  <a:pt x="142828" y="198"/>
                  <a:pt x="137666" y="3334"/>
                  <a:pt x="135196" y="7609"/>
                </a:cubicBezTo>
                <a:cubicBezTo>
                  <a:pt x="133676" y="6057"/>
                  <a:pt x="132188" y="4600"/>
                  <a:pt x="130541" y="3429"/>
                </a:cubicBezTo>
                <a:cubicBezTo>
                  <a:pt x="128154" y="1747"/>
                  <a:pt x="125066" y="473"/>
                  <a:pt x="122085" y="473"/>
                </a:cubicBezTo>
                <a:cubicBezTo>
                  <a:pt x="120912" y="473"/>
                  <a:pt x="119756" y="670"/>
                  <a:pt x="118665" y="1117"/>
                </a:cubicBezTo>
                <a:cubicBezTo>
                  <a:pt x="117574" y="670"/>
                  <a:pt x="116415" y="473"/>
                  <a:pt x="115239" y="473"/>
                </a:cubicBezTo>
                <a:cubicBezTo>
                  <a:pt x="112251" y="473"/>
                  <a:pt x="109153" y="1747"/>
                  <a:pt x="106789" y="3429"/>
                </a:cubicBezTo>
                <a:cubicBezTo>
                  <a:pt x="105142" y="4600"/>
                  <a:pt x="103622" y="6057"/>
                  <a:pt x="102165" y="7609"/>
                </a:cubicBezTo>
                <a:cubicBezTo>
                  <a:pt x="99663" y="3334"/>
                  <a:pt x="94533" y="167"/>
                  <a:pt x="89593" y="40"/>
                </a:cubicBezTo>
                <a:cubicBezTo>
                  <a:pt x="89512" y="38"/>
                  <a:pt x="89431" y="37"/>
                  <a:pt x="89351" y="37"/>
                </a:cubicBezTo>
                <a:cubicBezTo>
                  <a:pt x="85122" y="37"/>
                  <a:pt x="81655" y="2472"/>
                  <a:pt x="78889" y="5487"/>
                </a:cubicBezTo>
                <a:cubicBezTo>
                  <a:pt x="78382" y="6025"/>
                  <a:pt x="77812" y="6754"/>
                  <a:pt x="77178" y="7229"/>
                </a:cubicBezTo>
                <a:cubicBezTo>
                  <a:pt x="76672" y="6912"/>
                  <a:pt x="76228" y="6279"/>
                  <a:pt x="75817" y="5835"/>
                </a:cubicBezTo>
                <a:cubicBezTo>
                  <a:pt x="75373" y="5424"/>
                  <a:pt x="74930" y="5044"/>
                  <a:pt x="74455" y="4632"/>
                </a:cubicBezTo>
                <a:cubicBezTo>
                  <a:pt x="71534" y="2324"/>
                  <a:pt x="67966" y="681"/>
                  <a:pt x="64323" y="681"/>
                </a:cubicBezTo>
                <a:cubicBezTo>
                  <a:pt x="63067" y="681"/>
                  <a:pt x="61802" y="876"/>
                  <a:pt x="60552" y="1307"/>
                </a:cubicBezTo>
                <a:cubicBezTo>
                  <a:pt x="59310" y="876"/>
                  <a:pt x="58050" y="681"/>
                  <a:pt x="56796" y="681"/>
                </a:cubicBezTo>
                <a:cubicBezTo>
                  <a:pt x="53158" y="681"/>
                  <a:pt x="49578" y="2324"/>
                  <a:pt x="46681" y="4632"/>
                </a:cubicBezTo>
                <a:cubicBezTo>
                  <a:pt x="46206" y="5012"/>
                  <a:pt x="45763" y="5424"/>
                  <a:pt x="45319" y="5835"/>
                </a:cubicBezTo>
                <a:cubicBezTo>
                  <a:pt x="44876" y="6279"/>
                  <a:pt x="44464" y="6849"/>
                  <a:pt x="43958" y="7229"/>
                </a:cubicBezTo>
                <a:cubicBezTo>
                  <a:pt x="41202" y="4220"/>
                  <a:pt x="38162" y="990"/>
                  <a:pt x="34013" y="198"/>
                </a:cubicBezTo>
                <a:cubicBezTo>
                  <a:pt x="33354" y="66"/>
                  <a:pt x="32672" y="0"/>
                  <a:pt x="32005" y="0"/>
                </a:cubicBezTo>
                <a:close/>
              </a:path>
            </a:pathLst>
          </a:custGeom>
          <a:solidFill>
            <a:srgbClr val="F49432"/>
          </a:solidFill>
          <a:ln w="19800" cap="rnd" cmpd="sng">
            <a:solidFill>
              <a:srgbClr val="5555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278063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2" name="Google Shape;642;p34"/>
          <p:cNvGrpSpPr/>
          <p:nvPr/>
        </p:nvGrpSpPr>
        <p:grpSpPr>
          <a:xfrm>
            <a:off x="2240561" y="1999856"/>
            <a:ext cx="4625339" cy="563595"/>
            <a:chOff x="2351615" y="2152014"/>
            <a:chExt cx="4402988" cy="536502"/>
          </a:xfrm>
        </p:grpSpPr>
        <p:sp>
          <p:nvSpPr>
            <p:cNvPr id="643" name="Google Shape;643;p34"/>
            <p:cNvSpPr/>
            <p:nvPr/>
          </p:nvSpPr>
          <p:spPr>
            <a:xfrm>
              <a:off x="6279914" y="2424015"/>
              <a:ext cx="187508" cy="151668"/>
            </a:xfrm>
            <a:custGeom>
              <a:avLst/>
              <a:gdLst/>
              <a:ahLst/>
              <a:cxnLst/>
              <a:rect l="l" t="t" r="r" b="b"/>
              <a:pathLst>
                <a:path w="5755" h="4655" extrusionOk="0">
                  <a:moveTo>
                    <a:pt x="2867" y="0"/>
                  </a:moveTo>
                  <a:cubicBezTo>
                    <a:pt x="2432" y="0"/>
                    <a:pt x="1963" y="152"/>
                    <a:pt x="1489" y="504"/>
                  </a:cubicBezTo>
                  <a:cubicBezTo>
                    <a:pt x="507" y="1264"/>
                    <a:pt x="0" y="2658"/>
                    <a:pt x="824" y="3703"/>
                  </a:cubicBezTo>
                  <a:cubicBezTo>
                    <a:pt x="1358" y="4366"/>
                    <a:pt x="2118" y="4654"/>
                    <a:pt x="2891" y="4654"/>
                  </a:cubicBezTo>
                  <a:cubicBezTo>
                    <a:pt x="3446" y="4654"/>
                    <a:pt x="4008" y="4506"/>
                    <a:pt x="4497" y="4241"/>
                  </a:cubicBezTo>
                  <a:lnTo>
                    <a:pt x="4529" y="4241"/>
                  </a:lnTo>
                  <a:cubicBezTo>
                    <a:pt x="4529" y="4178"/>
                    <a:pt x="4529" y="4083"/>
                    <a:pt x="4592" y="4019"/>
                  </a:cubicBezTo>
                  <a:cubicBezTo>
                    <a:pt x="5754" y="2352"/>
                    <a:pt x="4579" y="0"/>
                    <a:pt x="2867" y="0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34"/>
            <p:cNvSpPr/>
            <p:nvPr/>
          </p:nvSpPr>
          <p:spPr>
            <a:xfrm>
              <a:off x="6263394" y="2404986"/>
              <a:ext cx="213639" cy="191581"/>
            </a:xfrm>
            <a:custGeom>
              <a:avLst/>
              <a:gdLst/>
              <a:ahLst/>
              <a:cxnLst/>
              <a:rect l="l" t="t" r="r" b="b"/>
              <a:pathLst>
                <a:path w="6557" h="5880" extrusionOk="0">
                  <a:moveTo>
                    <a:pt x="3370" y="629"/>
                  </a:moveTo>
                  <a:cubicBezTo>
                    <a:pt x="3844" y="629"/>
                    <a:pt x="4299" y="811"/>
                    <a:pt x="4688" y="1183"/>
                  </a:cubicBezTo>
                  <a:cubicBezTo>
                    <a:pt x="5480" y="1943"/>
                    <a:pt x="5828" y="3368"/>
                    <a:pt x="5004" y="4572"/>
                  </a:cubicBezTo>
                  <a:cubicBezTo>
                    <a:pt x="4973" y="4635"/>
                    <a:pt x="4973" y="4667"/>
                    <a:pt x="4973" y="4762"/>
                  </a:cubicBezTo>
                  <a:cubicBezTo>
                    <a:pt x="4503" y="5024"/>
                    <a:pt x="3938" y="5184"/>
                    <a:pt x="3370" y="5184"/>
                  </a:cubicBezTo>
                  <a:cubicBezTo>
                    <a:pt x="2636" y="5184"/>
                    <a:pt x="1898" y="4916"/>
                    <a:pt x="1363" y="4255"/>
                  </a:cubicBezTo>
                  <a:cubicBezTo>
                    <a:pt x="1046" y="3843"/>
                    <a:pt x="887" y="3337"/>
                    <a:pt x="951" y="2830"/>
                  </a:cubicBezTo>
                  <a:cubicBezTo>
                    <a:pt x="1046" y="2197"/>
                    <a:pt x="1426" y="1563"/>
                    <a:pt x="1996" y="1120"/>
                  </a:cubicBezTo>
                  <a:cubicBezTo>
                    <a:pt x="2445" y="795"/>
                    <a:pt x="2916" y="629"/>
                    <a:pt x="3370" y="629"/>
                  </a:cubicBezTo>
                  <a:close/>
                  <a:moveTo>
                    <a:pt x="3404" y="0"/>
                  </a:moveTo>
                  <a:cubicBezTo>
                    <a:pt x="2783" y="0"/>
                    <a:pt x="2143" y="212"/>
                    <a:pt x="1584" y="645"/>
                  </a:cubicBezTo>
                  <a:cubicBezTo>
                    <a:pt x="1394" y="803"/>
                    <a:pt x="1236" y="962"/>
                    <a:pt x="1078" y="1152"/>
                  </a:cubicBezTo>
                  <a:cubicBezTo>
                    <a:pt x="317" y="2070"/>
                    <a:pt x="1" y="3400"/>
                    <a:pt x="729" y="4508"/>
                  </a:cubicBezTo>
                  <a:cubicBezTo>
                    <a:pt x="1204" y="5237"/>
                    <a:pt x="2186" y="5775"/>
                    <a:pt x="3136" y="5870"/>
                  </a:cubicBezTo>
                  <a:cubicBezTo>
                    <a:pt x="3221" y="5877"/>
                    <a:pt x="3305" y="5880"/>
                    <a:pt x="3388" y="5880"/>
                  </a:cubicBezTo>
                  <a:cubicBezTo>
                    <a:pt x="4128" y="5880"/>
                    <a:pt x="4738" y="5623"/>
                    <a:pt x="5194" y="5110"/>
                  </a:cubicBezTo>
                  <a:cubicBezTo>
                    <a:pt x="5194" y="5079"/>
                    <a:pt x="5258" y="5079"/>
                    <a:pt x="5258" y="5079"/>
                  </a:cubicBezTo>
                  <a:cubicBezTo>
                    <a:pt x="5275" y="5087"/>
                    <a:pt x="5296" y="5091"/>
                    <a:pt x="5320" y="5091"/>
                  </a:cubicBezTo>
                  <a:cubicBezTo>
                    <a:pt x="5384" y="5091"/>
                    <a:pt x="5465" y="5062"/>
                    <a:pt x="5511" y="5015"/>
                  </a:cubicBezTo>
                  <a:cubicBezTo>
                    <a:pt x="5575" y="4952"/>
                    <a:pt x="5606" y="4920"/>
                    <a:pt x="5606" y="4889"/>
                  </a:cubicBezTo>
                  <a:cubicBezTo>
                    <a:pt x="6556" y="3717"/>
                    <a:pt x="6303" y="2038"/>
                    <a:pt x="5480" y="993"/>
                  </a:cubicBezTo>
                  <a:cubicBezTo>
                    <a:pt x="4949" y="339"/>
                    <a:pt x="4191" y="0"/>
                    <a:pt x="3404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34"/>
            <p:cNvSpPr/>
            <p:nvPr/>
          </p:nvSpPr>
          <p:spPr>
            <a:xfrm>
              <a:off x="6381050" y="2478102"/>
              <a:ext cx="35091" cy="70703"/>
            </a:xfrm>
            <a:custGeom>
              <a:avLst/>
              <a:gdLst/>
              <a:ahLst/>
              <a:cxnLst/>
              <a:rect l="l" t="t" r="r" b="b"/>
              <a:pathLst>
                <a:path w="1077" h="2170" extrusionOk="0">
                  <a:moveTo>
                    <a:pt x="578" y="0"/>
                  </a:moveTo>
                  <a:cubicBezTo>
                    <a:pt x="530" y="0"/>
                    <a:pt x="491" y="16"/>
                    <a:pt x="475" y="48"/>
                  </a:cubicBezTo>
                  <a:lnTo>
                    <a:pt x="443" y="111"/>
                  </a:lnTo>
                  <a:cubicBezTo>
                    <a:pt x="412" y="143"/>
                    <a:pt x="348" y="206"/>
                    <a:pt x="443" y="333"/>
                  </a:cubicBezTo>
                  <a:cubicBezTo>
                    <a:pt x="602" y="586"/>
                    <a:pt x="665" y="903"/>
                    <a:pt x="602" y="1156"/>
                  </a:cubicBezTo>
                  <a:cubicBezTo>
                    <a:pt x="507" y="1441"/>
                    <a:pt x="412" y="1631"/>
                    <a:pt x="158" y="1758"/>
                  </a:cubicBezTo>
                  <a:cubicBezTo>
                    <a:pt x="32" y="1853"/>
                    <a:pt x="0" y="1948"/>
                    <a:pt x="95" y="2074"/>
                  </a:cubicBezTo>
                  <a:cubicBezTo>
                    <a:pt x="95" y="2106"/>
                    <a:pt x="127" y="2106"/>
                    <a:pt x="127" y="2169"/>
                  </a:cubicBezTo>
                  <a:cubicBezTo>
                    <a:pt x="143" y="2138"/>
                    <a:pt x="174" y="2138"/>
                    <a:pt x="210" y="2138"/>
                  </a:cubicBezTo>
                  <a:cubicBezTo>
                    <a:pt x="245" y="2138"/>
                    <a:pt x="285" y="2138"/>
                    <a:pt x="317" y="2106"/>
                  </a:cubicBezTo>
                  <a:cubicBezTo>
                    <a:pt x="665" y="1916"/>
                    <a:pt x="950" y="1536"/>
                    <a:pt x="1045" y="1093"/>
                  </a:cubicBezTo>
                  <a:cubicBezTo>
                    <a:pt x="1077" y="681"/>
                    <a:pt x="950" y="333"/>
                    <a:pt x="728" y="48"/>
                  </a:cubicBezTo>
                  <a:cubicBezTo>
                    <a:pt x="681" y="16"/>
                    <a:pt x="625" y="0"/>
                    <a:pt x="578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34"/>
            <p:cNvSpPr/>
            <p:nvPr/>
          </p:nvSpPr>
          <p:spPr>
            <a:xfrm>
              <a:off x="6479548" y="2152014"/>
              <a:ext cx="275056" cy="253845"/>
            </a:xfrm>
            <a:custGeom>
              <a:avLst/>
              <a:gdLst/>
              <a:ahLst/>
              <a:cxnLst/>
              <a:rect l="l" t="t" r="r" b="b"/>
              <a:pathLst>
                <a:path w="8442" h="7791" extrusionOk="0">
                  <a:moveTo>
                    <a:pt x="4853" y="741"/>
                  </a:moveTo>
                  <a:cubicBezTo>
                    <a:pt x="5474" y="741"/>
                    <a:pt x="6110" y="898"/>
                    <a:pt x="6699" y="1252"/>
                  </a:cubicBezTo>
                  <a:cubicBezTo>
                    <a:pt x="6747" y="1268"/>
                    <a:pt x="6794" y="1275"/>
                    <a:pt x="6846" y="1275"/>
                  </a:cubicBezTo>
                  <a:cubicBezTo>
                    <a:pt x="6897" y="1275"/>
                    <a:pt x="6953" y="1268"/>
                    <a:pt x="7016" y="1252"/>
                  </a:cubicBezTo>
                  <a:lnTo>
                    <a:pt x="7016" y="1315"/>
                  </a:lnTo>
                  <a:cubicBezTo>
                    <a:pt x="8030" y="2898"/>
                    <a:pt x="8125" y="5084"/>
                    <a:pt x="6604" y="6477"/>
                  </a:cubicBezTo>
                  <a:cubicBezTo>
                    <a:pt x="6086" y="6946"/>
                    <a:pt x="5462" y="7150"/>
                    <a:pt x="4828" y="7150"/>
                  </a:cubicBezTo>
                  <a:cubicBezTo>
                    <a:pt x="3834" y="7150"/>
                    <a:pt x="2816" y="6649"/>
                    <a:pt x="2139" y="5875"/>
                  </a:cubicBezTo>
                  <a:cubicBezTo>
                    <a:pt x="0" y="3380"/>
                    <a:pt x="2304" y="741"/>
                    <a:pt x="4853" y="741"/>
                  </a:cubicBezTo>
                  <a:close/>
                  <a:moveTo>
                    <a:pt x="4784" y="0"/>
                  </a:moveTo>
                  <a:cubicBezTo>
                    <a:pt x="3668" y="0"/>
                    <a:pt x="2556" y="461"/>
                    <a:pt x="1791" y="1188"/>
                  </a:cubicBezTo>
                  <a:cubicBezTo>
                    <a:pt x="302" y="2550"/>
                    <a:pt x="271" y="4767"/>
                    <a:pt x="1664" y="6350"/>
                  </a:cubicBezTo>
                  <a:cubicBezTo>
                    <a:pt x="1854" y="6572"/>
                    <a:pt x="2107" y="6794"/>
                    <a:pt x="2361" y="6984"/>
                  </a:cubicBezTo>
                  <a:cubicBezTo>
                    <a:pt x="3055" y="7487"/>
                    <a:pt x="3919" y="7790"/>
                    <a:pt x="4788" y="7790"/>
                  </a:cubicBezTo>
                  <a:cubicBezTo>
                    <a:pt x="5506" y="7790"/>
                    <a:pt x="6227" y="7583"/>
                    <a:pt x="6858" y="7110"/>
                  </a:cubicBezTo>
                  <a:cubicBezTo>
                    <a:pt x="7776" y="6382"/>
                    <a:pt x="8441" y="5084"/>
                    <a:pt x="8441" y="3785"/>
                  </a:cubicBezTo>
                  <a:cubicBezTo>
                    <a:pt x="8441" y="2677"/>
                    <a:pt x="8030" y="1758"/>
                    <a:pt x="7238" y="1157"/>
                  </a:cubicBezTo>
                  <a:cubicBezTo>
                    <a:pt x="7206" y="1125"/>
                    <a:pt x="7206" y="1125"/>
                    <a:pt x="7174" y="1125"/>
                  </a:cubicBezTo>
                  <a:cubicBezTo>
                    <a:pt x="7206" y="998"/>
                    <a:pt x="7111" y="903"/>
                    <a:pt x="7048" y="777"/>
                  </a:cubicBezTo>
                  <a:cubicBezTo>
                    <a:pt x="6984" y="713"/>
                    <a:pt x="6921" y="682"/>
                    <a:pt x="6889" y="650"/>
                  </a:cubicBezTo>
                  <a:cubicBezTo>
                    <a:pt x="6250" y="199"/>
                    <a:pt x="5516" y="0"/>
                    <a:pt x="4784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34"/>
            <p:cNvSpPr/>
            <p:nvPr/>
          </p:nvSpPr>
          <p:spPr>
            <a:xfrm>
              <a:off x="6592577" y="2206101"/>
              <a:ext cx="107325" cy="44637"/>
            </a:xfrm>
            <a:custGeom>
              <a:avLst/>
              <a:gdLst/>
              <a:ahLst/>
              <a:cxnLst/>
              <a:rect l="l" t="t" r="r" b="b"/>
              <a:pathLst>
                <a:path w="3294" h="1370" extrusionOk="0">
                  <a:moveTo>
                    <a:pt x="1487" y="1"/>
                  </a:moveTo>
                  <a:cubicBezTo>
                    <a:pt x="950" y="1"/>
                    <a:pt x="424" y="248"/>
                    <a:pt x="95" y="637"/>
                  </a:cubicBezTo>
                  <a:cubicBezTo>
                    <a:pt x="32" y="700"/>
                    <a:pt x="32" y="732"/>
                    <a:pt x="0" y="763"/>
                  </a:cubicBezTo>
                  <a:cubicBezTo>
                    <a:pt x="0" y="877"/>
                    <a:pt x="113" y="974"/>
                    <a:pt x="224" y="974"/>
                  </a:cubicBezTo>
                  <a:cubicBezTo>
                    <a:pt x="268" y="974"/>
                    <a:pt x="312" y="958"/>
                    <a:pt x="349" y="922"/>
                  </a:cubicBezTo>
                  <a:cubicBezTo>
                    <a:pt x="660" y="664"/>
                    <a:pt x="1058" y="535"/>
                    <a:pt x="1452" y="535"/>
                  </a:cubicBezTo>
                  <a:cubicBezTo>
                    <a:pt x="1979" y="535"/>
                    <a:pt x="2497" y="767"/>
                    <a:pt x="2787" y="1238"/>
                  </a:cubicBezTo>
                  <a:cubicBezTo>
                    <a:pt x="2848" y="1329"/>
                    <a:pt x="2937" y="1369"/>
                    <a:pt x="3024" y="1369"/>
                  </a:cubicBezTo>
                  <a:cubicBezTo>
                    <a:pt x="3120" y="1369"/>
                    <a:pt x="3212" y="1321"/>
                    <a:pt x="3262" y="1238"/>
                  </a:cubicBezTo>
                  <a:cubicBezTo>
                    <a:pt x="3294" y="1112"/>
                    <a:pt x="3294" y="1048"/>
                    <a:pt x="3230" y="953"/>
                  </a:cubicBezTo>
                  <a:cubicBezTo>
                    <a:pt x="2850" y="415"/>
                    <a:pt x="2217" y="67"/>
                    <a:pt x="1584" y="3"/>
                  </a:cubicBezTo>
                  <a:cubicBezTo>
                    <a:pt x="1552" y="2"/>
                    <a:pt x="1519" y="1"/>
                    <a:pt x="1487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34"/>
            <p:cNvSpPr/>
            <p:nvPr/>
          </p:nvSpPr>
          <p:spPr>
            <a:xfrm>
              <a:off x="6479548" y="2176158"/>
              <a:ext cx="264727" cy="208850"/>
            </a:xfrm>
            <a:custGeom>
              <a:avLst/>
              <a:gdLst/>
              <a:ahLst/>
              <a:cxnLst/>
              <a:rect l="l" t="t" r="r" b="b"/>
              <a:pathLst>
                <a:path w="8125" h="6410" extrusionOk="0">
                  <a:moveTo>
                    <a:pt x="4905" y="898"/>
                  </a:moveTo>
                  <a:cubicBezTo>
                    <a:pt x="5615" y="898"/>
                    <a:pt x="6344" y="1252"/>
                    <a:pt x="6731" y="1841"/>
                  </a:cubicBezTo>
                  <a:cubicBezTo>
                    <a:pt x="6794" y="1967"/>
                    <a:pt x="6763" y="2031"/>
                    <a:pt x="6731" y="2126"/>
                  </a:cubicBezTo>
                  <a:cubicBezTo>
                    <a:pt x="6665" y="2209"/>
                    <a:pt x="6573" y="2257"/>
                    <a:pt x="6482" y="2257"/>
                  </a:cubicBezTo>
                  <a:cubicBezTo>
                    <a:pt x="6399" y="2257"/>
                    <a:pt x="6317" y="2217"/>
                    <a:pt x="6256" y="2126"/>
                  </a:cubicBezTo>
                  <a:cubicBezTo>
                    <a:pt x="5968" y="1658"/>
                    <a:pt x="5455" y="1435"/>
                    <a:pt x="4931" y="1435"/>
                  </a:cubicBezTo>
                  <a:cubicBezTo>
                    <a:pt x="4534" y="1435"/>
                    <a:pt x="4132" y="1563"/>
                    <a:pt x="3818" y="1809"/>
                  </a:cubicBezTo>
                  <a:cubicBezTo>
                    <a:pt x="3781" y="1845"/>
                    <a:pt x="3737" y="1861"/>
                    <a:pt x="3693" y="1861"/>
                  </a:cubicBezTo>
                  <a:cubicBezTo>
                    <a:pt x="3582" y="1861"/>
                    <a:pt x="3469" y="1764"/>
                    <a:pt x="3469" y="1651"/>
                  </a:cubicBezTo>
                  <a:cubicBezTo>
                    <a:pt x="3469" y="1619"/>
                    <a:pt x="3469" y="1524"/>
                    <a:pt x="3533" y="1492"/>
                  </a:cubicBezTo>
                  <a:cubicBezTo>
                    <a:pt x="3891" y="1081"/>
                    <a:pt x="4393" y="898"/>
                    <a:pt x="4905" y="898"/>
                  </a:cubicBezTo>
                  <a:close/>
                  <a:moveTo>
                    <a:pt x="4824" y="0"/>
                  </a:moveTo>
                  <a:cubicBezTo>
                    <a:pt x="2284" y="0"/>
                    <a:pt x="0" y="2639"/>
                    <a:pt x="2139" y="5134"/>
                  </a:cubicBezTo>
                  <a:cubicBezTo>
                    <a:pt x="2816" y="5908"/>
                    <a:pt x="3823" y="6409"/>
                    <a:pt x="4821" y="6409"/>
                  </a:cubicBezTo>
                  <a:cubicBezTo>
                    <a:pt x="5459" y="6409"/>
                    <a:pt x="6093" y="6205"/>
                    <a:pt x="6636" y="5736"/>
                  </a:cubicBezTo>
                  <a:cubicBezTo>
                    <a:pt x="8125" y="4343"/>
                    <a:pt x="8030" y="2157"/>
                    <a:pt x="6984" y="574"/>
                  </a:cubicBezTo>
                  <a:lnTo>
                    <a:pt x="6984" y="511"/>
                  </a:lnTo>
                  <a:cubicBezTo>
                    <a:pt x="6937" y="527"/>
                    <a:pt x="6889" y="534"/>
                    <a:pt x="6838" y="534"/>
                  </a:cubicBezTo>
                  <a:cubicBezTo>
                    <a:pt x="6787" y="534"/>
                    <a:pt x="6731" y="527"/>
                    <a:pt x="6668" y="511"/>
                  </a:cubicBezTo>
                  <a:cubicBezTo>
                    <a:pt x="6078" y="157"/>
                    <a:pt x="5444" y="0"/>
                    <a:pt x="4824" y="0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34"/>
            <p:cNvSpPr/>
            <p:nvPr/>
          </p:nvSpPr>
          <p:spPr>
            <a:xfrm>
              <a:off x="2660727" y="2518896"/>
              <a:ext cx="199629" cy="151049"/>
            </a:xfrm>
            <a:custGeom>
              <a:avLst/>
              <a:gdLst/>
              <a:ahLst/>
              <a:cxnLst/>
              <a:rect l="l" t="t" r="r" b="b"/>
              <a:pathLst>
                <a:path w="6127" h="4636" extrusionOk="0">
                  <a:moveTo>
                    <a:pt x="3685" y="0"/>
                  </a:moveTo>
                  <a:cubicBezTo>
                    <a:pt x="1698" y="0"/>
                    <a:pt x="0" y="2349"/>
                    <a:pt x="1914" y="3989"/>
                  </a:cubicBezTo>
                  <a:cubicBezTo>
                    <a:pt x="2385" y="4396"/>
                    <a:pt x="3007" y="4635"/>
                    <a:pt x="3616" y="4635"/>
                  </a:cubicBezTo>
                  <a:cubicBezTo>
                    <a:pt x="4193" y="4635"/>
                    <a:pt x="4760" y="4419"/>
                    <a:pt x="5176" y="3926"/>
                  </a:cubicBezTo>
                  <a:cubicBezTo>
                    <a:pt x="6126" y="2754"/>
                    <a:pt x="5809" y="1234"/>
                    <a:pt x="4891" y="189"/>
                  </a:cubicBezTo>
                  <a:lnTo>
                    <a:pt x="4891" y="157"/>
                  </a:lnTo>
                  <a:cubicBezTo>
                    <a:pt x="4824" y="180"/>
                    <a:pt x="4773" y="202"/>
                    <a:pt x="4715" y="202"/>
                  </a:cubicBezTo>
                  <a:cubicBezTo>
                    <a:pt x="4691" y="202"/>
                    <a:pt x="4666" y="198"/>
                    <a:pt x="4638" y="189"/>
                  </a:cubicBezTo>
                  <a:cubicBezTo>
                    <a:pt x="4322" y="59"/>
                    <a:pt x="4000" y="0"/>
                    <a:pt x="3685" y="0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34"/>
            <p:cNvSpPr/>
            <p:nvPr/>
          </p:nvSpPr>
          <p:spPr>
            <a:xfrm>
              <a:off x="2665289" y="2496935"/>
              <a:ext cx="206406" cy="191581"/>
            </a:xfrm>
            <a:custGeom>
              <a:avLst/>
              <a:gdLst/>
              <a:ahLst/>
              <a:cxnLst/>
              <a:rect l="l" t="t" r="r" b="b"/>
              <a:pathLst>
                <a:path w="6335" h="5880" extrusionOk="0">
                  <a:moveTo>
                    <a:pt x="3532" y="756"/>
                  </a:moveTo>
                  <a:cubicBezTo>
                    <a:pt x="3845" y="756"/>
                    <a:pt x="4170" y="818"/>
                    <a:pt x="4498" y="958"/>
                  </a:cubicBezTo>
                  <a:cubicBezTo>
                    <a:pt x="4545" y="974"/>
                    <a:pt x="4585" y="982"/>
                    <a:pt x="4620" y="982"/>
                  </a:cubicBezTo>
                  <a:cubicBezTo>
                    <a:pt x="4656" y="982"/>
                    <a:pt x="4688" y="974"/>
                    <a:pt x="4719" y="958"/>
                  </a:cubicBezTo>
                  <a:cubicBezTo>
                    <a:pt x="5543" y="1813"/>
                    <a:pt x="5986" y="3365"/>
                    <a:pt x="5036" y="4537"/>
                  </a:cubicBezTo>
                  <a:cubicBezTo>
                    <a:pt x="4719" y="4948"/>
                    <a:pt x="4244" y="5170"/>
                    <a:pt x="3706" y="5265"/>
                  </a:cubicBezTo>
                  <a:cubicBezTo>
                    <a:pt x="3635" y="5272"/>
                    <a:pt x="3564" y="5276"/>
                    <a:pt x="3491" y="5276"/>
                  </a:cubicBezTo>
                  <a:cubicBezTo>
                    <a:pt x="2918" y="5276"/>
                    <a:pt x="2312" y="5054"/>
                    <a:pt x="1806" y="4632"/>
                  </a:cubicBezTo>
                  <a:cubicBezTo>
                    <a:pt x="951" y="3872"/>
                    <a:pt x="761" y="2890"/>
                    <a:pt x="1299" y="2003"/>
                  </a:cubicBezTo>
                  <a:cubicBezTo>
                    <a:pt x="1729" y="1335"/>
                    <a:pt x="2573" y="756"/>
                    <a:pt x="3532" y="756"/>
                  </a:cubicBezTo>
                  <a:close/>
                  <a:moveTo>
                    <a:pt x="3466" y="0"/>
                  </a:moveTo>
                  <a:cubicBezTo>
                    <a:pt x="2468" y="0"/>
                    <a:pt x="1503" y="534"/>
                    <a:pt x="919" y="1275"/>
                  </a:cubicBezTo>
                  <a:cubicBezTo>
                    <a:pt x="1" y="2447"/>
                    <a:pt x="191" y="4125"/>
                    <a:pt x="1426" y="5107"/>
                  </a:cubicBezTo>
                  <a:cubicBezTo>
                    <a:pt x="1616" y="5265"/>
                    <a:pt x="1838" y="5392"/>
                    <a:pt x="2028" y="5518"/>
                  </a:cubicBezTo>
                  <a:cubicBezTo>
                    <a:pt x="2486" y="5747"/>
                    <a:pt x="2990" y="5879"/>
                    <a:pt x="3491" y="5879"/>
                  </a:cubicBezTo>
                  <a:cubicBezTo>
                    <a:pt x="4167" y="5879"/>
                    <a:pt x="4839" y="5639"/>
                    <a:pt x="5384" y="5075"/>
                  </a:cubicBezTo>
                  <a:cubicBezTo>
                    <a:pt x="6018" y="4473"/>
                    <a:pt x="6335" y="3397"/>
                    <a:pt x="6176" y="2447"/>
                  </a:cubicBezTo>
                  <a:cubicBezTo>
                    <a:pt x="6050" y="1623"/>
                    <a:pt x="5638" y="990"/>
                    <a:pt x="5004" y="641"/>
                  </a:cubicBezTo>
                  <a:cubicBezTo>
                    <a:pt x="4941" y="641"/>
                    <a:pt x="4941" y="641"/>
                    <a:pt x="4909" y="610"/>
                  </a:cubicBezTo>
                  <a:cubicBezTo>
                    <a:pt x="4909" y="515"/>
                    <a:pt x="4878" y="388"/>
                    <a:pt x="4783" y="356"/>
                  </a:cubicBezTo>
                  <a:cubicBezTo>
                    <a:pt x="4751" y="325"/>
                    <a:pt x="4719" y="325"/>
                    <a:pt x="4688" y="293"/>
                  </a:cubicBezTo>
                  <a:cubicBezTo>
                    <a:pt x="4291" y="90"/>
                    <a:pt x="3876" y="0"/>
                    <a:pt x="3466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34"/>
            <p:cNvSpPr/>
            <p:nvPr/>
          </p:nvSpPr>
          <p:spPr>
            <a:xfrm>
              <a:off x="2745768" y="2548318"/>
              <a:ext cx="69171" cy="26913"/>
            </a:xfrm>
            <a:custGeom>
              <a:avLst/>
              <a:gdLst/>
              <a:ahLst/>
              <a:cxnLst/>
              <a:rect l="l" t="t" r="r" b="b"/>
              <a:pathLst>
                <a:path w="2123" h="826" extrusionOk="0">
                  <a:moveTo>
                    <a:pt x="1133" y="1"/>
                  </a:moveTo>
                  <a:cubicBezTo>
                    <a:pt x="1072" y="1"/>
                    <a:pt x="1011" y="5"/>
                    <a:pt x="951" y="14"/>
                  </a:cubicBezTo>
                  <a:cubicBezTo>
                    <a:pt x="539" y="46"/>
                    <a:pt x="223" y="236"/>
                    <a:pt x="33" y="553"/>
                  </a:cubicBezTo>
                  <a:cubicBezTo>
                    <a:pt x="1" y="648"/>
                    <a:pt x="33" y="743"/>
                    <a:pt x="64" y="806"/>
                  </a:cubicBezTo>
                  <a:lnTo>
                    <a:pt x="96" y="806"/>
                  </a:lnTo>
                  <a:cubicBezTo>
                    <a:pt x="131" y="818"/>
                    <a:pt x="161" y="825"/>
                    <a:pt x="189" y="825"/>
                  </a:cubicBezTo>
                  <a:cubicBezTo>
                    <a:pt x="237" y="825"/>
                    <a:pt x="277" y="803"/>
                    <a:pt x="318" y="743"/>
                  </a:cubicBezTo>
                  <a:cubicBezTo>
                    <a:pt x="508" y="553"/>
                    <a:pt x="793" y="395"/>
                    <a:pt x="1109" y="395"/>
                  </a:cubicBezTo>
                  <a:cubicBezTo>
                    <a:pt x="1363" y="395"/>
                    <a:pt x="1616" y="521"/>
                    <a:pt x="1774" y="680"/>
                  </a:cubicBezTo>
                  <a:cubicBezTo>
                    <a:pt x="1801" y="733"/>
                    <a:pt x="1845" y="753"/>
                    <a:pt x="1894" y="753"/>
                  </a:cubicBezTo>
                  <a:cubicBezTo>
                    <a:pt x="1960" y="753"/>
                    <a:pt x="2036" y="716"/>
                    <a:pt x="2091" y="680"/>
                  </a:cubicBezTo>
                  <a:lnTo>
                    <a:pt x="2123" y="648"/>
                  </a:lnTo>
                  <a:cubicBezTo>
                    <a:pt x="2123" y="585"/>
                    <a:pt x="2123" y="521"/>
                    <a:pt x="2091" y="426"/>
                  </a:cubicBezTo>
                  <a:cubicBezTo>
                    <a:pt x="1848" y="156"/>
                    <a:pt x="1489" y="1"/>
                    <a:pt x="1133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34"/>
            <p:cNvSpPr/>
            <p:nvPr/>
          </p:nvSpPr>
          <p:spPr>
            <a:xfrm>
              <a:off x="2351615" y="2267846"/>
              <a:ext cx="278607" cy="254008"/>
            </a:xfrm>
            <a:custGeom>
              <a:avLst/>
              <a:gdLst/>
              <a:ahLst/>
              <a:cxnLst/>
              <a:rect l="l" t="t" r="r" b="b"/>
              <a:pathLst>
                <a:path w="8551" h="7796" extrusionOk="0">
                  <a:moveTo>
                    <a:pt x="4511" y="602"/>
                  </a:moveTo>
                  <a:cubicBezTo>
                    <a:pt x="5189" y="602"/>
                    <a:pt x="5871" y="790"/>
                    <a:pt x="6492" y="1212"/>
                  </a:cubicBezTo>
                  <a:cubicBezTo>
                    <a:pt x="8044" y="2320"/>
                    <a:pt x="8013" y="4411"/>
                    <a:pt x="6968" y="5772"/>
                  </a:cubicBezTo>
                  <a:cubicBezTo>
                    <a:pt x="6281" y="6716"/>
                    <a:pt x="5440" y="7108"/>
                    <a:pt x="4617" y="7108"/>
                  </a:cubicBezTo>
                  <a:cubicBezTo>
                    <a:pt x="2596" y="7108"/>
                    <a:pt x="683" y="4738"/>
                    <a:pt x="1425" y="2352"/>
                  </a:cubicBezTo>
                  <a:cubicBezTo>
                    <a:pt x="1489" y="2225"/>
                    <a:pt x="1425" y="2130"/>
                    <a:pt x="1362" y="2035"/>
                  </a:cubicBezTo>
                  <a:cubicBezTo>
                    <a:pt x="1362" y="2035"/>
                    <a:pt x="1394" y="2035"/>
                    <a:pt x="1394" y="2004"/>
                  </a:cubicBezTo>
                  <a:cubicBezTo>
                    <a:pt x="2212" y="1146"/>
                    <a:pt x="3356" y="602"/>
                    <a:pt x="4511" y="602"/>
                  </a:cubicBezTo>
                  <a:close/>
                  <a:moveTo>
                    <a:pt x="4459" y="0"/>
                  </a:moveTo>
                  <a:cubicBezTo>
                    <a:pt x="4137" y="0"/>
                    <a:pt x="3809" y="34"/>
                    <a:pt x="3484" y="104"/>
                  </a:cubicBezTo>
                  <a:cubicBezTo>
                    <a:pt x="2439" y="325"/>
                    <a:pt x="1647" y="959"/>
                    <a:pt x="1204" y="1845"/>
                  </a:cubicBezTo>
                  <a:cubicBezTo>
                    <a:pt x="1204" y="1877"/>
                    <a:pt x="1140" y="1909"/>
                    <a:pt x="1140" y="1909"/>
                  </a:cubicBezTo>
                  <a:cubicBezTo>
                    <a:pt x="1045" y="1909"/>
                    <a:pt x="919" y="2004"/>
                    <a:pt x="824" y="2130"/>
                  </a:cubicBezTo>
                  <a:cubicBezTo>
                    <a:pt x="792" y="2162"/>
                    <a:pt x="792" y="2225"/>
                    <a:pt x="760" y="2320"/>
                  </a:cubicBezTo>
                  <a:cubicBezTo>
                    <a:pt x="0" y="4125"/>
                    <a:pt x="1014" y="6184"/>
                    <a:pt x="2471" y="7197"/>
                  </a:cubicBezTo>
                  <a:cubicBezTo>
                    <a:pt x="3071" y="7602"/>
                    <a:pt x="3743" y="7795"/>
                    <a:pt x="4411" y="7795"/>
                  </a:cubicBezTo>
                  <a:cubicBezTo>
                    <a:pt x="5576" y="7795"/>
                    <a:pt x="6730" y="7207"/>
                    <a:pt x="7474" y="6121"/>
                  </a:cubicBezTo>
                  <a:cubicBezTo>
                    <a:pt x="7696" y="5867"/>
                    <a:pt x="7854" y="5551"/>
                    <a:pt x="7949" y="5297"/>
                  </a:cubicBezTo>
                  <a:cubicBezTo>
                    <a:pt x="8551" y="3872"/>
                    <a:pt x="8424" y="2035"/>
                    <a:pt x="7094" y="895"/>
                  </a:cubicBezTo>
                  <a:cubicBezTo>
                    <a:pt x="6401" y="321"/>
                    <a:pt x="5454" y="0"/>
                    <a:pt x="4459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34"/>
            <p:cNvSpPr/>
            <p:nvPr/>
          </p:nvSpPr>
          <p:spPr>
            <a:xfrm>
              <a:off x="2421766" y="2332099"/>
              <a:ext cx="46462" cy="106282"/>
            </a:xfrm>
            <a:custGeom>
              <a:avLst/>
              <a:gdLst/>
              <a:ahLst/>
              <a:cxnLst/>
              <a:rect l="l" t="t" r="r" b="b"/>
              <a:pathLst>
                <a:path w="1426" h="3262" extrusionOk="0">
                  <a:moveTo>
                    <a:pt x="856" y="0"/>
                  </a:moveTo>
                  <a:cubicBezTo>
                    <a:pt x="793" y="0"/>
                    <a:pt x="698" y="0"/>
                    <a:pt x="666" y="63"/>
                  </a:cubicBezTo>
                  <a:cubicBezTo>
                    <a:pt x="222" y="538"/>
                    <a:pt x="1" y="1203"/>
                    <a:pt x="127" y="1900"/>
                  </a:cubicBezTo>
                  <a:cubicBezTo>
                    <a:pt x="191" y="2470"/>
                    <a:pt x="539" y="2945"/>
                    <a:pt x="1078" y="3230"/>
                  </a:cubicBezTo>
                  <a:cubicBezTo>
                    <a:pt x="1109" y="3262"/>
                    <a:pt x="1141" y="3262"/>
                    <a:pt x="1173" y="3262"/>
                  </a:cubicBezTo>
                  <a:cubicBezTo>
                    <a:pt x="1331" y="3230"/>
                    <a:pt x="1426" y="3040"/>
                    <a:pt x="1236" y="2882"/>
                  </a:cubicBezTo>
                  <a:cubicBezTo>
                    <a:pt x="476" y="2312"/>
                    <a:pt x="286" y="1140"/>
                    <a:pt x="983" y="475"/>
                  </a:cubicBezTo>
                  <a:cubicBezTo>
                    <a:pt x="1141" y="317"/>
                    <a:pt x="1014" y="63"/>
                    <a:pt x="856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34"/>
            <p:cNvSpPr/>
            <p:nvPr/>
          </p:nvSpPr>
          <p:spPr>
            <a:xfrm>
              <a:off x="2374912" y="2289024"/>
              <a:ext cx="239835" cy="211195"/>
            </a:xfrm>
            <a:custGeom>
              <a:avLst/>
              <a:gdLst/>
              <a:ahLst/>
              <a:cxnLst/>
              <a:rect l="l" t="t" r="r" b="b"/>
              <a:pathLst>
                <a:path w="7361" h="6482" extrusionOk="0">
                  <a:moveTo>
                    <a:pt x="2213" y="1278"/>
                  </a:moveTo>
                  <a:cubicBezTo>
                    <a:pt x="2256" y="1278"/>
                    <a:pt x="2297" y="1294"/>
                    <a:pt x="2326" y="1322"/>
                  </a:cubicBezTo>
                  <a:cubicBezTo>
                    <a:pt x="2484" y="1385"/>
                    <a:pt x="2611" y="1639"/>
                    <a:pt x="2452" y="1797"/>
                  </a:cubicBezTo>
                  <a:cubicBezTo>
                    <a:pt x="1787" y="2462"/>
                    <a:pt x="1977" y="3634"/>
                    <a:pt x="2706" y="4204"/>
                  </a:cubicBezTo>
                  <a:cubicBezTo>
                    <a:pt x="2864" y="4331"/>
                    <a:pt x="2769" y="4521"/>
                    <a:pt x="2674" y="4584"/>
                  </a:cubicBezTo>
                  <a:lnTo>
                    <a:pt x="2516" y="4584"/>
                  </a:lnTo>
                  <a:cubicBezTo>
                    <a:pt x="1280" y="3951"/>
                    <a:pt x="1154" y="2272"/>
                    <a:pt x="2072" y="1354"/>
                  </a:cubicBezTo>
                  <a:cubicBezTo>
                    <a:pt x="2107" y="1301"/>
                    <a:pt x="2161" y="1278"/>
                    <a:pt x="2213" y="1278"/>
                  </a:cubicBezTo>
                  <a:close/>
                  <a:moveTo>
                    <a:pt x="3855" y="0"/>
                  </a:moveTo>
                  <a:cubicBezTo>
                    <a:pt x="2700" y="0"/>
                    <a:pt x="1567" y="549"/>
                    <a:pt x="710" y="1385"/>
                  </a:cubicBezTo>
                  <a:cubicBezTo>
                    <a:pt x="679" y="1385"/>
                    <a:pt x="679" y="1385"/>
                    <a:pt x="679" y="1417"/>
                  </a:cubicBezTo>
                  <a:cubicBezTo>
                    <a:pt x="742" y="1512"/>
                    <a:pt x="742" y="1639"/>
                    <a:pt x="742" y="1734"/>
                  </a:cubicBezTo>
                  <a:cubicBezTo>
                    <a:pt x="0" y="4140"/>
                    <a:pt x="1908" y="6482"/>
                    <a:pt x="3927" y="6482"/>
                  </a:cubicBezTo>
                  <a:cubicBezTo>
                    <a:pt x="4752" y="6482"/>
                    <a:pt x="5595" y="6091"/>
                    <a:pt x="6284" y="5154"/>
                  </a:cubicBezTo>
                  <a:cubicBezTo>
                    <a:pt x="7298" y="3761"/>
                    <a:pt x="7361" y="1670"/>
                    <a:pt x="5872" y="625"/>
                  </a:cubicBezTo>
                  <a:cubicBezTo>
                    <a:pt x="5226" y="191"/>
                    <a:pt x="4537" y="0"/>
                    <a:pt x="3855" y="0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5" name="Google Shape;655;p34"/>
          <p:cNvSpPr txBox="1">
            <a:spLocks noGrp="1"/>
          </p:cNvSpPr>
          <p:nvPr>
            <p:ph type="title"/>
          </p:nvPr>
        </p:nvSpPr>
        <p:spPr>
          <a:xfrm>
            <a:off x="4976036" y="554700"/>
            <a:ext cx="3547013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Bioreaktor</a:t>
            </a:r>
            <a:endParaRPr dirty="0"/>
          </a:p>
        </p:txBody>
      </p:sp>
      <p:pic>
        <p:nvPicPr>
          <p:cNvPr id="2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5" t="2890" r="2183"/>
          <a:stretch/>
        </p:blipFill>
        <p:spPr bwMode="auto">
          <a:xfrm>
            <a:off x="198070" y="56960"/>
            <a:ext cx="4391247" cy="3452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38" name="Google Shape;638;p34"/>
          <p:cNvGrpSpPr/>
          <p:nvPr/>
        </p:nvGrpSpPr>
        <p:grpSpPr>
          <a:xfrm>
            <a:off x="15182" y="1545879"/>
            <a:ext cx="9532854" cy="3608828"/>
            <a:chOff x="-1092559" y="1081648"/>
            <a:chExt cx="9532854" cy="3608828"/>
          </a:xfrm>
        </p:grpSpPr>
        <p:sp>
          <p:nvSpPr>
            <p:cNvPr id="640" name="Google Shape;640;p34"/>
            <p:cNvSpPr/>
            <p:nvPr/>
          </p:nvSpPr>
          <p:spPr>
            <a:xfrm>
              <a:off x="-1092559" y="2709265"/>
              <a:ext cx="2742148" cy="1981211"/>
            </a:xfrm>
            <a:custGeom>
              <a:avLst/>
              <a:gdLst/>
              <a:ahLst/>
              <a:cxnLst/>
              <a:rect l="l" t="t" r="r" b="b"/>
              <a:pathLst>
                <a:path w="96022" h="60806" extrusionOk="0">
                  <a:moveTo>
                    <a:pt x="47537" y="0"/>
                  </a:moveTo>
                  <a:cubicBezTo>
                    <a:pt x="45143" y="0"/>
                    <a:pt x="42753" y="185"/>
                    <a:pt x="40379" y="708"/>
                  </a:cubicBezTo>
                  <a:cubicBezTo>
                    <a:pt x="34172" y="2069"/>
                    <a:pt x="27996" y="4286"/>
                    <a:pt x="22169" y="6883"/>
                  </a:cubicBezTo>
                  <a:cubicBezTo>
                    <a:pt x="17007" y="9163"/>
                    <a:pt x="9723" y="11697"/>
                    <a:pt x="7000" y="16954"/>
                  </a:cubicBezTo>
                  <a:cubicBezTo>
                    <a:pt x="1" y="30413"/>
                    <a:pt x="10483" y="46406"/>
                    <a:pt x="22581" y="54798"/>
                  </a:cubicBezTo>
                  <a:cubicBezTo>
                    <a:pt x="28231" y="58716"/>
                    <a:pt x="38955" y="60806"/>
                    <a:pt x="50203" y="60806"/>
                  </a:cubicBezTo>
                  <a:cubicBezTo>
                    <a:pt x="65686" y="60806"/>
                    <a:pt x="82161" y="56846"/>
                    <a:pt x="87756" y="48243"/>
                  </a:cubicBezTo>
                  <a:cubicBezTo>
                    <a:pt x="92981" y="40230"/>
                    <a:pt x="96021" y="27088"/>
                    <a:pt x="90733" y="18379"/>
                  </a:cubicBezTo>
                  <a:cubicBezTo>
                    <a:pt x="84050" y="7421"/>
                    <a:pt x="71129" y="1879"/>
                    <a:pt x="58652" y="771"/>
                  </a:cubicBezTo>
                  <a:cubicBezTo>
                    <a:pt x="54958" y="444"/>
                    <a:pt x="51242" y="0"/>
                    <a:pt x="47537" y="0"/>
                  </a:cubicBezTo>
                  <a:close/>
                </a:path>
              </a:pathLst>
            </a:custGeom>
            <a:solidFill>
              <a:srgbClr val="5BC0C7"/>
            </a:solidFill>
            <a:ln w="285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34"/>
            <p:cNvSpPr/>
            <p:nvPr/>
          </p:nvSpPr>
          <p:spPr>
            <a:xfrm rot="10800273">
              <a:off x="1473612" y="2425711"/>
              <a:ext cx="3025893" cy="2185976"/>
            </a:xfrm>
            <a:custGeom>
              <a:avLst/>
              <a:gdLst/>
              <a:ahLst/>
              <a:cxnLst/>
              <a:rect l="l" t="t" r="r" b="b"/>
              <a:pathLst>
                <a:path w="96022" h="60806" extrusionOk="0">
                  <a:moveTo>
                    <a:pt x="47537" y="0"/>
                  </a:moveTo>
                  <a:cubicBezTo>
                    <a:pt x="45143" y="0"/>
                    <a:pt x="42753" y="185"/>
                    <a:pt x="40379" y="708"/>
                  </a:cubicBezTo>
                  <a:cubicBezTo>
                    <a:pt x="34172" y="2069"/>
                    <a:pt x="27996" y="4286"/>
                    <a:pt x="22169" y="6883"/>
                  </a:cubicBezTo>
                  <a:cubicBezTo>
                    <a:pt x="17007" y="9163"/>
                    <a:pt x="9723" y="11697"/>
                    <a:pt x="7000" y="16954"/>
                  </a:cubicBezTo>
                  <a:cubicBezTo>
                    <a:pt x="1" y="30413"/>
                    <a:pt x="10483" y="46406"/>
                    <a:pt x="22581" y="54798"/>
                  </a:cubicBezTo>
                  <a:cubicBezTo>
                    <a:pt x="28231" y="58716"/>
                    <a:pt x="38955" y="60806"/>
                    <a:pt x="50203" y="60806"/>
                  </a:cubicBezTo>
                  <a:cubicBezTo>
                    <a:pt x="65686" y="60806"/>
                    <a:pt x="82161" y="56846"/>
                    <a:pt x="87756" y="48243"/>
                  </a:cubicBezTo>
                  <a:cubicBezTo>
                    <a:pt x="92981" y="40230"/>
                    <a:pt x="96021" y="27088"/>
                    <a:pt x="90733" y="18379"/>
                  </a:cubicBezTo>
                  <a:cubicBezTo>
                    <a:pt x="84050" y="7421"/>
                    <a:pt x="71129" y="1879"/>
                    <a:pt x="58652" y="771"/>
                  </a:cubicBezTo>
                  <a:cubicBezTo>
                    <a:pt x="54958" y="444"/>
                    <a:pt x="51242" y="0"/>
                    <a:pt x="47537" y="0"/>
                  </a:cubicBezTo>
                  <a:close/>
                </a:path>
              </a:pathLst>
            </a:custGeom>
            <a:solidFill>
              <a:srgbClr val="5BC0C7"/>
            </a:solidFill>
            <a:ln w="285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639;p34"/>
            <p:cNvSpPr/>
            <p:nvPr/>
          </p:nvSpPr>
          <p:spPr>
            <a:xfrm rot="10800000">
              <a:off x="3506048" y="1081648"/>
              <a:ext cx="3158043" cy="1981211"/>
            </a:xfrm>
            <a:custGeom>
              <a:avLst/>
              <a:gdLst/>
              <a:ahLst/>
              <a:cxnLst/>
              <a:rect l="l" t="t" r="r" b="b"/>
              <a:pathLst>
                <a:path w="96022" h="60806" extrusionOk="0">
                  <a:moveTo>
                    <a:pt x="47537" y="0"/>
                  </a:moveTo>
                  <a:cubicBezTo>
                    <a:pt x="45143" y="0"/>
                    <a:pt x="42753" y="185"/>
                    <a:pt x="40379" y="708"/>
                  </a:cubicBezTo>
                  <a:cubicBezTo>
                    <a:pt x="34172" y="2069"/>
                    <a:pt x="27996" y="4286"/>
                    <a:pt x="22169" y="6883"/>
                  </a:cubicBezTo>
                  <a:cubicBezTo>
                    <a:pt x="17007" y="9163"/>
                    <a:pt x="9723" y="11697"/>
                    <a:pt x="7000" y="16954"/>
                  </a:cubicBezTo>
                  <a:cubicBezTo>
                    <a:pt x="1" y="30413"/>
                    <a:pt x="10483" y="46406"/>
                    <a:pt x="22581" y="54798"/>
                  </a:cubicBezTo>
                  <a:cubicBezTo>
                    <a:pt x="28231" y="58716"/>
                    <a:pt x="38955" y="60806"/>
                    <a:pt x="50203" y="60806"/>
                  </a:cubicBezTo>
                  <a:cubicBezTo>
                    <a:pt x="65686" y="60806"/>
                    <a:pt x="82161" y="56846"/>
                    <a:pt x="87756" y="48243"/>
                  </a:cubicBezTo>
                  <a:cubicBezTo>
                    <a:pt x="92981" y="40230"/>
                    <a:pt x="96021" y="27088"/>
                    <a:pt x="90733" y="18379"/>
                  </a:cubicBezTo>
                  <a:cubicBezTo>
                    <a:pt x="84050" y="7421"/>
                    <a:pt x="71129" y="1879"/>
                    <a:pt x="58652" y="771"/>
                  </a:cubicBezTo>
                  <a:cubicBezTo>
                    <a:pt x="54958" y="444"/>
                    <a:pt x="51242" y="0"/>
                    <a:pt x="47537" y="0"/>
                  </a:cubicBezTo>
                  <a:close/>
                </a:path>
              </a:pathLst>
            </a:custGeom>
            <a:solidFill>
              <a:srgbClr val="5BC0C7"/>
            </a:solidFill>
            <a:ln w="285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34"/>
            <p:cNvSpPr/>
            <p:nvPr/>
          </p:nvSpPr>
          <p:spPr>
            <a:xfrm rot="10800000">
              <a:off x="4832106" y="2709263"/>
              <a:ext cx="3608189" cy="1981211"/>
            </a:xfrm>
            <a:custGeom>
              <a:avLst/>
              <a:gdLst/>
              <a:ahLst/>
              <a:cxnLst/>
              <a:rect l="l" t="t" r="r" b="b"/>
              <a:pathLst>
                <a:path w="96022" h="60806" extrusionOk="0">
                  <a:moveTo>
                    <a:pt x="47537" y="0"/>
                  </a:moveTo>
                  <a:cubicBezTo>
                    <a:pt x="45143" y="0"/>
                    <a:pt x="42753" y="185"/>
                    <a:pt x="40379" y="708"/>
                  </a:cubicBezTo>
                  <a:cubicBezTo>
                    <a:pt x="34172" y="2069"/>
                    <a:pt x="27996" y="4286"/>
                    <a:pt x="22169" y="6883"/>
                  </a:cubicBezTo>
                  <a:cubicBezTo>
                    <a:pt x="17007" y="9163"/>
                    <a:pt x="9723" y="11697"/>
                    <a:pt x="7000" y="16954"/>
                  </a:cubicBezTo>
                  <a:cubicBezTo>
                    <a:pt x="1" y="30413"/>
                    <a:pt x="10483" y="46406"/>
                    <a:pt x="22581" y="54798"/>
                  </a:cubicBezTo>
                  <a:cubicBezTo>
                    <a:pt x="28231" y="58716"/>
                    <a:pt x="38955" y="60806"/>
                    <a:pt x="50203" y="60806"/>
                  </a:cubicBezTo>
                  <a:cubicBezTo>
                    <a:pt x="65686" y="60806"/>
                    <a:pt x="82161" y="56846"/>
                    <a:pt x="87756" y="48243"/>
                  </a:cubicBezTo>
                  <a:cubicBezTo>
                    <a:pt x="92981" y="40230"/>
                    <a:pt x="96021" y="27088"/>
                    <a:pt x="90733" y="18379"/>
                  </a:cubicBezTo>
                  <a:cubicBezTo>
                    <a:pt x="84050" y="7421"/>
                    <a:pt x="71129" y="1879"/>
                    <a:pt x="58652" y="771"/>
                  </a:cubicBezTo>
                  <a:cubicBezTo>
                    <a:pt x="54958" y="444"/>
                    <a:pt x="51242" y="0"/>
                    <a:pt x="47537" y="0"/>
                  </a:cubicBezTo>
                  <a:close/>
                </a:path>
              </a:pathLst>
            </a:custGeom>
            <a:solidFill>
              <a:srgbClr val="5BC0C7"/>
            </a:solidFill>
            <a:ln w="2857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0" name="Google Shape;660;p34"/>
          <p:cNvSpPr txBox="1">
            <a:spLocks noGrp="1"/>
          </p:cNvSpPr>
          <p:nvPr>
            <p:ph type="title" idx="4294967295"/>
          </p:nvPr>
        </p:nvSpPr>
        <p:spPr>
          <a:xfrm>
            <a:off x="2913781" y="3096235"/>
            <a:ext cx="2164349" cy="100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eaLnBrk="1" hangingPunct="1"/>
            <a:r>
              <a:rPr lang="en-US" altLang="en-US" sz="2800" dirty="0" err="1"/>
              <a:t>Berkembang</a:t>
            </a:r>
            <a:r>
              <a:rPr lang="en-US" altLang="en-US" sz="2800" dirty="0"/>
              <a:t> </a:t>
            </a:r>
            <a:r>
              <a:rPr lang="en-US" altLang="en-US" sz="2800" dirty="0" err="1"/>
              <a:t>sangat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pesat</a:t>
            </a:r>
            <a:r>
              <a:rPr lang="en-US" altLang="en-US" sz="2800" dirty="0"/>
              <a:t> di </a:t>
            </a:r>
            <a:r>
              <a:rPr lang="en-US" altLang="en-US" sz="2800" dirty="0" err="1"/>
              <a:t>negara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negara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maju</a:t>
            </a:r>
            <a:r>
              <a:rPr lang="en-US" altLang="en-US" sz="2800" dirty="0"/>
              <a:t>.</a:t>
            </a:r>
          </a:p>
        </p:txBody>
      </p:sp>
      <p:sp>
        <p:nvSpPr>
          <p:cNvPr id="656" name="Google Shape;656;p34"/>
          <p:cNvSpPr txBox="1">
            <a:spLocks noGrp="1"/>
          </p:cNvSpPr>
          <p:nvPr>
            <p:ph type="title"/>
          </p:nvPr>
        </p:nvSpPr>
        <p:spPr>
          <a:xfrm>
            <a:off x="260466" y="3930390"/>
            <a:ext cx="23208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dirty="0" smtClean="0">
                <a:solidFill>
                  <a:schemeClr val="accent6"/>
                </a:solidFill>
              </a:rPr>
              <a:t>Produksi masal antibiotik dan vaksin</a:t>
            </a:r>
            <a:endParaRPr sz="2500" dirty="0">
              <a:solidFill>
                <a:schemeClr val="accent6"/>
              </a:solidFill>
            </a:endParaRPr>
          </a:p>
        </p:txBody>
      </p:sp>
      <p:sp>
        <p:nvSpPr>
          <p:cNvPr id="28" name="Google Shape;658;p34"/>
          <p:cNvSpPr txBox="1">
            <a:spLocks/>
          </p:cNvSpPr>
          <p:nvPr/>
        </p:nvSpPr>
        <p:spPr>
          <a:xfrm>
            <a:off x="4818174" y="1738767"/>
            <a:ext cx="2475347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Indie Flower"/>
              <a:buNone/>
              <a:defRPr sz="4200" b="1" i="0" u="none" strike="noStrike" cap="none">
                <a:solidFill>
                  <a:schemeClr val="lt1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r>
              <a:rPr lang="en-US" altLang="en-US" sz="1800" dirty="0" err="1"/>
              <a:t>ditemukannya</a:t>
            </a:r>
            <a:r>
              <a:rPr lang="en-US" altLang="en-US" sz="1800" dirty="0"/>
              <a:t> </a:t>
            </a:r>
            <a:r>
              <a:rPr lang="en-US" altLang="en-US" sz="1800" dirty="0" err="1"/>
              <a:t>rekayasa</a:t>
            </a:r>
            <a:r>
              <a:rPr lang="en-US" altLang="en-US" sz="1800" dirty="0"/>
              <a:t> </a:t>
            </a:r>
            <a:r>
              <a:rPr lang="en-US" altLang="en-US" sz="1800" dirty="0" err="1"/>
              <a:t>genetika</a:t>
            </a:r>
            <a:r>
              <a:rPr lang="en-US" altLang="en-US" sz="1800" dirty="0"/>
              <a:t>, </a:t>
            </a:r>
            <a:r>
              <a:rPr lang="en-US" altLang="en-US" sz="1800" dirty="0" err="1"/>
              <a:t>kultur</a:t>
            </a:r>
            <a:r>
              <a:rPr lang="en-US" altLang="en-US" sz="1800" dirty="0"/>
              <a:t> </a:t>
            </a:r>
            <a:r>
              <a:rPr lang="en-US" altLang="en-US" sz="1800" dirty="0" err="1"/>
              <a:t>jaringan</a:t>
            </a:r>
            <a:r>
              <a:rPr lang="en-US" altLang="en-US" sz="1800" dirty="0"/>
              <a:t>, </a:t>
            </a:r>
            <a:r>
              <a:rPr lang="en-US" altLang="en-US" sz="1800" dirty="0" err="1"/>
              <a:t>rekombinan</a:t>
            </a:r>
            <a:r>
              <a:rPr lang="en-US" altLang="en-US" sz="1800" dirty="0"/>
              <a:t> DNA</a:t>
            </a:r>
            <a:r>
              <a:rPr lang="en-US" altLang="en-US" sz="1800" dirty="0" smtClean="0"/>
              <a:t>, </a:t>
            </a:r>
            <a:r>
              <a:rPr lang="en-US" altLang="en-US" sz="1800" dirty="0" err="1"/>
              <a:t>pengembangbiakan</a:t>
            </a:r>
            <a:r>
              <a:rPr lang="en-US" altLang="en-US" sz="1800" dirty="0"/>
              <a:t> </a:t>
            </a:r>
            <a:r>
              <a:rPr lang="en-US" altLang="en-US" sz="1800" dirty="0" err="1"/>
              <a:t>sel</a:t>
            </a:r>
            <a:r>
              <a:rPr lang="en-US" altLang="en-US" sz="1800" dirty="0"/>
              <a:t> </a:t>
            </a:r>
            <a:r>
              <a:rPr lang="en-US" altLang="en-US" sz="1800" dirty="0" err="1"/>
              <a:t>induk</a:t>
            </a:r>
            <a:r>
              <a:rPr lang="en-US" altLang="en-US" sz="1800" dirty="0"/>
              <a:t>, </a:t>
            </a:r>
            <a:r>
              <a:rPr lang="en-US" altLang="en-US" sz="1800" dirty="0" err="1"/>
              <a:t>kloning</a:t>
            </a:r>
            <a:r>
              <a:rPr lang="en-US" altLang="en-US" sz="1800" dirty="0"/>
              <a:t>, </a:t>
            </a:r>
            <a:r>
              <a:rPr lang="en-US" altLang="en-US" sz="1800" dirty="0" err="1" smtClean="0"/>
              <a:t>dst</a:t>
            </a:r>
            <a:endParaRPr lang="en-US" sz="1800" dirty="0">
              <a:solidFill>
                <a:schemeClr val="accent6"/>
              </a:solidFill>
            </a:endParaRPr>
          </a:p>
        </p:txBody>
      </p:sp>
      <p:sp>
        <p:nvSpPr>
          <p:cNvPr id="29" name="Google Shape;658;p34"/>
          <p:cNvSpPr txBox="1">
            <a:spLocks/>
          </p:cNvSpPr>
          <p:nvPr/>
        </p:nvSpPr>
        <p:spPr>
          <a:xfrm>
            <a:off x="6469051" y="3216308"/>
            <a:ext cx="2320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Indie Flower"/>
              <a:buNone/>
              <a:defRPr sz="4200" b="1" i="0" u="none" strike="noStrike" cap="none">
                <a:solidFill>
                  <a:schemeClr val="lt1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r>
              <a:rPr lang="en-US" altLang="en-US" sz="1600" dirty="0" err="1">
                <a:solidFill>
                  <a:schemeClr val="accent6">
                    <a:lumMod val="90000"/>
                  </a:schemeClr>
                </a:solidFill>
              </a:rPr>
              <a:t>memungkinkan</a:t>
            </a:r>
            <a:r>
              <a:rPr lang="en-US" altLang="en-US" sz="1600" dirty="0">
                <a:solidFill>
                  <a:schemeClr val="accent6">
                    <a:lumMod val="90000"/>
                  </a:schemeClr>
                </a:solidFill>
              </a:rPr>
              <a:t> </a:t>
            </a:r>
            <a:r>
              <a:rPr lang="en-US" altLang="en-US" sz="1600" dirty="0" err="1">
                <a:solidFill>
                  <a:schemeClr val="accent6">
                    <a:lumMod val="90000"/>
                  </a:schemeClr>
                </a:solidFill>
              </a:rPr>
              <a:t>kita</a:t>
            </a:r>
            <a:r>
              <a:rPr lang="en-US" altLang="en-US" sz="1600" dirty="0">
                <a:solidFill>
                  <a:schemeClr val="accent6">
                    <a:lumMod val="90000"/>
                  </a:schemeClr>
                </a:solidFill>
              </a:rPr>
              <a:t> </a:t>
            </a:r>
            <a:r>
              <a:rPr lang="en-US" altLang="en-US" sz="1600" dirty="0" err="1">
                <a:solidFill>
                  <a:schemeClr val="accent6">
                    <a:lumMod val="90000"/>
                  </a:schemeClr>
                </a:solidFill>
              </a:rPr>
              <a:t>untuk</a:t>
            </a:r>
            <a:r>
              <a:rPr lang="en-US" altLang="en-US" sz="1600" dirty="0">
                <a:solidFill>
                  <a:schemeClr val="accent6">
                    <a:lumMod val="90000"/>
                  </a:schemeClr>
                </a:solidFill>
              </a:rPr>
              <a:t> </a:t>
            </a:r>
            <a:r>
              <a:rPr lang="en-US" altLang="en-US" sz="1600" dirty="0" err="1">
                <a:solidFill>
                  <a:schemeClr val="accent6">
                    <a:lumMod val="90000"/>
                  </a:schemeClr>
                </a:solidFill>
              </a:rPr>
              <a:t>memperoleh</a:t>
            </a:r>
            <a:r>
              <a:rPr lang="en-US" altLang="en-US" sz="1600" dirty="0">
                <a:solidFill>
                  <a:schemeClr val="accent6">
                    <a:lumMod val="90000"/>
                  </a:schemeClr>
                </a:solidFill>
              </a:rPr>
              <a:t> </a:t>
            </a:r>
            <a:r>
              <a:rPr lang="en-US" altLang="en-US" sz="1600" dirty="0" err="1">
                <a:solidFill>
                  <a:schemeClr val="accent6">
                    <a:lumMod val="90000"/>
                  </a:schemeClr>
                </a:solidFill>
              </a:rPr>
              <a:t>penyembuhan</a:t>
            </a:r>
            <a:r>
              <a:rPr lang="en-US" altLang="en-US" sz="1600" dirty="0">
                <a:solidFill>
                  <a:schemeClr val="accent6">
                    <a:lumMod val="90000"/>
                  </a:schemeClr>
                </a:solidFill>
              </a:rPr>
              <a:t> </a:t>
            </a:r>
            <a:r>
              <a:rPr lang="en-US" altLang="en-US" sz="1600" dirty="0" err="1">
                <a:solidFill>
                  <a:schemeClr val="accent6">
                    <a:lumMod val="90000"/>
                  </a:schemeClr>
                </a:solidFill>
              </a:rPr>
              <a:t>penyakit-penyakit</a:t>
            </a:r>
            <a:r>
              <a:rPr lang="en-US" altLang="en-US" sz="1600" dirty="0">
                <a:solidFill>
                  <a:schemeClr val="accent6">
                    <a:lumMod val="90000"/>
                  </a:schemeClr>
                </a:solidFill>
              </a:rPr>
              <a:t> </a:t>
            </a:r>
            <a:r>
              <a:rPr lang="en-US" altLang="en-US" sz="1600" dirty="0" err="1">
                <a:solidFill>
                  <a:schemeClr val="accent6">
                    <a:lumMod val="90000"/>
                  </a:schemeClr>
                </a:solidFill>
              </a:rPr>
              <a:t>genetik</a:t>
            </a:r>
            <a:r>
              <a:rPr lang="en-US" altLang="en-US" sz="1600" dirty="0">
                <a:solidFill>
                  <a:schemeClr val="accent6">
                    <a:lumMod val="90000"/>
                  </a:schemeClr>
                </a:solidFill>
              </a:rPr>
              <a:t> </a:t>
            </a:r>
            <a:r>
              <a:rPr lang="en-US" altLang="en-US" sz="1600" dirty="0" err="1">
                <a:solidFill>
                  <a:schemeClr val="accent6">
                    <a:lumMod val="90000"/>
                  </a:schemeClr>
                </a:solidFill>
              </a:rPr>
              <a:t>maupun</a:t>
            </a:r>
            <a:r>
              <a:rPr lang="en-US" altLang="en-US" sz="1600" dirty="0">
                <a:solidFill>
                  <a:schemeClr val="accent6">
                    <a:lumMod val="90000"/>
                  </a:schemeClr>
                </a:solidFill>
              </a:rPr>
              <a:t> </a:t>
            </a:r>
            <a:r>
              <a:rPr lang="en-US" altLang="en-US" sz="1600" dirty="0" err="1">
                <a:solidFill>
                  <a:schemeClr val="accent6">
                    <a:lumMod val="90000"/>
                  </a:schemeClr>
                </a:solidFill>
              </a:rPr>
              <a:t>kronis</a:t>
            </a:r>
            <a:r>
              <a:rPr lang="en-US" altLang="en-US" sz="1600" dirty="0">
                <a:solidFill>
                  <a:schemeClr val="accent6">
                    <a:lumMod val="90000"/>
                  </a:schemeClr>
                </a:solidFill>
              </a:rPr>
              <a:t> yang </a:t>
            </a:r>
            <a:r>
              <a:rPr lang="en-US" altLang="en-US" sz="1600" dirty="0" err="1">
                <a:solidFill>
                  <a:schemeClr val="accent6">
                    <a:lumMod val="90000"/>
                  </a:schemeClr>
                </a:solidFill>
              </a:rPr>
              <a:t>belum</a:t>
            </a:r>
            <a:r>
              <a:rPr lang="en-US" altLang="en-US" sz="1600" dirty="0">
                <a:solidFill>
                  <a:schemeClr val="accent6">
                    <a:lumMod val="90000"/>
                  </a:schemeClr>
                </a:solidFill>
              </a:rPr>
              <a:t> </a:t>
            </a:r>
            <a:r>
              <a:rPr lang="en-US" altLang="en-US" sz="1600" dirty="0" err="1">
                <a:solidFill>
                  <a:schemeClr val="accent6">
                    <a:lumMod val="90000"/>
                  </a:schemeClr>
                </a:solidFill>
              </a:rPr>
              <a:t>dapat</a:t>
            </a:r>
            <a:r>
              <a:rPr lang="en-US" altLang="en-US" sz="1600" dirty="0">
                <a:solidFill>
                  <a:schemeClr val="accent6">
                    <a:lumMod val="90000"/>
                  </a:schemeClr>
                </a:solidFill>
              </a:rPr>
              <a:t> </a:t>
            </a:r>
            <a:r>
              <a:rPr lang="en-US" altLang="en-US" sz="1600" dirty="0" err="1">
                <a:solidFill>
                  <a:schemeClr val="accent6">
                    <a:lumMod val="90000"/>
                  </a:schemeClr>
                </a:solidFill>
              </a:rPr>
              <a:t>disembuhkan</a:t>
            </a:r>
            <a:r>
              <a:rPr lang="en-US" altLang="en-US" sz="1600" dirty="0">
                <a:solidFill>
                  <a:schemeClr val="accent6">
                    <a:lumMod val="90000"/>
                  </a:schemeClr>
                </a:solidFill>
              </a:rPr>
              <a:t>, </a:t>
            </a:r>
            <a:r>
              <a:rPr lang="en-US" altLang="en-US" sz="1600" dirty="0" err="1">
                <a:solidFill>
                  <a:schemeClr val="accent6">
                    <a:lumMod val="90000"/>
                  </a:schemeClr>
                </a:solidFill>
              </a:rPr>
              <a:t>seperti</a:t>
            </a:r>
            <a:r>
              <a:rPr lang="en-US" altLang="en-US" sz="1600" dirty="0">
                <a:solidFill>
                  <a:schemeClr val="accent6">
                    <a:lumMod val="90000"/>
                  </a:schemeClr>
                </a:solidFill>
              </a:rPr>
              <a:t> </a:t>
            </a:r>
            <a:r>
              <a:rPr lang="en-US" altLang="en-US" sz="1600" dirty="0" err="1">
                <a:solidFill>
                  <a:schemeClr val="accent6">
                    <a:lumMod val="90000"/>
                  </a:schemeClr>
                </a:solidFill>
              </a:rPr>
              <a:t>kanker</a:t>
            </a:r>
            <a:r>
              <a:rPr lang="en-US" altLang="en-US" sz="1600" dirty="0">
                <a:solidFill>
                  <a:schemeClr val="accent6">
                    <a:lumMod val="90000"/>
                  </a:schemeClr>
                </a:solidFill>
              </a:rPr>
              <a:t> </a:t>
            </a:r>
            <a:r>
              <a:rPr lang="en-US" altLang="en-US" sz="1600" dirty="0" err="1">
                <a:solidFill>
                  <a:schemeClr val="accent6">
                    <a:lumMod val="90000"/>
                  </a:schemeClr>
                </a:solidFill>
              </a:rPr>
              <a:t>ataupun</a:t>
            </a:r>
            <a:r>
              <a:rPr lang="en-US" altLang="en-US" sz="1600" dirty="0">
                <a:solidFill>
                  <a:schemeClr val="accent6">
                    <a:lumMod val="90000"/>
                  </a:schemeClr>
                </a:solidFill>
              </a:rPr>
              <a:t> AIDS</a:t>
            </a:r>
            <a:endParaRPr lang="en-US" sz="1600" dirty="0">
              <a:solidFill>
                <a:schemeClr val="accent6">
                  <a:lumMod val="9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6" name="Google Shape;666;p35"/>
          <p:cNvGrpSpPr/>
          <p:nvPr/>
        </p:nvGrpSpPr>
        <p:grpSpPr>
          <a:xfrm>
            <a:off x="698074" y="843145"/>
            <a:ext cx="7839564" cy="1540754"/>
            <a:chOff x="49697275" y="-2107759"/>
            <a:chExt cx="6085201" cy="1195959"/>
          </a:xfrm>
        </p:grpSpPr>
        <p:sp>
          <p:nvSpPr>
            <p:cNvPr id="667" name="Google Shape;667;p35"/>
            <p:cNvSpPr/>
            <p:nvPr/>
          </p:nvSpPr>
          <p:spPr>
            <a:xfrm>
              <a:off x="49709450" y="-2021000"/>
              <a:ext cx="133525" cy="115575"/>
            </a:xfrm>
            <a:custGeom>
              <a:avLst/>
              <a:gdLst/>
              <a:ahLst/>
              <a:cxnLst/>
              <a:rect l="l" t="t" r="r" b="b"/>
              <a:pathLst>
                <a:path w="5341" h="4623" extrusionOk="0">
                  <a:moveTo>
                    <a:pt x="2740" y="0"/>
                  </a:moveTo>
                  <a:cubicBezTo>
                    <a:pt x="1319" y="0"/>
                    <a:pt x="0" y="1072"/>
                    <a:pt x="590" y="2862"/>
                  </a:cubicBezTo>
                  <a:cubicBezTo>
                    <a:pt x="878" y="3828"/>
                    <a:pt x="1747" y="4622"/>
                    <a:pt x="2735" y="4622"/>
                  </a:cubicBezTo>
                  <a:cubicBezTo>
                    <a:pt x="2945" y="4622"/>
                    <a:pt x="3161" y="4586"/>
                    <a:pt x="3377" y="4509"/>
                  </a:cubicBezTo>
                  <a:cubicBezTo>
                    <a:pt x="4771" y="4002"/>
                    <a:pt x="5341" y="2545"/>
                    <a:pt x="5087" y="1183"/>
                  </a:cubicBezTo>
                  <a:lnTo>
                    <a:pt x="5087" y="1152"/>
                  </a:lnTo>
                  <a:cubicBezTo>
                    <a:pt x="5024" y="1152"/>
                    <a:pt x="4929" y="1152"/>
                    <a:pt x="4897" y="1057"/>
                  </a:cubicBezTo>
                  <a:cubicBezTo>
                    <a:pt x="4354" y="332"/>
                    <a:pt x="3531" y="0"/>
                    <a:pt x="2740" y="0"/>
                  </a:cubicBezTo>
                  <a:close/>
                </a:path>
              </a:pathLst>
            </a:custGeom>
            <a:solidFill>
              <a:srgbClr val="F49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35"/>
            <p:cNvSpPr/>
            <p:nvPr/>
          </p:nvSpPr>
          <p:spPr>
            <a:xfrm>
              <a:off x="49697275" y="-2037325"/>
              <a:ext cx="157575" cy="147600"/>
            </a:xfrm>
            <a:custGeom>
              <a:avLst/>
              <a:gdLst/>
              <a:ahLst/>
              <a:cxnLst/>
              <a:rect l="l" t="t" r="r" b="b"/>
              <a:pathLst>
                <a:path w="6303" h="5904" extrusionOk="0">
                  <a:moveTo>
                    <a:pt x="3312" y="736"/>
                  </a:moveTo>
                  <a:cubicBezTo>
                    <a:pt x="4068" y="736"/>
                    <a:pt x="4865" y="1034"/>
                    <a:pt x="5384" y="1773"/>
                  </a:cubicBezTo>
                  <a:cubicBezTo>
                    <a:pt x="5416" y="1836"/>
                    <a:pt x="5511" y="1836"/>
                    <a:pt x="5574" y="1868"/>
                  </a:cubicBezTo>
                  <a:cubicBezTo>
                    <a:pt x="5733" y="3071"/>
                    <a:pt x="5321" y="4623"/>
                    <a:pt x="3864" y="5098"/>
                  </a:cubicBezTo>
                  <a:cubicBezTo>
                    <a:pt x="3669" y="5168"/>
                    <a:pt x="3454" y="5207"/>
                    <a:pt x="3235" y="5207"/>
                  </a:cubicBezTo>
                  <a:cubicBezTo>
                    <a:pt x="2958" y="5207"/>
                    <a:pt x="2673" y="5145"/>
                    <a:pt x="2408" y="5003"/>
                  </a:cubicBezTo>
                  <a:cubicBezTo>
                    <a:pt x="1838" y="4750"/>
                    <a:pt x="1363" y="4148"/>
                    <a:pt x="1141" y="3515"/>
                  </a:cubicBezTo>
                  <a:cubicBezTo>
                    <a:pt x="792" y="2406"/>
                    <a:pt x="1141" y="1488"/>
                    <a:pt x="2091" y="1013"/>
                  </a:cubicBezTo>
                  <a:cubicBezTo>
                    <a:pt x="2442" y="838"/>
                    <a:pt x="2870" y="736"/>
                    <a:pt x="3312" y="736"/>
                  </a:cubicBezTo>
                  <a:close/>
                  <a:moveTo>
                    <a:pt x="3217" y="0"/>
                  </a:moveTo>
                  <a:cubicBezTo>
                    <a:pt x="2825" y="0"/>
                    <a:pt x="2439" y="65"/>
                    <a:pt x="2091" y="190"/>
                  </a:cubicBezTo>
                  <a:cubicBezTo>
                    <a:pt x="666" y="696"/>
                    <a:pt x="1" y="2248"/>
                    <a:pt x="507" y="3737"/>
                  </a:cubicBezTo>
                  <a:cubicBezTo>
                    <a:pt x="602" y="3990"/>
                    <a:pt x="666" y="4180"/>
                    <a:pt x="824" y="4402"/>
                  </a:cubicBezTo>
                  <a:cubicBezTo>
                    <a:pt x="1326" y="5274"/>
                    <a:pt x="2248" y="5904"/>
                    <a:pt x="3257" y="5904"/>
                  </a:cubicBezTo>
                  <a:cubicBezTo>
                    <a:pt x="3457" y="5904"/>
                    <a:pt x="3660" y="5879"/>
                    <a:pt x="3864" y="5827"/>
                  </a:cubicBezTo>
                  <a:cubicBezTo>
                    <a:pt x="4751" y="5573"/>
                    <a:pt x="5574" y="4845"/>
                    <a:pt x="5986" y="3927"/>
                  </a:cubicBezTo>
                  <a:cubicBezTo>
                    <a:pt x="6303" y="3198"/>
                    <a:pt x="6303" y="2406"/>
                    <a:pt x="5923" y="1773"/>
                  </a:cubicBezTo>
                  <a:cubicBezTo>
                    <a:pt x="5923" y="1710"/>
                    <a:pt x="5891" y="1710"/>
                    <a:pt x="5891" y="1710"/>
                  </a:cubicBezTo>
                  <a:cubicBezTo>
                    <a:pt x="5923" y="1646"/>
                    <a:pt x="5923" y="1551"/>
                    <a:pt x="5891" y="1456"/>
                  </a:cubicBezTo>
                  <a:cubicBezTo>
                    <a:pt x="5860" y="1393"/>
                    <a:pt x="5860" y="1361"/>
                    <a:pt x="5828" y="1330"/>
                  </a:cubicBezTo>
                  <a:cubicBezTo>
                    <a:pt x="5259" y="420"/>
                    <a:pt x="4217" y="0"/>
                    <a:pt x="3217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35"/>
            <p:cNvSpPr/>
            <p:nvPr/>
          </p:nvSpPr>
          <p:spPr>
            <a:xfrm>
              <a:off x="49769325" y="-1997600"/>
              <a:ext cx="49100" cy="35500"/>
            </a:xfrm>
            <a:custGeom>
              <a:avLst/>
              <a:gdLst/>
              <a:ahLst/>
              <a:cxnLst/>
              <a:rect l="l" t="t" r="r" b="b"/>
              <a:pathLst>
                <a:path w="1964" h="1420" extrusionOk="0">
                  <a:moveTo>
                    <a:pt x="600" y="1"/>
                  </a:moveTo>
                  <a:cubicBezTo>
                    <a:pt x="433" y="1"/>
                    <a:pt x="270" y="35"/>
                    <a:pt x="127" y="121"/>
                  </a:cubicBezTo>
                  <a:cubicBezTo>
                    <a:pt x="1" y="184"/>
                    <a:pt x="1" y="279"/>
                    <a:pt x="64" y="374"/>
                  </a:cubicBezTo>
                  <a:lnTo>
                    <a:pt x="64" y="406"/>
                  </a:lnTo>
                  <a:cubicBezTo>
                    <a:pt x="88" y="477"/>
                    <a:pt x="129" y="513"/>
                    <a:pt x="189" y="513"/>
                  </a:cubicBezTo>
                  <a:cubicBezTo>
                    <a:pt x="208" y="513"/>
                    <a:pt x="230" y="509"/>
                    <a:pt x="254" y="501"/>
                  </a:cubicBezTo>
                  <a:cubicBezTo>
                    <a:pt x="345" y="470"/>
                    <a:pt x="440" y="456"/>
                    <a:pt x="534" y="456"/>
                  </a:cubicBezTo>
                  <a:cubicBezTo>
                    <a:pt x="732" y="456"/>
                    <a:pt x="927" y="520"/>
                    <a:pt x="1077" y="627"/>
                  </a:cubicBezTo>
                  <a:cubicBezTo>
                    <a:pt x="1331" y="786"/>
                    <a:pt x="1426" y="976"/>
                    <a:pt x="1489" y="1197"/>
                  </a:cubicBezTo>
                  <a:cubicBezTo>
                    <a:pt x="1521" y="1356"/>
                    <a:pt x="1647" y="1419"/>
                    <a:pt x="1742" y="1419"/>
                  </a:cubicBezTo>
                  <a:cubicBezTo>
                    <a:pt x="1806" y="1419"/>
                    <a:pt x="1806" y="1419"/>
                    <a:pt x="1837" y="1356"/>
                  </a:cubicBezTo>
                  <a:cubicBezTo>
                    <a:pt x="1901" y="1292"/>
                    <a:pt x="1964" y="1261"/>
                    <a:pt x="1964" y="1134"/>
                  </a:cubicBezTo>
                  <a:cubicBezTo>
                    <a:pt x="1869" y="722"/>
                    <a:pt x="1584" y="342"/>
                    <a:pt x="1204" y="121"/>
                  </a:cubicBezTo>
                  <a:cubicBezTo>
                    <a:pt x="1013" y="51"/>
                    <a:pt x="803" y="1"/>
                    <a:pt x="600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35"/>
            <p:cNvSpPr/>
            <p:nvPr/>
          </p:nvSpPr>
          <p:spPr>
            <a:xfrm>
              <a:off x="53769391" y="-1845715"/>
              <a:ext cx="133450" cy="115375"/>
            </a:xfrm>
            <a:custGeom>
              <a:avLst/>
              <a:gdLst/>
              <a:ahLst/>
              <a:cxnLst/>
              <a:rect l="l" t="t" r="r" b="b"/>
              <a:pathLst>
                <a:path w="5338" h="4615" extrusionOk="0">
                  <a:moveTo>
                    <a:pt x="2735" y="1"/>
                  </a:moveTo>
                  <a:cubicBezTo>
                    <a:pt x="1319" y="1"/>
                    <a:pt x="0" y="1071"/>
                    <a:pt x="588" y="2854"/>
                  </a:cubicBezTo>
                  <a:cubicBezTo>
                    <a:pt x="875" y="3821"/>
                    <a:pt x="1744" y="4615"/>
                    <a:pt x="2750" y="4615"/>
                  </a:cubicBezTo>
                  <a:cubicBezTo>
                    <a:pt x="2964" y="4615"/>
                    <a:pt x="3184" y="4579"/>
                    <a:pt x="3406" y="4501"/>
                  </a:cubicBezTo>
                  <a:cubicBezTo>
                    <a:pt x="4768" y="4026"/>
                    <a:pt x="5338" y="2569"/>
                    <a:pt x="5085" y="1176"/>
                  </a:cubicBezTo>
                  <a:lnTo>
                    <a:pt x="5085" y="1144"/>
                  </a:lnTo>
                  <a:cubicBezTo>
                    <a:pt x="5021" y="1144"/>
                    <a:pt x="4926" y="1144"/>
                    <a:pt x="4895" y="1081"/>
                  </a:cubicBezTo>
                  <a:cubicBezTo>
                    <a:pt x="4359" y="340"/>
                    <a:pt x="3531" y="1"/>
                    <a:pt x="2735" y="1"/>
                  </a:cubicBezTo>
                  <a:close/>
                </a:path>
              </a:pathLst>
            </a:custGeom>
            <a:solidFill>
              <a:srgbClr val="5BC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35"/>
            <p:cNvSpPr/>
            <p:nvPr/>
          </p:nvSpPr>
          <p:spPr>
            <a:xfrm flipH="1" flipV="1">
              <a:off x="53776515" y="-1905426"/>
              <a:ext cx="173729" cy="194524"/>
            </a:xfrm>
            <a:custGeom>
              <a:avLst/>
              <a:gdLst/>
              <a:ahLst/>
              <a:cxnLst/>
              <a:rect l="l" t="t" r="r" b="b"/>
              <a:pathLst>
                <a:path w="6302" h="5934" extrusionOk="0">
                  <a:moveTo>
                    <a:pt x="3286" y="776"/>
                  </a:moveTo>
                  <a:cubicBezTo>
                    <a:pt x="4050" y="776"/>
                    <a:pt x="4858" y="1078"/>
                    <a:pt x="5384" y="1805"/>
                  </a:cubicBezTo>
                  <a:cubicBezTo>
                    <a:pt x="5415" y="1900"/>
                    <a:pt x="5510" y="1900"/>
                    <a:pt x="5574" y="1932"/>
                  </a:cubicBezTo>
                  <a:cubicBezTo>
                    <a:pt x="5732" y="3103"/>
                    <a:pt x="5320" y="4624"/>
                    <a:pt x="3895" y="5130"/>
                  </a:cubicBezTo>
                  <a:cubicBezTo>
                    <a:pt x="3678" y="5203"/>
                    <a:pt x="3447" y="5242"/>
                    <a:pt x="3215" y="5242"/>
                  </a:cubicBezTo>
                  <a:cubicBezTo>
                    <a:pt x="2940" y="5242"/>
                    <a:pt x="2664" y="5187"/>
                    <a:pt x="2407" y="5067"/>
                  </a:cubicBezTo>
                  <a:cubicBezTo>
                    <a:pt x="1837" y="4782"/>
                    <a:pt x="1362" y="4180"/>
                    <a:pt x="1140" y="3547"/>
                  </a:cubicBezTo>
                  <a:cubicBezTo>
                    <a:pt x="792" y="2438"/>
                    <a:pt x="1140" y="1520"/>
                    <a:pt x="2090" y="1045"/>
                  </a:cubicBezTo>
                  <a:cubicBezTo>
                    <a:pt x="2434" y="873"/>
                    <a:pt x="2853" y="776"/>
                    <a:pt x="3286" y="776"/>
                  </a:cubicBezTo>
                  <a:close/>
                  <a:moveTo>
                    <a:pt x="3216" y="0"/>
                  </a:moveTo>
                  <a:cubicBezTo>
                    <a:pt x="2824" y="0"/>
                    <a:pt x="2438" y="65"/>
                    <a:pt x="2090" y="190"/>
                  </a:cubicBezTo>
                  <a:cubicBezTo>
                    <a:pt x="665" y="697"/>
                    <a:pt x="0" y="2248"/>
                    <a:pt x="507" y="3737"/>
                  </a:cubicBezTo>
                  <a:cubicBezTo>
                    <a:pt x="602" y="3990"/>
                    <a:pt x="665" y="4180"/>
                    <a:pt x="823" y="4434"/>
                  </a:cubicBezTo>
                  <a:cubicBezTo>
                    <a:pt x="1328" y="5284"/>
                    <a:pt x="2257" y="5934"/>
                    <a:pt x="3291" y="5934"/>
                  </a:cubicBezTo>
                  <a:cubicBezTo>
                    <a:pt x="3489" y="5934"/>
                    <a:pt x="3691" y="5910"/>
                    <a:pt x="3895" y="5859"/>
                  </a:cubicBezTo>
                  <a:cubicBezTo>
                    <a:pt x="4750" y="5605"/>
                    <a:pt x="5574" y="4845"/>
                    <a:pt x="5985" y="3959"/>
                  </a:cubicBezTo>
                  <a:cubicBezTo>
                    <a:pt x="6302" y="3198"/>
                    <a:pt x="6302" y="2407"/>
                    <a:pt x="5954" y="1773"/>
                  </a:cubicBezTo>
                  <a:cubicBezTo>
                    <a:pt x="5954" y="1742"/>
                    <a:pt x="5890" y="1742"/>
                    <a:pt x="5890" y="1742"/>
                  </a:cubicBezTo>
                  <a:cubicBezTo>
                    <a:pt x="5954" y="1647"/>
                    <a:pt x="5954" y="1583"/>
                    <a:pt x="5890" y="1457"/>
                  </a:cubicBezTo>
                  <a:cubicBezTo>
                    <a:pt x="5859" y="1425"/>
                    <a:pt x="5859" y="1362"/>
                    <a:pt x="5827" y="1330"/>
                  </a:cubicBezTo>
                  <a:cubicBezTo>
                    <a:pt x="5258" y="420"/>
                    <a:pt x="4216" y="0"/>
                    <a:pt x="3216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35"/>
            <p:cNvSpPr/>
            <p:nvPr/>
          </p:nvSpPr>
          <p:spPr>
            <a:xfrm flipV="1">
              <a:off x="54071852" y="-1914414"/>
              <a:ext cx="37358" cy="35488"/>
            </a:xfrm>
            <a:custGeom>
              <a:avLst/>
              <a:gdLst/>
              <a:ahLst/>
              <a:cxnLst/>
              <a:rect l="l" t="t" r="r" b="b"/>
              <a:pathLst>
                <a:path w="1965" h="1399" extrusionOk="0">
                  <a:moveTo>
                    <a:pt x="629" y="0"/>
                  </a:moveTo>
                  <a:cubicBezTo>
                    <a:pt x="452" y="0"/>
                    <a:pt x="279" y="41"/>
                    <a:pt x="128" y="131"/>
                  </a:cubicBezTo>
                  <a:cubicBezTo>
                    <a:pt x="1" y="163"/>
                    <a:pt x="1" y="290"/>
                    <a:pt x="64" y="385"/>
                  </a:cubicBezTo>
                  <a:lnTo>
                    <a:pt x="64" y="416"/>
                  </a:lnTo>
                  <a:cubicBezTo>
                    <a:pt x="87" y="461"/>
                    <a:pt x="125" y="506"/>
                    <a:pt x="179" y="506"/>
                  </a:cubicBezTo>
                  <a:cubicBezTo>
                    <a:pt x="201" y="506"/>
                    <a:pt x="226" y="498"/>
                    <a:pt x="254" y="480"/>
                  </a:cubicBezTo>
                  <a:cubicBezTo>
                    <a:pt x="344" y="460"/>
                    <a:pt x="438" y="449"/>
                    <a:pt x="530" y="449"/>
                  </a:cubicBezTo>
                  <a:cubicBezTo>
                    <a:pt x="730" y="449"/>
                    <a:pt x="926" y="498"/>
                    <a:pt x="1078" y="606"/>
                  </a:cubicBezTo>
                  <a:cubicBezTo>
                    <a:pt x="1331" y="765"/>
                    <a:pt x="1426" y="955"/>
                    <a:pt x="1489" y="1208"/>
                  </a:cubicBezTo>
                  <a:cubicBezTo>
                    <a:pt x="1521" y="1366"/>
                    <a:pt x="1648" y="1398"/>
                    <a:pt x="1743" y="1398"/>
                  </a:cubicBezTo>
                  <a:cubicBezTo>
                    <a:pt x="1806" y="1398"/>
                    <a:pt x="1806" y="1398"/>
                    <a:pt x="1838" y="1366"/>
                  </a:cubicBezTo>
                  <a:cubicBezTo>
                    <a:pt x="1901" y="1271"/>
                    <a:pt x="1964" y="1208"/>
                    <a:pt x="1964" y="1113"/>
                  </a:cubicBezTo>
                  <a:cubicBezTo>
                    <a:pt x="1869" y="733"/>
                    <a:pt x="1584" y="321"/>
                    <a:pt x="1204" y="131"/>
                  </a:cubicBezTo>
                  <a:cubicBezTo>
                    <a:pt x="1022" y="49"/>
                    <a:pt x="823" y="0"/>
                    <a:pt x="629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35"/>
            <p:cNvSpPr/>
            <p:nvPr/>
          </p:nvSpPr>
          <p:spPr>
            <a:xfrm flipH="1">
              <a:off x="51275720" y="-1896800"/>
              <a:ext cx="171597" cy="157575"/>
            </a:xfrm>
            <a:custGeom>
              <a:avLst/>
              <a:gdLst/>
              <a:ahLst/>
              <a:cxnLst/>
              <a:rect l="l" t="t" r="r" b="b"/>
              <a:pathLst>
                <a:path w="8520" h="7807" extrusionOk="0">
                  <a:moveTo>
                    <a:pt x="3733" y="624"/>
                  </a:moveTo>
                  <a:cubicBezTo>
                    <a:pt x="5219" y="624"/>
                    <a:pt x="6636" y="1330"/>
                    <a:pt x="7285" y="2803"/>
                  </a:cubicBezTo>
                  <a:cubicBezTo>
                    <a:pt x="7981" y="4481"/>
                    <a:pt x="6810" y="6223"/>
                    <a:pt x="5258" y="6856"/>
                  </a:cubicBezTo>
                  <a:cubicBezTo>
                    <a:pt x="4777" y="7050"/>
                    <a:pt x="4329" y="7137"/>
                    <a:pt x="3917" y="7137"/>
                  </a:cubicBezTo>
                  <a:cubicBezTo>
                    <a:pt x="1102" y="7137"/>
                    <a:pt x="23" y="3050"/>
                    <a:pt x="2344" y="1061"/>
                  </a:cubicBezTo>
                  <a:cubicBezTo>
                    <a:pt x="2408" y="966"/>
                    <a:pt x="2439" y="839"/>
                    <a:pt x="2439" y="776"/>
                  </a:cubicBezTo>
                  <a:lnTo>
                    <a:pt x="2534" y="776"/>
                  </a:lnTo>
                  <a:cubicBezTo>
                    <a:pt x="2930" y="675"/>
                    <a:pt x="3334" y="624"/>
                    <a:pt x="3733" y="624"/>
                  </a:cubicBezTo>
                  <a:close/>
                  <a:moveTo>
                    <a:pt x="4098" y="0"/>
                  </a:moveTo>
                  <a:cubicBezTo>
                    <a:pt x="3494" y="0"/>
                    <a:pt x="2920" y="164"/>
                    <a:pt x="2439" y="491"/>
                  </a:cubicBezTo>
                  <a:lnTo>
                    <a:pt x="2376" y="586"/>
                  </a:lnTo>
                  <a:cubicBezTo>
                    <a:pt x="2319" y="543"/>
                    <a:pt x="2262" y="526"/>
                    <a:pt x="2207" y="526"/>
                  </a:cubicBezTo>
                  <a:cubicBezTo>
                    <a:pt x="2141" y="526"/>
                    <a:pt x="2080" y="551"/>
                    <a:pt x="2028" y="586"/>
                  </a:cubicBezTo>
                  <a:cubicBezTo>
                    <a:pt x="1964" y="617"/>
                    <a:pt x="1901" y="649"/>
                    <a:pt x="1869" y="681"/>
                  </a:cubicBezTo>
                  <a:cubicBezTo>
                    <a:pt x="222" y="1852"/>
                    <a:pt x="1" y="4101"/>
                    <a:pt x="697" y="5716"/>
                  </a:cubicBezTo>
                  <a:cubicBezTo>
                    <a:pt x="1321" y="7056"/>
                    <a:pt x="2586" y="7806"/>
                    <a:pt x="3975" y="7806"/>
                  </a:cubicBezTo>
                  <a:cubicBezTo>
                    <a:pt x="4489" y="7806"/>
                    <a:pt x="5021" y="7704"/>
                    <a:pt x="5543" y="7490"/>
                  </a:cubicBezTo>
                  <a:cubicBezTo>
                    <a:pt x="5828" y="7395"/>
                    <a:pt x="6081" y="7236"/>
                    <a:pt x="6366" y="7014"/>
                  </a:cubicBezTo>
                  <a:cubicBezTo>
                    <a:pt x="7633" y="6128"/>
                    <a:pt x="8520" y="4481"/>
                    <a:pt x="7918" y="2834"/>
                  </a:cubicBezTo>
                  <a:cubicBezTo>
                    <a:pt x="7570" y="1631"/>
                    <a:pt x="6525" y="649"/>
                    <a:pt x="5290" y="206"/>
                  </a:cubicBezTo>
                  <a:cubicBezTo>
                    <a:pt x="4891" y="69"/>
                    <a:pt x="4488" y="0"/>
                    <a:pt x="4098" y="0"/>
                  </a:cubicBezTo>
                  <a:close/>
                </a:path>
              </a:pathLst>
            </a:custGeom>
            <a:solidFill>
              <a:srgbClr val="555555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35"/>
            <p:cNvSpPr/>
            <p:nvPr/>
          </p:nvSpPr>
          <p:spPr>
            <a:xfrm>
              <a:off x="51955275" y="-1860000"/>
              <a:ext cx="52275" cy="74550"/>
            </a:xfrm>
            <a:custGeom>
              <a:avLst/>
              <a:gdLst/>
              <a:ahLst/>
              <a:cxnLst/>
              <a:rect l="l" t="t" r="r" b="b"/>
              <a:pathLst>
                <a:path w="2091" h="2982" extrusionOk="0">
                  <a:moveTo>
                    <a:pt x="1679" y="0"/>
                  </a:moveTo>
                  <a:cubicBezTo>
                    <a:pt x="1046" y="159"/>
                    <a:pt x="539" y="634"/>
                    <a:pt x="254" y="1267"/>
                  </a:cubicBezTo>
                  <a:cubicBezTo>
                    <a:pt x="1" y="1837"/>
                    <a:pt x="64" y="2439"/>
                    <a:pt x="381" y="2914"/>
                  </a:cubicBezTo>
                  <a:cubicBezTo>
                    <a:pt x="413" y="2946"/>
                    <a:pt x="444" y="2977"/>
                    <a:pt x="508" y="2977"/>
                  </a:cubicBezTo>
                  <a:cubicBezTo>
                    <a:pt x="519" y="2980"/>
                    <a:pt x="530" y="2981"/>
                    <a:pt x="542" y="2981"/>
                  </a:cubicBezTo>
                  <a:cubicBezTo>
                    <a:pt x="665" y="2981"/>
                    <a:pt x="816" y="2837"/>
                    <a:pt x="729" y="2692"/>
                  </a:cubicBezTo>
                  <a:cubicBezTo>
                    <a:pt x="413" y="1837"/>
                    <a:pt x="856" y="760"/>
                    <a:pt x="1806" y="539"/>
                  </a:cubicBezTo>
                  <a:cubicBezTo>
                    <a:pt x="2028" y="475"/>
                    <a:pt x="2091" y="222"/>
                    <a:pt x="1964" y="64"/>
                  </a:cubicBezTo>
                  <a:cubicBezTo>
                    <a:pt x="1838" y="0"/>
                    <a:pt x="1774" y="0"/>
                    <a:pt x="1679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35"/>
            <p:cNvSpPr/>
            <p:nvPr/>
          </p:nvSpPr>
          <p:spPr>
            <a:xfrm>
              <a:off x="51258512" y="-1878925"/>
              <a:ext cx="172113" cy="79900"/>
            </a:xfrm>
            <a:custGeom>
              <a:avLst/>
              <a:gdLst/>
              <a:ahLst/>
              <a:cxnLst/>
              <a:rect l="l" t="t" r="r" b="b"/>
              <a:pathLst>
                <a:path w="7963" h="6514" extrusionOk="0">
                  <a:moveTo>
                    <a:pt x="3739" y="805"/>
                  </a:moveTo>
                  <a:cubicBezTo>
                    <a:pt x="3812" y="805"/>
                    <a:pt x="3854" y="841"/>
                    <a:pt x="3877" y="912"/>
                  </a:cubicBezTo>
                  <a:cubicBezTo>
                    <a:pt x="4004" y="1070"/>
                    <a:pt x="3972" y="1292"/>
                    <a:pt x="3719" y="1387"/>
                  </a:cubicBezTo>
                  <a:cubicBezTo>
                    <a:pt x="2769" y="1608"/>
                    <a:pt x="2357" y="2685"/>
                    <a:pt x="2674" y="3540"/>
                  </a:cubicBezTo>
                  <a:cubicBezTo>
                    <a:pt x="2729" y="3734"/>
                    <a:pt x="2591" y="3831"/>
                    <a:pt x="2470" y="3831"/>
                  </a:cubicBezTo>
                  <a:cubicBezTo>
                    <a:pt x="2453" y="3831"/>
                    <a:pt x="2436" y="3829"/>
                    <a:pt x="2421" y="3825"/>
                  </a:cubicBezTo>
                  <a:cubicBezTo>
                    <a:pt x="2389" y="3825"/>
                    <a:pt x="2294" y="3794"/>
                    <a:pt x="2294" y="3699"/>
                  </a:cubicBezTo>
                  <a:cubicBezTo>
                    <a:pt x="1629" y="2590"/>
                    <a:pt x="2421" y="1102"/>
                    <a:pt x="3656" y="817"/>
                  </a:cubicBezTo>
                  <a:cubicBezTo>
                    <a:pt x="3687" y="809"/>
                    <a:pt x="3715" y="805"/>
                    <a:pt x="3739" y="805"/>
                  </a:cubicBezTo>
                  <a:close/>
                  <a:moveTo>
                    <a:pt x="3698" y="0"/>
                  </a:moveTo>
                  <a:cubicBezTo>
                    <a:pt x="3303" y="0"/>
                    <a:pt x="2905" y="51"/>
                    <a:pt x="2516" y="152"/>
                  </a:cubicBezTo>
                  <a:lnTo>
                    <a:pt x="2421" y="152"/>
                  </a:lnTo>
                  <a:cubicBezTo>
                    <a:pt x="2421" y="278"/>
                    <a:pt x="2389" y="342"/>
                    <a:pt x="2294" y="437"/>
                  </a:cubicBezTo>
                  <a:cubicBezTo>
                    <a:pt x="1" y="2426"/>
                    <a:pt x="1082" y="6513"/>
                    <a:pt x="3899" y="6513"/>
                  </a:cubicBezTo>
                  <a:cubicBezTo>
                    <a:pt x="4310" y="6513"/>
                    <a:pt x="4759" y="6426"/>
                    <a:pt x="5239" y="6232"/>
                  </a:cubicBezTo>
                  <a:cubicBezTo>
                    <a:pt x="6823" y="5599"/>
                    <a:pt x="7963" y="3857"/>
                    <a:pt x="7203" y="2179"/>
                  </a:cubicBezTo>
                  <a:cubicBezTo>
                    <a:pt x="6579" y="706"/>
                    <a:pt x="5167" y="0"/>
                    <a:pt x="3698" y="0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35"/>
            <p:cNvSpPr/>
            <p:nvPr/>
          </p:nvSpPr>
          <p:spPr>
            <a:xfrm>
              <a:off x="49999725" y="-2074950"/>
              <a:ext cx="676150" cy="1163150"/>
            </a:xfrm>
            <a:custGeom>
              <a:avLst/>
              <a:gdLst/>
              <a:ahLst/>
              <a:cxnLst/>
              <a:rect l="l" t="t" r="r" b="b"/>
              <a:pathLst>
                <a:path w="27046" h="46526" extrusionOk="0">
                  <a:moveTo>
                    <a:pt x="9778" y="354"/>
                  </a:moveTo>
                  <a:cubicBezTo>
                    <a:pt x="10149" y="354"/>
                    <a:pt x="10509" y="391"/>
                    <a:pt x="10831" y="491"/>
                  </a:cubicBezTo>
                  <a:cubicBezTo>
                    <a:pt x="12161" y="840"/>
                    <a:pt x="12541" y="1758"/>
                    <a:pt x="11908" y="3310"/>
                  </a:cubicBezTo>
                  <a:cubicBezTo>
                    <a:pt x="11465" y="3690"/>
                    <a:pt x="10989" y="3943"/>
                    <a:pt x="10419" y="4070"/>
                  </a:cubicBezTo>
                  <a:cubicBezTo>
                    <a:pt x="10192" y="4155"/>
                    <a:pt x="10245" y="4496"/>
                    <a:pt x="10465" y="4496"/>
                  </a:cubicBezTo>
                  <a:cubicBezTo>
                    <a:pt x="10490" y="4496"/>
                    <a:pt x="10517" y="4491"/>
                    <a:pt x="10546" y="4481"/>
                  </a:cubicBezTo>
                  <a:cubicBezTo>
                    <a:pt x="10736" y="4450"/>
                    <a:pt x="10958" y="4386"/>
                    <a:pt x="11116" y="4291"/>
                  </a:cubicBezTo>
                  <a:cubicBezTo>
                    <a:pt x="12573" y="9453"/>
                    <a:pt x="14283" y="14426"/>
                    <a:pt x="15391" y="19683"/>
                  </a:cubicBezTo>
                  <a:cubicBezTo>
                    <a:pt x="15412" y="19828"/>
                    <a:pt x="15501" y="19891"/>
                    <a:pt x="15595" y="19891"/>
                  </a:cubicBezTo>
                  <a:cubicBezTo>
                    <a:pt x="15645" y="19891"/>
                    <a:pt x="15696" y="19874"/>
                    <a:pt x="15740" y="19841"/>
                  </a:cubicBezTo>
                  <a:cubicBezTo>
                    <a:pt x="15772" y="19936"/>
                    <a:pt x="15867" y="19968"/>
                    <a:pt x="15930" y="19999"/>
                  </a:cubicBezTo>
                  <a:cubicBezTo>
                    <a:pt x="21820" y="21203"/>
                    <a:pt x="26381" y="28391"/>
                    <a:pt x="26222" y="34187"/>
                  </a:cubicBezTo>
                  <a:cubicBezTo>
                    <a:pt x="26064" y="40869"/>
                    <a:pt x="19223" y="45619"/>
                    <a:pt x="12890" y="45936"/>
                  </a:cubicBezTo>
                  <a:cubicBezTo>
                    <a:pt x="12700" y="45947"/>
                    <a:pt x="12510" y="45952"/>
                    <a:pt x="12322" y="45952"/>
                  </a:cubicBezTo>
                  <a:cubicBezTo>
                    <a:pt x="7043" y="45952"/>
                    <a:pt x="2398" y="41732"/>
                    <a:pt x="1267" y="36625"/>
                  </a:cubicBezTo>
                  <a:cubicBezTo>
                    <a:pt x="0" y="30703"/>
                    <a:pt x="3484" y="25320"/>
                    <a:pt x="8171" y="21994"/>
                  </a:cubicBezTo>
                  <a:lnTo>
                    <a:pt x="8203" y="21963"/>
                  </a:lnTo>
                  <a:cubicBezTo>
                    <a:pt x="8361" y="21899"/>
                    <a:pt x="8519" y="21836"/>
                    <a:pt x="8456" y="21646"/>
                  </a:cubicBezTo>
                  <a:cubicBezTo>
                    <a:pt x="6556" y="16421"/>
                    <a:pt x="5954" y="10815"/>
                    <a:pt x="4371" y="5527"/>
                  </a:cubicBezTo>
                  <a:cubicBezTo>
                    <a:pt x="4529" y="5527"/>
                    <a:pt x="4656" y="5495"/>
                    <a:pt x="4814" y="5432"/>
                  </a:cubicBezTo>
                  <a:cubicBezTo>
                    <a:pt x="4972" y="5400"/>
                    <a:pt x="4909" y="5178"/>
                    <a:pt x="4782" y="5178"/>
                  </a:cubicBezTo>
                  <a:cubicBezTo>
                    <a:pt x="4747" y="5180"/>
                    <a:pt x="4712" y="5180"/>
                    <a:pt x="4677" y="5180"/>
                  </a:cubicBezTo>
                  <a:cubicBezTo>
                    <a:pt x="3065" y="5180"/>
                    <a:pt x="2171" y="3754"/>
                    <a:pt x="2977" y="2328"/>
                  </a:cubicBezTo>
                  <a:lnTo>
                    <a:pt x="2977" y="2170"/>
                  </a:lnTo>
                  <a:cubicBezTo>
                    <a:pt x="3896" y="1156"/>
                    <a:pt x="6619" y="776"/>
                    <a:pt x="7791" y="586"/>
                  </a:cubicBezTo>
                  <a:cubicBezTo>
                    <a:pt x="8367" y="483"/>
                    <a:pt x="9090" y="354"/>
                    <a:pt x="9778" y="354"/>
                  </a:cubicBezTo>
                  <a:close/>
                  <a:moveTo>
                    <a:pt x="9723" y="1"/>
                  </a:moveTo>
                  <a:cubicBezTo>
                    <a:pt x="8724" y="1"/>
                    <a:pt x="7688" y="232"/>
                    <a:pt x="6809" y="428"/>
                  </a:cubicBezTo>
                  <a:cubicBezTo>
                    <a:pt x="5764" y="650"/>
                    <a:pt x="3484" y="1061"/>
                    <a:pt x="2787" y="2075"/>
                  </a:cubicBezTo>
                  <a:cubicBezTo>
                    <a:pt x="2692" y="2075"/>
                    <a:pt x="2661" y="2106"/>
                    <a:pt x="2629" y="2170"/>
                  </a:cubicBezTo>
                  <a:cubicBezTo>
                    <a:pt x="1520" y="3468"/>
                    <a:pt x="2502" y="5527"/>
                    <a:pt x="4086" y="5653"/>
                  </a:cubicBezTo>
                  <a:cubicBezTo>
                    <a:pt x="4529" y="8440"/>
                    <a:pt x="5226" y="11259"/>
                    <a:pt x="5859" y="14077"/>
                  </a:cubicBezTo>
                  <a:cubicBezTo>
                    <a:pt x="6429" y="16674"/>
                    <a:pt x="6936" y="19334"/>
                    <a:pt x="7886" y="21836"/>
                  </a:cubicBezTo>
                  <a:cubicBezTo>
                    <a:pt x="3864" y="23958"/>
                    <a:pt x="1045" y="28486"/>
                    <a:pt x="570" y="32983"/>
                  </a:cubicBezTo>
                  <a:cubicBezTo>
                    <a:pt x="95" y="37575"/>
                    <a:pt x="2312" y="42104"/>
                    <a:pt x="6144" y="44669"/>
                  </a:cubicBezTo>
                  <a:cubicBezTo>
                    <a:pt x="8092" y="45973"/>
                    <a:pt x="10171" y="46526"/>
                    <a:pt x="12264" y="46526"/>
                  </a:cubicBezTo>
                  <a:cubicBezTo>
                    <a:pt x="14901" y="46526"/>
                    <a:pt x="17561" y="45649"/>
                    <a:pt x="20015" y="44289"/>
                  </a:cubicBezTo>
                  <a:cubicBezTo>
                    <a:pt x="22264" y="43023"/>
                    <a:pt x="24417" y="41471"/>
                    <a:pt x="25589" y="39127"/>
                  </a:cubicBezTo>
                  <a:cubicBezTo>
                    <a:pt x="26697" y="36942"/>
                    <a:pt x="27046" y="34472"/>
                    <a:pt x="26697" y="32097"/>
                  </a:cubicBezTo>
                  <a:cubicBezTo>
                    <a:pt x="25906" y="26745"/>
                    <a:pt x="21599" y="20601"/>
                    <a:pt x="16120" y="19493"/>
                  </a:cubicBezTo>
                  <a:cubicBezTo>
                    <a:pt x="16057" y="19493"/>
                    <a:pt x="15962" y="19493"/>
                    <a:pt x="15930" y="19524"/>
                  </a:cubicBezTo>
                  <a:cubicBezTo>
                    <a:pt x="14821" y="14394"/>
                    <a:pt x="13555" y="9042"/>
                    <a:pt x="11496" y="4165"/>
                  </a:cubicBezTo>
                  <a:cubicBezTo>
                    <a:pt x="12985" y="3278"/>
                    <a:pt x="13681" y="1315"/>
                    <a:pt x="11496" y="333"/>
                  </a:cubicBezTo>
                  <a:cubicBezTo>
                    <a:pt x="10950" y="90"/>
                    <a:pt x="10344" y="1"/>
                    <a:pt x="9723" y="1"/>
                  </a:cubicBezTo>
                  <a:close/>
                </a:path>
              </a:pathLst>
            </a:custGeom>
            <a:solidFill>
              <a:srgbClr val="555555"/>
            </a:solidFill>
            <a:ln w="7125" cap="rnd" cmpd="sng">
              <a:solidFill>
                <a:srgbClr val="55555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35"/>
            <p:cNvSpPr/>
            <p:nvPr/>
          </p:nvSpPr>
          <p:spPr>
            <a:xfrm>
              <a:off x="49999725" y="-2064775"/>
              <a:ext cx="659525" cy="1139525"/>
            </a:xfrm>
            <a:custGeom>
              <a:avLst/>
              <a:gdLst/>
              <a:ahLst/>
              <a:cxnLst/>
              <a:rect l="l" t="t" r="r" b="b"/>
              <a:pathLst>
                <a:path w="26381" h="45581" extrusionOk="0">
                  <a:moveTo>
                    <a:pt x="10851" y="1305"/>
                  </a:moveTo>
                  <a:cubicBezTo>
                    <a:pt x="11081" y="1305"/>
                    <a:pt x="11189" y="1649"/>
                    <a:pt x="10989" y="1763"/>
                  </a:cubicBezTo>
                  <a:cubicBezTo>
                    <a:pt x="9116" y="2729"/>
                    <a:pt x="6944" y="3262"/>
                    <a:pt x="4826" y="3262"/>
                  </a:cubicBezTo>
                  <a:cubicBezTo>
                    <a:pt x="4652" y="3262"/>
                    <a:pt x="4480" y="3258"/>
                    <a:pt x="4307" y="3251"/>
                  </a:cubicBezTo>
                  <a:cubicBezTo>
                    <a:pt x="4022" y="3251"/>
                    <a:pt x="4054" y="2871"/>
                    <a:pt x="4307" y="2871"/>
                  </a:cubicBezTo>
                  <a:cubicBezTo>
                    <a:pt x="6619" y="2649"/>
                    <a:pt x="8646" y="2174"/>
                    <a:pt x="10768" y="1319"/>
                  </a:cubicBezTo>
                  <a:cubicBezTo>
                    <a:pt x="10797" y="1310"/>
                    <a:pt x="10825" y="1305"/>
                    <a:pt x="10851" y="1305"/>
                  </a:cubicBezTo>
                  <a:close/>
                  <a:moveTo>
                    <a:pt x="9726" y="1"/>
                  </a:moveTo>
                  <a:cubicBezTo>
                    <a:pt x="9070" y="1"/>
                    <a:pt x="8397" y="112"/>
                    <a:pt x="7823" y="211"/>
                  </a:cubicBezTo>
                  <a:cubicBezTo>
                    <a:pt x="6651" y="401"/>
                    <a:pt x="3927" y="813"/>
                    <a:pt x="3009" y="1794"/>
                  </a:cubicBezTo>
                  <a:cubicBezTo>
                    <a:pt x="3072" y="1826"/>
                    <a:pt x="3072" y="1921"/>
                    <a:pt x="3009" y="1953"/>
                  </a:cubicBezTo>
                  <a:cubicBezTo>
                    <a:pt x="2203" y="3379"/>
                    <a:pt x="3096" y="4805"/>
                    <a:pt x="4709" y="4805"/>
                  </a:cubicBezTo>
                  <a:cubicBezTo>
                    <a:pt x="4744" y="4805"/>
                    <a:pt x="4779" y="4804"/>
                    <a:pt x="4814" y="4803"/>
                  </a:cubicBezTo>
                  <a:cubicBezTo>
                    <a:pt x="4972" y="4803"/>
                    <a:pt x="5004" y="5056"/>
                    <a:pt x="4846" y="5088"/>
                  </a:cubicBezTo>
                  <a:cubicBezTo>
                    <a:pt x="4687" y="5120"/>
                    <a:pt x="4561" y="5151"/>
                    <a:pt x="4402" y="5151"/>
                  </a:cubicBezTo>
                  <a:cubicBezTo>
                    <a:pt x="6017" y="10472"/>
                    <a:pt x="6619" y="16045"/>
                    <a:pt x="8488" y="21271"/>
                  </a:cubicBezTo>
                  <a:cubicBezTo>
                    <a:pt x="8519" y="21461"/>
                    <a:pt x="8393" y="21587"/>
                    <a:pt x="8234" y="21587"/>
                  </a:cubicBezTo>
                  <a:lnTo>
                    <a:pt x="8203" y="21619"/>
                  </a:lnTo>
                  <a:cubicBezTo>
                    <a:pt x="3547" y="24944"/>
                    <a:pt x="0" y="30296"/>
                    <a:pt x="1330" y="36282"/>
                  </a:cubicBezTo>
                  <a:cubicBezTo>
                    <a:pt x="2397" y="41342"/>
                    <a:pt x="7044" y="45580"/>
                    <a:pt x="12304" y="45580"/>
                  </a:cubicBezTo>
                  <a:cubicBezTo>
                    <a:pt x="12509" y="45580"/>
                    <a:pt x="12715" y="45574"/>
                    <a:pt x="12921" y="45561"/>
                  </a:cubicBezTo>
                  <a:cubicBezTo>
                    <a:pt x="19223" y="45181"/>
                    <a:pt x="26032" y="40462"/>
                    <a:pt x="26222" y="33780"/>
                  </a:cubicBezTo>
                  <a:cubicBezTo>
                    <a:pt x="26381" y="27984"/>
                    <a:pt x="21820" y="20827"/>
                    <a:pt x="15930" y="19592"/>
                  </a:cubicBezTo>
                  <a:cubicBezTo>
                    <a:pt x="15867" y="19592"/>
                    <a:pt x="15772" y="19529"/>
                    <a:pt x="15772" y="19497"/>
                  </a:cubicBezTo>
                  <a:cubicBezTo>
                    <a:pt x="15733" y="19516"/>
                    <a:pt x="15689" y="19527"/>
                    <a:pt x="15645" y="19527"/>
                  </a:cubicBezTo>
                  <a:cubicBezTo>
                    <a:pt x="15544" y="19527"/>
                    <a:pt x="15445" y="19471"/>
                    <a:pt x="15423" y="19339"/>
                  </a:cubicBezTo>
                  <a:cubicBezTo>
                    <a:pt x="14315" y="14114"/>
                    <a:pt x="12605" y="9078"/>
                    <a:pt x="11148" y="3948"/>
                  </a:cubicBezTo>
                  <a:cubicBezTo>
                    <a:pt x="10926" y="4011"/>
                    <a:pt x="10768" y="4106"/>
                    <a:pt x="10578" y="4138"/>
                  </a:cubicBezTo>
                  <a:cubicBezTo>
                    <a:pt x="10568" y="4139"/>
                    <a:pt x="10558" y="4140"/>
                    <a:pt x="10548" y="4140"/>
                  </a:cubicBezTo>
                  <a:cubicBezTo>
                    <a:pt x="10315" y="4140"/>
                    <a:pt x="10208" y="3786"/>
                    <a:pt x="10451" y="3694"/>
                  </a:cubicBezTo>
                  <a:cubicBezTo>
                    <a:pt x="11021" y="3568"/>
                    <a:pt x="11496" y="3314"/>
                    <a:pt x="11940" y="2934"/>
                  </a:cubicBezTo>
                  <a:cubicBezTo>
                    <a:pt x="12573" y="1414"/>
                    <a:pt x="12193" y="464"/>
                    <a:pt x="10863" y="148"/>
                  </a:cubicBezTo>
                  <a:cubicBezTo>
                    <a:pt x="10507" y="41"/>
                    <a:pt x="10119" y="1"/>
                    <a:pt x="9726" y="1"/>
                  </a:cubicBezTo>
                  <a:close/>
                </a:path>
              </a:pathLst>
            </a:custGeom>
            <a:solidFill>
              <a:srgbClr val="D8EEF9"/>
            </a:solidFill>
            <a:ln w="7125" cap="rnd" cmpd="sng">
              <a:solidFill>
                <a:srgbClr val="55555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35"/>
            <p:cNvSpPr/>
            <p:nvPr/>
          </p:nvSpPr>
          <p:spPr>
            <a:xfrm>
              <a:off x="50089975" y="-1330350"/>
              <a:ext cx="493275" cy="330550"/>
            </a:xfrm>
            <a:custGeom>
              <a:avLst/>
              <a:gdLst/>
              <a:ahLst/>
              <a:cxnLst/>
              <a:rect l="l" t="t" r="r" b="b"/>
              <a:pathLst>
                <a:path w="19731" h="13222" extrusionOk="0">
                  <a:moveTo>
                    <a:pt x="18337" y="1"/>
                  </a:moveTo>
                  <a:lnTo>
                    <a:pt x="18337" y="1"/>
                  </a:lnTo>
                  <a:cubicBezTo>
                    <a:pt x="16215" y="1774"/>
                    <a:pt x="13872" y="3421"/>
                    <a:pt x="11021" y="3643"/>
                  </a:cubicBezTo>
                  <a:cubicBezTo>
                    <a:pt x="10669" y="3669"/>
                    <a:pt x="10319" y="3681"/>
                    <a:pt x="9970" y="3681"/>
                  </a:cubicBezTo>
                  <a:cubicBezTo>
                    <a:pt x="7876" y="3681"/>
                    <a:pt x="5841" y="3269"/>
                    <a:pt x="3797" y="3269"/>
                  </a:cubicBezTo>
                  <a:cubicBezTo>
                    <a:pt x="2540" y="3269"/>
                    <a:pt x="1280" y="3425"/>
                    <a:pt x="1" y="3928"/>
                  </a:cubicBezTo>
                  <a:cubicBezTo>
                    <a:pt x="64" y="3960"/>
                    <a:pt x="64" y="3960"/>
                    <a:pt x="64" y="4023"/>
                  </a:cubicBezTo>
                  <a:cubicBezTo>
                    <a:pt x="64" y="6746"/>
                    <a:pt x="2122" y="10547"/>
                    <a:pt x="4434" y="12003"/>
                  </a:cubicBezTo>
                  <a:cubicBezTo>
                    <a:pt x="5821" y="12870"/>
                    <a:pt x="7441" y="13221"/>
                    <a:pt x="9061" y="13221"/>
                  </a:cubicBezTo>
                  <a:cubicBezTo>
                    <a:pt x="10105" y="13221"/>
                    <a:pt x="11149" y="13075"/>
                    <a:pt x="12130" y="12827"/>
                  </a:cubicBezTo>
                  <a:cubicBezTo>
                    <a:pt x="14568" y="12193"/>
                    <a:pt x="16944" y="10800"/>
                    <a:pt x="18210" y="8552"/>
                  </a:cubicBezTo>
                  <a:cubicBezTo>
                    <a:pt x="19730" y="5891"/>
                    <a:pt x="19287" y="2788"/>
                    <a:pt x="18337" y="1"/>
                  </a:cubicBezTo>
                  <a:close/>
                </a:path>
              </a:pathLst>
            </a:custGeom>
            <a:solidFill>
              <a:srgbClr val="F49432"/>
            </a:solidFill>
            <a:ln w="7125" cap="rnd" cmpd="sng">
              <a:solidFill>
                <a:srgbClr val="55555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35"/>
            <p:cNvSpPr/>
            <p:nvPr/>
          </p:nvSpPr>
          <p:spPr>
            <a:xfrm>
              <a:off x="55193537" y="-1411241"/>
              <a:ext cx="515450" cy="359400"/>
            </a:xfrm>
            <a:custGeom>
              <a:avLst/>
              <a:gdLst/>
              <a:ahLst/>
              <a:cxnLst/>
              <a:rect l="l" t="t" r="r" b="b"/>
              <a:pathLst>
                <a:path w="20618" h="14376" extrusionOk="0">
                  <a:moveTo>
                    <a:pt x="18717" y="737"/>
                  </a:moveTo>
                  <a:cubicBezTo>
                    <a:pt x="19667" y="3524"/>
                    <a:pt x="20110" y="6627"/>
                    <a:pt x="18590" y="9288"/>
                  </a:cubicBezTo>
                  <a:cubicBezTo>
                    <a:pt x="17324" y="11536"/>
                    <a:pt x="14917" y="12929"/>
                    <a:pt x="12510" y="13563"/>
                  </a:cubicBezTo>
                  <a:cubicBezTo>
                    <a:pt x="11529" y="13811"/>
                    <a:pt x="10485" y="13957"/>
                    <a:pt x="9441" y="13957"/>
                  </a:cubicBezTo>
                  <a:cubicBezTo>
                    <a:pt x="7821" y="13957"/>
                    <a:pt x="6201" y="13606"/>
                    <a:pt x="4814" y="12739"/>
                  </a:cubicBezTo>
                  <a:cubicBezTo>
                    <a:pt x="2502" y="11283"/>
                    <a:pt x="444" y="7482"/>
                    <a:pt x="444" y="4727"/>
                  </a:cubicBezTo>
                  <a:cubicBezTo>
                    <a:pt x="444" y="4696"/>
                    <a:pt x="381" y="4664"/>
                    <a:pt x="381" y="4664"/>
                  </a:cubicBezTo>
                  <a:cubicBezTo>
                    <a:pt x="1660" y="4161"/>
                    <a:pt x="2920" y="4005"/>
                    <a:pt x="4177" y="4005"/>
                  </a:cubicBezTo>
                  <a:cubicBezTo>
                    <a:pt x="6221" y="4005"/>
                    <a:pt x="8256" y="4417"/>
                    <a:pt x="10350" y="4417"/>
                  </a:cubicBezTo>
                  <a:cubicBezTo>
                    <a:pt x="10699" y="4417"/>
                    <a:pt x="11049" y="4405"/>
                    <a:pt x="11401" y="4379"/>
                  </a:cubicBezTo>
                  <a:cubicBezTo>
                    <a:pt x="14252" y="4157"/>
                    <a:pt x="16595" y="2510"/>
                    <a:pt x="18717" y="737"/>
                  </a:cubicBezTo>
                  <a:close/>
                  <a:moveTo>
                    <a:pt x="18792" y="1"/>
                  </a:moveTo>
                  <a:cubicBezTo>
                    <a:pt x="18685" y="1"/>
                    <a:pt x="18590" y="56"/>
                    <a:pt x="18590" y="135"/>
                  </a:cubicBezTo>
                  <a:cubicBezTo>
                    <a:pt x="18559" y="135"/>
                    <a:pt x="18559" y="199"/>
                    <a:pt x="18527" y="199"/>
                  </a:cubicBezTo>
                  <a:cubicBezTo>
                    <a:pt x="17260" y="1244"/>
                    <a:pt x="15962" y="2320"/>
                    <a:pt x="14442" y="2985"/>
                  </a:cubicBezTo>
                  <a:cubicBezTo>
                    <a:pt x="13081" y="3620"/>
                    <a:pt x="11705" y="3833"/>
                    <a:pt x="10289" y="3833"/>
                  </a:cubicBezTo>
                  <a:cubicBezTo>
                    <a:pt x="9727" y="3833"/>
                    <a:pt x="9159" y="3799"/>
                    <a:pt x="8583" y="3745"/>
                  </a:cubicBezTo>
                  <a:cubicBezTo>
                    <a:pt x="7228" y="3605"/>
                    <a:pt x="5773" y="3373"/>
                    <a:pt x="4347" y="3373"/>
                  </a:cubicBezTo>
                  <a:cubicBezTo>
                    <a:pt x="2873" y="3373"/>
                    <a:pt x="1430" y="3621"/>
                    <a:pt x="159" y="4474"/>
                  </a:cubicBezTo>
                  <a:cubicBezTo>
                    <a:pt x="32" y="4537"/>
                    <a:pt x="64" y="4664"/>
                    <a:pt x="191" y="4696"/>
                  </a:cubicBezTo>
                  <a:cubicBezTo>
                    <a:pt x="1" y="6089"/>
                    <a:pt x="634" y="7356"/>
                    <a:pt x="1172" y="8591"/>
                  </a:cubicBezTo>
                  <a:cubicBezTo>
                    <a:pt x="1806" y="10048"/>
                    <a:pt x="2597" y="11504"/>
                    <a:pt x="3864" y="12549"/>
                  </a:cubicBezTo>
                  <a:cubicBezTo>
                    <a:pt x="5439" y="13854"/>
                    <a:pt x="7492" y="14376"/>
                    <a:pt x="9537" y="14376"/>
                  </a:cubicBezTo>
                  <a:cubicBezTo>
                    <a:pt x="10372" y="14376"/>
                    <a:pt x="11205" y="14289"/>
                    <a:pt x="12003" y="14133"/>
                  </a:cubicBezTo>
                  <a:cubicBezTo>
                    <a:pt x="14727" y="13563"/>
                    <a:pt x="17419" y="12106"/>
                    <a:pt x="18875" y="9699"/>
                  </a:cubicBezTo>
                  <a:cubicBezTo>
                    <a:pt x="20617" y="6786"/>
                    <a:pt x="20142" y="3239"/>
                    <a:pt x="19065" y="199"/>
                  </a:cubicBezTo>
                  <a:cubicBezTo>
                    <a:pt x="19018" y="56"/>
                    <a:pt x="18899" y="1"/>
                    <a:pt x="18792" y="1"/>
                  </a:cubicBezTo>
                  <a:close/>
                </a:path>
              </a:pathLst>
            </a:custGeom>
            <a:solidFill>
              <a:srgbClr val="555555"/>
            </a:solidFill>
            <a:ln w="7125" cap="rnd" cmpd="sng">
              <a:solidFill>
                <a:srgbClr val="55555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35"/>
            <p:cNvSpPr/>
            <p:nvPr/>
          </p:nvSpPr>
          <p:spPr>
            <a:xfrm>
              <a:off x="50101850" y="-2032375"/>
              <a:ext cx="177575" cy="49150"/>
            </a:xfrm>
            <a:custGeom>
              <a:avLst/>
              <a:gdLst/>
              <a:ahLst/>
              <a:cxnLst/>
              <a:rect l="l" t="t" r="r" b="b"/>
              <a:pathLst>
                <a:path w="7103" h="1966" extrusionOk="0">
                  <a:moveTo>
                    <a:pt x="6824" y="1"/>
                  </a:moveTo>
                  <a:cubicBezTo>
                    <a:pt x="6800" y="1"/>
                    <a:pt x="6773" y="8"/>
                    <a:pt x="6746" y="23"/>
                  </a:cubicBezTo>
                  <a:cubicBezTo>
                    <a:pt x="4561" y="878"/>
                    <a:pt x="2534" y="1417"/>
                    <a:pt x="254" y="1575"/>
                  </a:cubicBezTo>
                  <a:cubicBezTo>
                    <a:pt x="1" y="1575"/>
                    <a:pt x="1" y="1955"/>
                    <a:pt x="254" y="1955"/>
                  </a:cubicBezTo>
                  <a:cubicBezTo>
                    <a:pt x="426" y="1962"/>
                    <a:pt x="599" y="1966"/>
                    <a:pt x="772" y="1966"/>
                  </a:cubicBezTo>
                  <a:cubicBezTo>
                    <a:pt x="2891" y="1966"/>
                    <a:pt x="5063" y="1433"/>
                    <a:pt x="6936" y="467"/>
                  </a:cubicBezTo>
                  <a:cubicBezTo>
                    <a:pt x="7103" y="356"/>
                    <a:pt x="7001" y="1"/>
                    <a:pt x="6824" y="1"/>
                  </a:cubicBezTo>
                  <a:close/>
                </a:path>
              </a:pathLst>
            </a:custGeom>
            <a:solidFill>
              <a:srgbClr val="555555"/>
            </a:solidFill>
            <a:ln w="7125" cap="rnd" cmpd="sng">
              <a:solidFill>
                <a:srgbClr val="55555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35"/>
            <p:cNvSpPr/>
            <p:nvPr/>
          </p:nvSpPr>
          <p:spPr>
            <a:xfrm>
              <a:off x="53054731" y="-1962099"/>
              <a:ext cx="816275" cy="968525"/>
            </a:xfrm>
            <a:custGeom>
              <a:avLst/>
              <a:gdLst/>
              <a:ahLst/>
              <a:cxnLst/>
              <a:rect l="l" t="t" r="r" b="b"/>
              <a:pathLst>
                <a:path w="32651" h="38741" extrusionOk="0">
                  <a:moveTo>
                    <a:pt x="17291" y="1"/>
                  </a:moveTo>
                  <a:cubicBezTo>
                    <a:pt x="17038" y="3801"/>
                    <a:pt x="17196" y="8076"/>
                    <a:pt x="16025" y="11687"/>
                  </a:cubicBezTo>
                  <a:cubicBezTo>
                    <a:pt x="14821" y="15234"/>
                    <a:pt x="11433" y="17767"/>
                    <a:pt x="8962" y="20459"/>
                  </a:cubicBezTo>
                  <a:lnTo>
                    <a:pt x="8931" y="20491"/>
                  </a:lnTo>
                  <a:cubicBezTo>
                    <a:pt x="6397" y="23278"/>
                    <a:pt x="3990" y="26159"/>
                    <a:pt x="1900" y="29295"/>
                  </a:cubicBezTo>
                  <a:cubicBezTo>
                    <a:pt x="1013" y="30593"/>
                    <a:pt x="0" y="32430"/>
                    <a:pt x="538" y="34045"/>
                  </a:cubicBezTo>
                  <a:cubicBezTo>
                    <a:pt x="1267" y="36072"/>
                    <a:pt x="4022" y="36230"/>
                    <a:pt x="5796" y="36547"/>
                  </a:cubicBezTo>
                  <a:cubicBezTo>
                    <a:pt x="6366" y="36610"/>
                    <a:pt x="6904" y="36737"/>
                    <a:pt x="7474" y="36800"/>
                  </a:cubicBezTo>
                  <a:cubicBezTo>
                    <a:pt x="13382" y="37846"/>
                    <a:pt x="19315" y="38740"/>
                    <a:pt x="25295" y="38740"/>
                  </a:cubicBezTo>
                  <a:cubicBezTo>
                    <a:pt x="26015" y="38740"/>
                    <a:pt x="26736" y="38727"/>
                    <a:pt x="27457" y="38700"/>
                  </a:cubicBezTo>
                  <a:cubicBezTo>
                    <a:pt x="29389" y="38637"/>
                    <a:pt x="32651" y="38542"/>
                    <a:pt x="32461" y="35787"/>
                  </a:cubicBezTo>
                  <a:cubicBezTo>
                    <a:pt x="32303" y="33950"/>
                    <a:pt x="31447" y="32050"/>
                    <a:pt x="30909" y="30371"/>
                  </a:cubicBezTo>
                  <a:cubicBezTo>
                    <a:pt x="29927" y="27394"/>
                    <a:pt x="28756" y="24449"/>
                    <a:pt x="27457" y="21599"/>
                  </a:cubicBezTo>
                  <a:cubicBezTo>
                    <a:pt x="27299" y="21251"/>
                    <a:pt x="27140" y="20902"/>
                    <a:pt x="26982" y="20586"/>
                  </a:cubicBezTo>
                  <a:cubicBezTo>
                    <a:pt x="25715" y="17894"/>
                    <a:pt x="23784" y="15170"/>
                    <a:pt x="23340" y="12162"/>
                  </a:cubicBezTo>
                  <a:cubicBezTo>
                    <a:pt x="22865" y="8868"/>
                    <a:pt x="23974" y="5195"/>
                    <a:pt x="24449" y="1964"/>
                  </a:cubicBezTo>
                  <a:cubicBezTo>
                    <a:pt x="24480" y="1838"/>
                    <a:pt x="24575" y="1743"/>
                    <a:pt x="24702" y="1743"/>
                  </a:cubicBezTo>
                  <a:lnTo>
                    <a:pt x="24702" y="1711"/>
                  </a:lnTo>
                  <a:cubicBezTo>
                    <a:pt x="24638" y="1712"/>
                    <a:pt x="24575" y="1712"/>
                    <a:pt x="24511" y="1712"/>
                  </a:cubicBezTo>
                  <a:cubicBezTo>
                    <a:pt x="22039" y="1712"/>
                    <a:pt x="19514" y="1112"/>
                    <a:pt x="17291" y="1"/>
                  </a:cubicBezTo>
                  <a:close/>
                </a:path>
              </a:pathLst>
            </a:custGeom>
            <a:solidFill>
              <a:srgbClr val="D8EEF9"/>
            </a:solidFill>
            <a:ln w="7125" cap="rnd" cmpd="sng">
              <a:solidFill>
                <a:srgbClr val="55555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35"/>
            <p:cNvSpPr/>
            <p:nvPr/>
          </p:nvSpPr>
          <p:spPr>
            <a:xfrm>
              <a:off x="52938516" y="-2068469"/>
              <a:ext cx="946125" cy="1112450"/>
            </a:xfrm>
            <a:custGeom>
              <a:avLst/>
              <a:gdLst/>
              <a:ahLst/>
              <a:cxnLst/>
              <a:rect l="l" t="t" r="r" b="b"/>
              <a:pathLst>
                <a:path w="37845" h="44498" extrusionOk="0">
                  <a:moveTo>
                    <a:pt x="23529" y="583"/>
                  </a:moveTo>
                  <a:cubicBezTo>
                    <a:pt x="23673" y="583"/>
                    <a:pt x="23820" y="586"/>
                    <a:pt x="23974" y="593"/>
                  </a:cubicBezTo>
                  <a:cubicBezTo>
                    <a:pt x="24924" y="688"/>
                    <a:pt x="25874" y="846"/>
                    <a:pt x="26792" y="1036"/>
                  </a:cubicBezTo>
                  <a:cubicBezTo>
                    <a:pt x="27806" y="1258"/>
                    <a:pt x="28819" y="1511"/>
                    <a:pt x="29769" y="1891"/>
                  </a:cubicBezTo>
                  <a:cubicBezTo>
                    <a:pt x="30466" y="2176"/>
                    <a:pt x="31289" y="2778"/>
                    <a:pt x="31669" y="3443"/>
                  </a:cubicBezTo>
                  <a:cubicBezTo>
                    <a:pt x="32334" y="4741"/>
                    <a:pt x="31131" y="6135"/>
                    <a:pt x="29864" y="6420"/>
                  </a:cubicBezTo>
                  <a:cubicBezTo>
                    <a:pt x="26507" y="6388"/>
                    <a:pt x="23657" y="5628"/>
                    <a:pt x="20712" y="4076"/>
                  </a:cubicBezTo>
                  <a:cubicBezTo>
                    <a:pt x="19698" y="2936"/>
                    <a:pt x="20522" y="1353"/>
                    <a:pt x="21788" y="878"/>
                  </a:cubicBezTo>
                  <a:cubicBezTo>
                    <a:pt x="22401" y="648"/>
                    <a:pt x="22932" y="583"/>
                    <a:pt x="23529" y="583"/>
                  </a:cubicBezTo>
                  <a:close/>
                  <a:moveTo>
                    <a:pt x="23494" y="1"/>
                  </a:moveTo>
                  <a:cubicBezTo>
                    <a:pt x="22334" y="1"/>
                    <a:pt x="21223" y="254"/>
                    <a:pt x="20427" y="1036"/>
                  </a:cubicBezTo>
                  <a:cubicBezTo>
                    <a:pt x="19318" y="2113"/>
                    <a:pt x="19318" y="3886"/>
                    <a:pt x="20743" y="4551"/>
                  </a:cubicBezTo>
                  <a:lnTo>
                    <a:pt x="20807" y="4551"/>
                  </a:lnTo>
                  <a:cubicBezTo>
                    <a:pt x="21060" y="4678"/>
                    <a:pt x="21250" y="4805"/>
                    <a:pt x="21440" y="4931"/>
                  </a:cubicBezTo>
                  <a:cubicBezTo>
                    <a:pt x="21218" y="7053"/>
                    <a:pt x="21060" y="9238"/>
                    <a:pt x="20838" y="11392"/>
                  </a:cubicBezTo>
                  <a:cubicBezTo>
                    <a:pt x="20648" y="13513"/>
                    <a:pt x="20522" y="15730"/>
                    <a:pt x="19635" y="17662"/>
                  </a:cubicBezTo>
                  <a:cubicBezTo>
                    <a:pt x="18716" y="19562"/>
                    <a:pt x="17133" y="21019"/>
                    <a:pt x="15676" y="22476"/>
                  </a:cubicBezTo>
                  <a:cubicBezTo>
                    <a:pt x="14188" y="23996"/>
                    <a:pt x="12763" y="25484"/>
                    <a:pt x="11401" y="27068"/>
                  </a:cubicBezTo>
                  <a:cubicBezTo>
                    <a:pt x="9121" y="29665"/>
                    <a:pt x="0" y="39007"/>
                    <a:pt x="6904" y="41477"/>
                  </a:cubicBezTo>
                  <a:cubicBezTo>
                    <a:pt x="8456" y="42047"/>
                    <a:pt x="10166" y="42205"/>
                    <a:pt x="11749" y="42491"/>
                  </a:cubicBezTo>
                  <a:cubicBezTo>
                    <a:pt x="13808" y="42871"/>
                    <a:pt x="15866" y="43187"/>
                    <a:pt x="17956" y="43504"/>
                  </a:cubicBezTo>
                  <a:cubicBezTo>
                    <a:pt x="21725" y="44074"/>
                    <a:pt x="25557" y="44422"/>
                    <a:pt x="29357" y="44454"/>
                  </a:cubicBezTo>
                  <a:cubicBezTo>
                    <a:pt x="30017" y="44454"/>
                    <a:pt x="30860" y="44498"/>
                    <a:pt x="31755" y="44498"/>
                  </a:cubicBezTo>
                  <a:cubicBezTo>
                    <a:pt x="33907" y="44498"/>
                    <a:pt x="36357" y="44245"/>
                    <a:pt x="37275" y="42522"/>
                  </a:cubicBezTo>
                  <a:cubicBezTo>
                    <a:pt x="37845" y="41477"/>
                    <a:pt x="37560" y="40369"/>
                    <a:pt x="37275" y="39355"/>
                  </a:cubicBezTo>
                  <a:cubicBezTo>
                    <a:pt x="36736" y="37202"/>
                    <a:pt x="36008" y="35112"/>
                    <a:pt x="35216" y="33117"/>
                  </a:cubicBezTo>
                  <a:cubicBezTo>
                    <a:pt x="33728" y="29000"/>
                    <a:pt x="31827" y="25104"/>
                    <a:pt x="29864" y="21177"/>
                  </a:cubicBezTo>
                  <a:cubicBezTo>
                    <a:pt x="28819" y="19024"/>
                    <a:pt x="28217" y="16997"/>
                    <a:pt x="28502" y="14527"/>
                  </a:cubicBezTo>
                  <a:cubicBezTo>
                    <a:pt x="28724" y="12120"/>
                    <a:pt x="29199" y="9713"/>
                    <a:pt x="29547" y="7306"/>
                  </a:cubicBezTo>
                  <a:cubicBezTo>
                    <a:pt x="29611" y="7053"/>
                    <a:pt x="29389" y="6926"/>
                    <a:pt x="29231" y="6926"/>
                  </a:cubicBezTo>
                  <a:cubicBezTo>
                    <a:pt x="29136" y="6926"/>
                    <a:pt x="29041" y="7021"/>
                    <a:pt x="29009" y="7180"/>
                  </a:cubicBezTo>
                  <a:cubicBezTo>
                    <a:pt x="28534" y="10378"/>
                    <a:pt x="27425" y="14052"/>
                    <a:pt x="27901" y="17345"/>
                  </a:cubicBezTo>
                  <a:cubicBezTo>
                    <a:pt x="28344" y="20354"/>
                    <a:pt x="30276" y="23077"/>
                    <a:pt x="31542" y="25769"/>
                  </a:cubicBezTo>
                  <a:cubicBezTo>
                    <a:pt x="31701" y="26086"/>
                    <a:pt x="31859" y="26466"/>
                    <a:pt x="32017" y="26814"/>
                  </a:cubicBezTo>
                  <a:cubicBezTo>
                    <a:pt x="33316" y="29665"/>
                    <a:pt x="34456" y="32578"/>
                    <a:pt x="35469" y="35555"/>
                  </a:cubicBezTo>
                  <a:cubicBezTo>
                    <a:pt x="36039" y="37233"/>
                    <a:pt x="36895" y="39134"/>
                    <a:pt x="36990" y="40907"/>
                  </a:cubicBezTo>
                  <a:cubicBezTo>
                    <a:pt x="37211" y="43662"/>
                    <a:pt x="33949" y="43757"/>
                    <a:pt x="32017" y="43821"/>
                  </a:cubicBezTo>
                  <a:cubicBezTo>
                    <a:pt x="31293" y="43848"/>
                    <a:pt x="30569" y="43861"/>
                    <a:pt x="29846" y="43861"/>
                  </a:cubicBezTo>
                  <a:cubicBezTo>
                    <a:pt x="23844" y="43861"/>
                    <a:pt x="17914" y="42966"/>
                    <a:pt x="12034" y="41920"/>
                  </a:cubicBezTo>
                  <a:cubicBezTo>
                    <a:pt x="11464" y="41857"/>
                    <a:pt x="10926" y="41730"/>
                    <a:pt x="10356" y="41667"/>
                  </a:cubicBezTo>
                  <a:cubicBezTo>
                    <a:pt x="8582" y="41350"/>
                    <a:pt x="5796" y="41192"/>
                    <a:pt x="5099" y="39165"/>
                  </a:cubicBezTo>
                  <a:cubicBezTo>
                    <a:pt x="4529" y="37550"/>
                    <a:pt x="5574" y="35713"/>
                    <a:pt x="6429" y="34415"/>
                  </a:cubicBezTo>
                  <a:cubicBezTo>
                    <a:pt x="8551" y="31280"/>
                    <a:pt x="10958" y="28398"/>
                    <a:pt x="13491" y="25611"/>
                  </a:cubicBezTo>
                  <a:lnTo>
                    <a:pt x="13523" y="25579"/>
                  </a:lnTo>
                  <a:cubicBezTo>
                    <a:pt x="15993" y="22887"/>
                    <a:pt x="19382" y="20354"/>
                    <a:pt x="20585" y="16807"/>
                  </a:cubicBezTo>
                  <a:cubicBezTo>
                    <a:pt x="21757" y="13197"/>
                    <a:pt x="21598" y="8921"/>
                    <a:pt x="21852" y="5121"/>
                  </a:cubicBezTo>
                  <a:cubicBezTo>
                    <a:pt x="24075" y="6233"/>
                    <a:pt x="26569" y="6833"/>
                    <a:pt x="29040" y="6833"/>
                  </a:cubicBezTo>
                  <a:cubicBezTo>
                    <a:pt x="29104" y="6833"/>
                    <a:pt x="29167" y="6832"/>
                    <a:pt x="29231" y="6831"/>
                  </a:cubicBezTo>
                  <a:lnTo>
                    <a:pt x="29611" y="6831"/>
                  </a:lnTo>
                  <a:cubicBezTo>
                    <a:pt x="29638" y="6914"/>
                    <a:pt x="29689" y="6996"/>
                    <a:pt x="29805" y="6996"/>
                  </a:cubicBezTo>
                  <a:cubicBezTo>
                    <a:pt x="29823" y="6996"/>
                    <a:pt x="29843" y="6994"/>
                    <a:pt x="29864" y="6990"/>
                  </a:cubicBezTo>
                  <a:cubicBezTo>
                    <a:pt x="31447" y="6673"/>
                    <a:pt x="32651" y="5343"/>
                    <a:pt x="32303" y="3696"/>
                  </a:cubicBezTo>
                  <a:cubicBezTo>
                    <a:pt x="31827" y="1511"/>
                    <a:pt x="29041" y="1004"/>
                    <a:pt x="27172" y="561"/>
                  </a:cubicBezTo>
                  <a:cubicBezTo>
                    <a:pt x="26124" y="311"/>
                    <a:pt x="24779" y="1"/>
                    <a:pt x="23494" y="1"/>
                  </a:cubicBezTo>
                  <a:close/>
                </a:path>
              </a:pathLst>
            </a:custGeom>
            <a:solidFill>
              <a:srgbClr val="555555"/>
            </a:solidFill>
            <a:ln w="7125" cap="rnd" cmpd="sng">
              <a:solidFill>
                <a:srgbClr val="55555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35"/>
            <p:cNvSpPr/>
            <p:nvPr/>
          </p:nvSpPr>
          <p:spPr>
            <a:xfrm>
              <a:off x="53074045" y="-1446161"/>
              <a:ext cx="733950" cy="413275"/>
            </a:xfrm>
            <a:custGeom>
              <a:avLst/>
              <a:gdLst/>
              <a:ahLst/>
              <a:cxnLst/>
              <a:rect l="l" t="t" r="r" b="b"/>
              <a:pathLst>
                <a:path w="29358" h="16531" extrusionOk="0">
                  <a:moveTo>
                    <a:pt x="11847" y="599"/>
                  </a:moveTo>
                  <a:cubicBezTo>
                    <a:pt x="12004" y="599"/>
                    <a:pt x="12161" y="602"/>
                    <a:pt x="12319" y="610"/>
                  </a:cubicBezTo>
                  <a:lnTo>
                    <a:pt x="12351" y="610"/>
                  </a:lnTo>
                  <a:cubicBezTo>
                    <a:pt x="12763" y="673"/>
                    <a:pt x="13143" y="705"/>
                    <a:pt x="13555" y="768"/>
                  </a:cubicBezTo>
                  <a:cubicBezTo>
                    <a:pt x="15043" y="1085"/>
                    <a:pt x="16468" y="1687"/>
                    <a:pt x="17957" y="2099"/>
                  </a:cubicBezTo>
                  <a:cubicBezTo>
                    <a:pt x="19044" y="2409"/>
                    <a:pt x="20147" y="2613"/>
                    <a:pt x="21232" y="2613"/>
                  </a:cubicBezTo>
                  <a:cubicBezTo>
                    <a:pt x="22358" y="2613"/>
                    <a:pt x="23464" y="2394"/>
                    <a:pt x="24512" y="1845"/>
                  </a:cubicBezTo>
                  <a:cubicBezTo>
                    <a:pt x="25304" y="3587"/>
                    <a:pt x="25969" y="5360"/>
                    <a:pt x="26571" y="7197"/>
                  </a:cubicBezTo>
                  <a:cubicBezTo>
                    <a:pt x="26887" y="8147"/>
                    <a:pt x="27172" y="9129"/>
                    <a:pt x="27457" y="10111"/>
                  </a:cubicBezTo>
                  <a:cubicBezTo>
                    <a:pt x="27774" y="11282"/>
                    <a:pt x="28344" y="12708"/>
                    <a:pt x="28122" y="13911"/>
                  </a:cubicBezTo>
                  <a:cubicBezTo>
                    <a:pt x="27793" y="15661"/>
                    <a:pt x="25977" y="15992"/>
                    <a:pt x="24216" y="15992"/>
                  </a:cubicBezTo>
                  <a:cubicBezTo>
                    <a:pt x="23269" y="15992"/>
                    <a:pt x="22337" y="15897"/>
                    <a:pt x="21662" y="15874"/>
                  </a:cubicBezTo>
                  <a:cubicBezTo>
                    <a:pt x="19445" y="15779"/>
                    <a:pt x="17228" y="15621"/>
                    <a:pt x="14980" y="15431"/>
                  </a:cubicBezTo>
                  <a:cubicBezTo>
                    <a:pt x="12890" y="15241"/>
                    <a:pt x="10768" y="14988"/>
                    <a:pt x="8678" y="14766"/>
                  </a:cubicBezTo>
                  <a:cubicBezTo>
                    <a:pt x="6651" y="14513"/>
                    <a:pt x="4086" y="14354"/>
                    <a:pt x="2439" y="13024"/>
                  </a:cubicBezTo>
                  <a:cubicBezTo>
                    <a:pt x="0" y="11061"/>
                    <a:pt x="3262" y="7799"/>
                    <a:pt x="4561" y="5962"/>
                  </a:cubicBezTo>
                  <a:cubicBezTo>
                    <a:pt x="5827" y="4220"/>
                    <a:pt x="7189" y="2605"/>
                    <a:pt x="8392" y="863"/>
                  </a:cubicBezTo>
                  <a:cubicBezTo>
                    <a:pt x="9616" y="780"/>
                    <a:pt x="10718" y="599"/>
                    <a:pt x="11847" y="599"/>
                  </a:cubicBezTo>
                  <a:close/>
                  <a:moveTo>
                    <a:pt x="11278" y="0"/>
                  </a:moveTo>
                  <a:cubicBezTo>
                    <a:pt x="10391" y="0"/>
                    <a:pt x="9505" y="149"/>
                    <a:pt x="8646" y="547"/>
                  </a:cubicBezTo>
                  <a:cubicBezTo>
                    <a:pt x="8625" y="462"/>
                    <a:pt x="8561" y="406"/>
                    <a:pt x="8484" y="406"/>
                  </a:cubicBezTo>
                  <a:cubicBezTo>
                    <a:pt x="8445" y="406"/>
                    <a:pt x="8403" y="420"/>
                    <a:pt x="8361" y="452"/>
                  </a:cubicBezTo>
                  <a:cubicBezTo>
                    <a:pt x="6302" y="2637"/>
                    <a:pt x="4561" y="5170"/>
                    <a:pt x="2850" y="7641"/>
                  </a:cubicBezTo>
                  <a:cubicBezTo>
                    <a:pt x="1900" y="8971"/>
                    <a:pt x="317" y="10712"/>
                    <a:pt x="1330" y="12454"/>
                  </a:cubicBezTo>
                  <a:cubicBezTo>
                    <a:pt x="2280" y="14164"/>
                    <a:pt x="4687" y="14639"/>
                    <a:pt x="6429" y="14956"/>
                  </a:cubicBezTo>
                  <a:cubicBezTo>
                    <a:pt x="9248" y="15463"/>
                    <a:pt x="12129" y="15653"/>
                    <a:pt x="14948" y="15938"/>
                  </a:cubicBezTo>
                  <a:cubicBezTo>
                    <a:pt x="17672" y="16223"/>
                    <a:pt x="20427" y="16413"/>
                    <a:pt x="23182" y="16508"/>
                  </a:cubicBezTo>
                  <a:cubicBezTo>
                    <a:pt x="23563" y="16515"/>
                    <a:pt x="23982" y="16531"/>
                    <a:pt x="24415" y="16531"/>
                  </a:cubicBezTo>
                  <a:cubicBezTo>
                    <a:pt x="25857" y="16531"/>
                    <a:pt x="27453" y="16356"/>
                    <a:pt x="28281" y="15114"/>
                  </a:cubicBezTo>
                  <a:cubicBezTo>
                    <a:pt x="29357" y="13436"/>
                    <a:pt x="28249" y="10807"/>
                    <a:pt x="27774" y="9129"/>
                  </a:cubicBezTo>
                  <a:cubicBezTo>
                    <a:pt x="27014" y="6437"/>
                    <a:pt x="26064" y="3777"/>
                    <a:pt x="24955" y="1338"/>
                  </a:cubicBezTo>
                  <a:cubicBezTo>
                    <a:pt x="24902" y="1205"/>
                    <a:pt x="24793" y="1151"/>
                    <a:pt x="24684" y="1151"/>
                  </a:cubicBezTo>
                  <a:cubicBezTo>
                    <a:pt x="24534" y="1151"/>
                    <a:pt x="24385" y="1255"/>
                    <a:pt x="24385" y="1402"/>
                  </a:cubicBezTo>
                  <a:cubicBezTo>
                    <a:pt x="23375" y="1936"/>
                    <a:pt x="22356" y="2140"/>
                    <a:pt x="21332" y="2140"/>
                  </a:cubicBezTo>
                  <a:cubicBezTo>
                    <a:pt x="18469" y="2140"/>
                    <a:pt x="15560" y="546"/>
                    <a:pt x="12668" y="103"/>
                  </a:cubicBezTo>
                  <a:lnTo>
                    <a:pt x="12668" y="72"/>
                  </a:lnTo>
                  <a:cubicBezTo>
                    <a:pt x="12636" y="72"/>
                    <a:pt x="12636" y="103"/>
                    <a:pt x="12636" y="103"/>
                  </a:cubicBezTo>
                  <a:cubicBezTo>
                    <a:pt x="12186" y="39"/>
                    <a:pt x="11732" y="0"/>
                    <a:pt x="11278" y="0"/>
                  </a:cubicBezTo>
                  <a:close/>
                </a:path>
              </a:pathLst>
            </a:custGeom>
            <a:solidFill>
              <a:srgbClr val="555555"/>
            </a:solidFill>
            <a:ln w="7125" cap="rnd" cmpd="sng">
              <a:solidFill>
                <a:srgbClr val="55555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35"/>
            <p:cNvSpPr/>
            <p:nvPr/>
          </p:nvSpPr>
          <p:spPr>
            <a:xfrm>
              <a:off x="53100170" y="-1400545"/>
              <a:ext cx="707825" cy="385650"/>
            </a:xfrm>
            <a:custGeom>
              <a:avLst/>
              <a:gdLst/>
              <a:ahLst/>
              <a:cxnLst/>
              <a:rect l="l" t="t" r="r" b="b"/>
              <a:pathLst>
                <a:path w="28313" h="15426" extrusionOk="0">
                  <a:moveTo>
                    <a:pt x="11848" y="0"/>
                  </a:moveTo>
                  <a:cubicBezTo>
                    <a:pt x="10718" y="0"/>
                    <a:pt x="9617" y="181"/>
                    <a:pt x="8393" y="265"/>
                  </a:cubicBezTo>
                  <a:cubicBezTo>
                    <a:pt x="7190" y="2007"/>
                    <a:pt x="5796" y="3622"/>
                    <a:pt x="4561" y="5363"/>
                  </a:cubicBezTo>
                  <a:cubicBezTo>
                    <a:pt x="3263" y="7137"/>
                    <a:pt x="1" y="10462"/>
                    <a:pt x="2439" y="12394"/>
                  </a:cubicBezTo>
                  <a:cubicBezTo>
                    <a:pt x="4055" y="13756"/>
                    <a:pt x="6651" y="13914"/>
                    <a:pt x="8678" y="14136"/>
                  </a:cubicBezTo>
                  <a:cubicBezTo>
                    <a:pt x="10768" y="14389"/>
                    <a:pt x="12890" y="14611"/>
                    <a:pt x="14980" y="14832"/>
                  </a:cubicBezTo>
                  <a:cubicBezTo>
                    <a:pt x="17197" y="15022"/>
                    <a:pt x="19414" y="15212"/>
                    <a:pt x="21631" y="15307"/>
                  </a:cubicBezTo>
                  <a:cubicBezTo>
                    <a:pt x="22306" y="15330"/>
                    <a:pt x="23238" y="15425"/>
                    <a:pt x="24185" y="15425"/>
                  </a:cubicBezTo>
                  <a:cubicBezTo>
                    <a:pt x="25946" y="15425"/>
                    <a:pt x="27762" y="15094"/>
                    <a:pt x="28091" y="13344"/>
                  </a:cubicBezTo>
                  <a:cubicBezTo>
                    <a:pt x="28313" y="12172"/>
                    <a:pt x="27743" y="10715"/>
                    <a:pt x="27458" y="9512"/>
                  </a:cubicBezTo>
                  <a:cubicBezTo>
                    <a:pt x="27173" y="8530"/>
                    <a:pt x="26888" y="7580"/>
                    <a:pt x="26571" y="6599"/>
                  </a:cubicBezTo>
                  <a:cubicBezTo>
                    <a:pt x="26001" y="4762"/>
                    <a:pt x="25273" y="2988"/>
                    <a:pt x="24513" y="1246"/>
                  </a:cubicBezTo>
                  <a:cubicBezTo>
                    <a:pt x="23477" y="1780"/>
                    <a:pt x="22403" y="1987"/>
                    <a:pt x="21314" y="1987"/>
                  </a:cubicBezTo>
                  <a:cubicBezTo>
                    <a:pt x="20203" y="1987"/>
                    <a:pt x="19076" y="1772"/>
                    <a:pt x="17957" y="1468"/>
                  </a:cubicBezTo>
                  <a:cubicBezTo>
                    <a:pt x="16469" y="1088"/>
                    <a:pt x="15044" y="486"/>
                    <a:pt x="13555" y="170"/>
                  </a:cubicBezTo>
                  <a:cubicBezTo>
                    <a:pt x="13112" y="106"/>
                    <a:pt x="12763" y="43"/>
                    <a:pt x="12352" y="11"/>
                  </a:cubicBezTo>
                  <a:lnTo>
                    <a:pt x="12320" y="11"/>
                  </a:lnTo>
                  <a:cubicBezTo>
                    <a:pt x="12162" y="4"/>
                    <a:pt x="12005" y="0"/>
                    <a:pt x="11848" y="0"/>
                  </a:cubicBezTo>
                  <a:close/>
                </a:path>
              </a:pathLst>
            </a:custGeom>
            <a:solidFill>
              <a:srgbClr val="5BC0C7"/>
            </a:solidFill>
            <a:ln w="7125" cap="rnd" cmpd="sng">
              <a:solidFill>
                <a:srgbClr val="55555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35"/>
            <p:cNvSpPr/>
            <p:nvPr/>
          </p:nvSpPr>
          <p:spPr>
            <a:xfrm>
              <a:off x="53454082" y="-2055963"/>
              <a:ext cx="315125" cy="145475"/>
            </a:xfrm>
            <a:custGeom>
              <a:avLst/>
              <a:gdLst/>
              <a:ahLst/>
              <a:cxnLst/>
              <a:rect l="l" t="t" r="r" b="b"/>
              <a:pathLst>
                <a:path w="12605" h="5819" extrusionOk="0">
                  <a:moveTo>
                    <a:pt x="2249" y="1918"/>
                  </a:moveTo>
                  <a:cubicBezTo>
                    <a:pt x="2260" y="1918"/>
                    <a:pt x="2270" y="1920"/>
                    <a:pt x="2280" y="1923"/>
                  </a:cubicBezTo>
                  <a:cubicBezTo>
                    <a:pt x="3642" y="2462"/>
                    <a:pt x="4719" y="3253"/>
                    <a:pt x="6176" y="3507"/>
                  </a:cubicBezTo>
                  <a:cubicBezTo>
                    <a:pt x="6736" y="3617"/>
                    <a:pt x="7274" y="3661"/>
                    <a:pt x="7806" y="3661"/>
                  </a:cubicBezTo>
                  <a:cubicBezTo>
                    <a:pt x="8656" y="3661"/>
                    <a:pt x="9492" y="3548"/>
                    <a:pt x="10388" y="3412"/>
                  </a:cubicBezTo>
                  <a:cubicBezTo>
                    <a:pt x="10407" y="3408"/>
                    <a:pt x="10426" y="3406"/>
                    <a:pt x="10444" y="3406"/>
                  </a:cubicBezTo>
                  <a:cubicBezTo>
                    <a:pt x="10711" y="3406"/>
                    <a:pt x="10750" y="3829"/>
                    <a:pt x="10483" y="3919"/>
                  </a:cubicBezTo>
                  <a:cubicBezTo>
                    <a:pt x="9702" y="4179"/>
                    <a:pt x="8758" y="4319"/>
                    <a:pt x="7774" y="4319"/>
                  </a:cubicBezTo>
                  <a:cubicBezTo>
                    <a:pt x="5642" y="4319"/>
                    <a:pt x="3325" y="3662"/>
                    <a:pt x="2090" y="2145"/>
                  </a:cubicBezTo>
                  <a:cubicBezTo>
                    <a:pt x="2034" y="2032"/>
                    <a:pt x="2154" y="1918"/>
                    <a:pt x="2249" y="1918"/>
                  </a:cubicBezTo>
                  <a:close/>
                  <a:moveTo>
                    <a:pt x="3751" y="1"/>
                  </a:moveTo>
                  <a:cubicBezTo>
                    <a:pt x="3186" y="1"/>
                    <a:pt x="2676" y="89"/>
                    <a:pt x="2090" y="308"/>
                  </a:cubicBezTo>
                  <a:cubicBezTo>
                    <a:pt x="824" y="783"/>
                    <a:pt x="0" y="2367"/>
                    <a:pt x="1045" y="3507"/>
                  </a:cubicBezTo>
                  <a:cubicBezTo>
                    <a:pt x="3959" y="5027"/>
                    <a:pt x="6809" y="5787"/>
                    <a:pt x="10134" y="5819"/>
                  </a:cubicBezTo>
                  <a:cubicBezTo>
                    <a:pt x="11401" y="5565"/>
                    <a:pt x="12605" y="4140"/>
                    <a:pt x="11908" y="2842"/>
                  </a:cubicBezTo>
                  <a:cubicBezTo>
                    <a:pt x="11591" y="2177"/>
                    <a:pt x="10768" y="1638"/>
                    <a:pt x="10071" y="1353"/>
                  </a:cubicBezTo>
                  <a:cubicBezTo>
                    <a:pt x="9121" y="942"/>
                    <a:pt x="8076" y="720"/>
                    <a:pt x="7094" y="467"/>
                  </a:cubicBezTo>
                  <a:cubicBezTo>
                    <a:pt x="6176" y="277"/>
                    <a:pt x="5226" y="87"/>
                    <a:pt x="4276" y="23"/>
                  </a:cubicBezTo>
                  <a:cubicBezTo>
                    <a:pt x="4093" y="9"/>
                    <a:pt x="3920" y="1"/>
                    <a:pt x="3751" y="1"/>
                  </a:cubicBezTo>
                  <a:close/>
                </a:path>
              </a:pathLst>
            </a:custGeom>
            <a:solidFill>
              <a:srgbClr val="D8EEF9"/>
            </a:solidFill>
            <a:ln w="7125" cap="rnd" cmpd="sng">
              <a:solidFill>
                <a:srgbClr val="55555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35"/>
            <p:cNvSpPr/>
            <p:nvPr/>
          </p:nvSpPr>
          <p:spPr>
            <a:xfrm>
              <a:off x="53502907" y="-1985871"/>
              <a:ext cx="217475" cy="58175"/>
            </a:xfrm>
            <a:custGeom>
              <a:avLst/>
              <a:gdLst/>
              <a:ahLst/>
              <a:cxnLst/>
              <a:rect l="l" t="t" r="r" b="b"/>
              <a:pathLst>
                <a:path w="8699" h="2327" extrusionOk="0">
                  <a:moveTo>
                    <a:pt x="208" y="1"/>
                  </a:moveTo>
                  <a:cubicBezTo>
                    <a:pt x="87" y="1"/>
                    <a:pt x="0" y="104"/>
                    <a:pt x="104" y="207"/>
                  </a:cubicBezTo>
                  <a:cubicBezTo>
                    <a:pt x="1285" y="1689"/>
                    <a:pt x="3558" y="2326"/>
                    <a:pt x="5669" y="2326"/>
                  </a:cubicBezTo>
                  <a:cubicBezTo>
                    <a:pt x="6672" y="2326"/>
                    <a:pt x="7637" y="2183"/>
                    <a:pt x="8433" y="1918"/>
                  </a:cubicBezTo>
                  <a:cubicBezTo>
                    <a:pt x="8699" y="1799"/>
                    <a:pt x="8606" y="1405"/>
                    <a:pt x="8386" y="1405"/>
                  </a:cubicBezTo>
                  <a:cubicBezTo>
                    <a:pt x="8371" y="1405"/>
                    <a:pt x="8354" y="1407"/>
                    <a:pt x="8338" y="1411"/>
                  </a:cubicBezTo>
                  <a:cubicBezTo>
                    <a:pt x="7358" y="1563"/>
                    <a:pt x="6424" y="1686"/>
                    <a:pt x="5472" y="1686"/>
                  </a:cubicBezTo>
                  <a:cubicBezTo>
                    <a:pt x="5039" y="1686"/>
                    <a:pt x="4603" y="1660"/>
                    <a:pt x="4157" y="1601"/>
                  </a:cubicBezTo>
                  <a:cubicBezTo>
                    <a:pt x="2701" y="1316"/>
                    <a:pt x="1624" y="524"/>
                    <a:pt x="294" y="17"/>
                  </a:cubicBezTo>
                  <a:cubicBezTo>
                    <a:pt x="265" y="6"/>
                    <a:pt x="236" y="1"/>
                    <a:pt x="208" y="1"/>
                  </a:cubicBezTo>
                  <a:close/>
                </a:path>
              </a:pathLst>
            </a:custGeom>
            <a:solidFill>
              <a:srgbClr val="555555"/>
            </a:solidFill>
            <a:ln w="7125" cap="rnd" cmpd="sng">
              <a:solidFill>
                <a:srgbClr val="55555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35"/>
            <p:cNvSpPr/>
            <p:nvPr/>
          </p:nvSpPr>
          <p:spPr>
            <a:xfrm>
              <a:off x="51467659" y="-2099000"/>
              <a:ext cx="730100" cy="1101000"/>
            </a:xfrm>
            <a:custGeom>
              <a:avLst/>
              <a:gdLst/>
              <a:ahLst/>
              <a:cxnLst/>
              <a:rect l="l" t="t" r="r" b="b"/>
              <a:pathLst>
                <a:path w="29204" h="44040" extrusionOk="0">
                  <a:moveTo>
                    <a:pt x="6524" y="14963"/>
                  </a:moveTo>
                  <a:cubicBezTo>
                    <a:pt x="6556" y="15406"/>
                    <a:pt x="6556" y="15818"/>
                    <a:pt x="6587" y="16229"/>
                  </a:cubicBezTo>
                  <a:cubicBezTo>
                    <a:pt x="6492" y="16546"/>
                    <a:pt x="6112" y="16863"/>
                    <a:pt x="5922" y="17148"/>
                  </a:cubicBezTo>
                  <a:cubicBezTo>
                    <a:pt x="5542" y="17559"/>
                    <a:pt x="5067" y="17908"/>
                    <a:pt x="4624" y="18256"/>
                  </a:cubicBezTo>
                  <a:cubicBezTo>
                    <a:pt x="3674" y="19048"/>
                    <a:pt x="2755" y="19808"/>
                    <a:pt x="1837" y="20600"/>
                  </a:cubicBezTo>
                  <a:cubicBezTo>
                    <a:pt x="1799" y="20523"/>
                    <a:pt x="1749" y="20481"/>
                    <a:pt x="1694" y="20481"/>
                  </a:cubicBezTo>
                  <a:cubicBezTo>
                    <a:pt x="1659" y="20481"/>
                    <a:pt x="1621" y="20499"/>
                    <a:pt x="1584" y="20536"/>
                  </a:cubicBezTo>
                  <a:cubicBezTo>
                    <a:pt x="1457" y="20315"/>
                    <a:pt x="1299" y="20156"/>
                    <a:pt x="1172" y="19966"/>
                  </a:cubicBezTo>
                  <a:cubicBezTo>
                    <a:pt x="1267" y="19776"/>
                    <a:pt x="1362" y="19586"/>
                    <a:pt x="1457" y="19365"/>
                  </a:cubicBezTo>
                  <a:cubicBezTo>
                    <a:pt x="1584" y="19175"/>
                    <a:pt x="1679" y="18953"/>
                    <a:pt x="1805" y="18731"/>
                  </a:cubicBezTo>
                  <a:cubicBezTo>
                    <a:pt x="2154" y="18193"/>
                    <a:pt x="2565" y="17686"/>
                    <a:pt x="3040" y="17211"/>
                  </a:cubicBezTo>
                  <a:cubicBezTo>
                    <a:pt x="3737" y="16483"/>
                    <a:pt x="5099" y="15184"/>
                    <a:pt x="6176" y="15089"/>
                  </a:cubicBezTo>
                  <a:lnTo>
                    <a:pt x="6524" y="14963"/>
                  </a:lnTo>
                  <a:close/>
                  <a:moveTo>
                    <a:pt x="28091" y="1472"/>
                  </a:moveTo>
                  <a:cubicBezTo>
                    <a:pt x="25811" y="6887"/>
                    <a:pt x="22390" y="11574"/>
                    <a:pt x="19097" y="16451"/>
                  </a:cubicBezTo>
                  <a:cubicBezTo>
                    <a:pt x="19002" y="16641"/>
                    <a:pt x="19097" y="16799"/>
                    <a:pt x="19255" y="16831"/>
                  </a:cubicBezTo>
                  <a:cubicBezTo>
                    <a:pt x="19097" y="16958"/>
                    <a:pt x="19065" y="17243"/>
                    <a:pt x="19318" y="17338"/>
                  </a:cubicBezTo>
                  <a:cubicBezTo>
                    <a:pt x="24290" y="19871"/>
                    <a:pt x="27711" y="25255"/>
                    <a:pt x="27299" y="30924"/>
                  </a:cubicBezTo>
                  <a:cubicBezTo>
                    <a:pt x="26951" y="36466"/>
                    <a:pt x="22834" y="41564"/>
                    <a:pt x="17513" y="43053"/>
                  </a:cubicBezTo>
                  <a:cubicBezTo>
                    <a:pt x="16460" y="43343"/>
                    <a:pt x="15368" y="43482"/>
                    <a:pt x="14272" y="43482"/>
                  </a:cubicBezTo>
                  <a:cubicBezTo>
                    <a:pt x="9861" y="43482"/>
                    <a:pt x="5374" y="41227"/>
                    <a:pt x="3040" y="37447"/>
                  </a:cubicBezTo>
                  <a:cubicBezTo>
                    <a:pt x="32" y="32634"/>
                    <a:pt x="855" y="26205"/>
                    <a:pt x="4529" y="21993"/>
                  </a:cubicBezTo>
                  <a:cubicBezTo>
                    <a:pt x="4654" y="21868"/>
                    <a:pt x="4561" y="21702"/>
                    <a:pt x="4438" y="21702"/>
                  </a:cubicBezTo>
                  <a:cubicBezTo>
                    <a:pt x="4406" y="21702"/>
                    <a:pt x="4372" y="21713"/>
                    <a:pt x="4339" y="21740"/>
                  </a:cubicBezTo>
                  <a:cubicBezTo>
                    <a:pt x="4054" y="21518"/>
                    <a:pt x="3737" y="21265"/>
                    <a:pt x="3484" y="21075"/>
                  </a:cubicBezTo>
                  <a:cubicBezTo>
                    <a:pt x="3167" y="20885"/>
                    <a:pt x="2850" y="20631"/>
                    <a:pt x="2534" y="20410"/>
                  </a:cubicBezTo>
                  <a:cubicBezTo>
                    <a:pt x="3832" y="19460"/>
                    <a:pt x="5099" y="18478"/>
                    <a:pt x="6239" y="17401"/>
                  </a:cubicBezTo>
                  <a:cubicBezTo>
                    <a:pt x="6397" y="17243"/>
                    <a:pt x="6587" y="17053"/>
                    <a:pt x="6746" y="16831"/>
                  </a:cubicBezTo>
                  <a:cubicBezTo>
                    <a:pt x="6999" y="17084"/>
                    <a:pt x="7347" y="17274"/>
                    <a:pt x="7633" y="17464"/>
                  </a:cubicBezTo>
                  <a:cubicBezTo>
                    <a:pt x="8013" y="17749"/>
                    <a:pt x="8393" y="18003"/>
                    <a:pt x="8773" y="18256"/>
                  </a:cubicBezTo>
                  <a:cubicBezTo>
                    <a:pt x="8744" y="18369"/>
                    <a:pt x="8792" y="18483"/>
                    <a:pt x="8893" y="18483"/>
                  </a:cubicBezTo>
                  <a:cubicBezTo>
                    <a:pt x="8905" y="18483"/>
                    <a:pt x="8918" y="18481"/>
                    <a:pt x="8931" y="18478"/>
                  </a:cubicBezTo>
                  <a:cubicBezTo>
                    <a:pt x="9976" y="18066"/>
                    <a:pt x="10989" y="17749"/>
                    <a:pt x="12066" y="17464"/>
                  </a:cubicBezTo>
                  <a:cubicBezTo>
                    <a:pt x="12890" y="17274"/>
                    <a:pt x="13808" y="17211"/>
                    <a:pt x="14568" y="16673"/>
                  </a:cubicBezTo>
                  <a:cubicBezTo>
                    <a:pt x="16215" y="15533"/>
                    <a:pt x="17513" y="13347"/>
                    <a:pt x="18843" y="11796"/>
                  </a:cubicBezTo>
                  <a:cubicBezTo>
                    <a:pt x="21852" y="8280"/>
                    <a:pt x="24924" y="4829"/>
                    <a:pt x="28091" y="1472"/>
                  </a:cubicBezTo>
                  <a:close/>
                  <a:moveTo>
                    <a:pt x="28865" y="1"/>
                  </a:moveTo>
                  <a:cubicBezTo>
                    <a:pt x="28800" y="1"/>
                    <a:pt x="28737" y="24"/>
                    <a:pt x="28692" y="78"/>
                  </a:cubicBezTo>
                  <a:cubicBezTo>
                    <a:pt x="25399" y="3530"/>
                    <a:pt x="22232" y="7045"/>
                    <a:pt x="19128" y="10592"/>
                  </a:cubicBezTo>
                  <a:cubicBezTo>
                    <a:pt x="17767" y="12239"/>
                    <a:pt x="16405" y="14234"/>
                    <a:pt x="14821" y="15691"/>
                  </a:cubicBezTo>
                  <a:cubicBezTo>
                    <a:pt x="13365" y="17053"/>
                    <a:pt x="10926" y="17274"/>
                    <a:pt x="9089" y="18066"/>
                  </a:cubicBezTo>
                  <a:cubicBezTo>
                    <a:pt x="9089" y="18034"/>
                    <a:pt x="9089" y="17939"/>
                    <a:pt x="8994" y="17908"/>
                  </a:cubicBezTo>
                  <a:cubicBezTo>
                    <a:pt x="8614" y="17686"/>
                    <a:pt x="8203" y="17401"/>
                    <a:pt x="7823" y="17148"/>
                  </a:cubicBezTo>
                  <a:cubicBezTo>
                    <a:pt x="7506" y="16958"/>
                    <a:pt x="7221" y="16768"/>
                    <a:pt x="6904" y="16609"/>
                  </a:cubicBezTo>
                  <a:cubicBezTo>
                    <a:pt x="7379" y="15913"/>
                    <a:pt x="7569" y="15216"/>
                    <a:pt x="7221" y="14393"/>
                  </a:cubicBezTo>
                  <a:cubicBezTo>
                    <a:pt x="7221" y="14321"/>
                    <a:pt x="7150" y="14286"/>
                    <a:pt x="7087" y="14286"/>
                  </a:cubicBezTo>
                  <a:cubicBezTo>
                    <a:pt x="7066" y="14286"/>
                    <a:pt x="7047" y="14290"/>
                    <a:pt x="7031" y="14298"/>
                  </a:cubicBezTo>
                  <a:cubicBezTo>
                    <a:pt x="4782" y="15026"/>
                    <a:pt x="2787" y="16388"/>
                    <a:pt x="1489" y="18414"/>
                  </a:cubicBezTo>
                  <a:cubicBezTo>
                    <a:pt x="1172" y="18921"/>
                    <a:pt x="412" y="19935"/>
                    <a:pt x="760" y="20600"/>
                  </a:cubicBezTo>
                  <a:cubicBezTo>
                    <a:pt x="887" y="20885"/>
                    <a:pt x="1140" y="20980"/>
                    <a:pt x="1362" y="20980"/>
                  </a:cubicBezTo>
                  <a:lnTo>
                    <a:pt x="1330" y="21043"/>
                  </a:lnTo>
                  <a:cubicBezTo>
                    <a:pt x="1224" y="21096"/>
                    <a:pt x="1296" y="21216"/>
                    <a:pt x="1397" y="21216"/>
                  </a:cubicBezTo>
                  <a:cubicBezTo>
                    <a:pt x="1416" y="21216"/>
                    <a:pt x="1437" y="21212"/>
                    <a:pt x="1457" y="21201"/>
                  </a:cubicBezTo>
                  <a:cubicBezTo>
                    <a:pt x="1679" y="20980"/>
                    <a:pt x="1964" y="20790"/>
                    <a:pt x="2249" y="20600"/>
                  </a:cubicBezTo>
                  <a:cubicBezTo>
                    <a:pt x="2565" y="20885"/>
                    <a:pt x="2914" y="21106"/>
                    <a:pt x="3231" y="21391"/>
                  </a:cubicBezTo>
                  <a:cubicBezTo>
                    <a:pt x="3516" y="21581"/>
                    <a:pt x="3801" y="21835"/>
                    <a:pt x="4054" y="22025"/>
                  </a:cubicBezTo>
                  <a:cubicBezTo>
                    <a:pt x="1077" y="25160"/>
                    <a:pt x="0" y="29657"/>
                    <a:pt x="919" y="33901"/>
                  </a:cubicBezTo>
                  <a:cubicBezTo>
                    <a:pt x="1932" y="38366"/>
                    <a:pt x="5321" y="41849"/>
                    <a:pt x="9659" y="43306"/>
                  </a:cubicBezTo>
                  <a:cubicBezTo>
                    <a:pt x="11100" y="43806"/>
                    <a:pt x="12557" y="44040"/>
                    <a:pt x="13986" y="44040"/>
                  </a:cubicBezTo>
                  <a:cubicBezTo>
                    <a:pt x="21604" y="44040"/>
                    <a:pt x="28444" y="37415"/>
                    <a:pt x="27964" y="29309"/>
                  </a:cubicBezTo>
                  <a:cubicBezTo>
                    <a:pt x="27711" y="23988"/>
                    <a:pt x="24386" y="19175"/>
                    <a:pt x="19667" y="16799"/>
                  </a:cubicBezTo>
                  <a:cubicBezTo>
                    <a:pt x="19635" y="16768"/>
                    <a:pt x="19572" y="16768"/>
                    <a:pt x="19540" y="16768"/>
                  </a:cubicBezTo>
                  <a:lnTo>
                    <a:pt x="19572" y="16704"/>
                  </a:lnTo>
                  <a:cubicBezTo>
                    <a:pt x="23340" y="11606"/>
                    <a:pt x="26856" y="6254"/>
                    <a:pt x="29136" y="332"/>
                  </a:cubicBezTo>
                  <a:cubicBezTo>
                    <a:pt x="29204" y="150"/>
                    <a:pt x="29028" y="1"/>
                    <a:pt x="28865" y="1"/>
                  </a:cubicBezTo>
                  <a:close/>
                </a:path>
              </a:pathLst>
            </a:custGeom>
            <a:solidFill>
              <a:srgbClr val="555555"/>
            </a:solidFill>
            <a:ln w="150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35"/>
            <p:cNvSpPr/>
            <p:nvPr/>
          </p:nvSpPr>
          <p:spPr>
            <a:xfrm>
              <a:off x="51459191" y="-2032375"/>
              <a:ext cx="702275" cy="1050375"/>
            </a:xfrm>
            <a:custGeom>
              <a:avLst/>
              <a:gdLst/>
              <a:ahLst/>
              <a:cxnLst/>
              <a:rect l="l" t="t" r="r" b="b"/>
              <a:pathLst>
                <a:path w="28091" h="42015" extrusionOk="0">
                  <a:moveTo>
                    <a:pt x="18636" y="11767"/>
                  </a:moveTo>
                  <a:cubicBezTo>
                    <a:pt x="18746" y="11767"/>
                    <a:pt x="18851" y="11885"/>
                    <a:pt x="18780" y="12003"/>
                  </a:cubicBezTo>
                  <a:cubicBezTo>
                    <a:pt x="18242" y="12953"/>
                    <a:pt x="17482" y="13840"/>
                    <a:pt x="16817" y="14663"/>
                  </a:cubicBezTo>
                  <a:cubicBezTo>
                    <a:pt x="16790" y="14690"/>
                    <a:pt x="16755" y="14702"/>
                    <a:pt x="16721" y="14702"/>
                  </a:cubicBezTo>
                  <a:cubicBezTo>
                    <a:pt x="16635" y="14702"/>
                    <a:pt x="16550" y="14627"/>
                    <a:pt x="16595" y="14536"/>
                  </a:cubicBezTo>
                  <a:cubicBezTo>
                    <a:pt x="17229" y="13618"/>
                    <a:pt x="17830" y="12636"/>
                    <a:pt x="18527" y="11813"/>
                  </a:cubicBezTo>
                  <a:cubicBezTo>
                    <a:pt x="18559" y="11781"/>
                    <a:pt x="18598" y="11767"/>
                    <a:pt x="18636" y="11767"/>
                  </a:cubicBezTo>
                  <a:close/>
                  <a:moveTo>
                    <a:pt x="17520" y="12333"/>
                  </a:moveTo>
                  <a:cubicBezTo>
                    <a:pt x="17605" y="12333"/>
                    <a:pt x="17681" y="12408"/>
                    <a:pt x="17640" y="12509"/>
                  </a:cubicBezTo>
                  <a:cubicBezTo>
                    <a:pt x="17070" y="13523"/>
                    <a:pt x="16532" y="14410"/>
                    <a:pt x="16025" y="15360"/>
                  </a:cubicBezTo>
                  <a:cubicBezTo>
                    <a:pt x="15996" y="15399"/>
                    <a:pt x="15963" y="15414"/>
                    <a:pt x="15934" y="15414"/>
                  </a:cubicBezTo>
                  <a:cubicBezTo>
                    <a:pt x="15870" y="15414"/>
                    <a:pt x="15823" y="15340"/>
                    <a:pt x="15867" y="15296"/>
                  </a:cubicBezTo>
                  <a:cubicBezTo>
                    <a:pt x="16374" y="14315"/>
                    <a:pt x="16849" y="13365"/>
                    <a:pt x="17387" y="12414"/>
                  </a:cubicBezTo>
                  <a:cubicBezTo>
                    <a:pt x="17421" y="12357"/>
                    <a:pt x="17472" y="12333"/>
                    <a:pt x="17520" y="12333"/>
                  </a:cubicBezTo>
                  <a:close/>
                  <a:moveTo>
                    <a:pt x="28091" y="0"/>
                  </a:moveTo>
                  <a:lnTo>
                    <a:pt x="28091" y="0"/>
                  </a:lnTo>
                  <a:cubicBezTo>
                    <a:pt x="24924" y="3421"/>
                    <a:pt x="21821" y="6841"/>
                    <a:pt x="18812" y="10356"/>
                  </a:cubicBezTo>
                  <a:cubicBezTo>
                    <a:pt x="17514" y="11908"/>
                    <a:pt x="16215" y="14125"/>
                    <a:pt x="14537" y="15233"/>
                  </a:cubicBezTo>
                  <a:cubicBezTo>
                    <a:pt x="13777" y="15740"/>
                    <a:pt x="12922" y="15803"/>
                    <a:pt x="12035" y="16025"/>
                  </a:cubicBezTo>
                  <a:cubicBezTo>
                    <a:pt x="10990" y="16246"/>
                    <a:pt x="9945" y="16595"/>
                    <a:pt x="8931" y="17006"/>
                  </a:cubicBezTo>
                  <a:cubicBezTo>
                    <a:pt x="8920" y="17009"/>
                    <a:pt x="8909" y="17011"/>
                    <a:pt x="8898" y="17011"/>
                  </a:cubicBezTo>
                  <a:cubicBezTo>
                    <a:pt x="8789" y="17011"/>
                    <a:pt x="8715" y="16874"/>
                    <a:pt x="8773" y="16816"/>
                  </a:cubicBezTo>
                  <a:cubicBezTo>
                    <a:pt x="8361" y="16563"/>
                    <a:pt x="8013" y="16278"/>
                    <a:pt x="7633" y="16025"/>
                  </a:cubicBezTo>
                  <a:cubicBezTo>
                    <a:pt x="7348" y="15803"/>
                    <a:pt x="7031" y="15613"/>
                    <a:pt x="6746" y="15391"/>
                  </a:cubicBezTo>
                  <a:cubicBezTo>
                    <a:pt x="6588" y="15581"/>
                    <a:pt x="6429" y="15740"/>
                    <a:pt x="6239" y="15930"/>
                  </a:cubicBezTo>
                  <a:cubicBezTo>
                    <a:pt x="5099" y="17006"/>
                    <a:pt x="3769" y="17988"/>
                    <a:pt x="2502" y="18938"/>
                  </a:cubicBezTo>
                  <a:cubicBezTo>
                    <a:pt x="2819" y="19128"/>
                    <a:pt x="3136" y="19382"/>
                    <a:pt x="3453" y="19603"/>
                  </a:cubicBezTo>
                  <a:cubicBezTo>
                    <a:pt x="3738" y="19825"/>
                    <a:pt x="4086" y="20047"/>
                    <a:pt x="4339" y="20300"/>
                  </a:cubicBezTo>
                  <a:cubicBezTo>
                    <a:pt x="4368" y="20271"/>
                    <a:pt x="4401" y="20259"/>
                    <a:pt x="4432" y="20259"/>
                  </a:cubicBezTo>
                  <a:cubicBezTo>
                    <a:pt x="4536" y="20259"/>
                    <a:pt x="4627" y="20400"/>
                    <a:pt x="4529" y="20522"/>
                  </a:cubicBezTo>
                  <a:cubicBezTo>
                    <a:pt x="887" y="24765"/>
                    <a:pt x="1" y="31162"/>
                    <a:pt x="3041" y="36008"/>
                  </a:cubicBezTo>
                  <a:cubicBezTo>
                    <a:pt x="5370" y="39780"/>
                    <a:pt x="9804" y="42014"/>
                    <a:pt x="14224" y="42014"/>
                  </a:cubicBezTo>
                  <a:cubicBezTo>
                    <a:pt x="15333" y="42014"/>
                    <a:pt x="16440" y="41874"/>
                    <a:pt x="17514" y="41582"/>
                  </a:cubicBezTo>
                  <a:cubicBezTo>
                    <a:pt x="22866" y="40093"/>
                    <a:pt x="26983" y="34931"/>
                    <a:pt x="27331" y="29421"/>
                  </a:cubicBezTo>
                  <a:cubicBezTo>
                    <a:pt x="27743" y="23752"/>
                    <a:pt x="24322" y="18368"/>
                    <a:pt x="19350" y="15835"/>
                  </a:cubicBezTo>
                  <a:cubicBezTo>
                    <a:pt x="19097" y="15740"/>
                    <a:pt x="19129" y="15486"/>
                    <a:pt x="19255" y="15391"/>
                  </a:cubicBezTo>
                  <a:cubicBezTo>
                    <a:pt x="19097" y="15328"/>
                    <a:pt x="18970" y="15170"/>
                    <a:pt x="19097" y="14980"/>
                  </a:cubicBezTo>
                  <a:cubicBezTo>
                    <a:pt x="22391" y="10103"/>
                    <a:pt x="25779" y="5416"/>
                    <a:pt x="28091" y="0"/>
                  </a:cubicBezTo>
                  <a:close/>
                </a:path>
              </a:pathLst>
            </a:custGeom>
            <a:solidFill>
              <a:srgbClr val="DF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35"/>
            <p:cNvSpPr/>
            <p:nvPr/>
          </p:nvSpPr>
          <p:spPr>
            <a:xfrm>
              <a:off x="51544704" y="-1365594"/>
              <a:ext cx="557950" cy="363450"/>
            </a:xfrm>
            <a:custGeom>
              <a:avLst/>
              <a:gdLst/>
              <a:ahLst/>
              <a:cxnLst/>
              <a:rect l="l" t="t" r="r" b="b"/>
              <a:pathLst>
                <a:path w="22318" h="14538" extrusionOk="0">
                  <a:moveTo>
                    <a:pt x="22057" y="0"/>
                  </a:moveTo>
                  <a:cubicBezTo>
                    <a:pt x="21922" y="0"/>
                    <a:pt x="21780" y="95"/>
                    <a:pt x="21748" y="285"/>
                  </a:cubicBezTo>
                  <a:lnTo>
                    <a:pt x="21748" y="507"/>
                  </a:lnTo>
                  <a:cubicBezTo>
                    <a:pt x="21399" y="6175"/>
                    <a:pt x="20259" y="13618"/>
                    <a:pt x="13166" y="13998"/>
                  </a:cubicBezTo>
                  <a:cubicBezTo>
                    <a:pt x="12915" y="14011"/>
                    <a:pt x="12664" y="14018"/>
                    <a:pt x="12415" y="14018"/>
                  </a:cubicBezTo>
                  <a:cubicBezTo>
                    <a:pt x="6866" y="14018"/>
                    <a:pt x="1701" y="10676"/>
                    <a:pt x="276" y="5130"/>
                  </a:cubicBezTo>
                  <a:cubicBezTo>
                    <a:pt x="276" y="5099"/>
                    <a:pt x="213" y="5067"/>
                    <a:pt x="213" y="5067"/>
                  </a:cubicBezTo>
                  <a:cubicBezTo>
                    <a:pt x="195" y="5040"/>
                    <a:pt x="169" y="5028"/>
                    <a:pt x="143" y="5028"/>
                  </a:cubicBezTo>
                  <a:cubicBezTo>
                    <a:pt x="75" y="5028"/>
                    <a:pt x="0" y="5103"/>
                    <a:pt x="23" y="5194"/>
                  </a:cubicBezTo>
                  <a:cubicBezTo>
                    <a:pt x="1228" y="10984"/>
                    <a:pt x="6770" y="14537"/>
                    <a:pt x="12473" y="14537"/>
                  </a:cubicBezTo>
                  <a:cubicBezTo>
                    <a:pt x="12914" y="14537"/>
                    <a:pt x="13357" y="14516"/>
                    <a:pt x="13799" y="14473"/>
                  </a:cubicBezTo>
                  <a:cubicBezTo>
                    <a:pt x="20703" y="13776"/>
                    <a:pt x="22160" y="3832"/>
                    <a:pt x="22318" y="285"/>
                  </a:cubicBezTo>
                  <a:cubicBezTo>
                    <a:pt x="22318" y="95"/>
                    <a:pt x="22191" y="0"/>
                    <a:pt x="22057" y="0"/>
                  </a:cubicBezTo>
                  <a:close/>
                </a:path>
              </a:pathLst>
            </a:custGeom>
            <a:solidFill>
              <a:srgbClr val="555555"/>
            </a:solidFill>
            <a:ln w="1980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35"/>
            <p:cNvSpPr/>
            <p:nvPr/>
          </p:nvSpPr>
          <p:spPr>
            <a:xfrm>
              <a:off x="51499895" y="-1377965"/>
              <a:ext cx="537600" cy="121950"/>
            </a:xfrm>
            <a:custGeom>
              <a:avLst/>
              <a:gdLst/>
              <a:ahLst/>
              <a:cxnLst/>
              <a:rect l="l" t="t" r="r" b="b"/>
              <a:pathLst>
                <a:path w="21504" h="4878" extrusionOk="0">
                  <a:moveTo>
                    <a:pt x="21219" y="0"/>
                  </a:moveTo>
                  <a:cubicBezTo>
                    <a:pt x="14125" y="475"/>
                    <a:pt x="6841" y="2154"/>
                    <a:pt x="159" y="4465"/>
                  </a:cubicBezTo>
                  <a:cubicBezTo>
                    <a:pt x="0" y="4560"/>
                    <a:pt x="0" y="4750"/>
                    <a:pt x="127" y="4845"/>
                  </a:cubicBezTo>
                  <a:cubicBezTo>
                    <a:pt x="159" y="4877"/>
                    <a:pt x="191" y="4877"/>
                    <a:pt x="286" y="4877"/>
                  </a:cubicBezTo>
                  <a:cubicBezTo>
                    <a:pt x="7253" y="2977"/>
                    <a:pt x="14125" y="1679"/>
                    <a:pt x="21282" y="570"/>
                  </a:cubicBezTo>
                  <a:cubicBezTo>
                    <a:pt x="21409" y="570"/>
                    <a:pt x="21504" y="443"/>
                    <a:pt x="21504" y="317"/>
                  </a:cubicBezTo>
                  <a:cubicBezTo>
                    <a:pt x="21504" y="158"/>
                    <a:pt x="21377" y="32"/>
                    <a:pt x="21219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35"/>
            <p:cNvSpPr/>
            <p:nvPr/>
          </p:nvSpPr>
          <p:spPr>
            <a:xfrm flipV="1">
              <a:off x="51544704" y="-1799025"/>
              <a:ext cx="63661" cy="73550"/>
            </a:xfrm>
            <a:custGeom>
              <a:avLst/>
              <a:gdLst/>
              <a:ahLst/>
              <a:cxnLst/>
              <a:rect l="l" t="t" r="r" b="b"/>
              <a:pathLst>
                <a:path w="1864" h="3069" extrusionOk="0">
                  <a:moveTo>
                    <a:pt x="1674" y="0"/>
                  </a:moveTo>
                  <a:cubicBezTo>
                    <a:pt x="1634" y="0"/>
                    <a:pt x="1594" y="19"/>
                    <a:pt x="1566" y="66"/>
                  </a:cubicBezTo>
                  <a:cubicBezTo>
                    <a:pt x="1028" y="1017"/>
                    <a:pt x="553" y="1998"/>
                    <a:pt x="46" y="2948"/>
                  </a:cubicBezTo>
                  <a:cubicBezTo>
                    <a:pt x="0" y="3017"/>
                    <a:pt x="70" y="3069"/>
                    <a:pt x="136" y="3069"/>
                  </a:cubicBezTo>
                  <a:cubicBezTo>
                    <a:pt x="161" y="3069"/>
                    <a:pt x="187" y="3061"/>
                    <a:pt x="204" y="3043"/>
                  </a:cubicBezTo>
                  <a:cubicBezTo>
                    <a:pt x="743" y="2093"/>
                    <a:pt x="1313" y="1112"/>
                    <a:pt x="1819" y="193"/>
                  </a:cubicBezTo>
                  <a:cubicBezTo>
                    <a:pt x="1864" y="104"/>
                    <a:pt x="1768" y="0"/>
                    <a:pt x="1674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35"/>
            <p:cNvSpPr/>
            <p:nvPr/>
          </p:nvSpPr>
          <p:spPr>
            <a:xfrm>
              <a:off x="51720264" y="-1154400"/>
              <a:ext cx="35488" cy="72666"/>
            </a:xfrm>
            <a:custGeom>
              <a:avLst/>
              <a:gdLst/>
              <a:ahLst/>
              <a:cxnLst/>
              <a:rect l="l" t="t" r="r" b="b"/>
              <a:pathLst>
                <a:path w="4945" h="2370" extrusionOk="0">
                  <a:moveTo>
                    <a:pt x="144" y="0"/>
                  </a:moveTo>
                  <a:cubicBezTo>
                    <a:pt x="52" y="0"/>
                    <a:pt x="0" y="166"/>
                    <a:pt x="79" y="245"/>
                  </a:cubicBezTo>
                  <a:cubicBezTo>
                    <a:pt x="1409" y="1163"/>
                    <a:pt x="3056" y="2145"/>
                    <a:pt x="4671" y="2367"/>
                  </a:cubicBezTo>
                  <a:cubicBezTo>
                    <a:pt x="4684" y="2369"/>
                    <a:pt x="4696" y="2370"/>
                    <a:pt x="4708" y="2370"/>
                  </a:cubicBezTo>
                  <a:cubicBezTo>
                    <a:pt x="4899" y="2370"/>
                    <a:pt x="4945" y="2140"/>
                    <a:pt x="4766" y="2050"/>
                  </a:cubicBezTo>
                  <a:cubicBezTo>
                    <a:pt x="3151" y="1448"/>
                    <a:pt x="1631" y="973"/>
                    <a:pt x="206" y="23"/>
                  </a:cubicBezTo>
                  <a:cubicBezTo>
                    <a:pt x="184" y="7"/>
                    <a:pt x="163" y="0"/>
                    <a:pt x="144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35"/>
            <p:cNvSpPr/>
            <p:nvPr/>
          </p:nvSpPr>
          <p:spPr>
            <a:xfrm flipH="1" flipV="1">
              <a:off x="51634343" y="-1100650"/>
              <a:ext cx="121409" cy="35488"/>
            </a:xfrm>
            <a:custGeom>
              <a:avLst/>
              <a:gdLst/>
              <a:ahLst/>
              <a:cxnLst/>
              <a:rect l="l" t="t" r="r" b="b"/>
              <a:pathLst>
                <a:path w="4533" h="2500" extrusionOk="0">
                  <a:moveTo>
                    <a:pt x="147" y="0"/>
                  </a:moveTo>
                  <a:cubicBezTo>
                    <a:pt x="68" y="0"/>
                    <a:pt x="0" y="134"/>
                    <a:pt x="77" y="185"/>
                  </a:cubicBezTo>
                  <a:cubicBezTo>
                    <a:pt x="1249" y="1230"/>
                    <a:pt x="2737" y="2117"/>
                    <a:pt x="4257" y="2497"/>
                  </a:cubicBezTo>
                  <a:cubicBezTo>
                    <a:pt x="4269" y="2498"/>
                    <a:pt x="4280" y="2499"/>
                    <a:pt x="4291" y="2499"/>
                  </a:cubicBezTo>
                  <a:cubicBezTo>
                    <a:pt x="4485" y="2499"/>
                    <a:pt x="4532" y="2238"/>
                    <a:pt x="4352" y="2148"/>
                  </a:cubicBezTo>
                  <a:cubicBezTo>
                    <a:pt x="2832" y="1610"/>
                    <a:pt x="1502" y="1040"/>
                    <a:pt x="203" y="26"/>
                  </a:cubicBezTo>
                  <a:cubicBezTo>
                    <a:pt x="185" y="8"/>
                    <a:pt x="165" y="0"/>
                    <a:pt x="147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35"/>
            <p:cNvSpPr/>
            <p:nvPr/>
          </p:nvSpPr>
          <p:spPr>
            <a:xfrm>
              <a:off x="51825878" y="-1633230"/>
              <a:ext cx="133800" cy="133025"/>
            </a:xfrm>
            <a:custGeom>
              <a:avLst/>
              <a:gdLst/>
              <a:ahLst/>
              <a:cxnLst/>
              <a:rect l="l" t="t" r="r" b="b"/>
              <a:pathLst>
                <a:path w="5352" h="5321" extrusionOk="0">
                  <a:moveTo>
                    <a:pt x="5257" y="1"/>
                  </a:moveTo>
                  <a:lnTo>
                    <a:pt x="4940" y="96"/>
                  </a:lnTo>
                  <a:cubicBezTo>
                    <a:pt x="3927" y="159"/>
                    <a:pt x="2534" y="1394"/>
                    <a:pt x="1868" y="2059"/>
                  </a:cubicBezTo>
                  <a:cubicBezTo>
                    <a:pt x="1393" y="2502"/>
                    <a:pt x="982" y="2977"/>
                    <a:pt x="633" y="3547"/>
                  </a:cubicBezTo>
                  <a:cubicBezTo>
                    <a:pt x="507" y="3769"/>
                    <a:pt x="412" y="3959"/>
                    <a:pt x="285" y="4181"/>
                  </a:cubicBezTo>
                  <a:cubicBezTo>
                    <a:pt x="158" y="4371"/>
                    <a:pt x="95" y="4529"/>
                    <a:pt x="0" y="4719"/>
                  </a:cubicBezTo>
                  <a:cubicBezTo>
                    <a:pt x="127" y="4878"/>
                    <a:pt x="285" y="5068"/>
                    <a:pt x="412" y="5226"/>
                  </a:cubicBezTo>
                  <a:cubicBezTo>
                    <a:pt x="435" y="5218"/>
                    <a:pt x="459" y="5214"/>
                    <a:pt x="482" y="5214"/>
                  </a:cubicBezTo>
                  <a:cubicBezTo>
                    <a:pt x="552" y="5214"/>
                    <a:pt x="618" y="5250"/>
                    <a:pt x="665" y="5321"/>
                  </a:cubicBezTo>
                  <a:cubicBezTo>
                    <a:pt x="1552" y="4561"/>
                    <a:pt x="2470" y="3801"/>
                    <a:pt x="3357" y="3104"/>
                  </a:cubicBezTo>
                  <a:cubicBezTo>
                    <a:pt x="3800" y="2756"/>
                    <a:pt x="4275" y="2439"/>
                    <a:pt x="4687" y="2027"/>
                  </a:cubicBezTo>
                  <a:cubicBezTo>
                    <a:pt x="4909" y="1837"/>
                    <a:pt x="5257" y="1489"/>
                    <a:pt x="5352" y="1204"/>
                  </a:cubicBezTo>
                  <a:cubicBezTo>
                    <a:pt x="5320" y="792"/>
                    <a:pt x="5320" y="412"/>
                    <a:pt x="5257" y="1"/>
                  </a:cubicBezTo>
                  <a:close/>
                </a:path>
              </a:pathLst>
            </a:custGeom>
            <a:solidFill>
              <a:srgbClr val="DF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688;p35"/>
            <p:cNvSpPr/>
            <p:nvPr/>
          </p:nvSpPr>
          <p:spPr>
            <a:xfrm>
              <a:off x="55051636" y="-2073688"/>
              <a:ext cx="702275" cy="1050375"/>
            </a:xfrm>
            <a:custGeom>
              <a:avLst/>
              <a:gdLst/>
              <a:ahLst/>
              <a:cxnLst/>
              <a:rect l="l" t="t" r="r" b="b"/>
              <a:pathLst>
                <a:path w="28091" h="42015" extrusionOk="0">
                  <a:moveTo>
                    <a:pt x="18636" y="11767"/>
                  </a:moveTo>
                  <a:cubicBezTo>
                    <a:pt x="18746" y="11767"/>
                    <a:pt x="18851" y="11885"/>
                    <a:pt x="18780" y="12003"/>
                  </a:cubicBezTo>
                  <a:cubicBezTo>
                    <a:pt x="18242" y="12953"/>
                    <a:pt x="17482" y="13840"/>
                    <a:pt x="16817" y="14663"/>
                  </a:cubicBezTo>
                  <a:cubicBezTo>
                    <a:pt x="16790" y="14690"/>
                    <a:pt x="16755" y="14702"/>
                    <a:pt x="16721" y="14702"/>
                  </a:cubicBezTo>
                  <a:cubicBezTo>
                    <a:pt x="16635" y="14702"/>
                    <a:pt x="16550" y="14627"/>
                    <a:pt x="16595" y="14536"/>
                  </a:cubicBezTo>
                  <a:cubicBezTo>
                    <a:pt x="17229" y="13618"/>
                    <a:pt x="17830" y="12636"/>
                    <a:pt x="18527" y="11813"/>
                  </a:cubicBezTo>
                  <a:cubicBezTo>
                    <a:pt x="18559" y="11781"/>
                    <a:pt x="18598" y="11767"/>
                    <a:pt x="18636" y="11767"/>
                  </a:cubicBezTo>
                  <a:close/>
                  <a:moveTo>
                    <a:pt x="17520" y="12333"/>
                  </a:moveTo>
                  <a:cubicBezTo>
                    <a:pt x="17605" y="12333"/>
                    <a:pt x="17681" y="12408"/>
                    <a:pt x="17640" y="12509"/>
                  </a:cubicBezTo>
                  <a:cubicBezTo>
                    <a:pt x="17070" y="13523"/>
                    <a:pt x="16532" y="14410"/>
                    <a:pt x="16025" y="15360"/>
                  </a:cubicBezTo>
                  <a:cubicBezTo>
                    <a:pt x="15996" y="15399"/>
                    <a:pt x="15963" y="15414"/>
                    <a:pt x="15934" y="15414"/>
                  </a:cubicBezTo>
                  <a:cubicBezTo>
                    <a:pt x="15870" y="15414"/>
                    <a:pt x="15823" y="15340"/>
                    <a:pt x="15867" y="15296"/>
                  </a:cubicBezTo>
                  <a:cubicBezTo>
                    <a:pt x="16374" y="14315"/>
                    <a:pt x="16849" y="13365"/>
                    <a:pt x="17387" y="12414"/>
                  </a:cubicBezTo>
                  <a:cubicBezTo>
                    <a:pt x="17421" y="12357"/>
                    <a:pt x="17472" y="12333"/>
                    <a:pt x="17520" y="12333"/>
                  </a:cubicBezTo>
                  <a:close/>
                  <a:moveTo>
                    <a:pt x="28091" y="0"/>
                  </a:moveTo>
                  <a:lnTo>
                    <a:pt x="28091" y="0"/>
                  </a:lnTo>
                  <a:cubicBezTo>
                    <a:pt x="24924" y="3421"/>
                    <a:pt x="21821" y="6841"/>
                    <a:pt x="18812" y="10356"/>
                  </a:cubicBezTo>
                  <a:cubicBezTo>
                    <a:pt x="17514" y="11908"/>
                    <a:pt x="16215" y="14125"/>
                    <a:pt x="14537" y="15233"/>
                  </a:cubicBezTo>
                  <a:cubicBezTo>
                    <a:pt x="13777" y="15740"/>
                    <a:pt x="12922" y="15803"/>
                    <a:pt x="12035" y="16025"/>
                  </a:cubicBezTo>
                  <a:cubicBezTo>
                    <a:pt x="10990" y="16246"/>
                    <a:pt x="9945" y="16595"/>
                    <a:pt x="8931" y="17006"/>
                  </a:cubicBezTo>
                  <a:cubicBezTo>
                    <a:pt x="8920" y="17009"/>
                    <a:pt x="8909" y="17011"/>
                    <a:pt x="8898" y="17011"/>
                  </a:cubicBezTo>
                  <a:cubicBezTo>
                    <a:pt x="8789" y="17011"/>
                    <a:pt x="8715" y="16874"/>
                    <a:pt x="8773" y="16816"/>
                  </a:cubicBezTo>
                  <a:cubicBezTo>
                    <a:pt x="8361" y="16563"/>
                    <a:pt x="8013" y="16278"/>
                    <a:pt x="7633" y="16025"/>
                  </a:cubicBezTo>
                  <a:cubicBezTo>
                    <a:pt x="7348" y="15803"/>
                    <a:pt x="7031" y="15613"/>
                    <a:pt x="6746" y="15391"/>
                  </a:cubicBezTo>
                  <a:cubicBezTo>
                    <a:pt x="6588" y="15581"/>
                    <a:pt x="6429" y="15740"/>
                    <a:pt x="6239" y="15930"/>
                  </a:cubicBezTo>
                  <a:cubicBezTo>
                    <a:pt x="5099" y="17006"/>
                    <a:pt x="3769" y="17988"/>
                    <a:pt x="2502" y="18938"/>
                  </a:cubicBezTo>
                  <a:cubicBezTo>
                    <a:pt x="2819" y="19128"/>
                    <a:pt x="3136" y="19382"/>
                    <a:pt x="3453" y="19603"/>
                  </a:cubicBezTo>
                  <a:cubicBezTo>
                    <a:pt x="3738" y="19825"/>
                    <a:pt x="4086" y="20047"/>
                    <a:pt x="4339" y="20300"/>
                  </a:cubicBezTo>
                  <a:cubicBezTo>
                    <a:pt x="4368" y="20271"/>
                    <a:pt x="4401" y="20259"/>
                    <a:pt x="4432" y="20259"/>
                  </a:cubicBezTo>
                  <a:cubicBezTo>
                    <a:pt x="4536" y="20259"/>
                    <a:pt x="4627" y="20400"/>
                    <a:pt x="4529" y="20522"/>
                  </a:cubicBezTo>
                  <a:cubicBezTo>
                    <a:pt x="887" y="24765"/>
                    <a:pt x="1" y="31162"/>
                    <a:pt x="3041" y="36008"/>
                  </a:cubicBezTo>
                  <a:cubicBezTo>
                    <a:pt x="5370" y="39780"/>
                    <a:pt x="9804" y="42014"/>
                    <a:pt x="14224" y="42014"/>
                  </a:cubicBezTo>
                  <a:cubicBezTo>
                    <a:pt x="15333" y="42014"/>
                    <a:pt x="16440" y="41874"/>
                    <a:pt x="17514" y="41582"/>
                  </a:cubicBezTo>
                  <a:cubicBezTo>
                    <a:pt x="22866" y="40093"/>
                    <a:pt x="26983" y="34931"/>
                    <a:pt x="27331" y="29421"/>
                  </a:cubicBezTo>
                  <a:cubicBezTo>
                    <a:pt x="27743" y="23752"/>
                    <a:pt x="24322" y="18368"/>
                    <a:pt x="19350" y="15835"/>
                  </a:cubicBezTo>
                  <a:cubicBezTo>
                    <a:pt x="19097" y="15740"/>
                    <a:pt x="19129" y="15486"/>
                    <a:pt x="19255" y="15391"/>
                  </a:cubicBezTo>
                  <a:cubicBezTo>
                    <a:pt x="19097" y="15328"/>
                    <a:pt x="18970" y="15170"/>
                    <a:pt x="19097" y="14980"/>
                  </a:cubicBezTo>
                  <a:cubicBezTo>
                    <a:pt x="22391" y="10103"/>
                    <a:pt x="25779" y="5416"/>
                    <a:pt x="28091" y="0"/>
                  </a:cubicBezTo>
                  <a:close/>
                </a:path>
              </a:pathLst>
            </a:custGeom>
            <a:solidFill>
              <a:srgbClr val="DFF0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690;p35"/>
            <p:cNvSpPr/>
            <p:nvPr/>
          </p:nvSpPr>
          <p:spPr>
            <a:xfrm>
              <a:off x="51517241" y="-1352769"/>
              <a:ext cx="538400" cy="337800"/>
            </a:xfrm>
            <a:custGeom>
              <a:avLst/>
              <a:gdLst/>
              <a:ahLst/>
              <a:cxnLst/>
              <a:rect l="l" t="t" r="r" b="b"/>
              <a:pathLst>
                <a:path w="21536" h="13512" extrusionOk="0">
                  <a:moveTo>
                    <a:pt x="6524" y="9130"/>
                  </a:moveTo>
                  <a:cubicBezTo>
                    <a:pt x="6544" y="9130"/>
                    <a:pt x="6566" y="9137"/>
                    <a:pt x="6588" y="9153"/>
                  </a:cubicBezTo>
                  <a:cubicBezTo>
                    <a:pt x="8013" y="10135"/>
                    <a:pt x="9502" y="10610"/>
                    <a:pt x="11148" y="11212"/>
                  </a:cubicBezTo>
                  <a:cubicBezTo>
                    <a:pt x="11358" y="11272"/>
                    <a:pt x="11313" y="11531"/>
                    <a:pt x="11092" y="11531"/>
                  </a:cubicBezTo>
                  <a:cubicBezTo>
                    <a:pt x="11079" y="11531"/>
                    <a:pt x="11067" y="11530"/>
                    <a:pt x="11053" y="11528"/>
                  </a:cubicBezTo>
                  <a:cubicBezTo>
                    <a:pt x="9438" y="11275"/>
                    <a:pt x="7760" y="10325"/>
                    <a:pt x="6461" y="9343"/>
                  </a:cubicBezTo>
                  <a:cubicBezTo>
                    <a:pt x="6356" y="9291"/>
                    <a:pt x="6425" y="9130"/>
                    <a:pt x="6524" y="9130"/>
                  </a:cubicBezTo>
                  <a:close/>
                  <a:moveTo>
                    <a:pt x="4295" y="9247"/>
                  </a:moveTo>
                  <a:cubicBezTo>
                    <a:pt x="4321" y="9247"/>
                    <a:pt x="4348" y="9257"/>
                    <a:pt x="4371" y="9280"/>
                  </a:cubicBezTo>
                  <a:cubicBezTo>
                    <a:pt x="5606" y="10293"/>
                    <a:pt x="6936" y="10895"/>
                    <a:pt x="8488" y="11402"/>
                  </a:cubicBezTo>
                  <a:cubicBezTo>
                    <a:pt x="8667" y="11491"/>
                    <a:pt x="8621" y="11721"/>
                    <a:pt x="8430" y="11721"/>
                  </a:cubicBezTo>
                  <a:cubicBezTo>
                    <a:pt x="8418" y="11721"/>
                    <a:pt x="8406" y="11720"/>
                    <a:pt x="8393" y="11718"/>
                  </a:cubicBezTo>
                  <a:cubicBezTo>
                    <a:pt x="6873" y="11370"/>
                    <a:pt x="5385" y="10451"/>
                    <a:pt x="4244" y="9438"/>
                  </a:cubicBezTo>
                  <a:cubicBezTo>
                    <a:pt x="4149" y="9342"/>
                    <a:pt x="4216" y="9247"/>
                    <a:pt x="4295" y="9247"/>
                  </a:cubicBezTo>
                  <a:close/>
                  <a:moveTo>
                    <a:pt x="21441" y="1"/>
                  </a:moveTo>
                  <a:cubicBezTo>
                    <a:pt x="21441" y="127"/>
                    <a:pt x="21346" y="254"/>
                    <a:pt x="21283" y="286"/>
                  </a:cubicBezTo>
                  <a:cubicBezTo>
                    <a:pt x="14094" y="1394"/>
                    <a:pt x="7221" y="2661"/>
                    <a:pt x="254" y="4593"/>
                  </a:cubicBezTo>
                  <a:cubicBezTo>
                    <a:pt x="159" y="4593"/>
                    <a:pt x="128" y="4593"/>
                    <a:pt x="96" y="4561"/>
                  </a:cubicBezTo>
                  <a:lnTo>
                    <a:pt x="1" y="4561"/>
                  </a:lnTo>
                  <a:cubicBezTo>
                    <a:pt x="1" y="4593"/>
                    <a:pt x="64" y="4593"/>
                    <a:pt x="64" y="4624"/>
                  </a:cubicBezTo>
                  <a:cubicBezTo>
                    <a:pt x="1489" y="10142"/>
                    <a:pt x="6658" y="13512"/>
                    <a:pt x="12209" y="13512"/>
                  </a:cubicBezTo>
                  <a:cubicBezTo>
                    <a:pt x="12456" y="13512"/>
                    <a:pt x="12705" y="13505"/>
                    <a:pt x="12954" y="13492"/>
                  </a:cubicBezTo>
                  <a:cubicBezTo>
                    <a:pt x="20047" y="13112"/>
                    <a:pt x="21187" y="5669"/>
                    <a:pt x="21536" y="1"/>
                  </a:cubicBezTo>
                  <a:close/>
                </a:path>
              </a:pathLst>
            </a:custGeom>
            <a:solidFill>
              <a:schemeClr val="accent6">
                <a:lumMod val="9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687;p35"/>
            <p:cNvSpPr/>
            <p:nvPr/>
          </p:nvSpPr>
          <p:spPr>
            <a:xfrm>
              <a:off x="55052376" y="-2107759"/>
              <a:ext cx="730100" cy="1101000"/>
            </a:xfrm>
            <a:custGeom>
              <a:avLst/>
              <a:gdLst/>
              <a:ahLst/>
              <a:cxnLst/>
              <a:rect l="l" t="t" r="r" b="b"/>
              <a:pathLst>
                <a:path w="29204" h="44040" extrusionOk="0">
                  <a:moveTo>
                    <a:pt x="6524" y="14963"/>
                  </a:moveTo>
                  <a:cubicBezTo>
                    <a:pt x="6556" y="15406"/>
                    <a:pt x="6556" y="15818"/>
                    <a:pt x="6587" y="16229"/>
                  </a:cubicBezTo>
                  <a:cubicBezTo>
                    <a:pt x="6492" y="16546"/>
                    <a:pt x="6112" y="16863"/>
                    <a:pt x="5922" y="17148"/>
                  </a:cubicBezTo>
                  <a:cubicBezTo>
                    <a:pt x="5542" y="17559"/>
                    <a:pt x="5067" y="17908"/>
                    <a:pt x="4624" y="18256"/>
                  </a:cubicBezTo>
                  <a:cubicBezTo>
                    <a:pt x="3674" y="19048"/>
                    <a:pt x="2755" y="19808"/>
                    <a:pt x="1837" y="20600"/>
                  </a:cubicBezTo>
                  <a:cubicBezTo>
                    <a:pt x="1799" y="20523"/>
                    <a:pt x="1749" y="20481"/>
                    <a:pt x="1694" y="20481"/>
                  </a:cubicBezTo>
                  <a:cubicBezTo>
                    <a:pt x="1659" y="20481"/>
                    <a:pt x="1621" y="20499"/>
                    <a:pt x="1584" y="20536"/>
                  </a:cubicBezTo>
                  <a:cubicBezTo>
                    <a:pt x="1457" y="20315"/>
                    <a:pt x="1299" y="20156"/>
                    <a:pt x="1172" y="19966"/>
                  </a:cubicBezTo>
                  <a:cubicBezTo>
                    <a:pt x="1267" y="19776"/>
                    <a:pt x="1362" y="19586"/>
                    <a:pt x="1457" y="19365"/>
                  </a:cubicBezTo>
                  <a:cubicBezTo>
                    <a:pt x="1584" y="19175"/>
                    <a:pt x="1679" y="18953"/>
                    <a:pt x="1805" y="18731"/>
                  </a:cubicBezTo>
                  <a:cubicBezTo>
                    <a:pt x="2154" y="18193"/>
                    <a:pt x="2565" y="17686"/>
                    <a:pt x="3040" y="17211"/>
                  </a:cubicBezTo>
                  <a:cubicBezTo>
                    <a:pt x="3737" y="16483"/>
                    <a:pt x="5099" y="15184"/>
                    <a:pt x="6176" y="15089"/>
                  </a:cubicBezTo>
                  <a:lnTo>
                    <a:pt x="6524" y="14963"/>
                  </a:lnTo>
                  <a:close/>
                  <a:moveTo>
                    <a:pt x="28091" y="1472"/>
                  </a:moveTo>
                  <a:cubicBezTo>
                    <a:pt x="25811" y="6887"/>
                    <a:pt x="22390" y="11574"/>
                    <a:pt x="19097" y="16451"/>
                  </a:cubicBezTo>
                  <a:cubicBezTo>
                    <a:pt x="19002" y="16641"/>
                    <a:pt x="19097" y="16799"/>
                    <a:pt x="19255" y="16831"/>
                  </a:cubicBezTo>
                  <a:cubicBezTo>
                    <a:pt x="19097" y="16958"/>
                    <a:pt x="19065" y="17243"/>
                    <a:pt x="19318" y="17338"/>
                  </a:cubicBezTo>
                  <a:cubicBezTo>
                    <a:pt x="24290" y="19871"/>
                    <a:pt x="27711" y="25255"/>
                    <a:pt x="27299" y="30924"/>
                  </a:cubicBezTo>
                  <a:cubicBezTo>
                    <a:pt x="26951" y="36466"/>
                    <a:pt x="22834" y="41564"/>
                    <a:pt x="17513" y="43053"/>
                  </a:cubicBezTo>
                  <a:cubicBezTo>
                    <a:pt x="16460" y="43343"/>
                    <a:pt x="15368" y="43482"/>
                    <a:pt x="14272" y="43482"/>
                  </a:cubicBezTo>
                  <a:cubicBezTo>
                    <a:pt x="9861" y="43482"/>
                    <a:pt x="5374" y="41227"/>
                    <a:pt x="3040" y="37447"/>
                  </a:cubicBezTo>
                  <a:cubicBezTo>
                    <a:pt x="32" y="32634"/>
                    <a:pt x="855" y="26205"/>
                    <a:pt x="4529" y="21993"/>
                  </a:cubicBezTo>
                  <a:cubicBezTo>
                    <a:pt x="4654" y="21868"/>
                    <a:pt x="4561" y="21702"/>
                    <a:pt x="4438" y="21702"/>
                  </a:cubicBezTo>
                  <a:cubicBezTo>
                    <a:pt x="4406" y="21702"/>
                    <a:pt x="4372" y="21713"/>
                    <a:pt x="4339" y="21740"/>
                  </a:cubicBezTo>
                  <a:cubicBezTo>
                    <a:pt x="4054" y="21518"/>
                    <a:pt x="3737" y="21265"/>
                    <a:pt x="3484" y="21075"/>
                  </a:cubicBezTo>
                  <a:cubicBezTo>
                    <a:pt x="3167" y="20885"/>
                    <a:pt x="2850" y="20631"/>
                    <a:pt x="2534" y="20410"/>
                  </a:cubicBezTo>
                  <a:cubicBezTo>
                    <a:pt x="3832" y="19460"/>
                    <a:pt x="5099" y="18478"/>
                    <a:pt x="6239" y="17401"/>
                  </a:cubicBezTo>
                  <a:cubicBezTo>
                    <a:pt x="6397" y="17243"/>
                    <a:pt x="6587" y="17053"/>
                    <a:pt x="6746" y="16831"/>
                  </a:cubicBezTo>
                  <a:cubicBezTo>
                    <a:pt x="6999" y="17084"/>
                    <a:pt x="7347" y="17274"/>
                    <a:pt x="7633" y="17464"/>
                  </a:cubicBezTo>
                  <a:cubicBezTo>
                    <a:pt x="8013" y="17749"/>
                    <a:pt x="8393" y="18003"/>
                    <a:pt x="8773" y="18256"/>
                  </a:cubicBezTo>
                  <a:cubicBezTo>
                    <a:pt x="8744" y="18369"/>
                    <a:pt x="8792" y="18483"/>
                    <a:pt x="8893" y="18483"/>
                  </a:cubicBezTo>
                  <a:cubicBezTo>
                    <a:pt x="8905" y="18483"/>
                    <a:pt x="8918" y="18481"/>
                    <a:pt x="8931" y="18478"/>
                  </a:cubicBezTo>
                  <a:cubicBezTo>
                    <a:pt x="9976" y="18066"/>
                    <a:pt x="10989" y="17749"/>
                    <a:pt x="12066" y="17464"/>
                  </a:cubicBezTo>
                  <a:cubicBezTo>
                    <a:pt x="12890" y="17274"/>
                    <a:pt x="13808" y="17211"/>
                    <a:pt x="14568" y="16673"/>
                  </a:cubicBezTo>
                  <a:cubicBezTo>
                    <a:pt x="16215" y="15533"/>
                    <a:pt x="17513" y="13347"/>
                    <a:pt x="18843" y="11796"/>
                  </a:cubicBezTo>
                  <a:cubicBezTo>
                    <a:pt x="21852" y="8280"/>
                    <a:pt x="24924" y="4829"/>
                    <a:pt x="28091" y="1472"/>
                  </a:cubicBezTo>
                  <a:close/>
                  <a:moveTo>
                    <a:pt x="28865" y="1"/>
                  </a:moveTo>
                  <a:cubicBezTo>
                    <a:pt x="28800" y="1"/>
                    <a:pt x="28737" y="24"/>
                    <a:pt x="28692" y="78"/>
                  </a:cubicBezTo>
                  <a:cubicBezTo>
                    <a:pt x="25399" y="3530"/>
                    <a:pt x="22232" y="7045"/>
                    <a:pt x="19128" y="10592"/>
                  </a:cubicBezTo>
                  <a:cubicBezTo>
                    <a:pt x="17767" y="12239"/>
                    <a:pt x="16405" y="14234"/>
                    <a:pt x="14821" y="15691"/>
                  </a:cubicBezTo>
                  <a:cubicBezTo>
                    <a:pt x="13365" y="17053"/>
                    <a:pt x="10926" y="17274"/>
                    <a:pt x="9089" y="18066"/>
                  </a:cubicBezTo>
                  <a:cubicBezTo>
                    <a:pt x="9089" y="18034"/>
                    <a:pt x="9089" y="17939"/>
                    <a:pt x="8994" y="17908"/>
                  </a:cubicBezTo>
                  <a:cubicBezTo>
                    <a:pt x="8614" y="17686"/>
                    <a:pt x="8203" y="17401"/>
                    <a:pt x="7823" y="17148"/>
                  </a:cubicBezTo>
                  <a:cubicBezTo>
                    <a:pt x="7506" y="16958"/>
                    <a:pt x="7221" y="16768"/>
                    <a:pt x="6904" y="16609"/>
                  </a:cubicBezTo>
                  <a:cubicBezTo>
                    <a:pt x="7379" y="15913"/>
                    <a:pt x="7569" y="15216"/>
                    <a:pt x="7221" y="14393"/>
                  </a:cubicBezTo>
                  <a:cubicBezTo>
                    <a:pt x="7221" y="14321"/>
                    <a:pt x="7150" y="14286"/>
                    <a:pt x="7087" y="14286"/>
                  </a:cubicBezTo>
                  <a:cubicBezTo>
                    <a:pt x="7066" y="14286"/>
                    <a:pt x="7047" y="14290"/>
                    <a:pt x="7031" y="14298"/>
                  </a:cubicBezTo>
                  <a:cubicBezTo>
                    <a:pt x="4782" y="15026"/>
                    <a:pt x="2787" y="16388"/>
                    <a:pt x="1489" y="18414"/>
                  </a:cubicBezTo>
                  <a:cubicBezTo>
                    <a:pt x="1172" y="18921"/>
                    <a:pt x="412" y="19935"/>
                    <a:pt x="760" y="20600"/>
                  </a:cubicBezTo>
                  <a:cubicBezTo>
                    <a:pt x="887" y="20885"/>
                    <a:pt x="1140" y="20980"/>
                    <a:pt x="1362" y="20980"/>
                  </a:cubicBezTo>
                  <a:lnTo>
                    <a:pt x="1330" y="21043"/>
                  </a:lnTo>
                  <a:cubicBezTo>
                    <a:pt x="1224" y="21096"/>
                    <a:pt x="1296" y="21216"/>
                    <a:pt x="1397" y="21216"/>
                  </a:cubicBezTo>
                  <a:cubicBezTo>
                    <a:pt x="1416" y="21216"/>
                    <a:pt x="1437" y="21212"/>
                    <a:pt x="1457" y="21201"/>
                  </a:cubicBezTo>
                  <a:cubicBezTo>
                    <a:pt x="1679" y="20980"/>
                    <a:pt x="1964" y="20790"/>
                    <a:pt x="2249" y="20600"/>
                  </a:cubicBezTo>
                  <a:cubicBezTo>
                    <a:pt x="2565" y="20885"/>
                    <a:pt x="2914" y="21106"/>
                    <a:pt x="3231" y="21391"/>
                  </a:cubicBezTo>
                  <a:cubicBezTo>
                    <a:pt x="3516" y="21581"/>
                    <a:pt x="3801" y="21835"/>
                    <a:pt x="4054" y="22025"/>
                  </a:cubicBezTo>
                  <a:cubicBezTo>
                    <a:pt x="1077" y="25160"/>
                    <a:pt x="0" y="29657"/>
                    <a:pt x="919" y="33901"/>
                  </a:cubicBezTo>
                  <a:cubicBezTo>
                    <a:pt x="1932" y="38366"/>
                    <a:pt x="5321" y="41849"/>
                    <a:pt x="9659" y="43306"/>
                  </a:cubicBezTo>
                  <a:cubicBezTo>
                    <a:pt x="11100" y="43806"/>
                    <a:pt x="12557" y="44040"/>
                    <a:pt x="13986" y="44040"/>
                  </a:cubicBezTo>
                  <a:cubicBezTo>
                    <a:pt x="21604" y="44040"/>
                    <a:pt x="28444" y="37415"/>
                    <a:pt x="27964" y="29309"/>
                  </a:cubicBezTo>
                  <a:cubicBezTo>
                    <a:pt x="27711" y="23988"/>
                    <a:pt x="24386" y="19175"/>
                    <a:pt x="19667" y="16799"/>
                  </a:cubicBezTo>
                  <a:cubicBezTo>
                    <a:pt x="19635" y="16768"/>
                    <a:pt x="19572" y="16768"/>
                    <a:pt x="19540" y="16768"/>
                  </a:cubicBezTo>
                  <a:lnTo>
                    <a:pt x="19572" y="16704"/>
                  </a:lnTo>
                  <a:cubicBezTo>
                    <a:pt x="23340" y="11606"/>
                    <a:pt x="26856" y="6254"/>
                    <a:pt x="29136" y="332"/>
                  </a:cubicBezTo>
                  <a:cubicBezTo>
                    <a:pt x="29204" y="150"/>
                    <a:pt x="29028" y="1"/>
                    <a:pt x="28865" y="1"/>
                  </a:cubicBezTo>
                  <a:close/>
                </a:path>
              </a:pathLst>
            </a:custGeom>
            <a:solidFill>
              <a:srgbClr val="555555"/>
            </a:solidFill>
            <a:ln w="150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670;p35"/>
            <p:cNvSpPr/>
            <p:nvPr/>
          </p:nvSpPr>
          <p:spPr>
            <a:xfrm>
              <a:off x="54889621" y="-1838975"/>
              <a:ext cx="133450" cy="115375"/>
            </a:xfrm>
            <a:custGeom>
              <a:avLst/>
              <a:gdLst/>
              <a:ahLst/>
              <a:cxnLst/>
              <a:rect l="l" t="t" r="r" b="b"/>
              <a:pathLst>
                <a:path w="5338" h="4615" extrusionOk="0">
                  <a:moveTo>
                    <a:pt x="2735" y="1"/>
                  </a:moveTo>
                  <a:cubicBezTo>
                    <a:pt x="1319" y="1"/>
                    <a:pt x="0" y="1071"/>
                    <a:pt x="588" y="2854"/>
                  </a:cubicBezTo>
                  <a:cubicBezTo>
                    <a:pt x="875" y="3821"/>
                    <a:pt x="1744" y="4615"/>
                    <a:pt x="2750" y="4615"/>
                  </a:cubicBezTo>
                  <a:cubicBezTo>
                    <a:pt x="2964" y="4615"/>
                    <a:pt x="3184" y="4579"/>
                    <a:pt x="3406" y="4501"/>
                  </a:cubicBezTo>
                  <a:cubicBezTo>
                    <a:pt x="4768" y="4026"/>
                    <a:pt x="5338" y="2569"/>
                    <a:pt x="5085" y="1176"/>
                  </a:cubicBezTo>
                  <a:lnTo>
                    <a:pt x="5085" y="1144"/>
                  </a:lnTo>
                  <a:cubicBezTo>
                    <a:pt x="5021" y="1144"/>
                    <a:pt x="4926" y="1144"/>
                    <a:pt x="4895" y="1081"/>
                  </a:cubicBezTo>
                  <a:cubicBezTo>
                    <a:pt x="4359" y="340"/>
                    <a:pt x="3531" y="1"/>
                    <a:pt x="2735" y="1"/>
                  </a:cubicBezTo>
                  <a:close/>
                </a:path>
              </a:pathLst>
            </a:custGeom>
            <a:solidFill>
              <a:srgbClr val="5BC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671;p35"/>
            <p:cNvSpPr/>
            <p:nvPr/>
          </p:nvSpPr>
          <p:spPr>
            <a:xfrm flipH="1" flipV="1">
              <a:off x="54885533" y="-1889733"/>
              <a:ext cx="173729" cy="194524"/>
            </a:xfrm>
            <a:custGeom>
              <a:avLst/>
              <a:gdLst/>
              <a:ahLst/>
              <a:cxnLst/>
              <a:rect l="l" t="t" r="r" b="b"/>
              <a:pathLst>
                <a:path w="6302" h="5934" extrusionOk="0">
                  <a:moveTo>
                    <a:pt x="3286" y="776"/>
                  </a:moveTo>
                  <a:cubicBezTo>
                    <a:pt x="4050" y="776"/>
                    <a:pt x="4858" y="1078"/>
                    <a:pt x="5384" y="1805"/>
                  </a:cubicBezTo>
                  <a:cubicBezTo>
                    <a:pt x="5415" y="1900"/>
                    <a:pt x="5510" y="1900"/>
                    <a:pt x="5574" y="1932"/>
                  </a:cubicBezTo>
                  <a:cubicBezTo>
                    <a:pt x="5732" y="3103"/>
                    <a:pt x="5320" y="4624"/>
                    <a:pt x="3895" y="5130"/>
                  </a:cubicBezTo>
                  <a:cubicBezTo>
                    <a:pt x="3678" y="5203"/>
                    <a:pt x="3447" y="5242"/>
                    <a:pt x="3215" y="5242"/>
                  </a:cubicBezTo>
                  <a:cubicBezTo>
                    <a:pt x="2940" y="5242"/>
                    <a:pt x="2664" y="5187"/>
                    <a:pt x="2407" y="5067"/>
                  </a:cubicBezTo>
                  <a:cubicBezTo>
                    <a:pt x="1837" y="4782"/>
                    <a:pt x="1362" y="4180"/>
                    <a:pt x="1140" y="3547"/>
                  </a:cubicBezTo>
                  <a:cubicBezTo>
                    <a:pt x="792" y="2438"/>
                    <a:pt x="1140" y="1520"/>
                    <a:pt x="2090" y="1045"/>
                  </a:cubicBezTo>
                  <a:cubicBezTo>
                    <a:pt x="2434" y="873"/>
                    <a:pt x="2853" y="776"/>
                    <a:pt x="3286" y="776"/>
                  </a:cubicBezTo>
                  <a:close/>
                  <a:moveTo>
                    <a:pt x="3216" y="0"/>
                  </a:moveTo>
                  <a:cubicBezTo>
                    <a:pt x="2824" y="0"/>
                    <a:pt x="2438" y="65"/>
                    <a:pt x="2090" y="190"/>
                  </a:cubicBezTo>
                  <a:cubicBezTo>
                    <a:pt x="665" y="697"/>
                    <a:pt x="0" y="2248"/>
                    <a:pt x="507" y="3737"/>
                  </a:cubicBezTo>
                  <a:cubicBezTo>
                    <a:pt x="602" y="3990"/>
                    <a:pt x="665" y="4180"/>
                    <a:pt x="823" y="4434"/>
                  </a:cubicBezTo>
                  <a:cubicBezTo>
                    <a:pt x="1328" y="5284"/>
                    <a:pt x="2257" y="5934"/>
                    <a:pt x="3291" y="5934"/>
                  </a:cubicBezTo>
                  <a:cubicBezTo>
                    <a:pt x="3489" y="5934"/>
                    <a:pt x="3691" y="5910"/>
                    <a:pt x="3895" y="5859"/>
                  </a:cubicBezTo>
                  <a:cubicBezTo>
                    <a:pt x="4750" y="5605"/>
                    <a:pt x="5574" y="4845"/>
                    <a:pt x="5985" y="3959"/>
                  </a:cubicBezTo>
                  <a:cubicBezTo>
                    <a:pt x="6302" y="3198"/>
                    <a:pt x="6302" y="2407"/>
                    <a:pt x="5954" y="1773"/>
                  </a:cubicBezTo>
                  <a:cubicBezTo>
                    <a:pt x="5954" y="1742"/>
                    <a:pt x="5890" y="1742"/>
                    <a:pt x="5890" y="1742"/>
                  </a:cubicBezTo>
                  <a:cubicBezTo>
                    <a:pt x="5954" y="1647"/>
                    <a:pt x="5954" y="1583"/>
                    <a:pt x="5890" y="1457"/>
                  </a:cubicBezTo>
                  <a:cubicBezTo>
                    <a:pt x="5859" y="1425"/>
                    <a:pt x="5859" y="1362"/>
                    <a:pt x="5827" y="1330"/>
                  </a:cubicBezTo>
                  <a:cubicBezTo>
                    <a:pt x="5258" y="420"/>
                    <a:pt x="4216" y="0"/>
                    <a:pt x="3216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679;p35"/>
            <p:cNvSpPr/>
            <p:nvPr/>
          </p:nvSpPr>
          <p:spPr>
            <a:xfrm>
              <a:off x="55170788" y="-1388830"/>
              <a:ext cx="493275" cy="330550"/>
            </a:xfrm>
            <a:custGeom>
              <a:avLst/>
              <a:gdLst/>
              <a:ahLst/>
              <a:cxnLst/>
              <a:rect l="l" t="t" r="r" b="b"/>
              <a:pathLst>
                <a:path w="19731" h="13222" extrusionOk="0">
                  <a:moveTo>
                    <a:pt x="18337" y="1"/>
                  </a:moveTo>
                  <a:lnTo>
                    <a:pt x="18337" y="1"/>
                  </a:lnTo>
                  <a:cubicBezTo>
                    <a:pt x="16215" y="1774"/>
                    <a:pt x="13872" y="3421"/>
                    <a:pt x="11021" y="3643"/>
                  </a:cubicBezTo>
                  <a:cubicBezTo>
                    <a:pt x="10669" y="3669"/>
                    <a:pt x="10319" y="3681"/>
                    <a:pt x="9970" y="3681"/>
                  </a:cubicBezTo>
                  <a:cubicBezTo>
                    <a:pt x="7876" y="3681"/>
                    <a:pt x="5841" y="3269"/>
                    <a:pt x="3797" y="3269"/>
                  </a:cubicBezTo>
                  <a:cubicBezTo>
                    <a:pt x="2540" y="3269"/>
                    <a:pt x="1280" y="3425"/>
                    <a:pt x="1" y="3928"/>
                  </a:cubicBezTo>
                  <a:cubicBezTo>
                    <a:pt x="64" y="3960"/>
                    <a:pt x="64" y="3960"/>
                    <a:pt x="64" y="4023"/>
                  </a:cubicBezTo>
                  <a:cubicBezTo>
                    <a:pt x="64" y="6746"/>
                    <a:pt x="2122" y="10547"/>
                    <a:pt x="4434" y="12003"/>
                  </a:cubicBezTo>
                  <a:cubicBezTo>
                    <a:pt x="5821" y="12870"/>
                    <a:pt x="7441" y="13221"/>
                    <a:pt x="9061" y="13221"/>
                  </a:cubicBezTo>
                  <a:cubicBezTo>
                    <a:pt x="10105" y="13221"/>
                    <a:pt x="11149" y="13075"/>
                    <a:pt x="12130" y="12827"/>
                  </a:cubicBezTo>
                  <a:cubicBezTo>
                    <a:pt x="14568" y="12193"/>
                    <a:pt x="16944" y="10800"/>
                    <a:pt x="18210" y="8552"/>
                  </a:cubicBezTo>
                  <a:cubicBezTo>
                    <a:pt x="19730" y="5891"/>
                    <a:pt x="19287" y="2788"/>
                    <a:pt x="18337" y="1"/>
                  </a:cubicBezTo>
                  <a:close/>
                </a:path>
              </a:pathLst>
            </a:custGeom>
            <a:solidFill>
              <a:srgbClr val="F49432"/>
            </a:solidFill>
            <a:ln w="7125" cap="rnd" cmpd="sng">
              <a:solidFill>
                <a:srgbClr val="55555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678;p35"/>
            <p:cNvSpPr/>
            <p:nvPr/>
          </p:nvSpPr>
          <p:spPr>
            <a:xfrm>
              <a:off x="50078887" y="-1361392"/>
              <a:ext cx="515450" cy="359400"/>
            </a:xfrm>
            <a:custGeom>
              <a:avLst/>
              <a:gdLst/>
              <a:ahLst/>
              <a:cxnLst/>
              <a:rect l="l" t="t" r="r" b="b"/>
              <a:pathLst>
                <a:path w="20618" h="14376" extrusionOk="0">
                  <a:moveTo>
                    <a:pt x="18717" y="737"/>
                  </a:moveTo>
                  <a:cubicBezTo>
                    <a:pt x="19667" y="3524"/>
                    <a:pt x="20110" y="6627"/>
                    <a:pt x="18590" y="9288"/>
                  </a:cubicBezTo>
                  <a:cubicBezTo>
                    <a:pt x="17324" y="11536"/>
                    <a:pt x="14917" y="12929"/>
                    <a:pt x="12510" y="13563"/>
                  </a:cubicBezTo>
                  <a:cubicBezTo>
                    <a:pt x="11529" y="13811"/>
                    <a:pt x="10485" y="13957"/>
                    <a:pt x="9441" y="13957"/>
                  </a:cubicBezTo>
                  <a:cubicBezTo>
                    <a:pt x="7821" y="13957"/>
                    <a:pt x="6201" y="13606"/>
                    <a:pt x="4814" y="12739"/>
                  </a:cubicBezTo>
                  <a:cubicBezTo>
                    <a:pt x="2502" y="11283"/>
                    <a:pt x="444" y="7482"/>
                    <a:pt x="444" y="4727"/>
                  </a:cubicBezTo>
                  <a:cubicBezTo>
                    <a:pt x="444" y="4696"/>
                    <a:pt x="381" y="4664"/>
                    <a:pt x="381" y="4664"/>
                  </a:cubicBezTo>
                  <a:cubicBezTo>
                    <a:pt x="1660" y="4161"/>
                    <a:pt x="2920" y="4005"/>
                    <a:pt x="4177" y="4005"/>
                  </a:cubicBezTo>
                  <a:cubicBezTo>
                    <a:pt x="6221" y="4005"/>
                    <a:pt x="8256" y="4417"/>
                    <a:pt x="10350" y="4417"/>
                  </a:cubicBezTo>
                  <a:cubicBezTo>
                    <a:pt x="10699" y="4417"/>
                    <a:pt x="11049" y="4405"/>
                    <a:pt x="11401" y="4379"/>
                  </a:cubicBezTo>
                  <a:cubicBezTo>
                    <a:pt x="14252" y="4157"/>
                    <a:pt x="16595" y="2510"/>
                    <a:pt x="18717" y="737"/>
                  </a:cubicBezTo>
                  <a:close/>
                  <a:moveTo>
                    <a:pt x="18792" y="1"/>
                  </a:moveTo>
                  <a:cubicBezTo>
                    <a:pt x="18685" y="1"/>
                    <a:pt x="18590" y="56"/>
                    <a:pt x="18590" y="135"/>
                  </a:cubicBezTo>
                  <a:cubicBezTo>
                    <a:pt x="18559" y="135"/>
                    <a:pt x="18559" y="199"/>
                    <a:pt x="18527" y="199"/>
                  </a:cubicBezTo>
                  <a:cubicBezTo>
                    <a:pt x="17260" y="1244"/>
                    <a:pt x="15962" y="2320"/>
                    <a:pt x="14442" y="2985"/>
                  </a:cubicBezTo>
                  <a:cubicBezTo>
                    <a:pt x="13081" y="3620"/>
                    <a:pt x="11705" y="3833"/>
                    <a:pt x="10289" y="3833"/>
                  </a:cubicBezTo>
                  <a:cubicBezTo>
                    <a:pt x="9727" y="3833"/>
                    <a:pt x="9159" y="3799"/>
                    <a:pt x="8583" y="3745"/>
                  </a:cubicBezTo>
                  <a:cubicBezTo>
                    <a:pt x="7228" y="3605"/>
                    <a:pt x="5773" y="3373"/>
                    <a:pt x="4347" y="3373"/>
                  </a:cubicBezTo>
                  <a:cubicBezTo>
                    <a:pt x="2873" y="3373"/>
                    <a:pt x="1430" y="3621"/>
                    <a:pt x="159" y="4474"/>
                  </a:cubicBezTo>
                  <a:cubicBezTo>
                    <a:pt x="32" y="4537"/>
                    <a:pt x="64" y="4664"/>
                    <a:pt x="191" y="4696"/>
                  </a:cubicBezTo>
                  <a:cubicBezTo>
                    <a:pt x="1" y="6089"/>
                    <a:pt x="634" y="7356"/>
                    <a:pt x="1172" y="8591"/>
                  </a:cubicBezTo>
                  <a:cubicBezTo>
                    <a:pt x="1806" y="10048"/>
                    <a:pt x="2597" y="11504"/>
                    <a:pt x="3864" y="12549"/>
                  </a:cubicBezTo>
                  <a:cubicBezTo>
                    <a:pt x="5439" y="13854"/>
                    <a:pt x="7492" y="14376"/>
                    <a:pt x="9537" y="14376"/>
                  </a:cubicBezTo>
                  <a:cubicBezTo>
                    <a:pt x="10372" y="14376"/>
                    <a:pt x="11205" y="14289"/>
                    <a:pt x="12003" y="14133"/>
                  </a:cubicBezTo>
                  <a:cubicBezTo>
                    <a:pt x="14727" y="13563"/>
                    <a:pt x="17419" y="12106"/>
                    <a:pt x="18875" y="9699"/>
                  </a:cubicBezTo>
                  <a:cubicBezTo>
                    <a:pt x="20617" y="6786"/>
                    <a:pt x="20142" y="3239"/>
                    <a:pt x="19065" y="199"/>
                  </a:cubicBezTo>
                  <a:cubicBezTo>
                    <a:pt x="19018" y="56"/>
                    <a:pt x="18899" y="1"/>
                    <a:pt x="18792" y="1"/>
                  </a:cubicBezTo>
                  <a:close/>
                </a:path>
              </a:pathLst>
            </a:custGeom>
            <a:solidFill>
              <a:srgbClr val="555555"/>
            </a:solidFill>
            <a:ln w="7125" cap="rnd" cmpd="sng">
              <a:solidFill>
                <a:srgbClr val="55555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7" name="Google Shape;697;p35"/>
          <p:cNvSpPr txBox="1">
            <a:spLocks noGrp="1"/>
          </p:cNvSpPr>
          <p:nvPr>
            <p:ph type="title"/>
          </p:nvPr>
        </p:nvSpPr>
        <p:spPr>
          <a:xfrm>
            <a:off x="632338" y="206487"/>
            <a:ext cx="7905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Perkembangan </a:t>
            </a:r>
            <a:r>
              <a:rPr lang="en-US" dirty="0" err="1" smtClean="0"/>
              <a:t>Bioteknolgi</a:t>
            </a:r>
            <a:r>
              <a:rPr lang="en" dirty="0" smtClean="0"/>
              <a:t> </a:t>
            </a:r>
            <a:endParaRPr dirty="0"/>
          </a:p>
        </p:txBody>
      </p:sp>
      <p:sp>
        <p:nvSpPr>
          <p:cNvPr id="698" name="Google Shape;698;p35"/>
          <p:cNvSpPr txBox="1">
            <a:spLocks noGrp="1"/>
          </p:cNvSpPr>
          <p:nvPr>
            <p:ph type="title" idx="2"/>
          </p:nvPr>
        </p:nvSpPr>
        <p:spPr>
          <a:xfrm>
            <a:off x="287658" y="2466415"/>
            <a:ext cx="2320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</a:t>
            </a:r>
            <a:r>
              <a:rPr lang="en" dirty="0" smtClean="0"/>
              <a:t>engembangan sel induk</a:t>
            </a:r>
            <a:endParaRPr dirty="0"/>
          </a:p>
        </p:txBody>
      </p:sp>
      <p:sp>
        <p:nvSpPr>
          <p:cNvPr id="699" name="Google Shape;699;p35"/>
          <p:cNvSpPr txBox="1">
            <a:spLocks noGrp="1"/>
          </p:cNvSpPr>
          <p:nvPr>
            <p:ph type="subTitle" idx="1"/>
          </p:nvPr>
        </p:nvSpPr>
        <p:spPr>
          <a:xfrm>
            <a:off x="287658" y="3382583"/>
            <a:ext cx="2190300" cy="82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dirty="0" err="1"/>
              <a:t>penderita</a:t>
            </a:r>
            <a:r>
              <a:rPr lang="en-US" dirty="0"/>
              <a:t> stroke </a:t>
            </a:r>
            <a:r>
              <a:rPr lang="en-US" dirty="0" err="1"/>
              <a:t>ataupun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lain yang </a:t>
            </a:r>
            <a:r>
              <a:rPr lang="en-US" dirty="0" err="1"/>
              <a:t>mengakibatkan</a:t>
            </a:r>
            <a:r>
              <a:rPr lang="en-US" dirty="0"/>
              <a:t> </a:t>
            </a:r>
            <a:r>
              <a:rPr lang="en-US" dirty="0" err="1"/>
              <a:t>kehilangan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kerusakan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jaringan</a:t>
            </a:r>
            <a:r>
              <a:rPr lang="en-US" dirty="0"/>
              <a:t> </a:t>
            </a:r>
            <a:r>
              <a:rPr lang="en-US" dirty="0" err="1"/>
              <a:t>tubuh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sembuh</a:t>
            </a:r>
            <a:endParaRPr dirty="0"/>
          </a:p>
        </p:txBody>
      </p:sp>
      <p:sp>
        <p:nvSpPr>
          <p:cNvPr id="700" name="Google Shape;700;p35"/>
          <p:cNvSpPr txBox="1">
            <a:spLocks noGrp="1"/>
          </p:cNvSpPr>
          <p:nvPr>
            <p:ph type="title" idx="3"/>
          </p:nvPr>
        </p:nvSpPr>
        <p:spPr>
          <a:xfrm>
            <a:off x="4495218" y="2520751"/>
            <a:ext cx="2320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Pelestarian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endParaRPr dirty="0"/>
          </a:p>
        </p:txBody>
      </p:sp>
      <p:sp>
        <p:nvSpPr>
          <p:cNvPr id="701" name="Google Shape;701;p35"/>
          <p:cNvSpPr txBox="1">
            <a:spLocks noGrp="1"/>
          </p:cNvSpPr>
          <p:nvPr>
            <p:ph type="subTitle" idx="4"/>
          </p:nvPr>
        </p:nvSpPr>
        <p:spPr>
          <a:xfrm>
            <a:off x="6909019" y="3466666"/>
            <a:ext cx="2190300" cy="82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SzPts val="1100"/>
            </a:pPr>
            <a:r>
              <a:rPr lang="en-US" dirty="0" err="1" smtClean="0"/>
              <a:t>Kecaman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teknologi</a:t>
            </a:r>
            <a:r>
              <a:rPr lang="en-US" dirty="0" smtClean="0"/>
              <a:t> </a:t>
            </a:r>
            <a:r>
              <a:rPr lang="en-US" dirty="0" err="1"/>
              <a:t>kloning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rekayasa</a:t>
            </a:r>
            <a:r>
              <a:rPr lang="en-US" dirty="0"/>
              <a:t> </a:t>
            </a:r>
            <a:r>
              <a:rPr lang="en-US" dirty="0" err="1"/>
              <a:t>genetika</a:t>
            </a:r>
            <a:r>
              <a:rPr lang="en-US" dirty="0"/>
              <a:t> </a:t>
            </a:r>
            <a:r>
              <a:rPr lang="en-US" dirty="0" err="1" smtClean="0"/>
              <a:t>tanaman</a:t>
            </a:r>
            <a:r>
              <a:rPr lang="en-US" dirty="0" smtClean="0"/>
              <a:t> </a:t>
            </a:r>
            <a:r>
              <a:rPr lang="en-US" dirty="0" err="1" smtClean="0"/>
              <a:t>pangan</a:t>
            </a:r>
            <a:endParaRPr dirty="0"/>
          </a:p>
        </p:txBody>
      </p:sp>
      <p:sp>
        <p:nvSpPr>
          <p:cNvPr id="702" name="Google Shape;702;p35"/>
          <p:cNvSpPr txBox="1">
            <a:spLocks noGrp="1"/>
          </p:cNvSpPr>
          <p:nvPr>
            <p:ph type="title" idx="5"/>
          </p:nvPr>
        </p:nvSpPr>
        <p:spPr>
          <a:xfrm>
            <a:off x="2398388" y="2386337"/>
            <a:ext cx="2320800" cy="42076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bidang </a:t>
            </a:r>
            <a:br>
              <a:rPr lang="en" dirty="0" smtClean="0"/>
            </a:br>
            <a:r>
              <a:rPr lang="en" dirty="0" smtClean="0"/>
              <a:t>pangan</a:t>
            </a:r>
            <a:endParaRPr dirty="0"/>
          </a:p>
        </p:txBody>
      </p:sp>
      <p:sp>
        <p:nvSpPr>
          <p:cNvPr id="703" name="Google Shape;703;p35"/>
          <p:cNvSpPr txBox="1">
            <a:spLocks noGrp="1"/>
          </p:cNvSpPr>
          <p:nvPr>
            <p:ph type="subTitle" idx="6"/>
          </p:nvPr>
        </p:nvSpPr>
        <p:spPr>
          <a:xfrm>
            <a:off x="2371170" y="3167035"/>
            <a:ext cx="2298977" cy="82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8872" indent="0">
              <a:defRPr/>
            </a:pPr>
            <a:r>
              <a:rPr lang="en-US" dirty="0" err="1" smtClean="0"/>
              <a:t>teknologi</a:t>
            </a:r>
            <a:r>
              <a:rPr lang="en-US" dirty="0" smtClean="0"/>
              <a:t> </a:t>
            </a:r>
            <a:r>
              <a:rPr lang="en-US" dirty="0" err="1"/>
              <a:t>rekayasa</a:t>
            </a:r>
            <a:r>
              <a:rPr lang="en-US" dirty="0"/>
              <a:t> </a:t>
            </a:r>
            <a:r>
              <a:rPr lang="en-US" dirty="0" err="1"/>
              <a:t>genetika</a:t>
            </a:r>
            <a:r>
              <a:rPr lang="en-US" dirty="0"/>
              <a:t>, </a:t>
            </a:r>
            <a:r>
              <a:rPr lang="en-US" dirty="0" err="1"/>
              <a:t>kultur</a:t>
            </a:r>
            <a:r>
              <a:rPr lang="en-US" dirty="0"/>
              <a:t> </a:t>
            </a:r>
            <a:r>
              <a:rPr lang="en-US" dirty="0" err="1"/>
              <a:t>jaringan</a:t>
            </a:r>
            <a:r>
              <a:rPr lang="en-US" dirty="0"/>
              <a:t> </a:t>
            </a:r>
            <a:r>
              <a:rPr lang="en-US" dirty="0" err="1" smtClean="0"/>
              <a:t>rekombinan</a:t>
            </a:r>
            <a:r>
              <a:rPr lang="en-US" dirty="0" smtClean="0"/>
              <a:t> </a:t>
            </a:r>
            <a:r>
              <a:rPr lang="en-US" dirty="0"/>
              <a:t>DNA, </a:t>
            </a:r>
            <a:r>
              <a:rPr lang="en-US" dirty="0" err="1" smtClean="0"/>
              <a:t>menghasilkan</a:t>
            </a:r>
            <a:r>
              <a:rPr lang="en-US" dirty="0" smtClean="0"/>
              <a:t> </a:t>
            </a:r>
            <a:r>
              <a:rPr lang="en-US" dirty="0" err="1"/>
              <a:t>tanaman</a:t>
            </a:r>
            <a:r>
              <a:rPr lang="en-US" dirty="0"/>
              <a:t> </a:t>
            </a:r>
            <a:r>
              <a:rPr lang="en-US" dirty="0" err="1" smtClean="0"/>
              <a:t>unggul</a:t>
            </a:r>
            <a:r>
              <a:rPr lang="en-US" dirty="0" smtClean="0"/>
              <a:t>, </a:t>
            </a:r>
            <a:r>
              <a:rPr lang="en-US" dirty="0" err="1" smtClean="0"/>
              <a:t>tahan</a:t>
            </a:r>
            <a:r>
              <a:rPr lang="en-US" dirty="0" smtClean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hama</a:t>
            </a:r>
            <a:r>
              <a:rPr lang="en-US" dirty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/>
              <a:t>tekanan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.</a:t>
            </a:r>
          </a:p>
        </p:txBody>
      </p:sp>
      <p:sp>
        <p:nvSpPr>
          <p:cNvPr id="50" name="Google Shape;700;p35"/>
          <p:cNvSpPr txBox="1">
            <a:spLocks/>
          </p:cNvSpPr>
          <p:nvPr/>
        </p:nvSpPr>
        <p:spPr>
          <a:xfrm>
            <a:off x="6832220" y="2791141"/>
            <a:ext cx="2320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Indie Flower"/>
              <a:buNone/>
              <a:defRPr sz="2500" b="1" i="0" u="none" strike="noStrike" cap="none">
                <a:solidFill>
                  <a:schemeClr val="accent6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r>
              <a:rPr lang="en-US" dirty="0" err="1" smtClean="0"/>
              <a:t>kontroversi</a:t>
            </a:r>
            <a:endParaRPr lang="en-US" dirty="0"/>
          </a:p>
        </p:txBody>
      </p:sp>
      <p:sp>
        <p:nvSpPr>
          <p:cNvPr id="51" name="Google Shape;701;p35"/>
          <p:cNvSpPr txBox="1">
            <a:spLocks/>
          </p:cNvSpPr>
          <p:nvPr/>
        </p:nvSpPr>
        <p:spPr>
          <a:xfrm>
            <a:off x="4670147" y="3461847"/>
            <a:ext cx="2190300" cy="17868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buSzPts val="1100"/>
            </a:pPr>
            <a:r>
              <a:rPr lang="en-US" dirty="0" err="1"/>
              <a:t>penguraian</a:t>
            </a:r>
            <a:r>
              <a:rPr lang="en-US" dirty="0"/>
              <a:t> </a:t>
            </a:r>
            <a:r>
              <a:rPr lang="en-US" dirty="0" err="1"/>
              <a:t>minyak</a:t>
            </a:r>
            <a:r>
              <a:rPr lang="en-US" dirty="0"/>
              <a:t> </a:t>
            </a:r>
            <a:r>
              <a:rPr lang="en-US" dirty="0" err="1"/>
              <a:t>bumi</a:t>
            </a:r>
            <a:r>
              <a:rPr lang="en-US" dirty="0"/>
              <a:t> yang </a:t>
            </a:r>
            <a:r>
              <a:rPr lang="en-US" dirty="0" err="1"/>
              <a:t>tertumpah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, </a:t>
            </a:r>
            <a:r>
              <a:rPr lang="en-US" dirty="0" err="1" smtClean="0"/>
              <a:t>penguraian</a:t>
            </a:r>
            <a:r>
              <a:rPr lang="en-US" dirty="0" smtClean="0"/>
              <a:t> </a:t>
            </a:r>
            <a:r>
              <a:rPr lang="en-US" dirty="0" err="1"/>
              <a:t>zat-zat</a:t>
            </a:r>
            <a:r>
              <a:rPr lang="en-US" dirty="0"/>
              <a:t> yang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toksik</a:t>
            </a:r>
            <a:r>
              <a:rPr lang="en-US" dirty="0"/>
              <a:t> (</a:t>
            </a:r>
            <a:r>
              <a:rPr lang="en-US" dirty="0" err="1"/>
              <a:t>racun</a:t>
            </a:r>
            <a:r>
              <a:rPr lang="en-US" dirty="0"/>
              <a:t>) di </a:t>
            </a:r>
            <a:r>
              <a:rPr lang="en-US" dirty="0" err="1" smtClean="0"/>
              <a:t>sungai</a:t>
            </a:r>
            <a:r>
              <a:rPr lang="en-US" dirty="0" smtClean="0"/>
              <a:t>/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dgn</a:t>
            </a:r>
            <a:r>
              <a:rPr lang="en-US" dirty="0" smtClean="0"/>
              <a:t> </a:t>
            </a:r>
            <a:r>
              <a:rPr lang="en-US" dirty="0" err="1" smtClean="0"/>
              <a:t>bakteri</a:t>
            </a:r>
            <a:r>
              <a:rPr lang="en-US" dirty="0" smtClean="0"/>
              <a:t>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baru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31"/>
          <p:cNvSpPr txBox="1">
            <a:spLocks noGrp="1"/>
          </p:cNvSpPr>
          <p:nvPr>
            <p:ph type="title" idx="2"/>
          </p:nvPr>
        </p:nvSpPr>
        <p:spPr>
          <a:xfrm>
            <a:off x="5090150" y="685163"/>
            <a:ext cx="1841100" cy="144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03</a:t>
            </a:r>
            <a:endParaRPr dirty="0"/>
          </a:p>
        </p:txBody>
      </p:sp>
      <p:sp>
        <p:nvSpPr>
          <p:cNvPr id="573" name="Google Shape;573;p31"/>
          <p:cNvSpPr txBox="1">
            <a:spLocks noGrp="1"/>
          </p:cNvSpPr>
          <p:nvPr>
            <p:ph type="ctrTitle"/>
          </p:nvPr>
        </p:nvSpPr>
        <p:spPr>
          <a:xfrm>
            <a:off x="3354400" y="2138900"/>
            <a:ext cx="5312700" cy="11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Bioteknologi</a:t>
            </a:r>
            <a:r>
              <a:rPr lang="en-US" dirty="0" smtClean="0"/>
              <a:t> </a:t>
            </a:r>
            <a:r>
              <a:rPr lang="en-US" dirty="0" err="1" smtClean="0"/>
              <a:t>Konvensional</a:t>
            </a:r>
            <a:endParaRPr dirty="0"/>
          </a:p>
        </p:txBody>
      </p:sp>
      <p:sp>
        <p:nvSpPr>
          <p:cNvPr id="574" name="Google Shape;574;p31"/>
          <p:cNvSpPr/>
          <p:nvPr/>
        </p:nvSpPr>
        <p:spPr>
          <a:xfrm>
            <a:off x="1484179" y="3801465"/>
            <a:ext cx="1512872" cy="598815"/>
          </a:xfrm>
          <a:custGeom>
            <a:avLst/>
            <a:gdLst/>
            <a:ahLst/>
            <a:cxnLst/>
            <a:rect l="l" t="t" r="r" b="b"/>
            <a:pathLst>
              <a:path w="45956" h="18190" extrusionOk="0">
                <a:moveTo>
                  <a:pt x="0" y="0"/>
                </a:moveTo>
                <a:cubicBezTo>
                  <a:pt x="2122" y="2977"/>
                  <a:pt x="3421" y="6524"/>
                  <a:pt x="4054" y="10071"/>
                </a:cubicBezTo>
                <a:cubicBezTo>
                  <a:pt x="4656" y="13174"/>
                  <a:pt x="4434" y="15771"/>
                  <a:pt x="8203" y="17101"/>
                </a:cubicBezTo>
                <a:cubicBezTo>
                  <a:pt x="9190" y="17459"/>
                  <a:pt x="10454" y="17552"/>
                  <a:pt x="11761" y="17552"/>
                </a:cubicBezTo>
                <a:cubicBezTo>
                  <a:pt x="13168" y="17552"/>
                  <a:pt x="14623" y="17444"/>
                  <a:pt x="15831" y="17444"/>
                </a:cubicBezTo>
                <a:cubicBezTo>
                  <a:pt x="15984" y="17444"/>
                  <a:pt x="16133" y="17446"/>
                  <a:pt x="16278" y="17450"/>
                </a:cubicBezTo>
                <a:cubicBezTo>
                  <a:pt x="21155" y="17671"/>
                  <a:pt x="25937" y="17830"/>
                  <a:pt x="30941" y="17893"/>
                </a:cubicBezTo>
                <a:cubicBezTo>
                  <a:pt x="33380" y="17925"/>
                  <a:pt x="35786" y="17988"/>
                  <a:pt x="38257" y="18020"/>
                </a:cubicBezTo>
                <a:cubicBezTo>
                  <a:pt x="38876" y="18020"/>
                  <a:pt x="40356" y="18190"/>
                  <a:pt x="41830" y="18190"/>
                </a:cubicBezTo>
                <a:cubicBezTo>
                  <a:pt x="43899" y="18190"/>
                  <a:pt x="45955" y="17855"/>
                  <a:pt x="45604" y="16246"/>
                </a:cubicBezTo>
                <a:cubicBezTo>
                  <a:pt x="45541" y="16151"/>
                  <a:pt x="45477" y="16024"/>
                  <a:pt x="45477" y="15929"/>
                </a:cubicBezTo>
                <a:cubicBezTo>
                  <a:pt x="43544" y="16453"/>
                  <a:pt x="41571" y="16676"/>
                  <a:pt x="39591" y="16676"/>
                </a:cubicBezTo>
                <a:cubicBezTo>
                  <a:pt x="35345" y="16676"/>
                  <a:pt x="31063" y="15652"/>
                  <a:pt x="27046" y="14378"/>
                </a:cubicBezTo>
                <a:cubicBezTo>
                  <a:pt x="20934" y="12414"/>
                  <a:pt x="14727" y="9976"/>
                  <a:pt x="9121" y="6904"/>
                </a:cubicBezTo>
                <a:cubicBezTo>
                  <a:pt x="5701" y="5067"/>
                  <a:pt x="2661" y="2724"/>
                  <a:pt x="0" y="0"/>
                </a:cubicBezTo>
                <a:close/>
              </a:path>
            </a:pathLst>
          </a:custGeom>
          <a:solidFill>
            <a:srgbClr val="FFF8CD"/>
          </a:solidFill>
          <a:ln w="19800" cap="rnd" cmpd="sng">
            <a:solidFill>
              <a:srgbClr val="5555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5" name="Google Shape;575;p31"/>
          <p:cNvSpPr/>
          <p:nvPr/>
        </p:nvSpPr>
        <p:spPr>
          <a:xfrm>
            <a:off x="1085925" y="1508977"/>
            <a:ext cx="2142467" cy="2855547"/>
          </a:xfrm>
          <a:custGeom>
            <a:avLst/>
            <a:gdLst/>
            <a:ahLst/>
            <a:cxnLst/>
            <a:rect l="l" t="t" r="r" b="b"/>
            <a:pathLst>
              <a:path w="65081" h="86742" extrusionOk="0">
                <a:moveTo>
                  <a:pt x="24861" y="0"/>
                </a:moveTo>
                <a:cubicBezTo>
                  <a:pt x="6968" y="9311"/>
                  <a:pt x="1" y="35469"/>
                  <a:pt x="4435" y="54027"/>
                </a:cubicBezTo>
                <a:cubicBezTo>
                  <a:pt x="10167" y="78032"/>
                  <a:pt x="37655" y="86551"/>
                  <a:pt x="59665" y="86741"/>
                </a:cubicBezTo>
                <a:cubicBezTo>
                  <a:pt x="59665" y="86710"/>
                  <a:pt x="59697" y="86646"/>
                  <a:pt x="59729" y="86615"/>
                </a:cubicBezTo>
                <a:cubicBezTo>
                  <a:pt x="62104" y="85474"/>
                  <a:pt x="62832" y="78729"/>
                  <a:pt x="63212" y="76449"/>
                </a:cubicBezTo>
                <a:cubicBezTo>
                  <a:pt x="63466" y="75024"/>
                  <a:pt x="65081" y="67613"/>
                  <a:pt x="63244" y="66441"/>
                </a:cubicBezTo>
                <a:lnTo>
                  <a:pt x="63244" y="66441"/>
                </a:lnTo>
                <a:cubicBezTo>
                  <a:pt x="63212" y="66441"/>
                  <a:pt x="63212" y="66473"/>
                  <a:pt x="63212" y="66473"/>
                </a:cubicBezTo>
                <a:cubicBezTo>
                  <a:pt x="61275" y="66707"/>
                  <a:pt x="59307" y="66823"/>
                  <a:pt x="57325" y="66823"/>
                </a:cubicBezTo>
                <a:cubicBezTo>
                  <a:pt x="43206" y="66823"/>
                  <a:pt x="28439" y="60917"/>
                  <a:pt x="19857" y="49530"/>
                </a:cubicBezTo>
                <a:cubicBezTo>
                  <a:pt x="10958" y="37781"/>
                  <a:pt x="14917" y="19128"/>
                  <a:pt x="29010" y="13586"/>
                </a:cubicBezTo>
                <a:cubicBezTo>
                  <a:pt x="27490" y="9121"/>
                  <a:pt x="26159" y="4560"/>
                  <a:pt x="24861" y="0"/>
                </a:cubicBezTo>
                <a:close/>
              </a:path>
            </a:pathLst>
          </a:custGeom>
          <a:solidFill>
            <a:srgbClr val="FFF8CD"/>
          </a:solidFill>
          <a:ln w="19800" cap="rnd" cmpd="sng">
            <a:solidFill>
              <a:srgbClr val="5555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6" name="Google Shape;576;p31"/>
          <p:cNvSpPr/>
          <p:nvPr/>
        </p:nvSpPr>
        <p:spPr>
          <a:xfrm>
            <a:off x="1085925" y="1494361"/>
            <a:ext cx="2010062" cy="2881817"/>
          </a:xfrm>
          <a:custGeom>
            <a:avLst/>
            <a:gdLst/>
            <a:ahLst/>
            <a:cxnLst/>
            <a:rect l="l" t="t" r="r" b="b"/>
            <a:pathLst>
              <a:path w="61059" h="87540" extrusionOk="0">
                <a:moveTo>
                  <a:pt x="25241" y="1"/>
                </a:moveTo>
                <a:cubicBezTo>
                  <a:pt x="14822" y="3928"/>
                  <a:pt x="8615" y="13872"/>
                  <a:pt x="4941" y="23404"/>
                </a:cubicBezTo>
                <a:cubicBezTo>
                  <a:pt x="1078" y="33570"/>
                  <a:pt x="64" y="46396"/>
                  <a:pt x="3484" y="56815"/>
                </a:cubicBezTo>
                <a:cubicBezTo>
                  <a:pt x="6651" y="66474"/>
                  <a:pt x="13302" y="73441"/>
                  <a:pt x="22739" y="78350"/>
                </a:cubicBezTo>
                <a:cubicBezTo>
                  <a:pt x="32399" y="83346"/>
                  <a:pt x="43445" y="87539"/>
                  <a:pt x="54557" y="87539"/>
                </a:cubicBezTo>
                <a:cubicBezTo>
                  <a:pt x="56122" y="87539"/>
                  <a:pt x="57689" y="87456"/>
                  <a:pt x="59254" y="87280"/>
                </a:cubicBezTo>
                <a:cubicBezTo>
                  <a:pt x="59317" y="87280"/>
                  <a:pt x="59380" y="87280"/>
                  <a:pt x="59412" y="87312"/>
                </a:cubicBezTo>
                <a:cubicBezTo>
                  <a:pt x="60045" y="86900"/>
                  <a:pt x="60584" y="86489"/>
                  <a:pt x="61059" y="86013"/>
                </a:cubicBezTo>
                <a:lnTo>
                  <a:pt x="61059" y="86013"/>
                </a:lnTo>
                <a:cubicBezTo>
                  <a:pt x="60866" y="86015"/>
                  <a:pt x="60673" y="86015"/>
                  <a:pt x="60479" y="86015"/>
                </a:cubicBezTo>
                <a:cubicBezTo>
                  <a:pt x="37626" y="86015"/>
                  <a:pt x="9803" y="76727"/>
                  <a:pt x="4213" y="53426"/>
                </a:cubicBezTo>
                <a:cubicBezTo>
                  <a:pt x="1" y="35755"/>
                  <a:pt x="7063" y="9628"/>
                  <a:pt x="25684" y="1394"/>
                </a:cubicBezTo>
                <a:cubicBezTo>
                  <a:pt x="25526" y="919"/>
                  <a:pt x="25399" y="476"/>
                  <a:pt x="25241" y="1"/>
                </a:cubicBezTo>
                <a:close/>
              </a:path>
            </a:pathLst>
          </a:custGeom>
          <a:solidFill>
            <a:srgbClr val="F49432"/>
          </a:solidFill>
          <a:ln w="19800" cap="rnd" cmpd="sng">
            <a:solidFill>
              <a:srgbClr val="5555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7" name="Google Shape;577;p31"/>
          <p:cNvSpPr/>
          <p:nvPr/>
        </p:nvSpPr>
        <p:spPr>
          <a:xfrm>
            <a:off x="1758361" y="915775"/>
            <a:ext cx="177274" cy="90135"/>
          </a:xfrm>
          <a:custGeom>
            <a:avLst/>
            <a:gdLst/>
            <a:ahLst/>
            <a:cxnLst/>
            <a:rect l="l" t="t" r="r" b="b"/>
            <a:pathLst>
              <a:path w="5385" h="2738" extrusionOk="0">
                <a:moveTo>
                  <a:pt x="5384" y="1"/>
                </a:moveTo>
                <a:cubicBezTo>
                  <a:pt x="3231" y="159"/>
                  <a:pt x="1299" y="1046"/>
                  <a:pt x="0" y="2692"/>
                </a:cubicBezTo>
                <a:cubicBezTo>
                  <a:pt x="241" y="2723"/>
                  <a:pt x="479" y="2738"/>
                  <a:pt x="715" y="2738"/>
                </a:cubicBezTo>
                <a:cubicBezTo>
                  <a:pt x="2684" y="2738"/>
                  <a:pt x="4451" y="1698"/>
                  <a:pt x="5384" y="1"/>
                </a:cubicBezTo>
                <a:close/>
              </a:path>
            </a:pathLst>
          </a:custGeom>
          <a:solidFill>
            <a:srgbClr val="F49432"/>
          </a:solidFill>
          <a:ln w="19800" cap="rnd" cmpd="sng">
            <a:solidFill>
              <a:srgbClr val="5555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8" name="Google Shape;578;p31"/>
          <p:cNvSpPr/>
          <p:nvPr/>
        </p:nvSpPr>
        <p:spPr>
          <a:xfrm>
            <a:off x="1758361" y="915775"/>
            <a:ext cx="348228" cy="378218"/>
          </a:xfrm>
          <a:custGeom>
            <a:avLst/>
            <a:gdLst/>
            <a:ahLst/>
            <a:cxnLst/>
            <a:rect l="l" t="t" r="r" b="b"/>
            <a:pathLst>
              <a:path w="10578" h="11489" extrusionOk="0">
                <a:moveTo>
                  <a:pt x="5384" y="1"/>
                </a:moveTo>
                <a:cubicBezTo>
                  <a:pt x="4592" y="1698"/>
                  <a:pt x="2563" y="2738"/>
                  <a:pt x="671" y="2738"/>
                </a:cubicBezTo>
                <a:cubicBezTo>
                  <a:pt x="445" y="2738"/>
                  <a:pt x="220" y="2723"/>
                  <a:pt x="0" y="2692"/>
                </a:cubicBezTo>
                <a:lnTo>
                  <a:pt x="0" y="2692"/>
                </a:lnTo>
                <a:cubicBezTo>
                  <a:pt x="1584" y="5036"/>
                  <a:pt x="3801" y="8519"/>
                  <a:pt x="4181" y="11243"/>
                </a:cubicBezTo>
                <a:cubicBezTo>
                  <a:pt x="4735" y="11409"/>
                  <a:pt x="5293" y="11488"/>
                  <a:pt x="5844" y="11488"/>
                </a:cubicBezTo>
                <a:cubicBezTo>
                  <a:pt x="7498" y="11488"/>
                  <a:pt x="9089" y="10776"/>
                  <a:pt x="10325" y="9565"/>
                </a:cubicBezTo>
                <a:cubicBezTo>
                  <a:pt x="10420" y="9470"/>
                  <a:pt x="10483" y="9470"/>
                  <a:pt x="10578" y="9470"/>
                </a:cubicBezTo>
                <a:cubicBezTo>
                  <a:pt x="10515" y="9406"/>
                  <a:pt x="10578" y="9311"/>
                  <a:pt x="10578" y="9248"/>
                </a:cubicBezTo>
                <a:lnTo>
                  <a:pt x="10578" y="9248"/>
                </a:lnTo>
                <a:cubicBezTo>
                  <a:pt x="10549" y="9296"/>
                  <a:pt x="10523" y="9318"/>
                  <a:pt x="10497" y="9318"/>
                </a:cubicBezTo>
                <a:cubicBezTo>
                  <a:pt x="10439" y="9318"/>
                  <a:pt x="10381" y="9203"/>
                  <a:pt x="10293" y="9026"/>
                </a:cubicBezTo>
                <a:cubicBezTo>
                  <a:pt x="8709" y="6176"/>
                  <a:pt x="6714" y="3009"/>
                  <a:pt x="5384" y="1"/>
                </a:cubicBezTo>
                <a:close/>
              </a:path>
            </a:pathLst>
          </a:custGeom>
          <a:solidFill>
            <a:srgbClr val="FFF8CD"/>
          </a:solidFill>
          <a:ln w="19800" cap="rnd" cmpd="sng">
            <a:solidFill>
              <a:srgbClr val="5555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" name="Google Shape;579;p31"/>
          <p:cNvSpPr/>
          <p:nvPr/>
        </p:nvSpPr>
        <p:spPr>
          <a:xfrm>
            <a:off x="1846979" y="1199340"/>
            <a:ext cx="356589" cy="164633"/>
          </a:xfrm>
          <a:custGeom>
            <a:avLst/>
            <a:gdLst/>
            <a:ahLst/>
            <a:cxnLst/>
            <a:rect l="l" t="t" r="r" b="b"/>
            <a:pathLst>
              <a:path w="10832" h="5001" extrusionOk="0">
                <a:moveTo>
                  <a:pt x="7854" y="0"/>
                </a:moveTo>
                <a:cubicBezTo>
                  <a:pt x="7854" y="64"/>
                  <a:pt x="7854" y="95"/>
                  <a:pt x="7823" y="190"/>
                </a:cubicBezTo>
                <a:cubicBezTo>
                  <a:pt x="6682" y="1797"/>
                  <a:pt x="4806" y="2650"/>
                  <a:pt x="2898" y="2650"/>
                </a:cubicBezTo>
                <a:cubicBezTo>
                  <a:pt x="2210" y="2650"/>
                  <a:pt x="1518" y="2539"/>
                  <a:pt x="855" y="2312"/>
                </a:cubicBezTo>
                <a:cubicBezTo>
                  <a:pt x="634" y="3231"/>
                  <a:pt x="349" y="4054"/>
                  <a:pt x="0" y="4909"/>
                </a:cubicBezTo>
                <a:cubicBezTo>
                  <a:pt x="64" y="4846"/>
                  <a:pt x="159" y="4846"/>
                  <a:pt x="254" y="4846"/>
                </a:cubicBezTo>
                <a:cubicBezTo>
                  <a:pt x="872" y="4949"/>
                  <a:pt x="1487" y="5001"/>
                  <a:pt x="2098" y="5001"/>
                </a:cubicBezTo>
                <a:cubicBezTo>
                  <a:pt x="3739" y="5001"/>
                  <a:pt x="5340" y="4626"/>
                  <a:pt x="6841" y="3864"/>
                </a:cubicBezTo>
                <a:cubicBezTo>
                  <a:pt x="8393" y="3104"/>
                  <a:pt x="9501" y="1901"/>
                  <a:pt x="10831" y="887"/>
                </a:cubicBezTo>
                <a:cubicBezTo>
                  <a:pt x="10768" y="824"/>
                  <a:pt x="10704" y="697"/>
                  <a:pt x="10704" y="634"/>
                </a:cubicBezTo>
                <a:cubicBezTo>
                  <a:pt x="10635" y="636"/>
                  <a:pt x="10565" y="637"/>
                  <a:pt x="10496" y="637"/>
                </a:cubicBezTo>
                <a:cubicBezTo>
                  <a:pt x="9580" y="637"/>
                  <a:pt x="8649" y="442"/>
                  <a:pt x="7854" y="0"/>
                </a:cubicBezTo>
                <a:close/>
              </a:path>
            </a:pathLst>
          </a:custGeom>
          <a:solidFill>
            <a:srgbClr val="F49432"/>
          </a:solidFill>
          <a:ln w="19800" cap="rnd" cmpd="sng">
            <a:solidFill>
              <a:srgbClr val="5555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0" name="Google Shape;580;p31"/>
          <p:cNvSpPr/>
          <p:nvPr/>
        </p:nvSpPr>
        <p:spPr>
          <a:xfrm>
            <a:off x="1849053" y="1220178"/>
            <a:ext cx="1011302" cy="852990"/>
          </a:xfrm>
          <a:custGeom>
            <a:avLst/>
            <a:gdLst/>
            <a:ahLst/>
            <a:cxnLst/>
            <a:rect l="l" t="t" r="r" b="b"/>
            <a:pathLst>
              <a:path w="30720" h="25911" extrusionOk="0">
                <a:moveTo>
                  <a:pt x="10420" y="1"/>
                </a:moveTo>
                <a:cubicBezTo>
                  <a:pt x="8813" y="2977"/>
                  <a:pt x="5301" y="4201"/>
                  <a:pt x="1979" y="4201"/>
                </a:cubicBezTo>
                <a:cubicBezTo>
                  <a:pt x="1306" y="4201"/>
                  <a:pt x="641" y="4150"/>
                  <a:pt x="1" y="4054"/>
                </a:cubicBezTo>
                <a:lnTo>
                  <a:pt x="1" y="4054"/>
                </a:lnTo>
                <a:cubicBezTo>
                  <a:pt x="64" y="4118"/>
                  <a:pt x="96" y="4149"/>
                  <a:pt x="96" y="4213"/>
                </a:cubicBezTo>
                <a:cubicBezTo>
                  <a:pt x="1837" y="10167"/>
                  <a:pt x="6113" y="24734"/>
                  <a:pt x="6398" y="25716"/>
                </a:cubicBezTo>
                <a:cubicBezTo>
                  <a:pt x="6398" y="25811"/>
                  <a:pt x="6429" y="25843"/>
                  <a:pt x="6398" y="25906"/>
                </a:cubicBezTo>
                <a:cubicBezTo>
                  <a:pt x="6598" y="25909"/>
                  <a:pt x="6798" y="25910"/>
                  <a:pt x="6998" y="25910"/>
                </a:cubicBezTo>
                <a:cubicBezTo>
                  <a:pt x="11223" y="25910"/>
                  <a:pt x="15357" y="25267"/>
                  <a:pt x="19319" y="23816"/>
                </a:cubicBezTo>
                <a:cubicBezTo>
                  <a:pt x="23594" y="22264"/>
                  <a:pt x="26919" y="19699"/>
                  <a:pt x="30720" y="17450"/>
                </a:cubicBezTo>
                <a:cubicBezTo>
                  <a:pt x="27236" y="14632"/>
                  <a:pt x="13428" y="3199"/>
                  <a:pt x="10420" y="1"/>
                </a:cubicBezTo>
                <a:close/>
              </a:path>
            </a:pathLst>
          </a:custGeom>
          <a:solidFill>
            <a:srgbClr val="FFF8CD"/>
          </a:solidFill>
          <a:ln w="19800" cap="rnd" cmpd="sng">
            <a:solidFill>
              <a:srgbClr val="5555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1" name="Google Shape;581;p31"/>
          <p:cNvSpPr/>
          <p:nvPr/>
        </p:nvSpPr>
        <p:spPr>
          <a:xfrm>
            <a:off x="2023161" y="1760216"/>
            <a:ext cx="912246" cy="415681"/>
          </a:xfrm>
          <a:custGeom>
            <a:avLst/>
            <a:gdLst/>
            <a:ahLst/>
            <a:cxnLst/>
            <a:rect l="l" t="t" r="r" b="b"/>
            <a:pathLst>
              <a:path w="27711" h="12627" extrusionOk="0">
                <a:moveTo>
                  <a:pt x="24164" y="0"/>
                </a:moveTo>
                <a:cubicBezTo>
                  <a:pt x="24256" y="92"/>
                  <a:pt x="24401" y="175"/>
                  <a:pt x="24565" y="253"/>
                </a:cubicBezTo>
                <a:lnTo>
                  <a:pt x="24565" y="253"/>
                </a:lnTo>
                <a:cubicBezTo>
                  <a:pt x="24427" y="163"/>
                  <a:pt x="24293" y="78"/>
                  <a:pt x="24164" y="0"/>
                </a:cubicBezTo>
                <a:close/>
                <a:moveTo>
                  <a:pt x="24565" y="253"/>
                </a:moveTo>
                <a:cubicBezTo>
                  <a:pt x="24852" y="442"/>
                  <a:pt x="25153" y="655"/>
                  <a:pt x="25450" y="874"/>
                </a:cubicBezTo>
                <a:lnTo>
                  <a:pt x="25450" y="874"/>
                </a:lnTo>
                <a:cubicBezTo>
                  <a:pt x="25501" y="827"/>
                  <a:pt x="25546" y="781"/>
                  <a:pt x="25526" y="760"/>
                </a:cubicBezTo>
                <a:cubicBezTo>
                  <a:pt x="25333" y="568"/>
                  <a:pt x="24908" y="418"/>
                  <a:pt x="24565" y="253"/>
                </a:cubicBezTo>
                <a:close/>
                <a:moveTo>
                  <a:pt x="25450" y="874"/>
                </a:moveTo>
                <a:cubicBezTo>
                  <a:pt x="25421" y="901"/>
                  <a:pt x="25390" y="928"/>
                  <a:pt x="25367" y="950"/>
                </a:cubicBezTo>
                <a:cubicBezTo>
                  <a:pt x="17222" y="7424"/>
                  <a:pt x="9864" y="9639"/>
                  <a:pt x="1642" y="9639"/>
                </a:cubicBezTo>
                <a:cubicBezTo>
                  <a:pt x="1297" y="9639"/>
                  <a:pt x="950" y="9635"/>
                  <a:pt x="602" y="9628"/>
                </a:cubicBezTo>
                <a:cubicBezTo>
                  <a:pt x="222" y="9628"/>
                  <a:pt x="792" y="8488"/>
                  <a:pt x="792" y="8171"/>
                </a:cubicBezTo>
                <a:cubicBezTo>
                  <a:pt x="792" y="8171"/>
                  <a:pt x="791" y="8171"/>
                  <a:pt x="791" y="8171"/>
                </a:cubicBezTo>
                <a:cubicBezTo>
                  <a:pt x="721" y="8171"/>
                  <a:pt x="1" y="11027"/>
                  <a:pt x="95" y="12066"/>
                </a:cubicBezTo>
                <a:cubicBezTo>
                  <a:pt x="190" y="12066"/>
                  <a:pt x="222" y="12066"/>
                  <a:pt x="317" y="12098"/>
                </a:cubicBezTo>
                <a:cubicBezTo>
                  <a:pt x="1343" y="12471"/>
                  <a:pt x="2470" y="12626"/>
                  <a:pt x="3652" y="12626"/>
                </a:cubicBezTo>
                <a:cubicBezTo>
                  <a:pt x="7686" y="12626"/>
                  <a:pt x="12357" y="10818"/>
                  <a:pt x="15835" y="9691"/>
                </a:cubicBezTo>
                <a:cubicBezTo>
                  <a:pt x="20744" y="8044"/>
                  <a:pt x="23974" y="6271"/>
                  <a:pt x="27711" y="2629"/>
                </a:cubicBezTo>
                <a:cubicBezTo>
                  <a:pt x="27665" y="2629"/>
                  <a:pt x="26584" y="1708"/>
                  <a:pt x="25450" y="874"/>
                </a:cubicBezTo>
                <a:close/>
              </a:path>
            </a:pathLst>
          </a:custGeom>
          <a:solidFill>
            <a:srgbClr val="F49432"/>
          </a:solidFill>
          <a:ln w="19800" cap="rnd" cmpd="sng">
            <a:solidFill>
              <a:srgbClr val="5555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2" name="Google Shape;582;p31"/>
          <p:cNvSpPr/>
          <p:nvPr/>
        </p:nvSpPr>
        <p:spPr>
          <a:xfrm>
            <a:off x="2239998" y="2134474"/>
            <a:ext cx="182476" cy="186623"/>
          </a:xfrm>
          <a:custGeom>
            <a:avLst/>
            <a:gdLst/>
            <a:ahLst/>
            <a:cxnLst/>
            <a:rect l="l" t="t" r="r" b="b"/>
            <a:pathLst>
              <a:path w="5543" h="5669" extrusionOk="0">
                <a:moveTo>
                  <a:pt x="3737" y="0"/>
                </a:moveTo>
                <a:cubicBezTo>
                  <a:pt x="2534" y="412"/>
                  <a:pt x="1267" y="729"/>
                  <a:pt x="0" y="919"/>
                </a:cubicBezTo>
                <a:cubicBezTo>
                  <a:pt x="761" y="2471"/>
                  <a:pt x="1394" y="4054"/>
                  <a:pt x="1996" y="5638"/>
                </a:cubicBezTo>
                <a:lnTo>
                  <a:pt x="2027" y="5638"/>
                </a:lnTo>
                <a:cubicBezTo>
                  <a:pt x="2215" y="5658"/>
                  <a:pt x="2399" y="5669"/>
                  <a:pt x="2578" y="5669"/>
                </a:cubicBezTo>
                <a:cubicBezTo>
                  <a:pt x="3764" y="5669"/>
                  <a:pt x="4773" y="5215"/>
                  <a:pt x="5543" y="4307"/>
                </a:cubicBezTo>
                <a:cubicBezTo>
                  <a:pt x="4878" y="2946"/>
                  <a:pt x="4244" y="1457"/>
                  <a:pt x="3737" y="0"/>
                </a:cubicBezTo>
                <a:close/>
              </a:path>
            </a:pathLst>
          </a:custGeom>
          <a:solidFill>
            <a:srgbClr val="FFF8CD"/>
          </a:solidFill>
          <a:ln w="19800" cap="rnd" cmpd="sng">
            <a:solidFill>
              <a:srgbClr val="5555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3" name="Google Shape;583;p31"/>
          <p:cNvSpPr/>
          <p:nvPr/>
        </p:nvSpPr>
        <p:spPr>
          <a:xfrm>
            <a:off x="2489162" y="2014582"/>
            <a:ext cx="323209" cy="297794"/>
          </a:xfrm>
          <a:custGeom>
            <a:avLst/>
            <a:gdLst/>
            <a:ahLst/>
            <a:cxnLst/>
            <a:rect l="l" t="t" r="r" b="b"/>
            <a:pathLst>
              <a:path w="9818" h="9046" extrusionOk="0">
                <a:moveTo>
                  <a:pt x="6524" y="1"/>
                </a:moveTo>
                <a:cubicBezTo>
                  <a:pt x="5036" y="729"/>
                  <a:pt x="3484" y="1299"/>
                  <a:pt x="1932" y="1837"/>
                </a:cubicBezTo>
                <a:cubicBezTo>
                  <a:pt x="1299" y="1996"/>
                  <a:pt x="665" y="2217"/>
                  <a:pt x="0" y="2471"/>
                </a:cubicBezTo>
                <a:lnTo>
                  <a:pt x="32" y="2502"/>
                </a:lnTo>
                <a:cubicBezTo>
                  <a:pt x="1394" y="4529"/>
                  <a:pt x="2407" y="6841"/>
                  <a:pt x="3484" y="9026"/>
                </a:cubicBezTo>
                <a:cubicBezTo>
                  <a:pt x="3505" y="9026"/>
                  <a:pt x="3526" y="9012"/>
                  <a:pt x="3566" y="9012"/>
                </a:cubicBezTo>
                <a:cubicBezTo>
                  <a:pt x="3586" y="9012"/>
                  <a:pt x="3611" y="9016"/>
                  <a:pt x="3642" y="9026"/>
                </a:cubicBezTo>
                <a:cubicBezTo>
                  <a:pt x="3857" y="9039"/>
                  <a:pt x="4067" y="9045"/>
                  <a:pt x="4272" y="9045"/>
                </a:cubicBezTo>
                <a:cubicBezTo>
                  <a:pt x="6631" y="9045"/>
                  <a:pt x="8332" y="8199"/>
                  <a:pt x="9818" y="6334"/>
                </a:cubicBezTo>
                <a:cubicBezTo>
                  <a:pt x="9754" y="6303"/>
                  <a:pt x="9659" y="6271"/>
                  <a:pt x="9628" y="6176"/>
                </a:cubicBezTo>
                <a:cubicBezTo>
                  <a:pt x="8994" y="5226"/>
                  <a:pt x="8583" y="4118"/>
                  <a:pt x="8076" y="3136"/>
                </a:cubicBezTo>
                <a:cubicBezTo>
                  <a:pt x="7569" y="2091"/>
                  <a:pt x="6999" y="1109"/>
                  <a:pt x="6524" y="96"/>
                </a:cubicBezTo>
                <a:lnTo>
                  <a:pt x="6524" y="1"/>
                </a:lnTo>
                <a:close/>
              </a:path>
            </a:pathLst>
          </a:custGeom>
          <a:solidFill>
            <a:srgbClr val="FFF8CD"/>
          </a:solidFill>
          <a:ln w="19800" cap="rnd" cmpd="sng">
            <a:solidFill>
              <a:srgbClr val="5555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027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Google Shape;880;p37"/>
          <p:cNvSpPr txBox="1">
            <a:spLocks noGrp="1"/>
          </p:cNvSpPr>
          <p:nvPr>
            <p:ph type="title"/>
          </p:nvPr>
        </p:nvSpPr>
        <p:spPr>
          <a:xfrm>
            <a:off x="672666" y="116822"/>
            <a:ext cx="7915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Bioteknologi Konvensional</a:t>
            </a:r>
            <a:endParaRPr dirty="0"/>
          </a:p>
        </p:txBody>
      </p:sp>
      <p:sp>
        <p:nvSpPr>
          <p:cNvPr id="882" name="Google Shape;882;p37"/>
          <p:cNvSpPr txBox="1">
            <a:spLocks noGrp="1"/>
          </p:cNvSpPr>
          <p:nvPr>
            <p:ph type="subTitle" idx="1"/>
          </p:nvPr>
        </p:nvSpPr>
        <p:spPr>
          <a:xfrm>
            <a:off x="339487" y="1213427"/>
            <a:ext cx="1903800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dirty="0" err="1"/>
              <a:t>memanfaatkan</a:t>
            </a:r>
            <a:r>
              <a:rPr lang="en-US" dirty="0"/>
              <a:t> </a:t>
            </a:r>
            <a:r>
              <a:rPr lang="en-US" dirty="0" err="1" smtClean="0"/>
              <a:t>mikroorganisme</a:t>
            </a:r>
            <a:r>
              <a:rPr lang="en-US" dirty="0" smtClean="0"/>
              <a:t>: </a:t>
            </a:r>
            <a:r>
              <a:rPr lang="en-US" dirty="0" err="1" smtClean="0"/>
              <a:t>alkohol</a:t>
            </a:r>
            <a:r>
              <a:rPr lang="en-US" dirty="0"/>
              <a:t>, </a:t>
            </a:r>
            <a:r>
              <a:rPr lang="en-US" dirty="0" err="1"/>
              <a:t>asam</a:t>
            </a:r>
            <a:r>
              <a:rPr lang="en-US" dirty="0"/>
              <a:t> </a:t>
            </a:r>
            <a:r>
              <a:rPr lang="en-US" dirty="0" err="1"/>
              <a:t>asetat</a:t>
            </a:r>
            <a:r>
              <a:rPr lang="en-US" dirty="0"/>
              <a:t>, </a:t>
            </a:r>
            <a:r>
              <a:rPr lang="en-US" dirty="0" err="1"/>
              <a:t>gula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bahan</a:t>
            </a:r>
            <a:r>
              <a:rPr lang="en-US" dirty="0"/>
              <a:t> </a:t>
            </a:r>
            <a:r>
              <a:rPr lang="en-US" dirty="0" err="1"/>
              <a:t>makanan</a:t>
            </a:r>
            <a:r>
              <a:rPr lang="en-US" dirty="0"/>
              <a:t>,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tempe</a:t>
            </a:r>
            <a:r>
              <a:rPr lang="en-US" dirty="0"/>
              <a:t>, tape, </a:t>
            </a:r>
            <a:r>
              <a:rPr lang="en-US" dirty="0" err="1"/>
              <a:t>oncom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kecap</a:t>
            </a:r>
            <a:endParaRPr dirty="0"/>
          </a:p>
        </p:txBody>
      </p:sp>
      <p:sp>
        <p:nvSpPr>
          <p:cNvPr id="884" name="Google Shape;884;p37"/>
          <p:cNvSpPr txBox="1">
            <a:spLocks noGrp="1"/>
          </p:cNvSpPr>
          <p:nvPr>
            <p:ph type="subTitle" idx="4"/>
          </p:nvPr>
        </p:nvSpPr>
        <p:spPr>
          <a:xfrm>
            <a:off x="3681491" y="1343768"/>
            <a:ext cx="1903800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dirty="0" err="1"/>
              <a:t>Mikroorganisme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mengubah</a:t>
            </a:r>
            <a:r>
              <a:rPr lang="en-US" dirty="0"/>
              <a:t> </a:t>
            </a:r>
            <a:r>
              <a:rPr lang="en-US" dirty="0" err="1"/>
              <a:t>bahan</a:t>
            </a:r>
            <a:r>
              <a:rPr lang="en-US" dirty="0"/>
              <a:t> </a:t>
            </a:r>
            <a:r>
              <a:rPr lang="en-US" dirty="0" err="1"/>
              <a:t>pangan</a:t>
            </a:r>
            <a:endParaRPr dirty="0"/>
          </a:p>
        </p:txBody>
      </p:sp>
      <p:sp>
        <p:nvSpPr>
          <p:cNvPr id="886" name="Google Shape;886;p37"/>
          <p:cNvSpPr txBox="1">
            <a:spLocks noGrp="1"/>
          </p:cNvSpPr>
          <p:nvPr>
            <p:ph type="subTitle" idx="6"/>
          </p:nvPr>
        </p:nvSpPr>
        <p:spPr>
          <a:xfrm>
            <a:off x="6366526" y="1169438"/>
            <a:ext cx="2264278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en-US" dirty="0" err="1" smtClean="0"/>
              <a:t>penggunaan</a:t>
            </a:r>
            <a:r>
              <a:rPr lang="en-US" dirty="0" smtClean="0"/>
              <a:t> </a:t>
            </a:r>
            <a:r>
              <a:rPr lang="en-US" dirty="0" err="1"/>
              <a:t>makhluk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langsung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b="1" dirty="0" err="1"/>
              <a:t>belum</a:t>
            </a:r>
            <a:r>
              <a:rPr lang="en-US" b="1" dirty="0"/>
              <a:t> </a:t>
            </a:r>
            <a:r>
              <a:rPr lang="en-US" b="1" dirty="0" err="1"/>
              <a:t>tahu</a:t>
            </a:r>
            <a:r>
              <a:rPr lang="en-US" b="1" dirty="0"/>
              <a:t> </a:t>
            </a:r>
            <a:r>
              <a:rPr lang="en-US" b="1" dirty="0" err="1"/>
              <a:t>adanya</a:t>
            </a:r>
            <a:r>
              <a:rPr lang="en-US" b="1" dirty="0"/>
              <a:t> </a:t>
            </a:r>
            <a:r>
              <a:rPr lang="en-US" b="1" dirty="0" err="1"/>
              <a:t>penggunaan</a:t>
            </a:r>
            <a:r>
              <a:rPr lang="en-US" b="1" dirty="0"/>
              <a:t> </a:t>
            </a:r>
            <a:r>
              <a:rPr lang="en-US" b="1" dirty="0" err="1"/>
              <a:t>enzim</a:t>
            </a:r>
            <a:endParaRPr lang="en-US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8" name="Google Shape;888;p37"/>
          <p:cNvSpPr txBox="1">
            <a:spLocks noGrp="1"/>
          </p:cNvSpPr>
          <p:nvPr>
            <p:ph type="subTitle" idx="8"/>
          </p:nvPr>
        </p:nvSpPr>
        <p:spPr>
          <a:xfrm>
            <a:off x="-61260" y="3309599"/>
            <a:ext cx="2768257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8872" indent="0">
              <a:defRPr/>
            </a:pPr>
            <a:r>
              <a:rPr lang="en-US" dirty="0"/>
              <a:t>Proses yang </a:t>
            </a:r>
            <a:r>
              <a:rPr lang="en-US" dirty="0" err="1"/>
              <a:t>dibantu</a:t>
            </a:r>
            <a:r>
              <a:rPr lang="en-US" dirty="0"/>
              <a:t> </a:t>
            </a:r>
            <a:r>
              <a:rPr lang="en-US" dirty="0" err="1"/>
              <a:t>mikroorganisme</a:t>
            </a:r>
            <a:r>
              <a:rPr lang="en-US" dirty="0"/>
              <a:t>, </a:t>
            </a:r>
            <a:r>
              <a:rPr lang="en-US" dirty="0" err="1"/>
              <a:t>misalnya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fermentasi</a:t>
            </a:r>
            <a:r>
              <a:rPr lang="en-US" dirty="0"/>
              <a:t>, </a:t>
            </a:r>
            <a:r>
              <a:rPr lang="en-US" dirty="0" err="1"/>
              <a:t>hasilnya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lain </a:t>
            </a:r>
            <a:r>
              <a:rPr lang="en-US" dirty="0" err="1"/>
              <a:t>tempe</a:t>
            </a:r>
            <a:r>
              <a:rPr lang="en-US" dirty="0"/>
              <a:t>, tape, </a:t>
            </a:r>
            <a:r>
              <a:rPr lang="en-US" dirty="0" err="1"/>
              <a:t>kecap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sebagainya</a:t>
            </a:r>
            <a:r>
              <a:rPr lang="en-US" dirty="0"/>
              <a:t> </a:t>
            </a:r>
            <a:r>
              <a:rPr lang="en-US" dirty="0" err="1"/>
              <a:t>termasuk</a:t>
            </a:r>
            <a:r>
              <a:rPr lang="en-US" dirty="0"/>
              <a:t> </a:t>
            </a:r>
            <a:r>
              <a:rPr lang="en-US" dirty="0" err="1"/>
              <a:t>keju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yoghurt. Proses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dianggap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bioteknologi</a:t>
            </a:r>
            <a:r>
              <a:rPr lang="en-US" dirty="0"/>
              <a:t> masa </a:t>
            </a:r>
            <a:r>
              <a:rPr lang="en-US" dirty="0" err="1"/>
              <a:t>lalu</a:t>
            </a:r>
            <a:r>
              <a:rPr lang="en-US" dirty="0"/>
              <a:t>.</a:t>
            </a:r>
          </a:p>
        </p:txBody>
      </p:sp>
      <p:sp>
        <p:nvSpPr>
          <p:cNvPr id="890" name="Google Shape;890;p37"/>
          <p:cNvSpPr txBox="1">
            <a:spLocks noGrp="1"/>
          </p:cNvSpPr>
          <p:nvPr>
            <p:ph type="subTitle" idx="13"/>
          </p:nvPr>
        </p:nvSpPr>
        <p:spPr>
          <a:xfrm>
            <a:off x="3636174" y="3690852"/>
            <a:ext cx="1903800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n-US" dirty="0" err="1"/>
              <a:t>kurang</a:t>
            </a:r>
            <a:r>
              <a:rPr lang="en-US" dirty="0"/>
              <a:t> </a:t>
            </a:r>
            <a:r>
              <a:rPr lang="en-US" dirty="0" err="1"/>
              <a:t>steril</a:t>
            </a:r>
            <a:r>
              <a:rPr lang="en-US" dirty="0"/>
              <a:t>, 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sedikit</a:t>
            </a:r>
            <a:r>
              <a:rPr lang="en-US" dirty="0"/>
              <a:t> (</a:t>
            </a:r>
            <a:r>
              <a:rPr lang="en-US" dirty="0" err="1"/>
              <a:t>terbatas</a:t>
            </a:r>
            <a:r>
              <a:rPr lang="en-US" dirty="0"/>
              <a:t>), </a:t>
            </a:r>
            <a:r>
              <a:rPr lang="en-US" dirty="0" err="1"/>
              <a:t>kualitas</a:t>
            </a:r>
            <a:r>
              <a:rPr lang="en-US" dirty="0"/>
              <a:t> </a:t>
            </a:r>
            <a:r>
              <a:rPr lang="en-US" dirty="0" err="1"/>
              <a:t>belum</a:t>
            </a:r>
            <a:r>
              <a:rPr lang="en-US" dirty="0"/>
              <a:t> </a:t>
            </a:r>
            <a:r>
              <a:rPr lang="en-US" dirty="0" err="1"/>
              <a:t>terjamin</a:t>
            </a:r>
            <a:endParaRPr dirty="0"/>
          </a:p>
        </p:txBody>
      </p:sp>
      <p:sp>
        <p:nvSpPr>
          <p:cNvPr id="892" name="Google Shape;892;p37"/>
          <p:cNvSpPr txBox="1">
            <a:spLocks noGrp="1"/>
          </p:cNvSpPr>
          <p:nvPr>
            <p:ph type="subTitle" idx="15"/>
          </p:nvPr>
        </p:nvSpPr>
        <p:spPr>
          <a:xfrm>
            <a:off x="6347501" y="3690852"/>
            <a:ext cx="1903800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nb-NO" dirty="0"/>
              <a:t>Contoh: industri tempe, tape, anggur, yoghurt, dsb. </a:t>
            </a:r>
            <a:endParaRPr dirty="0"/>
          </a:p>
        </p:txBody>
      </p:sp>
      <p:grpSp>
        <p:nvGrpSpPr>
          <p:cNvPr id="893" name="Google Shape;893;p37"/>
          <p:cNvGrpSpPr/>
          <p:nvPr/>
        </p:nvGrpSpPr>
        <p:grpSpPr>
          <a:xfrm>
            <a:off x="1030128" y="903856"/>
            <a:ext cx="207343" cy="191744"/>
            <a:chOff x="2162464" y="1742682"/>
            <a:chExt cx="207343" cy="191744"/>
          </a:xfrm>
        </p:grpSpPr>
        <p:sp>
          <p:nvSpPr>
            <p:cNvPr id="894" name="Google Shape;894;p37"/>
            <p:cNvSpPr/>
            <p:nvPr/>
          </p:nvSpPr>
          <p:spPr>
            <a:xfrm>
              <a:off x="2173005" y="1764387"/>
              <a:ext cx="182301" cy="152098"/>
            </a:xfrm>
            <a:custGeom>
              <a:avLst/>
              <a:gdLst/>
              <a:ahLst/>
              <a:cxnLst/>
              <a:rect l="l" t="t" r="r" b="b"/>
              <a:pathLst>
                <a:path w="5569" h="4646" extrusionOk="0">
                  <a:moveTo>
                    <a:pt x="3036" y="0"/>
                  </a:moveTo>
                  <a:cubicBezTo>
                    <a:pt x="1468" y="0"/>
                    <a:pt x="0" y="1332"/>
                    <a:pt x="913" y="3180"/>
                  </a:cubicBezTo>
                  <a:cubicBezTo>
                    <a:pt x="1317" y="4010"/>
                    <a:pt x="2164" y="4645"/>
                    <a:pt x="3057" y="4645"/>
                  </a:cubicBezTo>
                  <a:cubicBezTo>
                    <a:pt x="3356" y="4645"/>
                    <a:pt x="3660" y="4574"/>
                    <a:pt x="3954" y="4415"/>
                  </a:cubicBezTo>
                  <a:cubicBezTo>
                    <a:pt x="5252" y="3750"/>
                    <a:pt x="5569" y="2198"/>
                    <a:pt x="5157" y="868"/>
                  </a:cubicBezTo>
                  <a:lnTo>
                    <a:pt x="5157" y="836"/>
                  </a:lnTo>
                  <a:cubicBezTo>
                    <a:pt x="5062" y="836"/>
                    <a:pt x="4999" y="836"/>
                    <a:pt x="4904" y="773"/>
                  </a:cubicBezTo>
                  <a:cubicBezTo>
                    <a:pt x="4377" y="237"/>
                    <a:pt x="3698" y="0"/>
                    <a:pt x="3036" y="0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37"/>
            <p:cNvSpPr/>
            <p:nvPr/>
          </p:nvSpPr>
          <p:spPr>
            <a:xfrm>
              <a:off x="2162464" y="1742682"/>
              <a:ext cx="207343" cy="191744"/>
            </a:xfrm>
            <a:custGeom>
              <a:avLst/>
              <a:gdLst/>
              <a:ahLst/>
              <a:cxnLst/>
              <a:rect l="l" t="t" r="r" b="b"/>
              <a:pathLst>
                <a:path w="6334" h="5857" extrusionOk="0">
                  <a:moveTo>
                    <a:pt x="3393" y="737"/>
                  </a:moveTo>
                  <a:cubicBezTo>
                    <a:pt x="4036" y="737"/>
                    <a:pt x="4706" y="963"/>
                    <a:pt x="5226" y="1499"/>
                  </a:cubicBezTo>
                  <a:cubicBezTo>
                    <a:pt x="5257" y="1531"/>
                    <a:pt x="5352" y="1594"/>
                    <a:pt x="5416" y="1594"/>
                  </a:cubicBezTo>
                  <a:cubicBezTo>
                    <a:pt x="5828" y="2735"/>
                    <a:pt x="5574" y="4318"/>
                    <a:pt x="4244" y="5015"/>
                  </a:cubicBezTo>
                  <a:cubicBezTo>
                    <a:pt x="3961" y="5166"/>
                    <a:pt x="3666" y="5238"/>
                    <a:pt x="3373" y="5238"/>
                  </a:cubicBezTo>
                  <a:cubicBezTo>
                    <a:pt x="3175" y="5238"/>
                    <a:pt x="2979" y="5205"/>
                    <a:pt x="2787" y="5141"/>
                  </a:cubicBezTo>
                  <a:cubicBezTo>
                    <a:pt x="2154" y="4951"/>
                    <a:pt x="1584" y="4445"/>
                    <a:pt x="1299" y="3843"/>
                  </a:cubicBezTo>
                  <a:cubicBezTo>
                    <a:pt x="792" y="2798"/>
                    <a:pt x="1045" y="1816"/>
                    <a:pt x="1869" y="1214"/>
                  </a:cubicBezTo>
                  <a:cubicBezTo>
                    <a:pt x="2271" y="916"/>
                    <a:pt x="2822" y="737"/>
                    <a:pt x="3393" y="737"/>
                  </a:cubicBezTo>
                  <a:close/>
                  <a:moveTo>
                    <a:pt x="3366" y="1"/>
                  </a:moveTo>
                  <a:cubicBezTo>
                    <a:pt x="2802" y="1"/>
                    <a:pt x="2243" y="138"/>
                    <a:pt x="1774" y="391"/>
                  </a:cubicBezTo>
                  <a:cubicBezTo>
                    <a:pt x="475" y="1119"/>
                    <a:pt x="0" y="2735"/>
                    <a:pt x="729" y="4128"/>
                  </a:cubicBezTo>
                  <a:cubicBezTo>
                    <a:pt x="824" y="4318"/>
                    <a:pt x="950" y="4540"/>
                    <a:pt x="1109" y="4698"/>
                  </a:cubicBezTo>
                  <a:cubicBezTo>
                    <a:pt x="1666" y="5371"/>
                    <a:pt x="2494" y="5857"/>
                    <a:pt x="3384" y="5857"/>
                  </a:cubicBezTo>
                  <a:cubicBezTo>
                    <a:pt x="3708" y="5857"/>
                    <a:pt x="4041" y="5792"/>
                    <a:pt x="4371" y="5648"/>
                  </a:cubicBezTo>
                  <a:cubicBezTo>
                    <a:pt x="5194" y="5331"/>
                    <a:pt x="5891" y="4508"/>
                    <a:pt x="6144" y="3558"/>
                  </a:cubicBezTo>
                  <a:cubicBezTo>
                    <a:pt x="6334" y="2766"/>
                    <a:pt x="6208" y="2038"/>
                    <a:pt x="5796" y="1436"/>
                  </a:cubicBezTo>
                  <a:cubicBezTo>
                    <a:pt x="5796" y="1373"/>
                    <a:pt x="5732" y="1373"/>
                    <a:pt x="5732" y="1373"/>
                  </a:cubicBezTo>
                  <a:cubicBezTo>
                    <a:pt x="5796" y="1309"/>
                    <a:pt x="5796" y="1183"/>
                    <a:pt x="5701" y="1119"/>
                  </a:cubicBezTo>
                  <a:cubicBezTo>
                    <a:pt x="5669" y="1056"/>
                    <a:pt x="5637" y="1024"/>
                    <a:pt x="5637" y="993"/>
                  </a:cubicBezTo>
                  <a:cubicBezTo>
                    <a:pt x="5067" y="309"/>
                    <a:pt x="4212" y="1"/>
                    <a:pt x="3366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37"/>
            <p:cNvSpPr/>
            <p:nvPr/>
          </p:nvSpPr>
          <p:spPr>
            <a:xfrm>
              <a:off x="2254712" y="1794833"/>
              <a:ext cx="67434" cy="41544"/>
            </a:xfrm>
            <a:custGeom>
              <a:avLst/>
              <a:gdLst/>
              <a:ahLst/>
              <a:cxnLst/>
              <a:rect l="l" t="t" r="r" b="b"/>
              <a:pathLst>
                <a:path w="2060" h="1269" extrusionOk="0">
                  <a:moveTo>
                    <a:pt x="766" y="0"/>
                  </a:moveTo>
                  <a:cubicBezTo>
                    <a:pt x="521" y="0"/>
                    <a:pt x="272" y="78"/>
                    <a:pt x="64" y="223"/>
                  </a:cubicBezTo>
                  <a:cubicBezTo>
                    <a:pt x="1" y="318"/>
                    <a:pt x="1" y="381"/>
                    <a:pt x="33" y="476"/>
                  </a:cubicBezTo>
                  <a:lnTo>
                    <a:pt x="33" y="508"/>
                  </a:lnTo>
                  <a:cubicBezTo>
                    <a:pt x="55" y="531"/>
                    <a:pt x="109" y="553"/>
                    <a:pt x="161" y="553"/>
                  </a:cubicBezTo>
                  <a:cubicBezTo>
                    <a:pt x="183" y="553"/>
                    <a:pt x="204" y="549"/>
                    <a:pt x="223" y="540"/>
                  </a:cubicBezTo>
                  <a:cubicBezTo>
                    <a:pt x="365" y="492"/>
                    <a:pt x="516" y="469"/>
                    <a:pt x="662" y="469"/>
                  </a:cubicBezTo>
                  <a:cubicBezTo>
                    <a:pt x="809" y="469"/>
                    <a:pt x="951" y="492"/>
                    <a:pt x="1078" y="540"/>
                  </a:cubicBezTo>
                  <a:cubicBezTo>
                    <a:pt x="1299" y="666"/>
                    <a:pt x="1489" y="856"/>
                    <a:pt x="1584" y="1110"/>
                  </a:cubicBezTo>
                  <a:cubicBezTo>
                    <a:pt x="1616" y="1237"/>
                    <a:pt x="1774" y="1268"/>
                    <a:pt x="1869" y="1268"/>
                  </a:cubicBezTo>
                  <a:cubicBezTo>
                    <a:pt x="1901" y="1268"/>
                    <a:pt x="1901" y="1268"/>
                    <a:pt x="1933" y="1205"/>
                  </a:cubicBezTo>
                  <a:cubicBezTo>
                    <a:pt x="2028" y="1110"/>
                    <a:pt x="2059" y="1015"/>
                    <a:pt x="2028" y="952"/>
                  </a:cubicBezTo>
                  <a:cubicBezTo>
                    <a:pt x="1901" y="540"/>
                    <a:pt x="1553" y="223"/>
                    <a:pt x="1141" y="65"/>
                  </a:cubicBezTo>
                  <a:cubicBezTo>
                    <a:pt x="1021" y="21"/>
                    <a:pt x="894" y="0"/>
                    <a:pt x="766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7" name="Google Shape;897;p37"/>
          <p:cNvGrpSpPr/>
          <p:nvPr/>
        </p:nvGrpSpPr>
        <p:grpSpPr>
          <a:xfrm>
            <a:off x="4463142" y="3353531"/>
            <a:ext cx="207376" cy="191580"/>
            <a:chOff x="4843330" y="3353531"/>
            <a:chExt cx="207376" cy="191580"/>
          </a:xfrm>
        </p:grpSpPr>
        <p:sp>
          <p:nvSpPr>
            <p:cNvPr id="898" name="Google Shape;898;p37"/>
            <p:cNvSpPr/>
            <p:nvPr/>
          </p:nvSpPr>
          <p:spPr>
            <a:xfrm>
              <a:off x="4852823" y="3376545"/>
              <a:ext cx="182334" cy="152098"/>
            </a:xfrm>
            <a:custGeom>
              <a:avLst/>
              <a:gdLst/>
              <a:ahLst/>
              <a:cxnLst/>
              <a:rect l="l" t="t" r="r" b="b"/>
              <a:pathLst>
                <a:path w="5570" h="4646" extrusionOk="0">
                  <a:moveTo>
                    <a:pt x="3036" y="0"/>
                  </a:moveTo>
                  <a:cubicBezTo>
                    <a:pt x="1468" y="0"/>
                    <a:pt x="1" y="1332"/>
                    <a:pt x="914" y="3180"/>
                  </a:cubicBezTo>
                  <a:cubicBezTo>
                    <a:pt x="1317" y="4010"/>
                    <a:pt x="2165" y="4645"/>
                    <a:pt x="3057" y="4645"/>
                  </a:cubicBezTo>
                  <a:cubicBezTo>
                    <a:pt x="3356" y="4645"/>
                    <a:pt x="3660" y="4574"/>
                    <a:pt x="3954" y="4415"/>
                  </a:cubicBezTo>
                  <a:cubicBezTo>
                    <a:pt x="5253" y="3687"/>
                    <a:pt x="5569" y="2198"/>
                    <a:pt x="5158" y="868"/>
                  </a:cubicBezTo>
                  <a:lnTo>
                    <a:pt x="5158" y="837"/>
                  </a:lnTo>
                  <a:cubicBezTo>
                    <a:pt x="5063" y="837"/>
                    <a:pt x="4999" y="837"/>
                    <a:pt x="4904" y="773"/>
                  </a:cubicBezTo>
                  <a:cubicBezTo>
                    <a:pt x="4378" y="237"/>
                    <a:pt x="3698" y="0"/>
                    <a:pt x="3036" y="0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37"/>
            <p:cNvSpPr/>
            <p:nvPr/>
          </p:nvSpPr>
          <p:spPr>
            <a:xfrm>
              <a:off x="4843330" y="3353531"/>
              <a:ext cx="207376" cy="191580"/>
            </a:xfrm>
            <a:custGeom>
              <a:avLst/>
              <a:gdLst/>
              <a:ahLst/>
              <a:cxnLst/>
              <a:rect l="l" t="t" r="r" b="b"/>
              <a:pathLst>
                <a:path w="6335" h="5852" extrusionOk="0">
                  <a:moveTo>
                    <a:pt x="3362" y="777"/>
                  </a:moveTo>
                  <a:cubicBezTo>
                    <a:pt x="4005" y="777"/>
                    <a:pt x="4675" y="1003"/>
                    <a:pt x="5194" y="1540"/>
                  </a:cubicBezTo>
                  <a:cubicBezTo>
                    <a:pt x="5226" y="1571"/>
                    <a:pt x="5321" y="1635"/>
                    <a:pt x="5384" y="1635"/>
                  </a:cubicBezTo>
                  <a:cubicBezTo>
                    <a:pt x="5796" y="2775"/>
                    <a:pt x="5606" y="4358"/>
                    <a:pt x="4213" y="5055"/>
                  </a:cubicBezTo>
                  <a:cubicBezTo>
                    <a:pt x="3929" y="5206"/>
                    <a:pt x="3634" y="5278"/>
                    <a:pt x="3342" y="5278"/>
                  </a:cubicBezTo>
                  <a:cubicBezTo>
                    <a:pt x="3144" y="5278"/>
                    <a:pt x="2947" y="5245"/>
                    <a:pt x="2756" y="5181"/>
                  </a:cubicBezTo>
                  <a:cubicBezTo>
                    <a:pt x="2122" y="4991"/>
                    <a:pt x="1552" y="4485"/>
                    <a:pt x="1267" y="3883"/>
                  </a:cubicBezTo>
                  <a:cubicBezTo>
                    <a:pt x="761" y="2838"/>
                    <a:pt x="1014" y="1856"/>
                    <a:pt x="1837" y="1255"/>
                  </a:cubicBezTo>
                  <a:cubicBezTo>
                    <a:pt x="2240" y="956"/>
                    <a:pt x="2790" y="777"/>
                    <a:pt x="3362" y="777"/>
                  </a:cubicBezTo>
                  <a:close/>
                  <a:moveTo>
                    <a:pt x="3398" y="0"/>
                  </a:moveTo>
                  <a:cubicBezTo>
                    <a:pt x="2830" y="0"/>
                    <a:pt x="2268" y="142"/>
                    <a:pt x="1806" y="399"/>
                  </a:cubicBezTo>
                  <a:cubicBezTo>
                    <a:pt x="476" y="1128"/>
                    <a:pt x="1" y="2743"/>
                    <a:pt x="729" y="4136"/>
                  </a:cubicBezTo>
                  <a:cubicBezTo>
                    <a:pt x="856" y="4326"/>
                    <a:pt x="951" y="4548"/>
                    <a:pt x="1109" y="4706"/>
                  </a:cubicBezTo>
                  <a:cubicBezTo>
                    <a:pt x="1668" y="5382"/>
                    <a:pt x="2501" y="5852"/>
                    <a:pt x="3393" y="5852"/>
                  </a:cubicBezTo>
                  <a:cubicBezTo>
                    <a:pt x="3715" y="5852"/>
                    <a:pt x="4044" y="5791"/>
                    <a:pt x="4371" y="5657"/>
                  </a:cubicBezTo>
                  <a:cubicBezTo>
                    <a:pt x="5163" y="5371"/>
                    <a:pt x="5859" y="4516"/>
                    <a:pt x="6144" y="3566"/>
                  </a:cubicBezTo>
                  <a:cubicBezTo>
                    <a:pt x="6334" y="2775"/>
                    <a:pt x="6239" y="2015"/>
                    <a:pt x="5796" y="1413"/>
                  </a:cubicBezTo>
                  <a:cubicBezTo>
                    <a:pt x="5796" y="1381"/>
                    <a:pt x="5764" y="1381"/>
                    <a:pt x="5764" y="1381"/>
                  </a:cubicBezTo>
                  <a:cubicBezTo>
                    <a:pt x="5796" y="1318"/>
                    <a:pt x="5796" y="1191"/>
                    <a:pt x="5701" y="1128"/>
                  </a:cubicBezTo>
                  <a:cubicBezTo>
                    <a:pt x="5669" y="1065"/>
                    <a:pt x="5638" y="1033"/>
                    <a:pt x="5638" y="1001"/>
                  </a:cubicBezTo>
                  <a:cubicBezTo>
                    <a:pt x="5073" y="305"/>
                    <a:pt x="4229" y="0"/>
                    <a:pt x="3398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37"/>
            <p:cNvSpPr/>
            <p:nvPr/>
          </p:nvSpPr>
          <p:spPr>
            <a:xfrm>
              <a:off x="4934562" y="3405943"/>
              <a:ext cx="67401" cy="40496"/>
            </a:xfrm>
            <a:custGeom>
              <a:avLst/>
              <a:gdLst/>
              <a:ahLst/>
              <a:cxnLst/>
              <a:rect l="l" t="t" r="r" b="b"/>
              <a:pathLst>
                <a:path w="2059" h="1237" extrusionOk="0">
                  <a:moveTo>
                    <a:pt x="766" y="1"/>
                  </a:moveTo>
                  <a:cubicBezTo>
                    <a:pt x="521" y="1"/>
                    <a:pt x="272" y="78"/>
                    <a:pt x="64" y="224"/>
                  </a:cubicBezTo>
                  <a:cubicBezTo>
                    <a:pt x="0" y="287"/>
                    <a:pt x="0" y="382"/>
                    <a:pt x="32" y="445"/>
                  </a:cubicBezTo>
                  <a:lnTo>
                    <a:pt x="32" y="509"/>
                  </a:lnTo>
                  <a:cubicBezTo>
                    <a:pt x="55" y="531"/>
                    <a:pt x="109" y="553"/>
                    <a:pt x="161" y="553"/>
                  </a:cubicBezTo>
                  <a:cubicBezTo>
                    <a:pt x="182" y="553"/>
                    <a:pt x="204" y="550"/>
                    <a:pt x="222" y="540"/>
                  </a:cubicBezTo>
                  <a:cubicBezTo>
                    <a:pt x="365" y="477"/>
                    <a:pt x="515" y="445"/>
                    <a:pt x="662" y="445"/>
                  </a:cubicBezTo>
                  <a:cubicBezTo>
                    <a:pt x="808" y="445"/>
                    <a:pt x="951" y="477"/>
                    <a:pt x="1077" y="540"/>
                  </a:cubicBezTo>
                  <a:cubicBezTo>
                    <a:pt x="1299" y="667"/>
                    <a:pt x="1489" y="857"/>
                    <a:pt x="1584" y="1079"/>
                  </a:cubicBezTo>
                  <a:cubicBezTo>
                    <a:pt x="1616" y="1205"/>
                    <a:pt x="1774" y="1237"/>
                    <a:pt x="1869" y="1237"/>
                  </a:cubicBezTo>
                  <a:cubicBezTo>
                    <a:pt x="1901" y="1237"/>
                    <a:pt x="1901" y="1237"/>
                    <a:pt x="1932" y="1205"/>
                  </a:cubicBezTo>
                  <a:cubicBezTo>
                    <a:pt x="2027" y="1142"/>
                    <a:pt x="2059" y="1047"/>
                    <a:pt x="2027" y="920"/>
                  </a:cubicBezTo>
                  <a:cubicBezTo>
                    <a:pt x="1901" y="540"/>
                    <a:pt x="1552" y="224"/>
                    <a:pt x="1141" y="65"/>
                  </a:cubicBezTo>
                  <a:cubicBezTo>
                    <a:pt x="1021" y="22"/>
                    <a:pt x="894" y="1"/>
                    <a:pt x="766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1" name="Google Shape;901;p37"/>
          <p:cNvGrpSpPr/>
          <p:nvPr/>
        </p:nvGrpSpPr>
        <p:grpSpPr>
          <a:xfrm>
            <a:off x="7070366" y="3319703"/>
            <a:ext cx="249895" cy="259217"/>
            <a:chOff x="7522641" y="3321328"/>
            <a:chExt cx="249895" cy="259217"/>
          </a:xfrm>
        </p:grpSpPr>
        <p:sp>
          <p:nvSpPr>
            <p:cNvPr id="902" name="Google Shape;902;p37"/>
            <p:cNvSpPr/>
            <p:nvPr/>
          </p:nvSpPr>
          <p:spPr>
            <a:xfrm rot="-4243093">
              <a:off x="7558187" y="3377644"/>
              <a:ext cx="183454" cy="151438"/>
            </a:xfrm>
            <a:custGeom>
              <a:avLst/>
              <a:gdLst/>
              <a:ahLst/>
              <a:cxnLst/>
              <a:rect l="l" t="t" r="r" b="b"/>
              <a:pathLst>
                <a:path w="5604" h="4626" extrusionOk="0">
                  <a:moveTo>
                    <a:pt x="3055" y="1"/>
                  </a:moveTo>
                  <a:cubicBezTo>
                    <a:pt x="1481" y="1"/>
                    <a:pt x="0" y="1328"/>
                    <a:pt x="917" y="3161"/>
                  </a:cubicBezTo>
                  <a:cubicBezTo>
                    <a:pt x="1344" y="3991"/>
                    <a:pt x="2179" y="4626"/>
                    <a:pt x="3065" y="4626"/>
                  </a:cubicBezTo>
                  <a:cubicBezTo>
                    <a:pt x="3361" y="4626"/>
                    <a:pt x="3663" y="4555"/>
                    <a:pt x="3957" y="4396"/>
                  </a:cubicBezTo>
                  <a:cubicBezTo>
                    <a:pt x="5287" y="3667"/>
                    <a:pt x="5604" y="2179"/>
                    <a:pt x="5160" y="881"/>
                  </a:cubicBezTo>
                  <a:lnTo>
                    <a:pt x="5160" y="849"/>
                  </a:lnTo>
                  <a:cubicBezTo>
                    <a:pt x="5065" y="849"/>
                    <a:pt x="5002" y="849"/>
                    <a:pt x="4907" y="754"/>
                  </a:cubicBezTo>
                  <a:cubicBezTo>
                    <a:pt x="4385" y="232"/>
                    <a:pt x="3712" y="1"/>
                    <a:pt x="3055" y="1"/>
                  </a:cubicBezTo>
                  <a:close/>
                </a:path>
              </a:pathLst>
            </a:custGeom>
            <a:solidFill>
              <a:srgbClr val="F49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37"/>
            <p:cNvSpPr/>
            <p:nvPr/>
          </p:nvSpPr>
          <p:spPr>
            <a:xfrm rot="-4243093">
              <a:off x="7543896" y="3354839"/>
              <a:ext cx="207385" cy="192195"/>
            </a:xfrm>
            <a:custGeom>
              <a:avLst/>
              <a:gdLst/>
              <a:ahLst/>
              <a:cxnLst/>
              <a:rect l="l" t="t" r="r" b="b"/>
              <a:pathLst>
                <a:path w="6335" h="5871" extrusionOk="0">
                  <a:moveTo>
                    <a:pt x="3441" y="786"/>
                  </a:moveTo>
                  <a:cubicBezTo>
                    <a:pt x="4069" y="786"/>
                    <a:pt x="4716" y="1005"/>
                    <a:pt x="5226" y="1531"/>
                  </a:cubicBezTo>
                  <a:cubicBezTo>
                    <a:pt x="5289" y="1595"/>
                    <a:pt x="5353" y="1626"/>
                    <a:pt x="5448" y="1626"/>
                  </a:cubicBezTo>
                  <a:cubicBezTo>
                    <a:pt x="5796" y="2766"/>
                    <a:pt x="5606" y="4350"/>
                    <a:pt x="4244" y="5078"/>
                  </a:cubicBezTo>
                  <a:cubicBezTo>
                    <a:pt x="3967" y="5207"/>
                    <a:pt x="3679" y="5272"/>
                    <a:pt x="3393" y="5272"/>
                  </a:cubicBezTo>
                  <a:cubicBezTo>
                    <a:pt x="3189" y="5272"/>
                    <a:pt x="2985" y="5239"/>
                    <a:pt x="2787" y="5173"/>
                  </a:cubicBezTo>
                  <a:cubicBezTo>
                    <a:pt x="2154" y="4983"/>
                    <a:pt x="1584" y="4476"/>
                    <a:pt x="1331" y="3875"/>
                  </a:cubicBezTo>
                  <a:cubicBezTo>
                    <a:pt x="792" y="2861"/>
                    <a:pt x="1046" y="1848"/>
                    <a:pt x="1869" y="1278"/>
                  </a:cubicBezTo>
                  <a:cubicBezTo>
                    <a:pt x="2295" y="973"/>
                    <a:pt x="2860" y="786"/>
                    <a:pt x="3441" y="786"/>
                  </a:cubicBezTo>
                  <a:close/>
                  <a:moveTo>
                    <a:pt x="3373" y="1"/>
                  </a:moveTo>
                  <a:cubicBezTo>
                    <a:pt x="2814" y="1"/>
                    <a:pt x="2262" y="138"/>
                    <a:pt x="1806" y="391"/>
                  </a:cubicBezTo>
                  <a:cubicBezTo>
                    <a:pt x="476" y="1120"/>
                    <a:pt x="1" y="2735"/>
                    <a:pt x="729" y="4128"/>
                  </a:cubicBezTo>
                  <a:cubicBezTo>
                    <a:pt x="856" y="4318"/>
                    <a:pt x="951" y="4540"/>
                    <a:pt x="1109" y="4730"/>
                  </a:cubicBezTo>
                  <a:cubicBezTo>
                    <a:pt x="1672" y="5387"/>
                    <a:pt x="2514" y="5870"/>
                    <a:pt x="3414" y="5870"/>
                  </a:cubicBezTo>
                  <a:cubicBezTo>
                    <a:pt x="3729" y="5870"/>
                    <a:pt x="4051" y="5811"/>
                    <a:pt x="4371" y="5680"/>
                  </a:cubicBezTo>
                  <a:cubicBezTo>
                    <a:pt x="5194" y="5395"/>
                    <a:pt x="5923" y="4508"/>
                    <a:pt x="6144" y="3558"/>
                  </a:cubicBezTo>
                  <a:cubicBezTo>
                    <a:pt x="6334" y="2766"/>
                    <a:pt x="6239" y="2006"/>
                    <a:pt x="5796" y="1436"/>
                  </a:cubicBezTo>
                  <a:cubicBezTo>
                    <a:pt x="5796" y="1373"/>
                    <a:pt x="5764" y="1373"/>
                    <a:pt x="5764" y="1373"/>
                  </a:cubicBezTo>
                  <a:cubicBezTo>
                    <a:pt x="5796" y="1310"/>
                    <a:pt x="5796" y="1183"/>
                    <a:pt x="5701" y="1120"/>
                  </a:cubicBezTo>
                  <a:cubicBezTo>
                    <a:pt x="5669" y="1088"/>
                    <a:pt x="5638" y="1025"/>
                    <a:pt x="5638" y="993"/>
                  </a:cubicBezTo>
                  <a:cubicBezTo>
                    <a:pt x="5068" y="309"/>
                    <a:pt x="4213" y="1"/>
                    <a:pt x="3373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37"/>
            <p:cNvSpPr/>
            <p:nvPr/>
          </p:nvSpPr>
          <p:spPr>
            <a:xfrm rot="-4243093">
              <a:off x="7599938" y="3402272"/>
              <a:ext cx="66357" cy="41084"/>
            </a:xfrm>
            <a:custGeom>
              <a:avLst/>
              <a:gdLst/>
              <a:ahLst/>
              <a:cxnLst/>
              <a:rect l="l" t="t" r="r" b="b"/>
              <a:pathLst>
                <a:path w="2027" h="1255" extrusionOk="0">
                  <a:moveTo>
                    <a:pt x="772" y="0"/>
                  </a:moveTo>
                  <a:cubicBezTo>
                    <a:pt x="537" y="0"/>
                    <a:pt x="302" y="64"/>
                    <a:pt x="95" y="209"/>
                  </a:cubicBezTo>
                  <a:cubicBezTo>
                    <a:pt x="0" y="304"/>
                    <a:pt x="0" y="368"/>
                    <a:pt x="32" y="463"/>
                  </a:cubicBezTo>
                  <a:lnTo>
                    <a:pt x="32" y="494"/>
                  </a:lnTo>
                  <a:cubicBezTo>
                    <a:pt x="77" y="517"/>
                    <a:pt x="121" y="539"/>
                    <a:pt x="177" y="539"/>
                  </a:cubicBezTo>
                  <a:cubicBezTo>
                    <a:pt x="200" y="539"/>
                    <a:pt x="226" y="535"/>
                    <a:pt x="253" y="526"/>
                  </a:cubicBezTo>
                  <a:cubicBezTo>
                    <a:pt x="380" y="463"/>
                    <a:pt x="523" y="431"/>
                    <a:pt x="665" y="431"/>
                  </a:cubicBezTo>
                  <a:cubicBezTo>
                    <a:pt x="808" y="431"/>
                    <a:pt x="950" y="463"/>
                    <a:pt x="1077" y="526"/>
                  </a:cubicBezTo>
                  <a:cubicBezTo>
                    <a:pt x="1299" y="653"/>
                    <a:pt x="1520" y="843"/>
                    <a:pt x="1584" y="1096"/>
                  </a:cubicBezTo>
                  <a:cubicBezTo>
                    <a:pt x="1615" y="1223"/>
                    <a:pt x="1774" y="1254"/>
                    <a:pt x="1869" y="1254"/>
                  </a:cubicBezTo>
                  <a:cubicBezTo>
                    <a:pt x="1900" y="1254"/>
                    <a:pt x="1900" y="1254"/>
                    <a:pt x="1932" y="1223"/>
                  </a:cubicBezTo>
                  <a:cubicBezTo>
                    <a:pt x="1995" y="1128"/>
                    <a:pt x="2027" y="1033"/>
                    <a:pt x="2027" y="938"/>
                  </a:cubicBezTo>
                  <a:cubicBezTo>
                    <a:pt x="1900" y="526"/>
                    <a:pt x="1552" y="209"/>
                    <a:pt x="1140" y="51"/>
                  </a:cubicBezTo>
                  <a:cubicBezTo>
                    <a:pt x="1020" y="18"/>
                    <a:pt x="896" y="0"/>
                    <a:pt x="772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5" name="Google Shape;905;p37"/>
          <p:cNvGrpSpPr/>
          <p:nvPr/>
        </p:nvGrpSpPr>
        <p:grpSpPr>
          <a:xfrm>
            <a:off x="7320262" y="925561"/>
            <a:ext cx="282229" cy="282229"/>
            <a:chOff x="7506480" y="1692269"/>
            <a:chExt cx="282229" cy="282229"/>
          </a:xfrm>
        </p:grpSpPr>
        <p:sp>
          <p:nvSpPr>
            <p:cNvPr id="906" name="Google Shape;906;p37"/>
            <p:cNvSpPr/>
            <p:nvPr/>
          </p:nvSpPr>
          <p:spPr>
            <a:xfrm rot="-2700000">
              <a:off x="7556184" y="1759679"/>
              <a:ext cx="183352" cy="152106"/>
            </a:xfrm>
            <a:custGeom>
              <a:avLst/>
              <a:gdLst/>
              <a:ahLst/>
              <a:cxnLst/>
              <a:rect l="l" t="t" r="r" b="b"/>
              <a:pathLst>
                <a:path w="5601" h="4646" extrusionOk="0">
                  <a:moveTo>
                    <a:pt x="3036" y="1"/>
                  </a:moveTo>
                  <a:cubicBezTo>
                    <a:pt x="1468" y="1"/>
                    <a:pt x="1" y="1332"/>
                    <a:pt x="914" y="3181"/>
                  </a:cubicBezTo>
                  <a:cubicBezTo>
                    <a:pt x="1341" y="4011"/>
                    <a:pt x="2176" y="4646"/>
                    <a:pt x="3062" y="4646"/>
                  </a:cubicBezTo>
                  <a:cubicBezTo>
                    <a:pt x="3358" y="4646"/>
                    <a:pt x="3660" y="4575"/>
                    <a:pt x="3954" y="4416"/>
                  </a:cubicBezTo>
                  <a:cubicBezTo>
                    <a:pt x="5284" y="3719"/>
                    <a:pt x="5601" y="2199"/>
                    <a:pt x="5157" y="869"/>
                  </a:cubicBezTo>
                  <a:lnTo>
                    <a:pt x="5157" y="837"/>
                  </a:lnTo>
                  <a:cubicBezTo>
                    <a:pt x="5062" y="837"/>
                    <a:pt x="4999" y="837"/>
                    <a:pt x="4904" y="774"/>
                  </a:cubicBezTo>
                  <a:cubicBezTo>
                    <a:pt x="4378" y="238"/>
                    <a:pt x="3698" y="1"/>
                    <a:pt x="3036" y="1"/>
                  </a:cubicBezTo>
                  <a:close/>
                </a:path>
              </a:pathLst>
            </a:custGeom>
            <a:solidFill>
              <a:srgbClr val="5BC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37"/>
            <p:cNvSpPr/>
            <p:nvPr/>
          </p:nvSpPr>
          <p:spPr>
            <a:xfrm rot="-2700000">
              <a:off x="7543905" y="1737507"/>
              <a:ext cx="207379" cy="191753"/>
            </a:xfrm>
            <a:custGeom>
              <a:avLst/>
              <a:gdLst/>
              <a:ahLst/>
              <a:cxnLst/>
              <a:rect l="l" t="t" r="r" b="b"/>
              <a:pathLst>
                <a:path w="6335" h="5857" extrusionOk="0">
                  <a:moveTo>
                    <a:pt x="3406" y="737"/>
                  </a:moveTo>
                  <a:cubicBezTo>
                    <a:pt x="4045" y="737"/>
                    <a:pt x="4706" y="963"/>
                    <a:pt x="5226" y="1499"/>
                  </a:cubicBezTo>
                  <a:cubicBezTo>
                    <a:pt x="5289" y="1531"/>
                    <a:pt x="5353" y="1594"/>
                    <a:pt x="5448" y="1594"/>
                  </a:cubicBezTo>
                  <a:cubicBezTo>
                    <a:pt x="5796" y="2734"/>
                    <a:pt x="5606" y="4318"/>
                    <a:pt x="4244" y="5014"/>
                  </a:cubicBezTo>
                  <a:cubicBezTo>
                    <a:pt x="3961" y="5166"/>
                    <a:pt x="3666" y="5238"/>
                    <a:pt x="3373" y="5238"/>
                  </a:cubicBezTo>
                  <a:cubicBezTo>
                    <a:pt x="3176" y="5238"/>
                    <a:pt x="2979" y="5205"/>
                    <a:pt x="2787" y="5141"/>
                  </a:cubicBezTo>
                  <a:cubicBezTo>
                    <a:pt x="2154" y="4951"/>
                    <a:pt x="1584" y="4444"/>
                    <a:pt x="1331" y="3843"/>
                  </a:cubicBezTo>
                  <a:cubicBezTo>
                    <a:pt x="792" y="2798"/>
                    <a:pt x="1046" y="1816"/>
                    <a:pt x="1869" y="1214"/>
                  </a:cubicBezTo>
                  <a:cubicBezTo>
                    <a:pt x="2287" y="916"/>
                    <a:pt x="2837" y="737"/>
                    <a:pt x="3406" y="737"/>
                  </a:cubicBezTo>
                  <a:close/>
                  <a:moveTo>
                    <a:pt x="3373" y="1"/>
                  </a:moveTo>
                  <a:cubicBezTo>
                    <a:pt x="2814" y="1"/>
                    <a:pt x="2262" y="137"/>
                    <a:pt x="1806" y="391"/>
                  </a:cubicBezTo>
                  <a:cubicBezTo>
                    <a:pt x="476" y="1119"/>
                    <a:pt x="1" y="2734"/>
                    <a:pt x="729" y="4128"/>
                  </a:cubicBezTo>
                  <a:cubicBezTo>
                    <a:pt x="856" y="4318"/>
                    <a:pt x="951" y="4571"/>
                    <a:pt x="1109" y="4698"/>
                  </a:cubicBezTo>
                  <a:cubicBezTo>
                    <a:pt x="1666" y="5370"/>
                    <a:pt x="2495" y="5856"/>
                    <a:pt x="3384" y="5856"/>
                  </a:cubicBezTo>
                  <a:cubicBezTo>
                    <a:pt x="3708" y="5856"/>
                    <a:pt x="4041" y="5792"/>
                    <a:pt x="4371" y="5648"/>
                  </a:cubicBezTo>
                  <a:cubicBezTo>
                    <a:pt x="5194" y="5363"/>
                    <a:pt x="5923" y="4508"/>
                    <a:pt x="6144" y="3558"/>
                  </a:cubicBezTo>
                  <a:cubicBezTo>
                    <a:pt x="6334" y="2766"/>
                    <a:pt x="6239" y="2037"/>
                    <a:pt x="5796" y="1436"/>
                  </a:cubicBezTo>
                  <a:cubicBezTo>
                    <a:pt x="5796" y="1404"/>
                    <a:pt x="5764" y="1404"/>
                    <a:pt x="5764" y="1404"/>
                  </a:cubicBezTo>
                  <a:cubicBezTo>
                    <a:pt x="5796" y="1309"/>
                    <a:pt x="5796" y="1182"/>
                    <a:pt x="5701" y="1119"/>
                  </a:cubicBezTo>
                  <a:cubicBezTo>
                    <a:pt x="5669" y="1056"/>
                    <a:pt x="5638" y="1024"/>
                    <a:pt x="5638" y="992"/>
                  </a:cubicBezTo>
                  <a:cubicBezTo>
                    <a:pt x="5068" y="308"/>
                    <a:pt x="4213" y="1"/>
                    <a:pt x="3373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37"/>
            <p:cNvSpPr/>
            <p:nvPr/>
          </p:nvSpPr>
          <p:spPr>
            <a:xfrm rot="-2700000">
              <a:off x="7613556" y="1780965"/>
              <a:ext cx="66355" cy="41546"/>
            </a:xfrm>
            <a:custGeom>
              <a:avLst/>
              <a:gdLst/>
              <a:ahLst/>
              <a:cxnLst/>
              <a:rect l="l" t="t" r="r" b="b"/>
              <a:pathLst>
                <a:path w="2027" h="1269" extrusionOk="0">
                  <a:moveTo>
                    <a:pt x="774" y="1"/>
                  </a:moveTo>
                  <a:cubicBezTo>
                    <a:pt x="538" y="1"/>
                    <a:pt x="303" y="78"/>
                    <a:pt x="95" y="224"/>
                  </a:cubicBezTo>
                  <a:cubicBezTo>
                    <a:pt x="0" y="319"/>
                    <a:pt x="0" y="382"/>
                    <a:pt x="32" y="477"/>
                  </a:cubicBezTo>
                  <a:lnTo>
                    <a:pt x="32" y="509"/>
                  </a:lnTo>
                  <a:cubicBezTo>
                    <a:pt x="75" y="531"/>
                    <a:pt x="119" y="568"/>
                    <a:pt x="173" y="568"/>
                  </a:cubicBezTo>
                  <a:cubicBezTo>
                    <a:pt x="198" y="568"/>
                    <a:pt x="224" y="560"/>
                    <a:pt x="253" y="540"/>
                  </a:cubicBezTo>
                  <a:cubicBezTo>
                    <a:pt x="380" y="493"/>
                    <a:pt x="523" y="469"/>
                    <a:pt x="665" y="469"/>
                  </a:cubicBezTo>
                  <a:cubicBezTo>
                    <a:pt x="808" y="469"/>
                    <a:pt x="950" y="493"/>
                    <a:pt x="1077" y="540"/>
                  </a:cubicBezTo>
                  <a:cubicBezTo>
                    <a:pt x="1299" y="667"/>
                    <a:pt x="1520" y="857"/>
                    <a:pt x="1584" y="1111"/>
                  </a:cubicBezTo>
                  <a:cubicBezTo>
                    <a:pt x="1615" y="1237"/>
                    <a:pt x="1774" y="1269"/>
                    <a:pt x="1869" y="1269"/>
                  </a:cubicBezTo>
                  <a:cubicBezTo>
                    <a:pt x="1900" y="1269"/>
                    <a:pt x="1900" y="1269"/>
                    <a:pt x="1932" y="1206"/>
                  </a:cubicBezTo>
                  <a:cubicBezTo>
                    <a:pt x="1995" y="1111"/>
                    <a:pt x="2027" y="1015"/>
                    <a:pt x="2027" y="952"/>
                  </a:cubicBezTo>
                  <a:cubicBezTo>
                    <a:pt x="1900" y="540"/>
                    <a:pt x="1552" y="224"/>
                    <a:pt x="1140" y="65"/>
                  </a:cubicBezTo>
                  <a:cubicBezTo>
                    <a:pt x="1021" y="22"/>
                    <a:pt x="897" y="1"/>
                    <a:pt x="774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9" name="Google Shape;909;p37"/>
          <p:cNvGrpSpPr/>
          <p:nvPr/>
        </p:nvGrpSpPr>
        <p:grpSpPr>
          <a:xfrm>
            <a:off x="4332676" y="948306"/>
            <a:ext cx="279917" cy="255123"/>
            <a:chOff x="4812232" y="1706671"/>
            <a:chExt cx="279917" cy="255123"/>
          </a:xfrm>
        </p:grpSpPr>
        <p:sp>
          <p:nvSpPr>
            <p:cNvPr id="910" name="Google Shape;910;p37"/>
            <p:cNvSpPr/>
            <p:nvPr/>
          </p:nvSpPr>
          <p:spPr>
            <a:xfrm>
              <a:off x="4812232" y="1706671"/>
              <a:ext cx="279917" cy="255123"/>
            </a:xfrm>
            <a:custGeom>
              <a:avLst/>
              <a:gdLst/>
              <a:ahLst/>
              <a:cxnLst/>
              <a:rect l="l" t="t" r="r" b="b"/>
              <a:pathLst>
                <a:path w="8551" h="7793" extrusionOk="0">
                  <a:moveTo>
                    <a:pt x="3979" y="705"/>
                  </a:moveTo>
                  <a:cubicBezTo>
                    <a:pt x="5203" y="705"/>
                    <a:pt x="6389" y="1219"/>
                    <a:pt x="7126" y="2378"/>
                  </a:cubicBezTo>
                  <a:cubicBezTo>
                    <a:pt x="8044" y="3930"/>
                    <a:pt x="7189" y="5798"/>
                    <a:pt x="5701" y="6685"/>
                  </a:cubicBezTo>
                  <a:cubicBezTo>
                    <a:pt x="5105" y="7037"/>
                    <a:pt x="4536" y="7191"/>
                    <a:pt x="4014" y="7191"/>
                  </a:cubicBezTo>
                  <a:cubicBezTo>
                    <a:pt x="1484" y="7191"/>
                    <a:pt x="53" y="3575"/>
                    <a:pt x="1996" y="1396"/>
                  </a:cubicBezTo>
                  <a:cubicBezTo>
                    <a:pt x="2059" y="1301"/>
                    <a:pt x="2059" y="1174"/>
                    <a:pt x="2059" y="1079"/>
                  </a:cubicBezTo>
                  <a:lnTo>
                    <a:pt x="2154" y="1079"/>
                  </a:lnTo>
                  <a:cubicBezTo>
                    <a:pt x="2737" y="835"/>
                    <a:pt x="3363" y="705"/>
                    <a:pt x="3979" y="705"/>
                  </a:cubicBezTo>
                  <a:close/>
                  <a:moveTo>
                    <a:pt x="4036" y="0"/>
                  </a:moveTo>
                  <a:cubicBezTo>
                    <a:pt x="3255" y="0"/>
                    <a:pt x="2532" y="244"/>
                    <a:pt x="1996" y="731"/>
                  </a:cubicBezTo>
                  <a:cubicBezTo>
                    <a:pt x="1964" y="794"/>
                    <a:pt x="1964" y="794"/>
                    <a:pt x="1964" y="826"/>
                  </a:cubicBezTo>
                  <a:cubicBezTo>
                    <a:pt x="1918" y="814"/>
                    <a:pt x="1871" y="807"/>
                    <a:pt x="1825" y="807"/>
                  </a:cubicBezTo>
                  <a:cubicBezTo>
                    <a:pt x="1745" y="807"/>
                    <a:pt x="1664" y="829"/>
                    <a:pt x="1584" y="889"/>
                  </a:cubicBezTo>
                  <a:cubicBezTo>
                    <a:pt x="1552" y="953"/>
                    <a:pt x="1521" y="984"/>
                    <a:pt x="1426" y="1016"/>
                  </a:cubicBezTo>
                  <a:cubicBezTo>
                    <a:pt x="1" y="2409"/>
                    <a:pt x="96" y="4658"/>
                    <a:pt x="1046" y="6178"/>
                  </a:cubicBezTo>
                  <a:cubicBezTo>
                    <a:pt x="1727" y="7219"/>
                    <a:pt x="2838" y="7792"/>
                    <a:pt x="4020" y="7792"/>
                  </a:cubicBezTo>
                  <a:cubicBezTo>
                    <a:pt x="4707" y="7792"/>
                    <a:pt x="5417" y="7599"/>
                    <a:pt x="6081" y="7191"/>
                  </a:cubicBezTo>
                  <a:cubicBezTo>
                    <a:pt x="6334" y="7033"/>
                    <a:pt x="6588" y="6843"/>
                    <a:pt x="6809" y="6590"/>
                  </a:cubicBezTo>
                  <a:cubicBezTo>
                    <a:pt x="7981" y="5545"/>
                    <a:pt x="8551" y="3803"/>
                    <a:pt x="7759" y="2251"/>
                  </a:cubicBezTo>
                  <a:cubicBezTo>
                    <a:pt x="7221" y="1174"/>
                    <a:pt x="6018" y="319"/>
                    <a:pt x="4751" y="66"/>
                  </a:cubicBezTo>
                  <a:cubicBezTo>
                    <a:pt x="4510" y="22"/>
                    <a:pt x="4270" y="0"/>
                    <a:pt x="4036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37"/>
            <p:cNvSpPr/>
            <p:nvPr/>
          </p:nvSpPr>
          <p:spPr>
            <a:xfrm>
              <a:off x="4876523" y="1757807"/>
              <a:ext cx="58072" cy="101355"/>
            </a:xfrm>
            <a:custGeom>
              <a:avLst/>
              <a:gdLst/>
              <a:ahLst/>
              <a:cxnLst/>
              <a:rect l="l" t="t" r="r" b="b"/>
              <a:pathLst>
                <a:path w="1774" h="3096" extrusionOk="0">
                  <a:moveTo>
                    <a:pt x="1524" y="0"/>
                  </a:moveTo>
                  <a:cubicBezTo>
                    <a:pt x="1481" y="0"/>
                    <a:pt x="1425" y="8"/>
                    <a:pt x="1362" y="24"/>
                  </a:cubicBezTo>
                  <a:cubicBezTo>
                    <a:pt x="792" y="246"/>
                    <a:pt x="317" y="816"/>
                    <a:pt x="158" y="1449"/>
                  </a:cubicBezTo>
                  <a:cubicBezTo>
                    <a:pt x="0" y="2019"/>
                    <a:pt x="95" y="2589"/>
                    <a:pt x="507" y="3033"/>
                  </a:cubicBezTo>
                  <a:cubicBezTo>
                    <a:pt x="538" y="3064"/>
                    <a:pt x="570" y="3096"/>
                    <a:pt x="602" y="3096"/>
                  </a:cubicBezTo>
                  <a:cubicBezTo>
                    <a:pt x="760" y="3096"/>
                    <a:pt x="950" y="2938"/>
                    <a:pt x="823" y="2779"/>
                  </a:cubicBezTo>
                  <a:cubicBezTo>
                    <a:pt x="380" y="1987"/>
                    <a:pt x="665" y="847"/>
                    <a:pt x="1520" y="499"/>
                  </a:cubicBezTo>
                  <a:cubicBezTo>
                    <a:pt x="1773" y="404"/>
                    <a:pt x="1742" y="119"/>
                    <a:pt x="1615" y="24"/>
                  </a:cubicBezTo>
                  <a:cubicBezTo>
                    <a:pt x="1599" y="8"/>
                    <a:pt x="1568" y="0"/>
                    <a:pt x="1524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37"/>
            <p:cNvSpPr/>
            <p:nvPr/>
          </p:nvSpPr>
          <p:spPr>
            <a:xfrm>
              <a:off x="4813770" y="1728965"/>
              <a:ext cx="261815" cy="213121"/>
            </a:xfrm>
            <a:custGeom>
              <a:avLst/>
              <a:gdLst/>
              <a:ahLst/>
              <a:cxnLst/>
              <a:rect l="l" t="t" r="r" b="b"/>
              <a:pathLst>
                <a:path w="7998" h="6510" extrusionOk="0">
                  <a:moveTo>
                    <a:pt x="3387" y="846"/>
                  </a:moveTo>
                  <a:cubicBezTo>
                    <a:pt x="3461" y="846"/>
                    <a:pt x="3520" y="883"/>
                    <a:pt x="3564" y="905"/>
                  </a:cubicBezTo>
                  <a:cubicBezTo>
                    <a:pt x="3690" y="1032"/>
                    <a:pt x="3690" y="1285"/>
                    <a:pt x="3500" y="1380"/>
                  </a:cubicBezTo>
                  <a:cubicBezTo>
                    <a:pt x="2582" y="1728"/>
                    <a:pt x="2297" y="2868"/>
                    <a:pt x="2772" y="3660"/>
                  </a:cubicBezTo>
                  <a:cubicBezTo>
                    <a:pt x="2853" y="3848"/>
                    <a:pt x="2774" y="3991"/>
                    <a:pt x="2651" y="3991"/>
                  </a:cubicBezTo>
                  <a:cubicBezTo>
                    <a:pt x="2629" y="3991"/>
                    <a:pt x="2606" y="3986"/>
                    <a:pt x="2582" y="3977"/>
                  </a:cubicBezTo>
                  <a:cubicBezTo>
                    <a:pt x="2519" y="3977"/>
                    <a:pt x="2455" y="3945"/>
                    <a:pt x="2424" y="3914"/>
                  </a:cubicBezTo>
                  <a:cubicBezTo>
                    <a:pt x="1505" y="2900"/>
                    <a:pt x="2107" y="1317"/>
                    <a:pt x="3279" y="873"/>
                  </a:cubicBezTo>
                  <a:cubicBezTo>
                    <a:pt x="3318" y="854"/>
                    <a:pt x="3354" y="846"/>
                    <a:pt x="3387" y="846"/>
                  </a:cubicBezTo>
                  <a:close/>
                  <a:moveTo>
                    <a:pt x="3866" y="1"/>
                  </a:moveTo>
                  <a:cubicBezTo>
                    <a:pt x="3262" y="1"/>
                    <a:pt x="2648" y="127"/>
                    <a:pt x="2075" y="367"/>
                  </a:cubicBezTo>
                  <a:lnTo>
                    <a:pt x="1980" y="367"/>
                  </a:lnTo>
                  <a:cubicBezTo>
                    <a:pt x="2012" y="493"/>
                    <a:pt x="1980" y="620"/>
                    <a:pt x="1917" y="683"/>
                  </a:cubicBezTo>
                  <a:cubicBezTo>
                    <a:pt x="0" y="2889"/>
                    <a:pt x="1414" y="6509"/>
                    <a:pt x="3939" y="6509"/>
                  </a:cubicBezTo>
                  <a:cubicBezTo>
                    <a:pt x="4459" y="6509"/>
                    <a:pt x="5027" y="6356"/>
                    <a:pt x="5622" y="6004"/>
                  </a:cubicBezTo>
                  <a:cubicBezTo>
                    <a:pt x="7079" y="5117"/>
                    <a:pt x="7997" y="3217"/>
                    <a:pt x="7016" y="1697"/>
                  </a:cubicBezTo>
                  <a:cubicBezTo>
                    <a:pt x="6293" y="528"/>
                    <a:pt x="5100" y="1"/>
                    <a:pt x="3866" y="1"/>
                  </a:cubicBezTo>
                  <a:close/>
                </a:path>
              </a:pathLst>
            </a:custGeom>
            <a:solidFill>
              <a:srgbClr val="F494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3" name="Google Shape;913;p37"/>
          <p:cNvGrpSpPr/>
          <p:nvPr/>
        </p:nvGrpSpPr>
        <p:grpSpPr>
          <a:xfrm>
            <a:off x="1082995" y="3055098"/>
            <a:ext cx="279950" cy="254501"/>
            <a:chOff x="2132381" y="3377494"/>
            <a:chExt cx="279950" cy="254501"/>
          </a:xfrm>
        </p:grpSpPr>
        <p:sp>
          <p:nvSpPr>
            <p:cNvPr id="914" name="Google Shape;914;p37"/>
            <p:cNvSpPr/>
            <p:nvPr/>
          </p:nvSpPr>
          <p:spPr>
            <a:xfrm>
              <a:off x="2132381" y="3377494"/>
              <a:ext cx="279950" cy="254501"/>
            </a:xfrm>
            <a:custGeom>
              <a:avLst/>
              <a:gdLst/>
              <a:ahLst/>
              <a:cxnLst/>
              <a:rect l="l" t="t" r="r" b="b"/>
              <a:pathLst>
                <a:path w="8552" h="7774" extrusionOk="0">
                  <a:moveTo>
                    <a:pt x="3946" y="646"/>
                  </a:moveTo>
                  <a:cubicBezTo>
                    <a:pt x="5182" y="646"/>
                    <a:pt x="6382" y="1158"/>
                    <a:pt x="7127" y="2328"/>
                  </a:cubicBezTo>
                  <a:cubicBezTo>
                    <a:pt x="8045" y="3848"/>
                    <a:pt x="7190" y="5748"/>
                    <a:pt x="5701" y="6635"/>
                  </a:cubicBezTo>
                  <a:cubicBezTo>
                    <a:pt x="5106" y="6986"/>
                    <a:pt x="4537" y="7140"/>
                    <a:pt x="4016" y="7140"/>
                  </a:cubicBezTo>
                  <a:cubicBezTo>
                    <a:pt x="1484" y="7140"/>
                    <a:pt x="53" y="3520"/>
                    <a:pt x="1996" y="1314"/>
                  </a:cubicBezTo>
                  <a:cubicBezTo>
                    <a:pt x="2059" y="1251"/>
                    <a:pt x="2059" y="1124"/>
                    <a:pt x="2059" y="998"/>
                  </a:cubicBezTo>
                  <a:lnTo>
                    <a:pt x="2154" y="998"/>
                  </a:lnTo>
                  <a:cubicBezTo>
                    <a:pt x="2727" y="769"/>
                    <a:pt x="3341" y="646"/>
                    <a:pt x="3946" y="646"/>
                  </a:cubicBezTo>
                  <a:close/>
                  <a:moveTo>
                    <a:pt x="4011" y="0"/>
                  </a:moveTo>
                  <a:cubicBezTo>
                    <a:pt x="3240" y="0"/>
                    <a:pt x="2526" y="262"/>
                    <a:pt x="1996" y="744"/>
                  </a:cubicBezTo>
                  <a:cubicBezTo>
                    <a:pt x="1964" y="776"/>
                    <a:pt x="1964" y="776"/>
                    <a:pt x="1964" y="808"/>
                  </a:cubicBezTo>
                  <a:cubicBezTo>
                    <a:pt x="1922" y="797"/>
                    <a:pt x="1880" y="790"/>
                    <a:pt x="1838" y="790"/>
                  </a:cubicBezTo>
                  <a:cubicBezTo>
                    <a:pt x="1753" y="790"/>
                    <a:pt x="1669" y="818"/>
                    <a:pt x="1584" y="903"/>
                  </a:cubicBezTo>
                  <a:cubicBezTo>
                    <a:pt x="1553" y="934"/>
                    <a:pt x="1521" y="966"/>
                    <a:pt x="1426" y="998"/>
                  </a:cubicBezTo>
                  <a:cubicBezTo>
                    <a:pt x="1" y="2391"/>
                    <a:pt x="96" y="4639"/>
                    <a:pt x="1046" y="6160"/>
                  </a:cubicBezTo>
                  <a:cubicBezTo>
                    <a:pt x="1727" y="7201"/>
                    <a:pt x="2839" y="7774"/>
                    <a:pt x="4021" y="7774"/>
                  </a:cubicBezTo>
                  <a:cubicBezTo>
                    <a:pt x="4707" y="7774"/>
                    <a:pt x="5418" y="7580"/>
                    <a:pt x="6081" y="7173"/>
                  </a:cubicBezTo>
                  <a:cubicBezTo>
                    <a:pt x="6335" y="7015"/>
                    <a:pt x="6588" y="6825"/>
                    <a:pt x="6810" y="6603"/>
                  </a:cubicBezTo>
                  <a:cubicBezTo>
                    <a:pt x="7982" y="5526"/>
                    <a:pt x="8552" y="3784"/>
                    <a:pt x="7760" y="2233"/>
                  </a:cubicBezTo>
                  <a:cubicBezTo>
                    <a:pt x="7222" y="1124"/>
                    <a:pt x="6018" y="301"/>
                    <a:pt x="4751" y="79"/>
                  </a:cubicBezTo>
                  <a:cubicBezTo>
                    <a:pt x="4502" y="26"/>
                    <a:pt x="4254" y="0"/>
                    <a:pt x="4011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37"/>
            <p:cNvSpPr/>
            <p:nvPr/>
          </p:nvSpPr>
          <p:spPr>
            <a:xfrm>
              <a:off x="2196672" y="3428008"/>
              <a:ext cx="58072" cy="101388"/>
            </a:xfrm>
            <a:custGeom>
              <a:avLst/>
              <a:gdLst/>
              <a:ahLst/>
              <a:cxnLst/>
              <a:rect l="l" t="t" r="r" b="b"/>
              <a:pathLst>
                <a:path w="1774" h="3097" extrusionOk="0">
                  <a:moveTo>
                    <a:pt x="1525" y="1"/>
                  </a:moveTo>
                  <a:cubicBezTo>
                    <a:pt x="1481" y="1"/>
                    <a:pt x="1426" y="9"/>
                    <a:pt x="1362" y="25"/>
                  </a:cubicBezTo>
                  <a:cubicBezTo>
                    <a:pt x="792" y="246"/>
                    <a:pt x="317" y="816"/>
                    <a:pt x="127" y="1450"/>
                  </a:cubicBezTo>
                  <a:cubicBezTo>
                    <a:pt x="0" y="2051"/>
                    <a:pt x="95" y="2590"/>
                    <a:pt x="507" y="3033"/>
                  </a:cubicBezTo>
                  <a:cubicBezTo>
                    <a:pt x="539" y="3065"/>
                    <a:pt x="571" y="3096"/>
                    <a:pt x="602" y="3096"/>
                  </a:cubicBezTo>
                  <a:cubicBezTo>
                    <a:pt x="761" y="3096"/>
                    <a:pt x="919" y="2938"/>
                    <a:pt x="824" y="2780"/>
                  </a:cubicBezTo>
                  <a:cubicBezTo>
                    <a:pt x="381" y="1988"/>
                    <a:pt x="666" y="848"/>
                    <a:pt x="1521" y="500"/>
                  </a:cubicBezTo>
                  <a:cubicBezTo>
                    <a:pt x="1774" y="405"/>
                    <a:pt x="1711" y="151"/>
                    <a:pt x="1616" y="25"/>
                  </a:cubicBezTo>
                  <a:cubicBezTo>
                    <a:pt x="1600" y="9"/>
                    <a:pt x="1568" y="1"/>
                    <a:pt x="1525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37"/>
            <p:cNvSpPr/>
            <p:nvPr/>
          </p:nvSpPr>
          <p:spPr>
            <a:xfrm>
              <a:off x="2133919" y="3398610"/>
              <a:ext cx="261815" cy="212663"/>
            </a:xfrm>
            <a:custGeom>
              <a:avLst/>
              <a:gdLst/>
              <a:ahLst/>
              <a:cxnLst/>
              <a:rect l="l" t="t" r="r" b="b"/>
              <a:pathLst>
                <a:path w="7998" h="6496" extrusionOk="0">
                  <a:moveTo>
                    <a:pt x="3374" y="815"/>
                  </a:moveTo>
                  <a:cubicBezTo>
                    <a:pt x="3455" y="815"/>
                    <a:pt x="3518" y="845"/>
                    <a:pt x="3564" y="891"/>
                  </a:cubicBezTo>
                  <a:cubicBezTo>
                    <a:pt x="3691" y="1018"/>
                    <a:pt x="3691" y="1271"/>
                    <a:pt x="3501" y="1366"/>
                  </a:cubicBezTo>
                  <a:cubicBezTo>
                    <a:pt x="2583" y="1714"/>
                    <a:pt x="2298" y="2854"/>
                    <a:pt x="2773" y="3646"/>
                  </a:cubicBezTo>
                  <a:cubicBezTo>
                    <a:pt x="2830" y="3820"/>
                    <a:pt x="2756" y="3967"/>
                    <a:pt x="2622" y="3967"/>
                  </a:cubicBezTo>
                  <a:cubicBezTo>
                    <a:pt x="2609" y="3967"/>
                    <a:pt x="2596" y="3966"/>
                    <a:pt x="2583" y="3963"/>
                  </a:cubicBezTo>
                  <a:cubicBezTo>
                    <a:pt x="2519" y="3963"/>
                    <a:pt x="2456" y="3931"/>
                    <a:pt x="2424" y="3899"/>
                  </a:cubicBezTo>
                  <a:cubicBezTo>
                    <a:pt x="1506" y="2949"/>
                    <a:pt x="2107" y="1303"/>
                    <a:pt x="3279" y="828"/>
                  </a:cubicBezTo>
                  <a:cubicBezTo>
                    <a:pt x="3313" y="819"/>
                    <a:pt x="3345" y="815"/>
                    <a:pt x="3374" y="815"/>
                  </a:cubicBezTo>
                  <a:close/>
                  <a:moveTo>
                    <a:pt x="3866" y="1"/>
                  </a:moveTo>
                  <a:cubicBezTo>
                    <a:pt x="3262" y="1"/>
                    <a:pt x="2648" y="124"/>
                    <a:pt x="2076" y="353"/>
                  </a:cubicBezTo>
                  <a:lnTo>
                    <a:pt x="1981" y="353"/>
                  </a:lnTo>
                  <a:cubicBezTo>
                    <a:pt x="2012" y="479"/>
                    <a:pt x="1981" y="606"/>
                    <a:pt x="1917" y="669"/>
                  </a:cubicBezTo>
                  <a:cubicBezTo>
                    <a:pt x="1" y="2875"/>
                    <a:pt x="1415" y="6495"/>
                    <a:pt x="3939" y="6495"/>
                  </a:cubicBezTo>
                  <a:cubicBezTo>
                    <a:pt x="4460" y="6495"/>
                    <a:pt x="5027" y="6341"/>
                    <a:pt x="5623" y="5990"/>
                  </a:cubicBezTo>
                  <a:cubicBezTo>
                    <a:pt x="7080" y="5135"/>
                    <a:pt x="7998" y="3203"/>
                    <a:pt x="7016" y="1683"/>
                  </a:cubicBezTo>
                  <a:cubicBezTo>
                    <a:pt x="6293" y="513"/>
                    <a:pt x="5100" y="1"/>
                    <a:pt x="3866" y="1"/>
                  </a:cubicBezTo>
                  <a:close/>
                </a:path>
              </a:pathLst>
            </a:custGeom>
            <a:solidFill>
              <a:srgbClr val="5BC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194" y="90005"/>
            <a:ext cx="7915500" cy="572700"/>
          </a:xfrm>
        </p:spPr>
        <p:txBody>
          <a:bodyPr/>
          <a:lstStyle/>
          <a:p>
            <a:r>
              <a:rPr lang="en-US" sz="3200" dirty="0" err="1" smtClean="0"/>
              <a:t>Penggunaan</a:t>
            </a:r>
            <a:r>
              <a:rPr lang="en-US" sz="3200" dirty="0" smtClean="0"/>
              <a:t> </a:t>
            </a:r>
            <a:r>
              <a:rPr lang="en-US" sz="3200" dirty="0" err="1" smtClean="0"/>
              <a:t>Mikroorganisme</a:t>
            </a:r>
            <a:r>
              <a:rPr lang="en-US" sz="3200" dirty="0" smtClean="0"/>
              <a:t>:</a:t>
            </a:r>
            <a:endParaRPr lang="en-US" sz="4800" dirty="0"/>
          </a:p>
        </p:txBody>
      </p:sp>
      <p:sp>
        <p:nvSpPr>
          <p:cNvPr id="13" name="Title 12"/>
          <p:cNvSpPr>
            <a:spLocks noGrp="1"/>
          </p:cNvSpPr>
          <p:nvPr>
            <p:ph type="title" idx="14"/>
          </p:nvPr>
        </p:nvSpPr>
        <p:spPr>
          <a:xfrm>
            <a:off x="314791" y="558702"/>
            <a:ext cx="6805537" cy="4897718"/>
          </a:xfrm>
        </p:spPr>
        <p:txBody>
          <a:bodyPr/>
          <a:lstStyle/>
          <a:p>
            <a:pPr algn="l"/>
            <a:r>
              <a:rPr lang="en-US" sz="1800" dirty="0" smtClean="0">
                <a:solidFill>
                  <a:schemeClr val="tx1"/>
                </a:solidFill>
              </a:rPr>
              <a:t>1. </a:t>
            </a:r>
            <a:r>
              <a:rPr lang="en-US" sz="1800" dirty="0" err="1" smtClean="0">
                <a:solidFill>
                  <a:schemeClr val="tx1"/>
                </a:solidFill>
              </a:rPr>
              <a:t>Pertumbuhannya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cepat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walaupun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dalam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skala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besar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seperti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industri</a:t>
            </a:r>
            <a:r>
              <a:rPr lang="en-US" sz="1800" dirty="0" smtClean="0">
                <a:solidFill>
                  <a:schemeClr val="tx1"/>
                </a:solidFill>
              </a:rPr>
              <a:t>;</a:t>
            </a:r>
            <a:br>
              <a:rPr lang="en-US" sz="1800" dirty="0" smtClean="0">
                <a:solidFill>
                  <a:schemeClr val="tx1"/>
                </a:solidFill>
              </a:rPr>
            </a:br>
            <a:r>
              <a:rPr lang="en-US" sz="1800" dirty="0" smtClean="0">
                <a:solidFill>
                  <a:schemeClr val="tx1"/>
                </a:solidFill>
              </a:rPr>
              <a:t>2. </a:t>
            </a:r>
            <a:r>
              <a:rPr lang="en-US" sz="1800" dirty="0" err="1" smtClean="0">
                <a:solidFill>
                  <a:schemeClr val="tx1"/>
                </a:solidFill>
              </a:rPr>
              <a:t>sel-selnya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mengandung</a:t>
            </a:r>
            <a:r>
              <a:rPr lang="en-US" sz="1800" dirty="0">
                <a:solidFill>
                  <a:schemeClr val="tx1"/>
                </a:solidFill>
              </a:rPr>
              <a:t> protein yang </a:t>
            </a:r>
            <a:r>
              <a:rPr lang="en-US" sz="1800" dirty="0" err="1" smtClean="0">
                <a:solidFill>
                  <a:schemeClr val="tx1"/>
                </a:solidFill>
              </a:rPr>
              <a:t>tinggi</a:t>
            </a:r>
            <a:r>
              <a:rPr lang="en-US" sz="1800" dirty="0" smtClean="0">
                <a:solidFill>
                  <a:schemeClr val="tx1"/>
                </a:solidFill>
              </a:rPr>
              <a:t>;</a:t>
            </a:r>
            <a:br>
              <a:rPr lang="en-US" sz="1800" dirty="0" smtClean="0">
                <a:solidFill>
                  <a:schemeClr val="tx1"/>
                </a:solidFill>
              </a:rPr>
            </a:br>
            <a:r>
              <a:rPr lang="en-US" sz="1800" dirty="0" smtClean="0">
                <a:solidFill>
                  <a:schemeClr val="tx1"/>
                </a:solidFill>
              </a:rPr>
              <a:t>3. </a:t>
            </a:r>
            <a:r>
              <a:rPr lang="en-US" sz="1800" dirty="0" err="1" smtClean="0">
                <a:solidFill>
                  <a:schemeClr val="tx1"/>
                </a:solidFill>
              </a:rPr>
              <a:t>Dapat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menggunakan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produk-produk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sisa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sebagai</a:t>
            </a:r>
            <a:r>
              <a:rPr lang="en-US" sz="1800" dirty="0">
                <a:solidFill>
                  <a:schemeClr val="tx1"/>
                </a:solidFill>
              </a:rPr>
              <a:t/>
            </a:r>
            <a:br>
              <a:rPr lang="en-US" sz="1800" dirty="0">
                <a:solidFill>
                  <a:schemeClr val="tx1"/>
                </a:solidFill>
              </a:rPr>
            </a:br>
            <a:r>
              <a:rPr lang="en-US" sz="1800" dirty="0" smtClean="0">
                <a:solidFill>
                  <a:schemeClr val="tx1"/>
                </a:solidFill>
              </a:rPr>
              <a:t>4. </a:t>
            </a:r>
            <a:r>
              <a:rPr lang="en-US" sz="1800" dirty="0" err="1" smtClean="0">
                <a:solidFill>
                  <a:schemeClr val="tx1"/>
                </a:solidFill>
              </a:rPr>
              <a:t>Substratnya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misalnya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dari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limbah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pertanian</a:t>
            </a:r>
            <a:r>
              <a:rPr lang="en-US" sz="1800" dirty="0" smtClean="0">
                <a:solidFill>
                  <a:schemeClr val="tx1"/>
                </a:solidFill>
              </a:rPr>
              <a:t>;</a:t>
            </a:r>
            <a:br>
              <a:rPr lang="en-US" sz="1800" dirty="0" smtClean="0">
                <a:solidFill>
                  <a:schemeClr val="tx1"/>
                </a:solidFill>
              </a:rPr>
            </a:br>
            <a:r>
              <a:rPr lang="en-US" sz="1800" dirty="0" smtClean="0">
                <a:solidFill>
                  <a:schemeClr val="tx1"/>
                </a:solidFill>
              </a:rPr>
              <a:t>5. </a:t>
            </a:r>
            <a:r>
              <a:rPr lang="en-US" sz="1800" dirty="0" err="1">
                <a:solidFill>
                  <a:schemeClr val="tx1"/>
                </a:solidFill>
              </a:rPr>
              <a:t>M</a:t>
            </a:r>
            <a:r>
              <a:rPr lang="en-US" sz="1800" dirty="0" err="1" smtClean="0">
                <a:solidFill>
                  <a:schemeClr val="tx1"/>
                </a:solidFill>
              </a:rPr>
              <a:t>enghasilkan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produk</a:t>
            </a:r>
            <a:r>
              <a:rPr lang="en-US" sz="1800" dirty="0">
                <a:solidFill>
                  <a:schemeClr val="tx1"/>
                </a:solidFill>
              </a:rPr>
              <a:t> yang </a:t>
            </a:r>
            <a:r>
              <a:rPr lang="en-US" sz="1800" dirty="0" err="1">
                <a:solidFill>
                  <a:schemeClr val="tx1"/>
                </a:solidFill>
              </a:rPr>
              <a:t>tidak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toksik</a:t>
            </a:r>
            <a:r>
              <a:rPr lang="en-US" sz="1800" dirty="0">
                <a:solidFill>
                  <a:schemeClr val="tx1"/>
                </a:solidFill>
              </a:rPr>
              <a:t>;</a:t>
            </a:r>
            <a:br>
              <a:rPr lang="en-US" sz="1800" dirty="0">
                <a:solidFill>
                  <a:schemeClr val="tx1"/>
                </a:solidFill>
              </a:rPr>
            </a:br>
            <a:r>
              <a:rPr lang="en-US" sz="1800" dirty="0" smtClean="0">
                <a:solidFill>
                  <a:schemeClr val="tx1"/>
                </a:solidFill>
              </a:rPr>
              <a:t>6. </a:t>
            </a:r>
            <a:r>
              <a:rPr lang="en-US" sz="1800" dirty="0" err="1">
                <a:solidFill>
                  <a:schemeClr val="tx1"/>
                </a:solidFill>
              </a:rPr>
              <a:t>S</a:t>
            </a:r>
            <a:r>
              <a:rPr lang="en-US" sz="1800" dirty="0" err="1" smtClean="0">
                <a:solidFill>
                  <a:schemeClr val="tx1"/>
                </a:solidFill>
              </a:rPr>
              <a:t>ebagai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organisme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hidup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reaksi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biokimianya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dikontrol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oleh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enzim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>
                <a:solidFill>
                  <a:schemeClr val="tx1"/>
                </a:solidFill>
              </a:rPr>
              <a:t>yang </a:t>
            </a:r>
            <a:r>
              <a:rPr lang="en-US" sz="1800" dirty="0" err="1">
                <a:solidFill>
                  <a:schemeClr val="tx1"/>
                </a:solidFill>
              </a:rPr>
              <a:t>berarti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tidak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memerlukan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tambahan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reaktan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dari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luar</a:t>
            </a:r>
            <a:r>
              <a:rPr lang="en-US" sz="1800" dirty="0" smtClean="0">
                <a:solidFill>
                  <a:schemeClr val="tx1"/>
                </a:solidFill>
              </a:rPr>
              <a:t>.</a:t>
            </a:r>
            <a:br>
              <a:rPr lang="en-US" sz="1800" dirty="0" smtClean="0">
                <a:solidFill>
                  <a:schemeClr val="tx1"/>
                </a:solidFill>
              </a:rPr>
            </a:br>
            <a:r>
              <a:rPr lang="en-US" sz="1800" dirty="0" smtClean="0">
                <a:solidFill>
                  <a:schemeClr val="tx1"/>
                </a:solidFill>
              </a:rPr>
              <a:t>7. </a:t>
            </a:r>
            <a:r>
              <a:rPr lang="en-US" sz="1800" dirty="0" err="1" smtClean="0">
                <a:solidFill>
                  <a:schemeClr val="tx1"/>
                </a:solidFill>
              </a:rPr>
              <a:t>Pemanfaatan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mikroorganisme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telah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digunakan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pada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bioteknologi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tradisional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maupun</a:t>
            </a:r>
            <a:r>
              <a:rPr lang="en-US" sz="1800" dirty="0">
                <a:solidFill>
                  <a:schemeClr val="tx1"/>
                </a:solidFill>
              </a:rPr>
              <a:t> modern. </a:t>
            </a:r>
            <a:r>
              <a:rPr lang="en-US" sz="1800" dirty="0" err="1">
                <a:solidFill>
                  <a:schemeClr val="tx1"/>
                </a:solidFill>
              </a:rPr>
              <a:t>Bioteknologi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smtClean="0">
                <a:solidFill>
                  <a:schemeClr val="tx1"/>
                </a:solidFill>
              </a:rPr>
              <a:t>yang </a:t>
            </a:r>
            <a:r>
              <a:rPr lang="en-US" sz="1800" dirty="0" err="1" smtClean="0">
                <a:solidFill>
                  <a:schemeClr val="tx1"/>
                </a:solidFill>
              </a:rPr>
              <a:t>menggunakan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mikroorganisme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antara</a:t>
            </a:r>
            <a:r>
              <a:rPr lang="en-US" sz="1800" dirty="0">
                <a:solidFill>
                  <a:schemeClr val="tx1"/>
                </a:solidFill>
              </a:rPr>
              <a:t> lain: </a:t>
            </a:r>
            <a:r>
              <a:rPr lang="en-US" sz="1800" dirty="0" err="1">
                <a:solidFill>
                  <a:schemeClr val="tx1"/>
                </a:solidFill>
              </a:rPr>
              <a:t>digunakan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dalam</a:t>
            </a:r>
            <a:r>
              <a:rPr lang="en-US" sz="1800" dirty="0">
                <a:solidFill>
                  <a:schemeClr val="tx1"/>
                </a:solidFill>
              </a:rPr>
              <a:t/>
            </a:r>
            <a:br>
              <a:rPr lang="en-US" sz="1800" dirty="0">
                <a:solidFill>
                  <a:schemeClr val="tx1"/>
                </a:solidFill>
              </a:rPr>
            </a:br>
            <a:r>
              <a:rPr lang="en-US" sz="1800" dirty="0" err="1">
                <a:solidFill>
                  <a:schemeClr val="tx1"/>
                </a:solidFill>
              </a:rPr>
              <a:t>bidang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pangan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obat-obatan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pembasmian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hama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tanaman</a:t>
            </a:r>
            <a:r>
              <a:rPr lang="en-US" sz="1800" dirty="0" smtClean="0">
                <a:solidFill>
                  <a:schemeClr val="tx1"/>
                </a:solidFill>
              </a:rPr>
              <a:t>, </a:t>
            </a:r>
            <a:r>
              <a:rPr lang="en-US" sz="1800" dirty="0" err="1" smtClean="0">
                <a:solidFill>
                  <a:schemeClr val="tx1"/>
                </a:solidFill>
              </a:rPr>
              <a:t>pencemaran</a:t>
            </a:r>
            <a:r>
              <a:rPr lang="en-US" sz="1800" dirty="0">
                <a:solidFill>
                  <a:schemeClr val="tx1"/>
                </a:solidFill>
              </a:rPr>
              <a:t>, </a:t>
            </a:r>
            <a:r>
              <a:rPr lang="en-US" sz="1800" dirty="0" err="1">
                <a:solidFill>
                  <a:schemeClr val="tx1"/>
                </a:solidFill>
              </a:rPr>
              <a:t>dan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pemisahan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logam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dari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bijih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logam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</p:txBody>
      </p:sp>
      <p:grpSp>
        <p:nvGrpSpPr>
          <p:cNvPr id="15" name="Google Shape;1249;p49"/>
          <p:cNvGrpSpPr/>
          <p:nvPr/>
        </p:nvGrpSpPr>
        <p:grpSpPr>
          <a:xfrm>
            <a:off x="7961565" y="3748759"/>
            <a:ext cx="1715213" cy="1517315"/>
            <a:chOff x="1030270" y="3014488"/>
            <a:chExt cx="1715213" cy="1517315"/>
          </a:xfrm>
        </p:grpSpPr>
        <p:sp>
          <p:nvSpPr>
            <p:cNvPr id="16" name="Google Shape;1250;p49"/>
            <p:cNvSpPr/>
            <p:nvPr/>
          </p:nvSpPr>
          <p:spPr>
            <a:xfrm>
              <a:off x="2146757" y="3106346"/>
              <a:ext cx="598725" cy="766496"/>
            </a:xfrm>
            <a:custGeom>
              <a:avLst/>
              <a:gdLst/>
              <a:ahLst/>
              <a:cxnLst/>
              <a:rect l="l" t="t" r="r" b="b"/>
              <a:pathLst>
                <a:path w="18179" h="23273" extrusionOk="0">
                  <a:moveTo>
                    <a:pt x="4245" y="617"/>
                  </a:moveTo>
                  <a:lnTo>
                    <a:pt x="4245" y="617"/>
                  </a:lnTo>
                  <a:cubicBezTo>
                    <a:pt x="5258" y="1282"/>
                    <a:pt x="6461" y="2201"/>
                    <a:pt x="6303" y="3404"/>
                  </a:cubicBezTo>
                  <a:cubicBezTo>
                    <a:pt x="6145" y="4734"/>
                    <a:pt x="5036" y="5273"/>
                    <a:pt x="4150" y="5969"/>
                  </a:cubicBezTo>
                  <a:cubicBezTo>
                    <a:pt x="3485" y="6603"/>
                    <a:pt x="2693" y="7331"/>
                    <a:pt x="2408" y="8186"/>
                  </a:cubicBezTo>
                  <a:cubicBezTo>
                    <a:pt x="2344" y="8376"/>
                    <a:pt x="2249" y="8471"/>
                    <a:pt x="2186" y="8630"/>
                  </a:cubicBezTo>
                  <a:lnTo>
                    <a:pt x="2313" y="8756"/>
                  </a:lnTo>
                  <a:lnTo>
                    <a:pt x="2313" y="8851"/>
                  </a:lnTo>
                  <a:cubicBezTo>
                    <a:pt x="2166" y="8868"/>
                    <a:pt x="2022" y="8876"/>
                    <a:pt x="1881" y="8876"/>
                  </a:cubicBezTo>
                  <a:cubicBezTo>
                    <a:pt x="1477" y="8876"/>
                    <a:pt x="1089" y="8810"/>
                    <a:pt x="666" y="8693"/>
                  </a:cubicBezTo>
                  <a:cubicBezTo>
                    <a:pt x="761" y="8281"/>
                    <a:pt x="888" y="7933"/>
                    <a:pt x="1046" y="7616"/>
                  </a:cubicBezTo>
                  <a:cubicBezTo>
                    <a:pt x="1109" y="7521"/>
                    <a:pt x="1141" y="7458"/>
                    <a:pt x="1204" y="7363"/>
                  </a:cubicBezTo>
                  <a:cubicBezTo>
                    <a:pt x="1648" y="6413"/>
                    <a:pt x="2376" y="5716"/>
                    <a:pt x="3485" y="5209"/>
                  </a:cubicBezTo>
                  <a:cubicBezTo>
                    <a:pt x="4118" y="4924"/>
                    <a:pt x="4720" y="4671"/>
                    <a:pt x="5068" y="4038"/>
                  </a:cubicBezTo>
                  <a:cubicBezTo>
                    <a:pt x="5765" y="2771"/>
                    <a:pt x="5100" y="1504"/>
                    <a:pt x="4245" y="617"/>
                  </a:cubicBezTo>
                  <a:close/>
                  <a:moveTo>
                    <a:pt x="12732" y="6223"/>
                  </a:moveTo>
                  <a:lnTo>
                    <a:pt x="12732" y="6223"/>
                  </a:lnTo>
                  <a:cubicBezTo>
                    <a:pt x="13904" y="9675"/>
                    <a:pt x="10103" y="11448"/>
                    <a:pt x="7285" y="12335"/>
                  </a:cubicBezTo>
                  <a:cubicBezTo>
                    <a:pt x="5765" y="12810"/>
                    <a:pt x="4340" y="13317"/>
                    <a:pt x="3580" y="14710"/>
                  </a:cubicBezTo>
                  <a:cubicBezTo>
                    <a:pt x="3200" y="14615"/>
                    <a:pt x="2851" y="14488"/>
                    <a:pt x="2534" y="14330"/>
                  </a:cubicBezTo>
                  <a:cubicBezTo>
                    <a:pt x="2408" y="14267"/>
                    <a:pt x="2154" y="14077"/>
                    <a:pt x="1869" y="13855"/>
                  </a:cubicBezTo>
                  <a:cubicBezTo>
                    <a:pt x="3200" y="12968"/>
                    <a:pt x="4466" y="12018"/>
                    <a:pt x="5923" y="11290"/>
                  </a:cubicBezTo>
                  <a:cubicBezTo>
                    <a:pt x="7285" y="10625"/>
                    <a:pt x="8773" y="10308"/>
                    <a:pt x="10167" y="9675"/>
                  </a:cubicBezTo>
                  <a:cubicBezTo>
                    <a:pt x="11592" y="9010"/>
                    <a:pt x="12795" y="7806"/>
                    <a:pt x="12732" y="6223"/>
                  </a:cubicBezTo>
                  <a:close/>
                  <a:moveTo>
                    <a:pt x="2123" y="19207"/>
                  </a:moveTo>
                  <a:cubicBezTo>
                    <a:pt x="5385" y="21962"/>
                    <a:pt x="10262" y="22247"/>
                    <a:pt x="14442" y="22406"/>
                  </a:cubicBezTo>
                  <a:cubicBezTo>
                    <a:pt x="13084" y="22658"/>
                    <a:pt x="11746" y="22784"/>
                    <a:pt x="10427" y="22784"/>
                  </a:cubicBezTo>
                  <a:cubicBezTo>
                    <a:pt x="7102" y="22784"/>
                    <a:pt x="3899" y="21980"/>
                    <a:pt x="793" y="20347"/>
                  </a:cubicBezTo>
                  <a:cubicBezTo>
                    <a:pt x="1141" y="19840"/>
                    <a:pt x="1584" y="19460"/>
                    <a:pt x="2123" y="19207"/>
                  </a:cubicBezTo>
                  <a:close/>
                  <a:moveTo>
                    <a:pt x="3550" y="1"/>
                  </a:moveTo>
                  <a:cubicBezTo>
                    <a:pt x="3387" y="1"/>
                    <a:pt x="3239" y="207"/>
                    <a:pt x="3390" y="332"/>
                  </a:cubicBezTo>
                  <a:cubicBezTo>
                    <a:pt x="4561" y="1314"/>
                    <a:pt x="5701" y="3246"/>
                    <a:pt x="4150" y="4449"/>
                  </a:cubicBezTo>
                  <a:cubicBezTo>
                    <a:pt x="3516" y="4924"/>
                    <a:pt x="2661" y="5083"/>
                    <a:pt x="2028" y="5589"/>
                  </a:cubicBezTo>
                  <a:cubicBezTo>
                    <a:pt x="1489" y="6033"/>
                    <a:pt x="1109" y="6540"/>
                    <a:pt x="824" y="7141"/>
                  </a:cubicBezTo>
                  <a:cubicBezTo>
                    <a:pt x="634" y="7015"/>
                    <a:pt x="444" y="6951"/>
                    <a:pt x="223" y="6825"/>
                  </a:cubicBezTo>
                  <a:lnTo>
                    <a:pt x="1" y="7300"/>
                  </a:lnTo>
                  <a:cubicBezTo>
                    <a:pt x="223" y="7426"/>
                    <a:pt x="476" y="7521"/>
                    <a:pt x="666" y="7648"/>
                  </a:cubicBezTo>
                  <a:cubicBezTo>
                    <a:pt x="603" y="7965"/>
                    <a:pt x="508" y="8281"/>
                    <a:pt x="508" y="8630"/>
                  </a:cubicBezTo>
                  <a:cubicBezTo>
                    <a:pt x="476" y="8598"/>
                    <a:pt x="381" y="8598"/>
                    <a:pt x="318" y="8566"/>
                  </a:cubicBezTo>
                  <a:cubicBezTo>
                    <a:pt x="306" y="8563"/>
                    <a:pt x="296" y="8562"/>
                    <a:pt x="285" y="8562"/>
                  </a:cubicBezTo>
                  <a:cubicBezTo>
                    <a:pt x="181" y="8562"/>
                    <a:pt x="133" y="8699"/>
                    <a:pt x="191" y="8756"/>
                  </a:cubicBezTo>
                  <a:cubicBezTo>
                    <a:pt x="668" y="9138"/>
                    <a:pt x="1342" y="9322"/>
                    <a:pt x="2012" y="9322"/>
                  </a:cubicBezTo>
                  <a:cubicBezTo>
                    <a:pt x="2231" y="9322"/>
                    <a:pt x="2450" y="9302"/>
                    <a:pt x="2661" y="9263"/>
                  </a:cubicBezTo>
                  <a:cubicBezTo>
                    <a:pt x="2693" y="9263"/>
                    <a:pt x="2724" y="9231"/>
                    <a:pt x="2756" y="9231"/>
                  </a:cubicBezTo>
                  <a:lnTo>
                    <a:pt x="2819" y="9231"/>
                  </a:lnTo>
                  <a:cubicBezTo>
                    <a:pt x="2851" y="9231"/>
                    <a:pt x="2851" y="9200"/>
                    <a:pt x="2883" y="9200"/>
                  </a:cubicBezTo>
                  <a:cubicBezTo>
                    <a:pt x="3611" y="9833"/>
                    <a:pt x="4276" y="10593"/>
                    <a:pt x="4815" y="11385"/>
                  </a:cubicBezTo>
                  <a:cubicBezTo>
                    <a:pt x="3706" y="12018"/>
                    <a:pt x="2661" y="12747"/>
                    <a:pt x="1711" y="13602"/>
                  </a:cubicBezTo>
                  <a:cubicBezTo>
                    <a:pt x="1648" y="13633"/>
                    <a:pt x="1648" y="13633"/>
                    <a:pt x="1648" y="13665"/>
                  </a:cubicBezTo>
                  <a:cubicBezTo>
                    <a:pt x="1466" y="13535"/>
                    <a:pt x="1306" y="13427"/>
                    <a:pt x="1219" y="13427"/>
                  </a:cubicBezTo>
                  <a:cubicBezTo>
                    <a:pt x="1200" y="13427"/>
                    <a:pt x="1184" y="13432"/>
                    <a:pt x="1173" y="13443"/>
                  </a:cubicBezTo>
                  <a:cubicBezTo>
                    <a:pt x="1236" y="13380"/>
                    <a:pt x="1236" y="13317"/>
                    <a:pt x="1173" y="13285"/>
                  </a:cubicBezTo>
                  <a:cubicBezTo>
                    <a:pt x="1141" y="13222"/>
                    <a:pt x="1109" y="13190"/>
                    <a:pt x="983" y="13190"/>
                  </a:cubicBezTo>
                  <a:cubicBezTo>
                    <a:pt x="969" y="13187"/>
                    <a:pt x="955" y="13186"/>
                    <a:pt x="942" y="13186"/>
                  </a:cubicBezTo>
                  <a:cubicBezTo>
                    <a:pt x="804" y="13186"/>
                    <a:pt x="703" y="13330"/>
                    <a:pt x="761" y="13475"/>
                  </a:cubicBezTo>
                  <a:cubicBezTo>
                    <a:pt x="856" y="14013"/>
                    <a:pt x="1648" y="14425"/>
                    <a:pt x="2091" y="14647"/>
                  </a:cubicBezTo>
                  <a:cubicBezTo>
                    <a:pt x="2693" y="15027"/>
                    <a:pt x="3390" y="15343"/>
                    <a:pt x="4118" y="15343"/>
                  </a:cubicBezTo>
                  <a:cubicBezTo>
                    <a:pt x="4435" y="15343"/>
                    <a:pt x="4435" y="14932"/>
                    <a:pt x="4181" y="14868"/>
                  </a:cubicBezTo>
                  <a:cubicBezTo>
                    <a:pt x="4150" y="14868"/>
                    <a:pt x="4118" y="14805"/>
                    <a:pt x="4086" y="14805"/>
                  </a:cubicBezTo>
                  <a:cubicBezTo>
                    <a:pt x="4561" y="14140"/>
                    <a:pt x="5195" y="13665"/>
                    <a:pt x="5923" y="13317"/>
                  </a:cubicBezTo>
                  <a:cubicBezTo>
                    <a:pt x="6525" y="14488"/>
                    <a:pt x="6873" y="15723"/>
                    <a:pt x="7095" y="16990"/>
                  </a:cubicBezTo>
                  <a:cubicBezTo>
                    <a:pt x="6956" y="16981"/>
                    <a:pt x="6819" y="16977"/>
                    <a:pt x="6685" y="16977"/>
                  </a:cubicBezTo>
                  <a:cubicBezTo>
                    <a:pt x="6360" y="16977"/>
                    <a:pt x="6047" y="17000"/>
                    <a:pt x="5733" y="17022"/>
                  </a:cubicBezTo>
                  <a:cubicBezTo>
                    <a:pt x="5765" y="16959"/>
                    <a:pt x="5765" y="16832"/>
                    <a:pt x="5828" y="16769"/>
                  </a:cubicBezTo>
                  <a:cubicBezTo>
                    <a:pt x="5866" y="16580"/>
                    <a:pt x="5712" y="16458"/>
                    <a:pt x="5555" y="16458"/>
                  </a:cubicBezTo>
                  <a:cubicBezTo>
                    <a:pt x="5449" y="16458"/>
                    <a:pt x="5341" y="16514"/>
                    <a:pt x="5290" y="16642"/>
                  </a:cubicBezTo>
                  <a:cubicBezTo>
                    <a:pt x="5068" y="17180"/>
                    <a:pt x="4941" y="18510"/>
                    <a:pt x="5606" y="18827"/>
                  </a:cubicBezTo>
                  <a:cubicBezTo>
                    <a:pt x="5641" y="18839"/>
                    <a:pt x="5672" y="18846"/>
                    <a:pt x="5696" y="18846"/>
                  </a:cubicBezTo>
                  <a:cubicBezTo>
                    <a:pt x="5739" y="18846"/>
                    <a:pt x="5765" y="18824"/>
                    <a:pt x="5765" y="18764"/>
                  </a:cubicBezTo>
                  <a:lnTo>
                    <a:pt x="5765" y="18447"/>
                  </a:lnTo>
                  <a:lnTo>
                    <a:pt x="5670" y="17877"/>
                  </a:lnTo>
                  <a:cubicBezTo>
                    <a:pt x="5670" y="17624"/>
                    <a:pt x="5670" y="17434"/>
                    <a:pt x="5701" y="17244"/>
                  </a:cubicBezTo>
                  <a:cubicBezTo>
                    <a:pt x="7838" y="17337"/>
                    <a:pt x="10541" y="18097"/>
                    <a:pt x="13015" y="18097"/>
                  </a:cubicBezTo>
                  <a:cubicBezTo>
                    <a:pt x="14721" y="18097"/>
                    <a:pt x="16318" y="17736"/>
                    <a:pt x="17546" y="16547"/>
                  </a:cubicBezTo>
                  <a:lnTo>
                    <a:pt x="17546" y="16547"/>
                  </a:lnTo>
                  <a:cubicBezTo>
                    <a:pt x="16221" y="18680"/>
                    <a:pt x="14056" y="19411"/>
                    <a:pt x="11745" y="19411"/>
                  </a:cubicBezTo>
                  <a:cubicBezTo>
                    <a:pt x="9801" y="19411"/>
                    <a:pt x="7754" y="18894"/>
                    <a:pt x="6018" y="18257"/>
                  </a:cubicBezTo>
                  <a:cubicBezTo>
                    <a:pt x="6004" y="18254"/>
                    <a:pt x="5991" y="18252"/>
                    <a:pt x="5979" y="18252"/>
                  </a:cubicBezTo>
                  <a:cubicBezTo>
                    <a:pt x="5878" y="18252"/>
                    <a:pt x="5828" y="18359"/>
                    <a:pt x="5828" y="18415"/>
                  </a:cubicBezTo>
                  <a:cubicBezTo>
                    <a:pt x="5828" y="18447"/>
                    <a:pt x="5860" y="18510"/>
                    <a:pt x="5891" y="18542"/>
                  </a:cubicBezTo>
                  <a:cubicBezTo>
                    <a:pt x="6303" y="18732"/>
                    <a:pt x="6715" y="18922"/>
                    <a:pt x="7158" y="19080"/>
                  </a:cubicBezTo>
                  <a:cubicBezTo>
                    <a:pt x="7126" y="19777"/>
                    <a:pt x="7031" y="20442"/>
                    <a:pt x="6936" y="21107"/>
                  </a:cubicBezTo>
                  <a:cubicBezTo>
                    <a:pt x="5353" y="20727"/>
                    <a:pt x="3865" y="20094"/>
                    <a:pt x="2566" y="19017"/>
                  </a:cubicBezTo>
                  <a:cubicBezTo>
                    <a:pt x="2724" y="18985"/>
                    <a:pt x="2851" y="18922"/>
                    <a:pt x="2978" y="18890"/>
                  </a:cubicBezTo>
                  <a:cubicBezTo>
                    <a:pt x="3231" y="18859"/>
                    <a:pt x="3168" y="18447"/>
                    <a:pt x="2915" y="18447"/>
                  </a:cubicBezTo>
                  <a:cubicBezTo>
                    <a:pt x="1648" y="18542"/>
                    <a:pt x="508" y="19587"/>
                    <a:pt x="286" y="20822"/>
                  </a:cubicBezTo>
                  <a:cubicBezTo>
                    <a:pt x="244" y="20907"/>
                    <a:pt x="328" y="20977"/>
                    <a:pt x="399" y="20977"/>
                  </a:cubicBezTo>
                  <a:cubicBezTo>
                    <a:pt x="434" y="20977"/>
                    <a:pt x="465" y="20959"/>
                    <a:pt x="476" y="20917"/>
                  </a:cubicBezTo>
                  <a:cubicBezTo>
                    <a:pt x="539" y="20759"/>
                    <a:pt x="634" y="20601"/>
                    <a:pt x="698" y="20474"/>
                  </a:cubicBezTo>
                  <a:cubicBezTo>
                    <a:pt x="2439" y="21582"/>
                    <a:pt x="4435" y="22374"/>
                    <a:pt x="6461" y="22817"/>
                  </a:cubicBezTo>
                  <a:lnTo>
                    <a:pt x="6525" y="22849"/>
                  </a:lnTo>
                  <a:cubicBezTo>
                    <a:pt x="7796" y="23128"/>
                    <a:pt x="9111" y="23272"/>
                    <a:pt x="10426" y="23272"/>
                  </a:cubicBezTo>
                  <a:cubicBezTo>
                    <a:pt x="12090" y="23272"/>
                    <a:pt x="13754" y="23042"/>
                    <a:pt x="15329" y="22564"/>
                  </a:cubicBezTo>
                  <a:cubicBezTo>
                    <a:pt x="15509" y="22504"/>
                    <a:pt x="15433" y="22245"/>
                    <a:pt x="15263" y="22245"/>
                  </a:cubicBezTo>
                  <a:cubicBezTo>
                    <a:pt x="15253" y="22245"/>
                    <a:pt x="15244" y="22246"/>
                    <a:pt x="15234" y="22247"/>
                  </a:cubicBezTo>
                  <a:cubicBezTo>
                    <a:pt x="15234" y="22216"/>
                    <a:pt x="15234" y="22216"/>
                    <a:pt x="15202" y="22216"/>
                  </a:cubicBezTo>
                  <a:cubicBezTo>
                    <a:pt x="12669" y="21804"/>
                    <a:pt x="9977" y="21772"/>
                    <a:pt x="7443" y="21234"/>
                  </a:cubicBezTo>
                  <a:cubicBezTo>
                    <a:pt x="7570" y="20601"/>
                    <a:pt x="7633" y="19967"/>
                    <a:pt x="7665" y="19270"/>
                  </a:cubicBezTo>
                  <a:cubicBezTo>
                    <a:pt x="8905" y="19667"/>
                    <a:pt x="10243" y="19900"/>
                    <a:pt x="11547" y="19900"/>
                  </a:cubicBezTo>
                  <a:cubicBezTo>
                    <a:pt x="14305" y="19900"/>
                    <a:pt x="16911" y="18856"/>
                    <a:pt x="18116" y="16104"/>
                  </a:cubicBezTo>
                  <a:cubicBezTo>
                    <a:pt x="18179" y="15977"/>
                    <a:pt x="18084" y="15850"/>
                    <a:pt x="17957" y="15850"/>
                  </a:cubicBezTo>
                  <a:cubicBezTo>
                    <a:pt x="17934" y="15782"/>
                    <a:pt x="17862" y="15730"/>
                    <a:pt x="17824" y="15730"/>
                  </a:cubicBezTo>
                  <a:cubicBezTo>
                    <a:pt x="17809" y="15730"/>
                    <a:pt x="17799" y="15737"/>
                    <a:pt x="17799" y="15755"/>
                  </a:cubicBezTo>
                  <a:cubicBezTo>
                    <a:pt x="16485" y="17190"/>
                    <a:pt x="14926" y="17595"/>
                    <a:pt x="13267" y="17595"/>
                  </a:cubicBezTo>
                  <a:cubicBezTo>
                    <a:pt x="11446" y="17595"/>
                    <a:pt x="9505" y="17108"/>
                    <a:pt x="7633" y="16959"/>
                  </a:cubicBezTo>
                  <a:cubicBezTo>
                    <a:pt x="7475" y="15819"/>
                    <a:pt x="7158" y="14615"/>
                    <a:pt x="6651" y="13507"/>
                  </a:cubicBezTo>
                  <a:lnTo>
                    <a:pt x="6398" y="13032"/>
                  </a:lnTo>
                  <a:cubicBezTo>
                    <a:pt x="8108" y="12335"/>
                    <a:pt x="10135" y="11955"/>
                    <a:pt x="11528" y="10846"/>
                  </a:cubicBezTo>
                  <a:cubicBezTo>
                    <a:pt x="13049" y="9643"/>
                    <a:pt x="14062" y="7331"/>
                    <a:pt x="12795" y="5558"/>
                  </a:cubicBezTo>
                  <a:cubicBezTo>
                    <a:pt x="12732" y="5526"/>
                    <a:pt x="12700" y="5526"/>
                    <a:pt x="12669" y="5526"/>
                  </a:cubicBezTo>
                  <a:cubicBezTo>
                    <a:pt x="12625" y="5483"/>
                    <a:pt x="12570" y="5462"/>
                    <a:pt x="12519" y="5462"/>
                  </a:cubicBezTo>
                  <a:cubicBezTo>
                    <a:pt x="12420" y="5462"/>
                    <a:pt x="12331" y="5539"/>
                    <a:pt x="12352" y="5684"/>
                  </a:cubicBezTo>
                  <a:cubicBezTo>
                    <a:pt x="13049" y="8883"/>
                    <a:pt x="8995" y="9516"/>
                    <a:pt x="6841" y="10371"/>
                  </a:cubicBezTo>
                  <a:cubicBezTo>
                    <a:pt x="6303" y="10625"/>
                    <a:pt x="5765" y="10846"/>
                    <a:pt x="5258" y="11132"/>
                  </a:cubicBezTo>
                  <a:cubicBezTo>
                    <a:pt x="4561" y="10150"/>
                    <a:pt x="3770" y="9263"/>
                    <a:pt x="2851" y="8535"/>
                  </a:cubicBezTo>
                  <a:cubicBezTo>
                    <a:pt x="3200" y="6381"/>
                    <a:pt x="6398" y="5779"/>
                    <a:pt x="6620" y="3626"/>
                  </a:cubicBezTo>
                  <a:cubicBezTo>
                    <a:pt x="6778" y="1884"/>
                    <a:pt x="5131" y="681"/>
                    <a:pt x="3706" y="79"/>
                  </a:cubicBezTo>
                  <a:lnTo>
                    <a:pt x="3675" y="47"/>
                  </a:lnTo>
                  <a:cubicBezTo>
                    <a:pt x="3635" y="15"/>
                    <a:pt x="3592" y="1"/>
                    <a:pt x="3550" y="1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251;p49"/>
            <p:cNvSpPr/>
            <p:nvPr/>
          </p:nvSpPr>
          <p:spPr>
            <a:xfrm>
              <a:off x="1030270" y="3014488"/>
              <a:ext cx="1643226" cy="1517315"/>
            </a:xfrm>
            <a:custGeom>
              <a:avLst/>
              <a:gdLst/>
              <a:ahLst/>
              <a:cxnLst/>
              <a:rect l="l" t="t" r="r" b="b"/>
              <a:pathLst>
                <a:path w="49893" h="46070" extrusionOk="0">
                  <a:moveTo>
                    <a:pt x="20567" y="4768"/>
                  </a:moveTo>
                  <a:lnTo>
                    <a:pt x="20567" y="4768"/>
                  </a:lnTo>
                  <a:cubicBezTo>
                    <a:pt x="20884" y="6162"/>
                    <a:pt x="21612" y="7428"/>
                    <a:pt x="22626" y="8473"/>
                  </a:cubicBezTo>
                  <a:cubicBezTo>
                    <a:pt x="22942" y="8822"/>
                    <a:pt x="23322" y="9107"/>
                    <a:pt x="23734" y="9329"/>
                  </a:cubicBezTo>
                  <a:cubicBezTo>
                    <a:pt x="23734" y="9360"/>
                    <a:pt x="23671" y="9360"/>
                    <a:pt x="23671" y="9424"/>
                  </a:cubicBezTo>
                  <a:cubicBezTo>
                    <a:pt x="23671" y="9424"/>
                    <a:pt x="23734" y="9360"/>
                    <a:pt x="23766" y="9360"/>
                  </a:cubicBezTo>
                  <a:cubicBezTo>
                    <a:pt x="25413" y="10437"/>
                    <a:pt x="27408" y="11165"/>
                    <a:pt x="27154" y="13477"/>
                  </a:cubicBezTo>
                  <a:lnTo>
                    <a:pt x="27154" y="13540"/>
                  </a:lnTo>
                  <a:lnTo>
                    <a:pt x="26933" y="13635"/>
                  </a:lnTo>
                  <a:cubicBezTo>
                    <a:pt x="26838" y="13699"/>
                    <a:pt x="26743" y="13730"/>
                    <a:pt x="26648" y="13762"/>
                  </a:cubicBezTo>
                  <a:cubicBezTo>
                    <a:pt x="26173" y="12432"/>
                    <a:pt x="25001" y="11735"/>
                    <a:pt x="23766" y="11070"/>
                  </a:cubicBezTo>
                  <a:cubicBezTo>
                    <a:pt x="21422" y="9772"/>
                    <a:pt x="20884" y="7270"/>
                    <a:pt x="20567" y="4768"/>
                  </a:cubicBezTo>
                  <a:close/>
                  <a:moveTo>
                    <a:pt x="6076" y="6145"/>
                  </a:moveTo>
                  <a:cubicBezTo>
                    <a:pt x="8936" y="6145"/>
                    <a:pt x="11754" y="6772"/>
                    <a:pt x="14360" y="8220"/>
                  </a:cubicBezTo>
                  <a:cubicBezTo>
                    <a:pt x="16861" y="9592"/>
                    <a:pt x="19156" y="13049"/>
                    <a:pt x="22235" y="13049"/>
                  </a:cubicBezTo>
                  <a:cubicBezTo>
                    <a:pt x="22353" y="13049"/>
                    <a:pt x="22473" y="13044"/>
                    <a:pt x="22594" y="13034"/>
                  </a:cubicBezTo>
                  <a:cubicBezTo>
                    <a:pt x="22752" y="13007"/>
                    <a:pt x="22822" y="12872"/>
                    <a:pt x="22805" y="12754"/>
                  </a:cubicBezTo>
                  <a:lnTo>
                    <a:pt x="22805" y="12754"/>
                  </a:lnTo>
                  <a:cubicBezTo>
                    <a:pt x="22827" y="12791"/>
                    <a:pt x="22859" y="12824"/>
                    <a:pt x="22879" y="12844"/>
                  </a:cubicBezTo>
                  <a:cubicBezTo>
                    <a:pt x="22974" y="13002"/>
                    <a:pt x="23006" y="13129"/>
                    <a:pt x="23037" y="13287"/>
                  </a:cubicBezTo>
                  <a:cubicBezTo>
                    <a:pt x="23132" y="13540"/>
                    <a:pt x="23132" y="13794"/>
                    <a:pt x="23132" y="14047"/>
                  </a:cubicBezTo>
                  <a:cubicBezTo>
                    <a:pt x="23101" y="14364"/>
                    <a:pt x="23069" y="14712"/>
                    <a:pt x="22974" y="15029"/>
                  </a:cubicBezTo>
                  <a:cubicBezTo>
                    <a:pt x="22974" y="14997"/>
                    <a:pt x="22911" y="14997"/>
                    <a:pt x="22847" y="14997"/>
                  </a:cubicBezTo>
                  <a:cubicBezTo>
                    <a:pt x="22746" y="15003"/>
                    <a:pt x="22646" y="15006"/>
                    <a:pt x="22547" y="15006"/>
                  </a:cubicBezTo>
                  <a:cubicBezTo>
                    <a:pt x="19934" y="15006"/>
                    <a:pt x="18253" y="13029"/>
                    <a:pt x="16514" y="11229"/>
                  </a:cubicBezTo>
                  <a:cubicBezTo>
                    <a:pt x="15342" y="9962"/>
                    <a:pt x="13980" y="8853"/>
                    <a:pt x="12460" y="8030"/>
                  </a:cubicBezTo>
                  <a:cubicBezTo>
                    <a:pt x="10243" y="6827"/>
                    <a:pt x="7773" y="6162"/>
                    <a:pt x="5271" y="6162"/>
                  </a:cubicBezTo>
                  <a:cubicBezTo>
                    <a:pt x="5540" y="6151"/>
                    <a:pt x="5808" y="6145"/>
                    <a:pt x="6076" y="6145"/>
                  </a:cubicBezTo>
                  <a:close/>
                  <a:moveTo>
                    <a:pt x="33704" y="425"/>
                  </a:moveTo>
                  <a:cubicBezTo>
                    <a:pt x="33715" y="425"/>
                    <a:pt x="33728" y="434"/>
                    <a:pt x="33742" y="461"/>
                  </a:cubicBezTo>
                  <a:cubicBezTo>
                    <a:pt x="35610" y="3755"/>
                    <a:pt x="35167" y="7143"/>
                    <a:pt x="33298" y="10310"/>
                  </a:cubicBezTo>
                  <a:cubicBezTo>
                    <a:pt x="31810" y="12812"/>
                    <a:pt x="32633" y="17246"/>
                    <a:pt x="29656" y="18671"/>
                  </a:cubicBezTo>
                  <a:cubicBezTo>
                    <a:pt x="29371" y="18544"/>
                    <a:pt x="29150" y="18386"/>
                    <a:pt x="28960" y="18196"/>
                  </a:cubicBezTo>
                  <a:cubicBezTo>
                    <a:pt x="29910" y="17816"/>
                    <a:pt x="30448" y="17056"/>
                    <a:pt x="30701" y="16011"/>
                  </a:cubicBezTo>
                  <a:cubicBezTo>
                    <a:pt x="31208" y="13921"/>
                    <a:pt x="30606" y="12020"/>
                    <a:pt x="31873" y="10089"/>
                  </a:cubicBezTo>
                  <a:cubicBezTo>
                    <a:pt x="32031" y="9899"/>
                    <a:pt x="32158" y="9645"/>
                    <a:pt x="32316" y="9455"/>
                  </a:cubicBezTo>
                  <a:cubicBezTo>
                    <a:pt x="32380" y="9455"/>
                    <a:pt x="32443" y="9455"/>
                    <a:pt x="32507" y="9487"/>
                  </a:cubicBezTo>
                  <a:lnTo>
                    <a:pt x="32760" y="9012"/>
                  </a:lnTo>
                  <a:cubicBezTo>
                    <a:pt x="32728" y="9012"/>
                    <a:pt x="32665" y="8980"/>
                    <a:pt x="32633" y="8980"/>
                  </a:cubicBezTo>
                  <a:cubicBezTo>
                    <a:pt x="33298" y="7998"/>
                    <a:pt x="33900" y="7048"/>
                    <a:pt x="34090" y="5782"/>
                  </a:cubicBezTo>
                  <a:cubicBezTo>
                    <a:pt x="34407" y="3976"/>
                    <a:pt x="34090" y="2171"/>
                    <a:pt x="33678" y="461"/>
                  </a:cubicBezTo>
                  <a:cubicBezTo>
                    <a:pt x="33678" y="443"/>
                    <a:pt x="33689" y="425"/>
                    <a:pt x="33704" y="425"/>
                  </a:cubicBezTo>
                  <a:close/>
                  <a:moveTo>
                    <a:pt x="1566" y="17246"/>
                  </a:moveTo>
                  <a:cubicBezTo>
                    <a:pt x="2368" y="19651"/>
                    <a:pt x="4860" y="20996"/>
                    <a:pt x="7332" y="20996"/>
                  </a:cubicBezTo>
                  <a:cubicBezTo>
                    <a:pt x="7790" y="20996"/>
                    <a:pt x="8246" y="20950"/>
                    <a:pt x="8691" y="20856"/>
                  </a:cubicBezTo>
                  <a:cubicBezTo>
                    <a:pt x="10782" y="20413"/>
                    <a:pt x="12112" y="18956"/>
                    <a:pt x="13980" y="18037"/>
                  </a:cubicBezTo>
                  <a:cubicBezTo>
                    <a:pt x="14786" y="17644"/>
                    <a:pt x="15623" y="17478"/>
                    <a:pt x="16462" y="17478"/>
                  </a:cubicBezTo>
                  <a:cubicBezTo>
                    <a:pt x="18395" y="17478"/>
                    <a:pt x="20339" y="18361"/>
                    <a:pt x="21929" y="19399"/>
                  </a:cubicBezTo>
                  <a:cubicBezTo>
                    <a:pt x="21974" y="19422"/>
                    <a:pt x="22019" y="19432"/>
                    <a:pt x="22059" y="19432"/>
                  </a:cubicBezTo>
                  <a:cubicBezTo>
                    <a:pt x="22134" y="19432"/>
                    <a:pt x="22194" y="19397"/>
                    <a:pt x="22214" y="19336"/>
                  </a:cubicBezTo>
                  <a:cubicBezTo>
                    <a:pt x="22309" y="19399"/>
                    <a:pt x="22372" y="19399"/>
                    <a:pt x="22467" y="19431"/>
                  </a:cubicBezTo>
                  <a:cubicBezTo>
                    <a:pt x="22467" y="19558"/>
                    <a:pt x="22372" y="19621"/>
                    <a:pt x="22341" y="19716"/>
                  </a:cubicBezTo>
                  <a:cubicBezTo>
                    <a:pt x="22151" y="19906"/>
                    <a:pt x="21897" y="20001"/>
                    <a:pt x="21612" y="20096"/>
                  </a:cubicBezTo>
                  <a:cubicBezTo>
                    <a:pt x="20217" y="18975"/>
                    <a:pt x="18450" y="18422"/>
                    <a:pt x="16665" y="18422"/>
                  </a:cubicBezTo>
                  <a:cubicBezTo>
                    <a:pt x="16181" y="18422"/>
                    <a:pt x="15695" y="18463"/>
                    <a:pt x="15215" y="18544"/>
                  </a:cubicBezTo>
                  <a:cubicBezTo>
                    <a:pt x="15184" y="18544"/>
                    <a:pt x="15120" y="18544"/>
                    <a:pt x="15089" y="18512"/>
                  </a:cubicBezTo>
                  <a:lnTo>
                    <a:pt x="15089" y="18608"/>
                  </a:lnTo>
                  <a:cubicBezTo>
                    <a:pt x="14487" y="18703"/>
                    <a:pt x="13917" y="18924"/>
                    <a:pt x="13347" y="19146"/>
                  </a:cubicBezTo>
                  <a:cubicBezTo>
                    <a:pt x="11225" y="20096"/>
                    <a:pt x="9673" y="21774"/>
                    <a:pt x="7140" y="21774"/>
                  </a:cubicBezTo>
                  <a:cubicBezTo>
                    <a:pt x="4321" y="21774"/>
                    <a:pt x="2041" y="19906"/>
                    <a:pt x="1566" y="17246"/>
                  </a:cubicBezTo>
                  <a:close/>
                  <a:moveTo>
                    <a:pt x="17242" y="21141"/>
                  </a:moveTo>
                  <a:cubicBezTo>
                    <a:pt x="17654" y="21236"/>
                    <a:pt x="18034" y="21458"/>
                    <a:pt x="18287" y="21774"/>
                  </a:cubicBezTo>
                  <a:cubicBezTo>
                    <a:pt x="15849" y="25005"/>
                    <a:pt x="11732" y="25448"/>
                    <a:pt x="8058" y="26335"/>
                  </a:cubicBezTo>
                  <a:cubicBezTo>
                    <a:pt x="5303" y="27031"/>
                    <a:pt x="2896" y="28203"/>
                    <a:pt x="964" y="30198"/>
                  </a:cubicBezTo>
                  <a:cubicBezTo>
                    <a:pt x="4828" y="24878"/>
                    <a:pt x="12713" y="25955"/>
                    <a:pt x="17179" y="21268"/>
                  </a:cubicBezTo>
                  <a:cubicBezTo>
                    <a:pt x="17242" y="21236"/>
                    <a:pt x="17242" y="21173"/>
                    <a:pt x="17242" y="21141"/>
                  </a:cubicBezTo>
                  <a:close/>
                  <a:moveTo>
                    <a:pt x="36655" y="26335"/>
                  </a:moveTo>
                  <a:cubicBezTo>
                    <a:pt x="38397" y="26398"/>
                    <a:pt x="39949" y="26936"/>
                    <a:pt x="41247" y="28140"/>
                  </a:cubicBezTo>
                  <a:cubicBezTo>
                    <a:pt x="42197" y="28963"/>
                    <a:pt x="42926" y="30072"/>
                    <a:pt x="43844" y="30927"/>
                  </a:cubicBezTo>
                  <a:cubicBezTo>
                    <a:pt x="45174" y="32193"/>
                    <a:pt x="47043" y="33112"/>
                    <a:pt x="48848" y="33619"/>
                  </a:cubicBezTo>
                  <a:cubicBezTo>
                    <a:pt x="48400" y="33708"/>
                    <a:pt x="47952" y="33754"/>
                    <a:pt x="47508" y="33754"/>
                  </a:cubicBezTo>
                  <a:cubicBezTo>
                    <a:pt x="46539" y="33754"/>
                    <a:pt x="45589" y="33536"/>
                    <a:pt x="44699" y="33080"/>
                  </a:cubicBezTo>
                  <a:cubicBezTo>
                    <a:pt x="43274" y="32320"/>
                    <a:pt x="42514" y="31022"/>
                    <a:pt x="41501" y="29882"/>
                  </a:cubicBezTo>
                  <a:cubicBezTo>
                    <a:pt x="40202" y="28235"/>
                    <a:pt x="38334" y="27253"/>
                    <a:pt x="36275" y="27095"/>
                  </a:cubicBezTo>
                  <a:cubicBezTo>
                    <a:pt x="36338" y="26810"/>
                    <a:pt x="36433" y="26493"/>
                    <a:pt x="36655" y="26335"/>
                  </a:cubicBezTo>
                  <a:close/>
                  <a:moveTo>
                    <a:pt x="20621" y="28573"/>
                  </a:moveTo>
                  <a:cubicBezTo>
                    <a:pt x="20707" y="28573"/>
                    <a:pt x="20795" y="28577"/>
                    <a:pt x="20884" y="28583"/>
                  </a:cubicBezTo>
                  <a:lnTo>
                    <a:pt x="20916" y="28583"/>
                  </a:lnTo>
                  <a:cubicBezTo>
                    <a:pt x="21042" y="28773"/>
                    <a:pt x="21106" y="29058"/>
                    <a:pt x="21137" y="29280"/>
                  </a:cubicBezTo>
                  <a:cubicBezTo>
                    <a:pt x="18540" y="29882"/>
                    <a:pt x="16862" y="32225"/>
                    <a:pt x="14867" y="33777"/>
                  </a:cubicBezTo>
                  <a:cubicBezTo>
                    <a:pt x="12397" y="35677"/>
                    <a:pt x="9578" y="36785"/>
                    <a:pt x="6570" y="37355"/>
                  </a:cubicBezTo>
                  <a:cubicBezTo>
                    <a:pt x="9040" y="36690"/>
                    <a:pt x="11288" y="35487"/>
                    <a:pt x="13347" y="34030"/>
                  </a:cubicBezTo>
                  <a:cubicBezTo>
                    <a:pt x="14423" y="33270"/>
                    <a:pt x="15405" y="32415"/>
                    <a:pt x="16324" y="31497"/>
                  </a:cubicBezTo>
                  <a:cubicBezTo>
                    <a:pt x="17537" y="30253"/>
                    <a:pt x="18663" y="28573"/>
                    <a:pt x="20621" y="28573"/>
                  </a:cubicBezTo>
                  <a:close/>
                  <a:moveTo>
                    <a:pt x="25571" y="22724"/>
                  </a:moveTo>
                  <a:lnTo>
                    <a:pt x="25571" y="22724"/>
                  </a:lnTo>
                  <a:cubicBezTo>
                    <a:pt x="25951" y="24625"/>
                    <a:pt x="26046" y="26683"/>
                    <a:pt x="25476" y="28583"/>
                  </a:cubicBezTo>
                  <a:cubicBezTo>
                    <a:pt x="24843" y="30642"/>
                    <a:pt x="23322" y="32003"/>
                    <a:pt x="22056" y="33650"/>
                  </a:cubicBezTo>
                  <a:cubicBezTo>
                    <a:pt x="20409" y="35804"/>
                    <a:pt x="19617" y="38654"/>
                    <a:pt x="19522" y="41441"/>
                  </a:cubicBezTo>
                  <a:cubicBezTo>
                    <a:pt x="19301" y="39731"/>
                    <a:pt x="19301" y="38021"/>
                    <a:pt x="19776" y="36342"/>
                  </a:cubicBezTo>
                  <a:cubicBezTo>
                    <a:pt x="20282" y="34442"/>
                    <a:pt x="21391" y="32859"/>
                    <a:pt x="22531" y="31275"/>
                  </a:cubicBezTo>
                  <a:cubicBezTo>
                    <a:pt x="24368" y="28710"/>
                    <a:pt x="25413" y="26145"/>
                    <a:pt x="24589" y="23041"/>
                  </a:cubicBezTo>
                  <a:cubicBezTo>
                    <a:pt x="24906" y="22851"/>
                    <a:pt x="25223" y="22756"/>
                    <a:pt x="25571" y="22724"/>
                  </a:cubicBezTo>
                  <a:close/>
                  <a:moveTo>
                    <a:pt x="30701" y="24213"/>
                  </a:moveTo>
                  <a:lnTo>
                    <a:pt x="30701" y="24213"/>
                  </a:lnTo>
                  <a:cubicBezTo>
                    <a:pt x="31208" y="24498"/>
                    <a:pt x="31683" y="24783"/>
                    <a:pt x="32063" y="25258"/>
                  </a:cubicBezTo>
                  <a:cubicBezTo>
                    <a:pt x="31810" y="26905"/>
                    <a:pt x="31525" y="28710"/>
                    <a:pt x="32316" y="30357"/>
                  </a:cubicBezTo>
                  <a:cubicBezTo>
                    <a:pt x="32823" y="31433"/>
                    <a:pt x="33773" y="32225"/>
                    <a:pt x="34343" y="33239"/>
                  </a:cubicBezTo>
                  <a:cubicBezTo>
                    <a:pt x="35040" y="34600"/>
                    <a:pt x="35293" y="36089"/>
                    <a:pt x="35483" y="37609"/>
                  </a:cubicBezTo>
                  <a:cubicBezTo>
                    <a:pt x="35768" y="39604"/>
                    <a:pt x="36085" y="42296"/>
                    <a:pt x="37352" y="44101"/>
                  </a:cubicBezTo>
                  <a:cubicBezTo>
                    <a:pt x="36655" y="43468"/>
                    <a:pt x="36085" y="42739"/>
                    <a:pt x="35547" y="41916"/>
                  </a:cubicBezTo>
                  <a:cubicBezTo>
                    <a:pt x="34502" y="39984"/>
                    <a:pt x="34533" y="37831"/>
                    <a:pt x="34027" y="35740"/>
                  </a:cubicBezTo>
                  <a:cubicBezTo>
                    <a:pt x="33077" y="31845"/>
                    <a:pt x="29055" y="28457"/>
                    <a:pt x="30701" y="24213"/>
                  </a:cubicBezTo>
                  <a:close/>
                  <a:moveTo>
                    <a:pt x="33867" y="0"/>
                  </a:moveTo>
                  <a:cubicBezTo>
                    <a:pt x="33837" y="0"/>
                    <a:pt x="33805" y="7"/>
                    <a:pt x="33773" y="18"/>
                  </a:cubicBezTo>
                  <a:cubicBezTo>
                    <a:pt x="33615" y="18"/>
                    <a:pt x="33457" y="113"/>
                    <a:pt x="33393" y="240"/>
                  </a:cubicBezTo>
                  <a:cubicBezTo>
                    <a:pt x="33298" y="335"/>
                    <a:pt x="33298" y="493"/>
                    <a:pt x="33393" y="651"/>
                  </a:cubicBezTo>
                  <a:cubicBezTo>
                    <a:pt x="33425" y="715"/>
                    <a:pt x="33457" y="715"/>
                    <a:pt x="33488" y="715"/>
                  </a:cubicBezTo>
                  <a:cubicBezTo>
                    <a:pt x="33710" y="2171"/>
                    <a:pt x="33932" y="3628"/>
                    <a:pt x="33773" y="5085"/>
                  </a:cubicBezTo>
                  <a:cubicBezTo>
                    <a:pt x="33678" y="6573"/>
                    <a:pt x="33013" y="7618"/>
                    <a:pt x="32285" y="8790"/>
                  </a:cubicBezTo>
                  <a:cubicBezTo>
                    <a:pt x="30850" y="8342"/>
                    <a:pt x="29358" y="8091"/>
                    <a:pt x="27810" y="8091"/>
                  </a:cubicBezTo>
                  <a:cubicBezTo>
                    <a:pt x="27718" y="8091"/>
                    <a:pt x="27627" y="8092"/>
                    <a:pt x="27534" y="8093"/>
                  </a:cubicBezTo>
                  <a:cubicBezTo>
                    <a:pt x="26236" y="8157"/>
                    <a:pt x="25001" y="8378"/>
                    <a:pt x="23798" y="8790"/>
                  </a:cubicBezTo>
                  <a:cubicBezTo>
                    <a:pt x="22277" y="7618"/>
                    <a:pt x="21264" y="6288"/>
                    <a:pt x="20599" y="4103"/>
                  </a:cubicBezTo>
                  <a:cubicBezTo>
                    <a:pt x="20586" y="4090"/>
                    <a:pt x="20556" y="4082"/>
                    <a:pt x="20526" y="4082"/>
                  </a:cubicBezTo>
                  <a:cubicBezTo>
                    <a:pt x="20484" y="4082"/>
                    <a:pt x="20441" y="4098"/>
                    <a:pt x="20441" y="4135"/>
                  </a:cubicBezTo>
                  <a:lnTo>
                    <a:pt x="20441" y="4166"/>
                  </a:lnTo>
                  <a:cubicBezTo>
                    <a:pt x="20429" y="4144"/>
                    <a:pt x="20406" y="4134"/>
                    <a:pt x="20381" y="4134"/>
                  </a:cubicBezTo>
                  <a:cubicBezTo>
                    <a:pt x="20335" y="4134"/>
                    <a:pt x="20282" y="4168"/>
                    <a:pt x="20282" y="4230"/>
                  </a:cubicBezTo>
                  <a:cubicBezTo>
                    <a:pt x="20156" y="5972"/>
                    <a:pt x="20536" y="8347"/>
                    <a:pt x="21517" y="9804"/>
                  </a:cubicBezTo>
                  <a:cubicBezTo>
                    <a:pt x="20694" y="10247"/>
                    <a:pt x="19934" y="10785"/>
                    <a:pt x="19269" y="11387"/>
                  </a:cubicBezTo>
                  <a:cubicBezTo>
                    <a:pt x="18414" y="10754"/>
                    <a:pt x="17622" y="9962"/>
                    <a:pt x="16799" y="9329"/>
                  </a:cubicBezTo>
                  <a:cubicBezTo>
                    <a:pt x="15564" y="8378"/>
                    <a:pt x="14233" y="7618"/>
                    <a:pt x="12745" y="7048"/>
                  </a:cubicBezTo>
                  <a:cubicBezTo>
                    <a:pt x="10715" y="6220"/>
                    <a:pt x="8468" y="5744"/>
                    <a:pt x="6227" y="5744"/>
                  </a:cubicBezTo>
                  <a:cubicBezTo>
                    <a:pt x="5041" y="5744"/>
                    <a:pt x="3856" y="5877"/>
                    <a:pt x="2706" y="6162"/>
                  </a:cubicBezTo>
                  <a:cubicBezTo>
                    <a:pt x="2643" y="6162"/>
                    <a:pt x="2674" y="6320"/>
                    <a:pt x="2738" y="6320"/>
                  </a:cubicBezTo>
                  <a:cubicBezTo>
                    <a:pt x="2706" y="6320"/>
                    <a:pt x="2674" y="6320"/>
                    <a:pt x="2579" y="6352"/>
                  </a:cubicBezTo>
                  <a:cubicBezTo>
                    <a:pt x="2516" y="6352"/>
                    <a:pt x="2548" y="6510"/>
                    <a:pt x="2611" y="6510"/>
                  </a:cubicBezTo>
                  <a:cubicBezTo>
                    <a:pt x="3191" y="6459"/>
                    <a:pt x="3771" y="6433"/>
                    <a:pt x="4349" y="6433"/>
                  </a:cubicBezTo>
                  <a:cubicBezTo>
                    <a:pt x="8092" y="6433"/>
                    <a:pt x="11737" y="7520"/>
                    <a:pt x="14645" y="9962"/>
                  </a:cubicBezTo>
                  <a:cubicBezTo>
                    <a:pt x="15722" y="10880"/>
                    <a:pt x="16704" y="12020"/>
                    <a:pt x="17749" y="13034"/>
                  </a:cubicBezTo>
                  <a:cubicBezTo>
                    <a:pt x="16799" y="14206"/>
                    <a:pt x="16039" y="15536"/>
                    <a:pt x="15532" y="16992"/>
                  </a:cubicBezTo>
                  <a:cubicBezTo>
                    <a:pt x="15564" y="17056"/>
                    <a:pt x="15659" y="17056"/>
                    <a:pt x="15690" y="17087"/>
                  </a:cubicBezTo>
                  <a:cubicBezTo>
                    <a:pt x="15722" y="17087"/>
                    <a:pt x="15817" y="17087"/>
                    <a:pt x="15849" y="17119"/>
                  </a:cubicBezTo>
                  <a:lnTo>
                    <a:pt x="15880" y="17119"/>
                  </a:lnTo>
                  <a:cubicBezTo>
                    <a:pt x="15025" y="17214"/>
                    <a:pt x="14170" y="17467"/>
                    <a:pt x="13347" y="17942"/>
                  </a:cubicBezTo>
                  <a:cubicBezTo>
                    <a:pt x="11415" y="19114"/>
                    <a:pt x="9895" y="20476"/>
                    <a:pt x="7488" y="20603"/>
                  </a:cubicBezTo>
                  <a:cubicBezTo>
                    <a:pt x="7383" y="20607"/>
                    <a:pt x="7278" y="20610"/>
                    <a:pt x="7175" y="20610"/>
                  </a:cubicBezTo>
                  <a:cubicBezTo>
                    <a:pt x="4499" y="20610"/>
                    <a:pt x="2328" y="19046"/>
                    <a:pt x="1566" y="16454"/>
                  </a:cubicBezTo>
                  <a:cubicBezTo>
                    <a:pt x="1566" y="16395"/>
                    <a:pt x="1538" y="16370"/>
                    <a:pt x="1506" y="16370"/>
                  </a:cubicBezTo>
                  <a:cubicBezTo>
                    <a:pt x="1469" y="16370"/>
                    <a:pt x="1424" y="16403"/>
                    <a:pt x="1407" y="16454"/>
                  </a:cubicBezTo>
                  <a:cubicBezTo>
                    <a:pt x="1386" y="16447"/>
                    <a:pt x="1362" y="16443"/>
                    <a:pt x="1336" y="16443"/>
                  </a:cubicBezTo>
                  <a:cubicBezTo>
                    <a:pt x="1249" y="16443"/>
                    <a:pt x="1154" y="16490"/>
                    <a:pt x="1154" y="16612"/>
                  </a:cubicBezTo>
                  <a:cubicBezTo>
                    <a:pt x="1268" y="19916"/>
                    <a:pt x="4098" y="22145"/>
                    <a:pt x="7223" y="22145"/>
                  </a:cubicBezTo>
                  <a:cubicBezTo>
                    <a:pt x="7573" y="22145"/>
                    <a:pt x="7926" y="22117"/>
                    <a:pt x="8280" y="22059"/>
                  </a:cubicBezTo>
                  <a:cubicBezTo>
                    <a:pt x="10623" y="21711"/>
                    <a:pt x="12207" y="19906"/>
                    <a:pt x="14423" y="19209"/>
                  </a:cubicBezTo>
                  <a:cubicBezTo>
                    <a:pt x="14645" y="19146"/>
                    <a:pt x="14867" y="19114"/>
                    <a:pt x="15057" y="19051"/>
                  </a:cubicBezTo>
                  <a:lnTo>
                    <a:pt x="15057" y="19051"/>
                  </a:lnTo>
                  <a:cubicBezTo>
                    <a:pt x="14867" y="20223"/>
                    <a:pt x="14867" y="21363"/>
                    <a:pt x="15025" y="22471"/>
                  </a:cubicBezTo>
                  <a:cubicBezTo>
                    <a:pt x="10116" y="25448"/>
                    <a:pt x="2389" y="25163"/>
                    <a:pt x="172" y="31022"/>
                  </a:cubicBezTo>
                  <a:cubicBezTo>
                    <a:pt x="172" y="31053"/>
                    <a:pt x="141" y="31085"/>
                    <a:pt x="77" y="31148"/>
                  </a:cubicBezTo>
                  <a:cubicBezTo>
                    <a:pt x="0" y="31226"/>
                    <a:pt x="90" y="31324"/>
                    <a:pt x="161" y="31324"/>
                  </a:cubicBezTo>
                  <a:cubicBezTo>
                    <a:pt x="177" y="31324"/>
                    <a:pt x="192" y="31319"/>
                    <a:pt x="204" y="31307"/>
                  </a:cubicBezTo>
                  <a:cubicBezTo>
                    <a:pt x="3244" y="28045"/>
                    <a:pt x="6886" y="27063"/>
                    <a:pt x="11098" y="26113"/>
                  </a:cubicBezTo>
                  <a:cubicBezTo>
                    <a:pt x="12587" y="25796"/>
                    <a:pt x="14138" y="25321"/>
                    <a:pt x="15500" y="24656"/>
                  </a:cubicBezTo>
                  <a:cubicBezTo>
                    <a:pt x="15659" y="25195"/>
                    <a:pt x="15880" y="25765"/>
                    <a:pt x="16134" y="26271"/>
                  </a:cubicBezTo>
                  <a:cubicBezTo>
                    <a:pt x="13585" y="27940"/>
                    <a:pt x="11356" y="30307"/>
                    <a:pt x="8165" y="30307"/>
                  </a:cubicBezTo>
                  <a:cubicBezTo>
                    <a:pt x="8025" y="30307"/>
                    <a:pt x="7884" y="30303"/>
                    <a:pt x="7741" y="30293"/>
                  </a:cubicBezTo>
                  <a:cubicBezTo>
                    <a:pt x="7646" y="30293"/>
                    <a:pt x="7646" y="30388"/>
                    <a:pt x="7646" y="30420"/>
                  </a:cubicBezTo>
                  <a:cubicBezTo>
                    <a:pt x="7646" y="30515"/>
                    <a:pt x="7678" y="30547"/>
                    <a:pt x="7741" y="30547"/>
                  </a:cubicBezTo>
                  <a:cubicBezTo>
                    <a:pt x="8449" y="30736"/>
                    <a:pt x="9161" y="30830"/>
                    <a:pt x="9871" y="30830"/>
                  </a:cubicBezTo>
                  <a:cubicBezTo>
                    <a:pt x="10940" y="30830"/>
                    <a:pt x="12002" y="30617"/>
                    <a:pt x="13030" y="30198"/>
                  </a:cubicBezTo>
                  <a:cubicBezTo>
                    <a:pt x="14107" y="29723"/>
                    <a:pt x="15025" y="28995"/>
                    <a:pt x="15975" y="28362"/>
                  </a:cubicBezTo>
                  <a:cubicBezTo>
                    <a:pt x="16324" y="28172"/>
                    <a:pt x="16640" y="27918"/>
                    <a:pt x="16989" y="27760"/>
                  </a:cubicBezTo>
                  <a:cubicBezTo>
                    <a:pt x="17337" y="28298"/>
                    <a:pt x="17749" y="28773"/>
                    <a:pt x="18129" y="29248"/>
                  </a:cubicBezTo>
                  <a:cubicBezTo>
                    <a:pt x="16989" y="30135"/>
                    <a:pt x="16007" y="31528"/>
                    <a:pt x="14930" y="32447"/>
                  </a:cubicBezTo>
                  <a:cubicBezTo>
                    <a:pt x="12207" y="34854"/>
                    <a:pt x="9071" y="36405"/>
                    <a:pt x="5683" y="37577"/>
                  </a:cubicBezTo>
                  <a:cubicBezTo>
                    <a:pt x="5619" y="37577"/>
                    <a:pt x="5619" y="37641"/>
                    <a:pt x="5619" y="37641"/>
                  </a:cubicBezTo>
                  <a:lnTo>
                    <a:pt x="5588" y="37641"/>
                  </a:lnTo>
                  <a:cubicBezTo>
                    <a:pt x="5524" y="37672"/>
                    <a:pt x="5524" y="37831"/>
                    <a:pt x="5619" y="37831"/>
                  </a:cubicBezTo>
                  <a:cubicBezTo>
                    <a:pt x="8565" y="37672"/>
                    <a:pt x="11320" y="36754"/>
                    <a:pt x="13790" y="35202"/>
                  </a:cubicBezTo>
                  <a:cubicBezTo>
                    <a:pt x="15817" y="33904"/>
                    <a:pt x="17432" y="31782"/>
                    <a:pt x="19522" y="30547"/>
                  </a:cubicBezTo>
                  <a:cubicBezTo>
                    <a:pt x="20156" y="31053"/>
                    <a:pt x="20884" y="31528"/>
                    <a:pt x="21676" y="31940"/>
                  </a:cubicBezTo>
                  <a:cubicBezTo>
                    <a:pt x="21232" y="32510"/>
                    <a:pt x="20789" y="33144"/>
                    <a:pt x="20441" y="33840"/>
                  </a:cubicBezTo>
                  <a:cubicBezTo>
                    <a:pt x="18984" y="36469"/>
                    <a:pt x="18540" y="39762"/>
                    <a:pt x="19554" y="42644"/>
                  </a:cubicBezTo>
                  <a:lnTo>
                    <a:pt x="19617" y="42708"/>
                  </a:lnTo>
                  <a:cubicBezTo>
                    <a:pt x="19617" y="42765"/>
                    <a:pt x="19674" y="42810"/>
                    <a:pt x="19727" y="42810"/>
                  </a:cubicBezTo>
                  <a:cubicBezTo>
                    <a:pt x="19762" y="42810"/>
                    <a:pt x="19795" y="42790"/>
                    <a:pt x="19807" y="42739"/>
                  </a:cubicBezTo>
                  <a:cubicBezTo>
                    <a:pt x="20251" y="40807"/>
                    <a:pt x="20251" y="38812"/>
                    <a:pt x="20884" y="36912"/>
                  </a:cubicBezTo>
                  <a:cubicBezTo>
                    <a:pt x="21422" y="35329"/>
                    <a:pt x="22372" y="34094"/>
                    <a:pt x="23417" y="32890"/>
                  </a:cubicBezTo>
                  <a:cubicBezTo>
                    <a:pt x="24399" y="33207"/>
                    <a:pt x="25381" y="33524"/>
                    <a:pt x="26426" y="33714"/>
                  </a:cubicBezTo>
                  <a:cubicBezTo>
                    <a:pt x="26363" y="36247"/>
                    <a:pt x="25856" y="38306"/>
                    <a:pt x="24843" y="40712"/>
                  </a:cubicBezTo>
                  <a:cubicBezTo>
                    <a:pt x="24843" y="40712"/>
                    <a:pt x="24843" y="40744"/>
                    <a:pt x="24779" y="40744"/>
                  </a:cubicBezTo>
                  <a:cubicBezTo>
                    <a:pt x="24748" y="40839"/>
                    <a:pt x="24748" y="40966"/>
                    <a:pt x="24843" y="40997"/>
                  </a:cubicBezTo>
                  <a:cubicBezTo>
                    <a:pt x="24843" y="41029"/>
                    <a:pt x="24874" y="41029"/>
                    <a:pt x="24906" y="41029"/>
                  </a:cubicBezTo>
                  <a:cubicBezTo>
                    <a:pt x="24938" y="41029"/>
                    <a:pt x="25001" y="40997"/>
                    <a:pt x="25033" y="40966"/>
                  </a:cubicBezTo>
                  <a:cubicBezTo>
                    <a:pt x="25064" y="40966"/>
                    <a:pt x="25064" y="40902"/>
                    <a:pt x="25064" y="40902"/>
                  </a:cubicBezTo>
                  <a:cubicBezTo>
                    <a:pt x="26458" y="39921"/>
                    <a:pt x="27471" y="38527"/>
                    <a:pt x="28010" y="36880"/>
                  </a:cubicBezTo>
                  <a:cubicBezTo>
                    <a:pt x="28326" y="35930"/>
                    <a:pt x="28358" y="34980"/>
                    <a:pt x="28421" y="34030"/>
                  </a:cubicBezTo>
                  <a:cubicBezTo>
                    <a:pt x="28803" y="34075"/>
                    <a:pt x="29184" y="34096"/>
                    <a:pt x="29566" y="34096"/>
                  </a:cubicBezTo>
                  <a:cubicBezTo>
                    <a:pt x="30261" y="34096"/>
                    <a:pt x="30956" y="34026"/>
                    <a:pt x="31651" y="33904"/>
                  </a:cubicBezTo>
                  <a:cubicBezTo>
                    <a:pt x="32031" y="33840"/>
                    <a:pt x="32380" y="33714"/>
                    <a:pt x="32792" y="33587"/>
                  </a:cubicBezTo>
                  <a:cubicBezTo>
                    <a:pt x="33298" y="34632"/>
                    <a:pt x="33742" y="35677"/>
                    <a:pt x="33932" y="36754"/>
                  </a:cubicBezTo>
                  <a:cubicBezTo>
                    <a:pt x="34375" y="39002"/>
                    <a:pt x="34533" y="41124"/>
                    <a:pt x="35927" y="43024"/>
                  </a:cubicBezTo>
                  <a:cubicBezTo>
                    <a:pt x="36940" y="44449"/>
                    <a:pt x="38365" y="45463"/>
                    <a:pt x="40044" y="46064"/>
                  </a:cubicBezTo>
                  <a:cubicBezTo>
                    <a:pt x="40051" y="46068"/>
                    <a:pt x="40058" y="46069"/>
                    <a:pt x="40065" y="46069"/>
                  </a:cubicBezTo>
                  <a:cubicBezTo>
                    <a:pt x="40126" y="46069"/>
                    <a:pt x="40195" y="45963"/>
                    <a:pt x="40139" y="45906"/>
                  </a:cubicBezTo>
                  <a:cubicBezTo>
                    <a:pt x="40234" y="45874"/>
                    <a:pt x="40234" y="45748"/>
                    <a:pt x="40139" y="45716"/>
                  </a:cubicBezTo>
                  <a:cubicBezTo>
                    <a:pt x="36402" y="44006"/>
                    <a:pt x="36433" y="39921"/>
                    <a:pt x="35832" y="36405"/>
                  </a:cubicBezTo>
                  <a:cubicBezTo>
                    <a:pt x="35642" y="35107"/>
                    <a:pt x="35293" y="33935"/>
                    <a:pt x="34660" y="32827"/>
                  </a:cubicBezTo>
                  <a:cubicBezTo>
                    <a:pt x="35958" y="32193"/>
                    <a:pt x="37194" y="31307"/>
                    <a:pt x="38207" y="30230"/>
                  </a:cubicBezTo>
                  <a:cubicBezTo>
                    <a:pt x="38714" y="29723"/>
                    <a:pt x="39157" y="29153"/>
                    <a:pt x="39569" y="28552"/>
                  </a:cubicBezTo>
                  <a:cubicBezTo>
                    <a:pt x="39980" y="28837"/>
                    <a:pt x="40392" y="29122"/>
                    <a:pt x="40772" y="29502"/>
                  </a:cubicBezTo>
                  <a:cubicBezTo>
                    <a:pt x="41849" y="30578"/>
                    <a:pt x="42482" y="31972"/>
                    <a:pt x="43717" y="32890"/>
                  </a:cubicBezTo>
                  <a:cubicBezTo>
                    <a:pt x="44861" y="33758"/>
                    <a:pt x="46230" y="34187"/>
                    <a:pt x="47609" y="34187"/>
                  </a:cubicBezTo>
                  <a:cubicBezTo>
                    <a:pt x="48292" y="34187"/>
                    <a:pt x="48978" y="34082"/>
                    <a:pt x="49639" y="33872"/>
                  </a:cubicBezTo>
                  <a:lnTo>
                    <a:pt x="49703" y="33872"/>
                  </a:lnTo>
                  <a:cubicBezTo>
                    <a:pt x="49798" y="33872"/>
                    <a:pt x="49893" y="33714"/>
                    <a:pt x="49766" y="33619"/>
                  </a:cubicBezTo>
                  <a:cubicBezTo>
                    <a:pt x="49734" y="33587"/>
                    <a:pt x="49703" y="33555"/>
                    <a:pt x="49608" y="33555"/>
                  </a:cubicBezTo>
                  <a:cubicBezTo>
                    <a:pt x="48436" y="33049"/>
                    <a:pt x="47201" y="32637"/>
                    <a:pt x="46061" y="32003"/>
                  </a:cubicBezTo>
                  <a:cubicBezTo>
                    <a:pt x="44541" y="31180"/>
                    <a:pt x="43591" y="29977"/>
                    <a:pt x="42482" y="28710"/>
                  </a:cubicBezTo>
                  <a:cubicBezTo>
                    <a:pt x="41881" y="28045"/>
                    <a:pt x="41216" y="27443"/>
                    <a:pt x="40519" y="26968"/>
                  </a:cubicBezTo>
                  <a:cubicBezTo>
                    <a:pt x="40677" y="26620"/>
                    <a:pt x="40835" y="26271"/>
                    <a:pt x="40930" y="25923"/>
                  </a:cubicBezTo>
                  <a:cubicBezTo>
                    <a:pt x="40867" y="25860"/>
                    <a:pt x="40835" y="25860"/>
                    <a:pt x="40740" y="25828"/>
                  </a:cubicBezTo>
                  <a:cubicBezTo>
                    <a:pt x="40614" y="25796"/>
                    <a:pt x="40582" y="25765"/>
                    <a:pt x="40519" y="25701"/>
                  </a:cubicBezTo>
                  <a:lnTo>
                    <a:pt x="40424" y="25670"/>
                  </a:lnTo>
                  <a:cubicBezTo>
                    <a:pt x="40297" y="25986"/>
                    <a:pt x="40202" y="26335"/>
                    <a:pt x="40044" y="26651"/>
                  </a:cubicBezTo>
                  <a:cubicBezTo>
                    <a:pt x="39252" y="26240"/>
                    <a:pt x="38397" y="25986"/>
                    <a:pt x="37510" y="25923"/>
                  </a:cubicBezTo>
                  <a:cubicBezTo>
                    <a:pt x="37510" y="25828"/>
                    <a:pt x="37415" y="25765"/>
                    <a:pt x="37289" y="25765"/>
                  </a:cubicBezTo>
                  <a:cubicBezTo>
                    <a:pt x="37261" y="25763"/>
                    <a:pt x="37234" y="25762"/>
                    <a:pt x="37208" y="25762"/>
                  </a:cubicBezTo>
                  <a:cubicBezTo>
                    <a:pt x="36168" y="25762"/>
                    <a:pt x="35929" y="26957"/>
                    <a:pt x="36022" y="27760"/>
                  </a:cubicBezTo>
                  <a:cubicBezTo>
                    <a:pt x="36022" y="27839"/>
                    <a:pt x="36109" y="27906"/>
                    <a:pt x="36182" y="27906"/>
                  </a:cubicBezTo>
                  <a:cubicBezTo>
                    <a:pt x="36225" y="27906"/>
                    <a:pt x="36263" y="27882"/>
                    <a:pt x="36275" y="27823"/>
                  </a:cubicBezTo>
                  <a:cubicBezTo>
                    <a:pt x="36307" y="27665"/>
                    <a:pt x="36307" y="27506"/>
                    <a:pt x="36338" y="27348"/>
                  </a:cubicBezTo>
                  <a:cubicBezTo>
                    <a:pt x="37352" y="27538"/>
                    <a:pt x="38239" y="27823"/>
                    <a:pt x="39125" y="28298"/>
                  </a:cubicBezTo>
                  <a:cubicBezTo>
                    <a:pt x="39094" y="28393"/>
                    <a:pt x="38999" y="28488"/>
                    <a:pt x="38935" y="28615"/>
                  </a:cubicBezTo>
                  <a:cubicBezTo>
                    <a:pt x="37764" y="30198"/>
                    <a:pt x="36180" y="31528"/>
                    <a:pt x="34407" y="32415"/>
                  </a:cubicBezTo>
                  <a:cubicBezTo>
                    <a:pt x="34343" y="32320"/>
                    <a:pt x="34280" y="32193"/>
                    <a:pt x="34217" y="32130"/>
                  </a:cubicBezTo>
                  <a:cubicBezTo>
                    <a:pt x="33552" y="31180"/>
                    <a:pt x="32792" y="30357"/>
                    <a:pt x="32507" y="29185"/>
                  </a:cubicBezTo>
                  <a:cubicBezTo>
                    <a:pt x="32221" y="28045"/>
                    <a:pt x="32475" y="26810"/>
                    <a:pt x="32633" y="25670"/>
                  </a:cubicBezTo>
                  <a:cubicBezTo>
                    <a:pt x="32647" y="25672"/>
                    <a:pt x="32662" y="25673"/>
                    <a:pt x="32676" y="25673"/>
                  </a:cubicBezTo>
                  <a:cubicBezTo>
                    <a:pt x="32859" y="25673"/>
                    <a:pt x="33065" y="25497"/>
                    <a:pt x="32918" y="25321"/>
                  </a:cubicBezTo>
                  <a:cubicBezTo>
                    <a:pt x="32234" y="24419"/>
                    <a:pt x="31153" y="23579"/>
                    <a:pt x="30005" y="23579"/>
                  </a:cubicBezTo>
                  <a:cubicBezTo>
                    <a:pt x="29983" y="23579"/>
                    <a:pt x="29962" y="23579"/>
                    <a:pt x="29941" y="23580"/>
                  </a:cubicBezTo>
                  <a:cubicBezTo>
                    <a:pt x="29783" y="23580"/>
                    <a:pt x="29783" y="23801"/>
                    <a:pt x="29910" y="23865"/>
                  </a:cubicBezTo>
                  <a:lnTo>
                    <a:pt x="30480" y="24086"/>
                  </a:lnTo>
                  <a:cubicBezTo>
                    <a:pt x="30448" y="24086"/>
                    <a:pt x="30448" y="24150"/>
                    <a:pt x="30448" y="24150"/>
                  </a:cubicBezTo>
                  <a:cubicBezTo>
                    <a:pt x="29656" y="26145"/>
                    <a:pt x="30068" y="28013"/>
                    <a:pt x="30860" y="29787"/>
                  </a:cubicBezTo>
                  <a:cubicBezTo>
                    <a:pt x="31335" y="30895"/>
                    <a:pt x="31968" y="32003"/>
                    <a:pt x="32538" y="33112"/>
                  </a:cubicBezTo>
                  <a:cubicBezTo>
                    <a:pt x="32348" y="33144"/>
                    <a:pt x="32158" y="33239"/>
                    <a:pt x="31968" y="33270"/>
                  </a:cubicBezTo>
                  <a:cubicBezTo>
                    <a:pt x="31166" y="33439"/>
                    <a:pt x="30392" y="33524"/>
                    <a:pt x="29627" y="33524"/>
                  </a:cubicBezTo>
                  <a:cubicBezTo>
                    <a:pt x="29245" y="33524"/>
                    <a:pt x="28865" y="33502"/>
                    <a:pt x="28485" y="33460"/>
                  </a:cubicBezTo>
                  <a:cubicBezTo>
                    <a:pt x="28580" y="32288"/>
                    <a:pt x="28865" y="31085"/>
                    <a:pt x="29941" y="30167"/>
                  </a:cubicBezTo>
                  <a:cubicBezTo>
                    <a:pt x="30005" y="30103"/>
                    <a:pt x="30068" y="30072"/>
                    <a:pt x="30100" y="30008"/>
                  </a:cubicBezTo>
                  <a:cubicBezTo>
                    <a:pt x="30100" y="30008"/>
                    <a:pt x="30100" y="29945"/>
                    <a:pt x="30131" y="29945"/>
                  </a:cubicBezTo>
                  <a:cubicBezTo>
                    <a:pt x="30163" y="29913"/>
                    <a:pt x="30226" y="29882"/>
                    <a:pt x="30226" y="29850"/>
                  </a:cubicBezTo>
                  <a:cubicBezTo>
                    <a:pt x="30226" y="29755"/>
                    <a:pt x="30131" y="29692"/>
                    <a:pt x="30068" y="29628"/>
                  </a:cubicBezTo>
                  <a:cubicBezTo>
                    <a:pt x="29846" y="28520"/>
                    <a:pt x="28991" y="27633"/>
                    <a:pt x="27883" y="27380"/>
                  </a:cubicBezTo>
                  <a:cubicBezTo>
                    <a:pt x="27724" y="27380"/>
                    <a:pt x="27629" y="27601"/>
                    <a:pt x="27788" y="27665"/>
                  </a:cubicBezTo>
                  <a:cubicBezTo>
                    <a:pt x="27946" y="27696"/>
                    <a:pt x="28073" y="27791"/>
                    <a:pt x="28231" y="27855"/>
                  </a:cubicBezTo>
                  <a:cubicBezTo>
                    <a:pt x="28960" y="28298"/>
                    <a:pt x="29466" y="28995"/>
                    <a:pt x="29625" y="29882"/>
                  </a:cubicBezTo>
                  <a:cubicBezTo>
                    <a:pt x="28421" y="30895"/>
                    <a:pt x="28041" y="32162"/>
                    <a:pt x="27946" y="33809"/>
                  </a:cubicBezTo>
                  <a:cubicBezTo>
                    <a:pt x="27851" y="36342"/>
                    <a:pt x="27249" y="38242"/>
                    <a:pt x="25666" y="39984"/>
                  </a:cubicBezTo>
                  <a:cubicBezTo>
                    <a:pt x="26331" y="38717"/>
                    <a:pt x="26679" y="37292"/>
                    <a:pt x="26838" y="35867"/>
                  </a:cubicBezTo>
                  <a:cubicBezTo>
                    <a:pt x="27123" y="33334"/>
                    <a:pt x="26046" y="30230"/>
                    <a:pt x="28231" y="28267"/>
                  </a:cubicBezTo>
                  <a:cubicBezTo>
                    <a:pt x="28358" y="28140"/>
                    <a:pt x="28326" y="28013"/>
                    <a:pt x="28200" y="27950"/>
                  </a:cubicBezTo>
                  <a:cubicBezTo>
                    <a:pt x="28152" y="27902"/>
                    <a:pt x="28105" y="27879"/>
                    <a:pt x="28057" y="27879"/>
                  </a:cubicBezTo>
                  <a:cubicBezTo>
                    <a:pt x="28010" y="27879"/>
                    <a:pt x="27962" y="27902"/>
                    <a:pt x="27914" y="27950"/>
                  </a:cubicBezTo>
                  <a:cubicBezTo>
                    <a:pt x="26489" y="29153"/>
                    <a:pt x="26331" y="30958"/>
                    <a:pt x="26426" y="32732"/>
                  </a:cubicBezTo>
                  <a:lnTo>
                    <a:pt x="26426" y="33207"/>
                  </a:lnTo>
                  <a:cubicBezTo>
                    <a:pt x="25508" y="33017"/>
                    <a:pt x="24621" y="32763"/>
                    <a:pt x="23766" y="32478"/>
                  </a:cubicBezTo>
                  <a:lnTo>
                    <a:pt x="24368" y="31782"/>
                  </a:lnTo>
                  <a:cubicBezTo>
                    <a:pt x="26426" y="29122"/>
                    <a:pt x="26648" y="25986"/>
                    <a:pt x="26141" y="22756"/>
                  </a:cubicBezTo>
                  <a:cubicBezTo>
                    <a:pt x="26426" y="22756"/>
                    <a:pt x="26648" y="22756"/>
                    <a:pt x="26933" y="22788"/>
                  </a:cubicBezTo>
                  <a:cubicBezTo>
                    <a:pt x="26942" y="22789"/>
                    <a:pt x="26951" y="22789"/>
                    <a:pt x="26960" y="22789"/>
                  </a:cubicBezTo>
                  <a:cubicBezTo>
                    <a:pt x="27227" y="22789"/>
                    <a:pt x="27366" y="22343"/>
                    <a:pt x="27059" y="22313"/>
                  </a:cubicBezTo>
                  <a:cubicBezTo>
                    <a:pt x="26819" y="22270"/>
                    <a:pt x="26574" y="22248"/>
                    <a:pt x="26329" y="22248"/>
                  </a:cubicBezTo>
                  <a:cubicBezTo>
                    <a:pt x="25314" y="22248"/>
                    <a:pt x="24296" y="22618"/>
                    <a:pt x="23608" y="23358"/>
                  </a:cubicBezTo>
                  <a:cubicBezTo>
                    <a:pt x="23505" y="23434"/>
                    <a:pt x="23589" y="23614"/>
                    <a:pt x="23708" y="23614"/>
                  </a:cubicBezTo>
                  <a:cubicBezTo>
                    <a:pt x="23736" y="23614"/>
                    <a:pt x="23767" y="23604"/>
                    <a:pt x="23798" y="23580"/>
                  </a:cubicBezTo>
                  <a:cubicBezTo>
                    <a:pt x="23988" y="23453"/>
                    <a:pt x="24146" y="23358"/>
                    <a:pt x="24304" y="23263"/>
                  </a:cubicBezTo>
                  <a:lnTo>
                    <a:pt x="24304" y="23263"/>
                  </a:lnTo>
                  <a:cubicBezTo>
                    <a:pt x="24843" y="25448"/>
                    <a:pt x="24526" y="27570"/>
                    <a:pt x="23322" y="29533"/>
                  </a:cubicBezTo>
                  <a:cubicBezTo>
                    <a:pt x="22879" y="30230"/>
                    <a:pt x="22372" y="30895"/>
                    <a:pt x="21897" y="31592"/>
                  </a:cubicBezTo>
                  <a:cubicBezTo>
                    <a:pt x="21201" y="31212"/>
                    <a:pt x="20567" y="30800"/>
                    <a:pt x="19966" y="30262"/>
                  </a:cubicBezTo>
                  <a:cubicBezTo>
                    <a:pt x="20409" y="30072"/>
                    <a:pt x="20821" y="29913"/>
                    <a:pt x="21264" y="29787"/>
                  </a:cubicBezTo>
                  <a:lnTo>
                    <a:pt x="21264" y="29787"/>
                  </a:lnTo>
                  <a:cubicBezTo>
                    <a:pt x="21264" y="29882"/>
                    <a:pt x="21232" y="29945"/>
                    <a:pt x="21232" y="30040"/>
                  </a:cubicBezTo>
                  <a:cubicBezTo>
                    <a:pt x="21168" y="30169"/>
                    <a:pt x="21322" y="30298"/>
                    <a:pt x="21458" y="30298"/>
                  </a:cubicBezTo>
                  <a:cubicBezTo>
                    <a:pt x="21522" y="30298"/>
                    <a:pt x="21582" y="30269"/>
                    <a:pt x="21612" y="30198"/>
                  </a:cubicBezTo>
                  <a:cubicBezTo>
                    <a:pt x="21992" y="29407"/>
                    <a:pt x="21549" y="28362"/>
                    <a:pt x="20789" y="27981"/>
                  </a:cubicBezTo>
                  <a:cubicBezTo>
                    <a:pt x="20762" y="27965"/>
                    <a:pt x="20736" y="27958"/>
                    <a:pt x="20712" y="27958"/>
                  </a:cubicBezTo>
                  <a:cubicBezTo>
                    <a:pt x="20594" y="27958"/>
                    <a:pt x="20520" y="28124"/>
                    <a:pt x="20599" y="28203"/>
                  </a:cubicBezTo>
                  <a:cubicBezTo>
                    <a:pt x="19820" y="28203"/>
                    <a:pt x="19163" y="28479"/>
                    <a:pt x="18538" y="28911"/>
                  </a:cubicBezTo>
                  <a:lnTo>
                    <a:pt x="18538" y="28911"/>
                  </a:lnTo>
                  <a:cubicBezTo>
                    <a:pt x="18540" y="28905"/>
                    <a:pt x="18540" y="28900"/>
                    <a:pt x="18540" y="28900"/>
                  </a:cubicBezTo>
                  <a:cubicBezTo>
                    <a:pt x="18129" y="28457"/>
                    <a:pt x="17780" y="27981"/>
                    <a:pt x="17464" y="27506"/>
                  </a:cubicBezTo>
                  <a:cubicBezTo>
                    <a:pt x="18382" y="27063"/>
                    <a:pt x="19332" y="26841"/>
                    <a:pt x="20409" y="26746"/>
                  </a:cubicBezTo>
                  <a:cubicBezTo>
                    <a:pt x="20504" y="26746"/>
                    <a:pt x="20567" y="26620"/>
                    <a:pt x="20567" y="26525"/>
                  </a:cubicBezTo>
                  <a:cubicBezTo>
                    <a:pt x="20567" y="26430"/>
                    <a:pt x="20504" y="26366"/>
                    <a:pt x="20409" y="26366"/>
                  </a:cubicBezTo>
                  <a:cubicBezTo>
                    <a:pt x="18445" y="26398"/>
                    <a:pt x="16925" y="27190"/>
                    <a:pt x="15342" y="28298"/>
                  </a:cubicBezTo>
                  <a:cubicBezTo>
                    <a:pt x="13632" y="29533"/>
                    <a:pt x="11922" y="30230"/>
                    <a:pt x="10021" y="30388"/>
                  </a:cubicBezTo>
                  <a:cubicBezTo>
                    <a:pt x="13695" y="29597"/>
                    <a:pt x="16450" y="25670"/>
                    <a:pt x="20314" y="25036"/>
                  </a:cubicBezTo>
                  <a:cubicBezTo>
                    <a:pt x="20441" y="25036"/>
                    <a:pt x="20472" y="24941"/>
                    <a:pt x="20441" y="24846"/>
                  </a:cubicBezTo>
                  <a:lnTo>
                    <a:pt x="20441" y="24846"/>
                  </a:lnTo>
                  <a:cubicBezTo>
                    <a:pt x="20504" y="24973"/>
                    <a:pt x="20567" y="25131"/>
                    <a:pt x="20599" y="25258"/>
                  </a:cubicBezTo>
                  <a:cubicBezTo>
                    <a:pt x="20726" y="25638"/>
                    <a:pt x="20631" y="26050"/>
                    <a:pt x="20599" y="26430"/>
                  </a:cubicBezTo>
                  <a:lnTo>
                    <a:pt x="20599" y="26525"/>
                  </a:lnTo>
                  <a:cubicBezTo>
                    <a:pt x="20618" y="26639"/>
                    <a:pt x="20728" y="26730"/>
                    <a:pt x="20841" y="26730"/>
                  </a:cubicBezTo>
                  <a:cubicBezTo>
                    <a:pt x="20916" y="26730"/>
                    <a:pt x="20992" y="26689"/>
                    <a:pt x="21042" y="26588"/>
                  </a:cubicBezTo>
                  <a:cubicBezTo>
                    <a:pt x="21359" y="25891"/>
                    <a:pt x="21137" y="24371"/>
                    <a:pt x="20314" y="24086"/>
                  </a:cubicBezTo>
                  <a:cubicBezTo>
                    <a:pt x="20251" y="24086"/>
                    <a:pt x="20156" y="24181"/>
                    <a:pt x="20187" y="24245"/>
                  </a:cubicBezTo>
                  <a:cubicBezTo>
                    <a:pt x="20251" y="24403"/>
                    <a:pt x="20314" y="24561"/>
                    <a:pt x="20409" y="24720"/>
                  </a:cubicBezTo>
                  <a:cubicBezTo>
                    <a:pt x="20346" y="24688"/>
                    <a:pt x="20314" y="24688"/>
                    <a:pt x="20282" y="24688"/>
                  </a:cubicBezTo>
                  <a:cubicBezTo>
                    <a:pt x="18825" y="24815"/>
                    <a:pt x="17559" y="25416"/>
                    <a:pt x="16355" y="26145"/>
                  </a:cubicBezTo>
                  <a:cubicBezTo>
                    <a:pt x="16450" y="26081"/>
                    <a:pt x="16514" y="26018"/>
                    <a:pt x="16609" y="25955"/>
                  </a:cubicBezTo>
                  <a:cubicBezTo>
                    <a:pt x="16355" y="25448"/>
                    <a:pt x="16165" y="24941"/>
                    <a:pt x="16007" y="24403"/>
                  </a:cubicBezTo>
                  <a:cubicBezTo>
                    <a:pt x="17020" y="23865"/>
                    <a:pt x="17939" y="23104"/>
                    <a:pt x="18667" y="22154"/>
                  </a:cubicBezTo>
                  <a:cubicBezTo>
                    <a:pt x="18730" y="22281"/>
                    <a:pt x="18762" y="22344"/>
                    <a:pt x="18825" y="22471"/>
                  </a:cubicBezTo>
                  <a:cubicBezTo>
                    <a:pt x="18864" y="22599"/>
                    <a:pt x="18959" y="22655"/>
                    <a:pt x="19055" y="22655"/>
                  </a:cubicBezTo>
                  <a:cubicBezTo>
                    <a:pt x="19196" y="22655"/>
                    <a:pt x="19338" y="22533"/>
                    <a:pt x="19301" y="22344"/>
                  </a:cubicBezTo>
                  <a:cubicBezTo>
                    <a:pt x="18982" y="21389"/>
                    <a:pt x="17996" y="20678"/>
                    <a:pt x="17014" y="20678"/>
                  </a:cubicBezTo>
                  <a:cubicBezTo>
                    <a:pt x="16824" y="20678"/>
                    <a:pt x="16635" y="20705"/>
                    <a:pt x="16450" y="20761"/>
                  </a:cubicBezTo>
                  <a:cubicBezTo>
                    <a:pt x="16229" y="20824"/>
                    <a:pt x="16292" y="21078"/>
                    <a:pt x="16482" y="21078"/>
                  </a:cubicBezTo>
                  <a:lnTo>
                    <a:pt x="16862" y="21078"/>
                  </a:lnTo>
                  <a:cubicBezTo>
                    <a:pt x="16482" y="21521"/>
                    <a:pt x="16007" y="21869"/>
                    <a:pt x="15532" y="22186"/>
                  </a:cubicBezTo>
                  <a:cubicBezTo>
                    <a:pt x="15405" y="21299"/>
                    <a:pt x="15437" y="20381"/>
                    <a:pt x="15564" y="19431"/>
                  </a:cubicBezTo>
                  <a:cubicBezTo>
                    <a:pt x="15595" y="19273"/>
                    <a:pt x="15595" y="19146"/>
                    <a:pt x="15659" y="18988"/>
                  </a:cubicBezTo>
                  <a:cubicBezTo>
                    <a:pt x="16003" y="18938"/>
                    <a:pt x="16349" y="18915"/>
                    <a:pt x="16694" y="18915"/>
                  </a:cubicBezTo>
                  <a:cubicBezTo>
                    <a:pt x="18346" y="18915"/>
                    <a:pt x="19987" y="19459"/>
                    <a:pt x="21454" y="20349"/>
                  </a:cubicBezTo>
                  <a:cubicBezTo>
                    <a:pt x="21365" y="20439"/>
                    <a:pt x="21444" y="20669"/>
                    <a:pt x="21638" y="20669"/>
                  </a:cubicBezTo>
                  <a:cubicBezTo>
                    <a:pt x="21650" y="20669"/>
                    <a:pt x="21663" y="20668"/>
                    <a:pt x="21676" y="20666"/>
                  </a:cubicBezTo>
                  <a:cubicBezTo>
                    <a:pt x="21739" y="20666"/>
                    <a:pt x="21771" y="20666"/>
                    <a:pt x="21866" y="20603"/>
                  </a:cubicBezTo>
                  <a:lnTo>
                    <a:pt x="21897" y="20603"/>
                  </a:lnTo>
                  <a:cubicBezTo>
                    <a:pt x="21905" y="20618"/>
                    <a:pt x="21916" y="20624"/>
                    <a:pt x="21929" y="20624"/>
                  </a:cubicBezTo>
                  <a:cubicBezTo>
                    <a:pt x="21969" y="20624"/>
                    <a:pt x="22024" y="20563"/>
                    <a:pt x="22024" y="20539"/>
                  </a:cubicBezTo>
                  <a:cubicBezTo>
                    <a:pt x="22372" y="20413"/>
                    <a:pt x="22689" y="20223"/>
                    <a:pt x="22879" y="19906"/>
                  </a:cubicBezTo>
                  <a:cubicBezTo>
                    <a:pt x="23101" y="19589"/>
                    <a:pt x="23196" y="18988"/>
                    <a:pt x="22816" y="18766"/>
                  </a:cubicBezTo>
                  <a:cubicBezTo>
                    <a:pt x="22778" y="18743"/>
                    <a:pt x="22738" y="18733"/>
                    <a:pt x="22700" y="18733"/>
                  </a:cubicBezTo>
                  <a:cubicBezTo>
                    <a:pt x="22578" y="18733"/>
                    <a:pt x="22467" y="18835"/>
                    <a:pt x="22467" y="18956"/>
                  </a:cubicBezTo>
                  <a:cubicBezTo>
                    <a:pt x="22499" y="19019"/>
                    <a:pt x="22499" y="19146"/>
                    <a:pt x="22531" y="19209"/>
                  </a:cubicBezTo>
                  <a:cubicBezTo>
                    <a:pt x="22499" y="19178"/>
                    <a:pt x="22436" y="19146"/>
                    <a:pt x="22341" y="19146"/>
                  </a:cubicBezTo>
                  <a:lnTo>
                    <a:pt x="22246" y="19083"/>
                  </a:lnTo>
                  <a:cubicBezTo>
                    <a:pt x="20577" y="17970"/>
                    <a:pt x="18584" y="17101"/>
                    <a:pt x="16616" y="17101"/>
                  </a:cubicBezTo>
                  <a:cubicBezTo>
                    <a:pt x="16455" y="17101"/>
                    <a:pt x="16294" y="17107"/>
                    <a:pt x="16134" y="17119"/>
                  </a:cubicBezTo>
                  <a:cubicBezTo>
                    <a:pt x="16609" y="15757"/>
                    <a:pt x="17305" y="14522"/>
                    <a:pt x="18192" y="13414"/>
                  </a:cubicBezTo>
                  <a:cubicBezTo>
                    <a:pt x="19395" y="14499"/>
                    <a:pt x="20734" y="15395"/>
                    <a:pt x="22511" y="15395"/>
                  </a:cubicBezTo>
                  <a:cubicBezTo>
                    <a:pt x="22652" y="15395"/>
                    <a:pt x="22796" y="15389"/>
                    <a:pt x="22942" y="15377"/>
                  </a:cubicBezTo>
                  <a:lnTo>
                    <a:pt x="22974" y="15377"/>
                  </a:lnTo>
                  <a:cubicBezTo>
                    <a:pt x="22974" y="15441"/>
                    <a:pt x="22942" y="15504"/>
                    <a:pt x="22942" y="15536"/>
                  </a:cubicBezTo>
                  <a:cubicBezTo>
                    <a:pt x="22900" y="15643"/>
                    <a:pt x="23016" y="15735"/>
                    <a:pt x="23125" y="15735"/>
                  </a:cubicBezTo>
                  <a:cubicBezTo>
                    <a:pt x="23177" y="15735"/>
                    <a:pt x="23228" y="15714"/>
                    <a:pt x="23259" y="15662"/>
                  </a:cubicBezTo>
                  <a:cubicBezTo>
                    <a:pt x="23639" y="14997"/>
                    <a:pt x="23798" y="14206"/>
                    <a:pt x="23671" y="13414"/>
                  </a:cubicBezTo>
                  <a:cubicBezTo>
                    <a:pt x="23608" y="12939"/>
                    <a:pt x="23291" y="12020"/>
                    <a:pt x="22689" y="11989"/>
                  </a:cubicBezTo>
                  <a:cubicBezTo>
                    <a:pt x="22562" y="11989"/>
                    <a:pt x="22499" y="12020"/>
                    <a:pt x="22467" y="12115"/>
                  </a:cubicBezTo>
                  <a:cubicBezTo>
                    <a:pt x="22467" y="12147"/>
                    <a:pt x="22404" y="12147"/>
                    <a:pt x="22404" y="12179"/>
                  </a:cubicBezTo>
                  <a:cubicBezTo>
                    <a:pt x="22341" y="12305"/>
                    <a:pt x="22372" y="12464"/>
                    <a:pt x="22499" y="12527"/>
                  </a:cubicBezTo>
                  <a:lnTo>
                    <a:pt x="22531" y="12590"/>
                  </a:lnTo>
                  <a:cubicBezTo>
                    <a:pt x="22578" y="12606"/>
                    <a:pt x="22610" y="12614"/>
                    <a:pt x="22638" y="12614"/>
                  </a:cubicBezTo>
                  <a:cubicBezTo>
                    <a:pt x="22665" y="12614"/>
                    <a:pt x="22689" y="12606"/>
                    <a:pt x="22721" y="12590"/>
                  </a:cubicBezTo>
                  <a:cubicBezTo>
                    <a:pt x="22721" y="12622"/>
                    <a:pt x="22721" y="12654"/>
                    <a:pt x="22784" y="12685"/>
                  </a:cubicBezTo>
                  <a:cubicBezTo>
                    <a:pt x="22721" y="12654"/>
                    <a:pt x="22657" y="12622"/>
                    <a:pt x="22594" y="12622"/>
                  </a:cubicBezTo>
                  <a:cubicBezTo>
                    <a:pt x="22546" y="12623"/>
                    <a:pt x="22499" y="12624"/>
                    <a:pt x="22452" y="12624"/>
                  </a:cubicBezTo>
                  <a:cubicBezTo>
                    <a:pt x="21380" y="12624"/>
                    <a:pt x="20531" y="12281"/>
                    <a:pt x="19712" y="11735"/>
                  </a:cubicBezTo>
                  <a:cubicBezTo>
                    <a:pt x="20346" y="11197"/>
                    <a:pt x="21042" y="10722"/>
                    <a:pt x="21802" y="10279"/>
                  </a:cubicBezTo>
                  <a:lnTo>
                    <a:pt x="21676" y="10057"/>
                  </a:lnTo>
                  <a:lnTo>
                    <a:pt x="21676" y="10057"/>
                  </a:lnTo>
                  <a:cubicBezTo>
                    <a:pt x="22911" y="11672"/>
                    <a:pt x="25444" y="11862"/>
                    <a:pt x="26236" y="13921"/>
                  </a:cubicBezTo>
                  <a:cubicBezTo>
                    <a:pt x="26141" y="13921"/>
                    <a:pt x="26078" y="13952"/>
                    <a:pt x="25983" y="14016"/>
                  </a:cubicBezTo>
                  <a:cubicBezTo>
                    <a:pt x="25856" y="14047"/>
                    <a:pt x="25919" y="14237"/>
                    <a:pt x="26014" y="14269"/>
                  </a:cubicBezTo>
                  <a:cubicBezTo>
                    <a:pt x="26116" y="14294"/>
                    <a:pt x="26221" y="14306"/>
                    <a:pt x="26327" y="14306"/>
                  </a:cubicBezTo>
                  <a:cubicBezTo>
                    <a:pt x="27012" y="14306"/>
                    <a:pt x="27752" y="13812"/>
                    <a:pt x="28136" y="13319"/>
                  </a:cubicBezTo>
                  <a:cubicBezTo>
                    <a:pt x="28283" y="13147"/>
                    <a:pt x="28108" y="12899"/>
                    <a:pt x="27918" y="12899"/>
                  </a:cubicBezTo>
                  <a:cubicBezTo>
                    <a:pt x="27863" y="12899"/>
                    <a:pt x="27806" y="12920"/>
                    <a:pt x="27756" y="12970"/>
                  </a:cubicBezTo>
                  <a:lnTo>
                    <a:pt x="27598" y="13129"/>
                  </a:lnTo>
                  <a:cubicBezTo>
                    <a:pt x="27693" y="11672"/>
                    <a:pt x="26806" y="10659"/>
                    <a:pt x="25508" y="9930"/>
                  </a:cubicBezTo>
                  <a:cubicBezTo>
                    <a:pt x="25064" y="9677"/>
                    <a:pt x="24684" y="9455"/>
                    <a:pt x="24336" y="9202"/>
                  </a:cubicBezTo>
                  <a:cubicBezTo>
                    <a:pt x="24748" y="9075"/>
                    <a:pt x="25223" y="8980"/>
                    <a:pt x="25698" y="8885"/>
                  </a:cubicBezTo>
                  <a:cubicBezTo>
                    <a:pt x="26446" y="8764"/>
                    <a:pt x="27191" y="8704"/>
                    <a:pt x="27927" y="8704"/>
                  </a:cubicBezTo>
                  <a:cubicBezTo>
                    <a:pt x="29311" y="8704"/>
                    <a:pt x="30666" y="8915"/>
                    <a:pt x="31968" y="9329"/>
                  </a:cubicBezTo>
                  <a:lnTo>
                    <a:pt x="31715" y="9677"/>
                  </a:lnTo>
                  <a:cubicBezTo>
                    <a:pt x="31176" y="10500"/>
                    <a:pt x="30733" y="11355"/>
                    <a:pt x="30575" y="12369"/>
                  </a:cubicBezTo>
                  <a:cubicBezTo>
                    <a:pt x="30290" y="14206"/>
                    <a:pt x="31081" y="16929"/>
                    <a:pt x="28801" y="17847"/>
                  </a:cubicBezTo>
                  <a:cubicBezTo>
                    <a:pt x="28770" y="17847"/>
                    <a:pt x="28706" y="17847"/>
                    <a:pt x="28706" y="17879"/>
                  </a:cubicBezTo>
                  <a:cubicBezTo>
                    <a:pt x="28611" y="17752"/>
                    <a:pt x="28485" y="17626"/>
                    <a:pt x="28358" y="17499"/>
                  </a:cubicBezTo>
                  <a:cubicBezTo>
                    <a:pt x="28323" y="17453"/>
                    <a:pt x="28275" y="17432"/>
                    <a:pt x="28232" y="17432"/>
                  </a:cubicBezTo>
                  <a:cubicBezTo>
                    <a:pt x="28158" y="17432"/>
                    <a:pt x="28096" y="17494"/>
                    <a:pt x="28136" y="17594"/>
                  </a:cubicBezTo>
                  <a:cubicBezTo>
                    <a:pt x="28358" y="18481"/>
                    <a:pt x="29181" y="19114"/>
                    <a:pt x="30068" y="19273"/>
                  </a:cubicBezTo>
                  <a:cubicBezTo>
                    <a:pt x="30077" y="19274"/>
                    <a:pt x="30085" y="19274"/>
                    <a:pt x="30094" y="19274"/>
                  </a:cubicBezTo>
                  <a:cubicBezTo>
                    <a:pt x="30332" y="19274"/>
                    <a:pt x="30469" y="18859"/>
                    <a:pt x="30163" y="18798"/>
                  </a:cubicBezTo>
                  <a:cubicBezTo>
                    <a:pt x="30100" y="18766"/>
                    <a:pt x="30005" y="18766"/>
                    <a:pt x="29941" y="18703"/>
                  </a:cubicBezTo>
                  <a:cubicBezTo>
                    <a:pt x="31018" y="18227"/>
                    <a:pt x="31588" y="17341"/>
                    <a:pt x="32000" y="16232"/>
                  </a:cubicBezTo>
                  <a:cubicBezTo>
                    <a:pt x="32728" y="14047"/>
                    <a:pt x="32633" y="12052"/>
                    <a:pt x="33868" y="9994"/>
                  </a:cubicBezTo>
                  <a:cubicBezTo>
                    <a:pt x="33932" y="9835"/>
                    <a:pt x="34027" y="9709"/>
                    <a:pt x="34090" y="9582"/>
                  </a:cubicBezTo>
                  <a:cubicBezTo>
                    <a:pt x="35705" y="6605"/>
                    <a:pt x="35768" y="3090"/>
                    <a:pt x="34027" y="113"/>
                  </a:cubicBezTo>
                  <a:cubicBezTo>
                    <a:pt x="33984" y="28"/>
                    <a:pt x="33928" y="0"/>
                    <a:pt x="33867" y="0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252;p49"/>
            <p:cNvSpPr/>
            <p:nvPr/>
          </p:nvSpPr>
          <p:spPr>
            <a:xfrm>
              <a:off x="2226033" y="3880797"/>
              <a:ext cx="415179" cy="245761"/>
            </a:xfrm>
            <a:custGeom>
              <a:avLst/>
              <a:gdLst/>
              <a:ahLst/>
              <a:cxnLst/>
              <a:rect l="l" t="t" r="r" b="b"/>
              <a:pathLst>
                <a:path w="12606" h="7462" extrusionOk="0">
                  <a:moveTo>
                    <a:pt x="412" y="0"/>
                  </a:moveTo>
                  <a:cubicBezTo>
                    <a:pt x="191" y="158"/>
                    <a:pt x="96" y="443"/>
                    <a:pt x="1" y="760"/>
                  </a:cubicBezTo>
                  <a:cubicBezTo>
                    <a:pt x="2059" y="918"/>
                    <a:pt x="3896" y="1900"/>
                    <a:pt x="5226" y="3547"/>
                  </a:cubicBezTo>
                  <a:cubicBezTo>
                    <a:pt x="6271" y="4719"/>
                    <a:pt x="7000" y="6017"/>
                    <a:pt x="8456" y="6777"/>
                  </a:cubicBezTo>
                  <a:cubicBezTo>
                    <a:pt x="9369" y="7244"/>
                    <a:pt x="10343" y="7462"/>
                    <a:pt x="11337" y="7462"/>
                  </a:cubicBezTo>
                  <a:cubicBezTo>
                    <a:pt x="11757" y="7462"/>
                    <a:pt x="12181" y="7423"/>
                    <a:pt x="12605" y="7347"/>
                  </a:cubicBezTo>
                  <a:cubicBezTo>
                    <a:pt x="10768" y="6777"/>
                    <a:pt x="8900" y="5922"/>
                    <a:pt x="7570" y="4592"/>
                  </a:cubicBezTo>
                  <a:cubicBezTo>
                    <a:pt x="6620" y="3737"/>
                    <a:pt x="5955" y="2660"/>
                    <a:pt x="5005" y="1805"/>
                  </a:cubicBezTo>
                  <a:cubicBezTo>
                    <a:pt x="3674" y="602"/>
                    <a:pt x="2154" y="63"/>
                    <a:pt x="412" y="0"/>
                  </a:cubicBezTo>
                  <a:close/>
                </a:path>
              </a:pathLst>
            </a:custGeom>
            <a:solidFill>
              <a:srgbClr val="5BC0C7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253;p49"/>
            <p:cNvSpPr/>
            <p:nvPr/>
          </p:nvSpPr>
          <p:spPr>
            <a:xfrm>
              <a:off x="2330341" y="3650280"/>
              <a:ext cx="392223" cy="94359"/>
            </a:xfrm>
            <a:custGeom>
              <a:avLst/>
              <a:gdLst/>
              <a:ahLst/>
              <a:cxnLst/>
              <a:rect l="l" t="t" r="r" b="b"/>
              <a:pathLst>
                <a:path w="11909" h="2865" extrusionOk="0">
                  <a:moveTo>
                    <a:pt x="11908" y="0"/>
                  </a:moveTo>
                  <a:lnTo>
                    <a:pt x="11908" y="0"/>
                  </a:lnTo>
                  <a:cubicBezTo>
                    <a:pt x="10694" y="1189"/>
                    <a:pt x="9123" y="1552"/>
                    <a:pt x="7445" y="1552"/>
                  </a:cubicBezTo>
                  <a:cubicBezTo>
                    <a:pt x="4965" y="1552"/>
                    <a:pt x="2249" y="760"/>
                    <a:pt x="96" y="665"/>
                  </a:cubicBezTo>
                  <a:cubicBezTo>
                    <a:pt x="32" y="887"/>
                    <a:pt x="32" y="1109"/>
                    <a:pt x="1" y="1267"/>
                  </a:cubicBezTo>
                  <a:cubicBezTo>
                    <a:pt x="32" y="1520"/>
                    <a:pt x="96" y="1679"/>
                    <a:pt x="127" y="1869"/>
                  </a:cubicBezTo>
                  <a:lnTo>
                    <a:pt x="191" y="1869"/>
                  </a:lnTo>
                  <a:cubicBezTo>
                    <a:pt x="191" y="1764"/>
                    <a:pt x="256" y="1702"/>
                    <a:pt x="350" y="1702"/>
                  </a:cubicBezTo>
                  <a:cubicBezTo>
                    <a:pt x="370" y="1702"/>
                    <a:pt x="391" y="1705"/>
                    <a:pt x="412" y="1710"/>
                  </a:cubicBezTo>
                  <a:cubicBezTo>
                    <a:pt x="2149" y="2347"/>
                    <a:pt x="4202" y="2865"/>
                    <a:pt x="6147" y="2865"/>
                  </a:cubicBezTo>
                  <a:cubicBezTo>
                    <a:pt x="8459" y="2865"/>
                    <a:pt x="10618" y="2133"/>
                    <a:pt x="11908" y="0"/>
                  </a:cubicBezTo>
                  <a:close/>
                </a:path>
              </a:pathLst>
            </a:custGeom>
            <a:solidFill>
              <a:srgbClr val="5BC0C7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254;p49"/>
            <p:cNvSpPr/>
            <p:nvPr/>
          </p:nvSpPr>
          <p:spPr>
            <a:xfrm>
              <a:off x="2206239" y="3311272"/>
              <a:ext cx="396373" cy="277477"/>
            </a:xfrm>
            <a:custGeom>
              <a:avLst/>
              <a:gdLst/>
              <a:ahLst/>
              <a:cxnLst/>
              <a:rect l="l" t="t" r="r" b="b"/>
              <a:pathLst>
                <a:path w="12035" h="8425" extrusionOk="0">
                  <a:moveTo>
                    <a:pt x="10926" y="1"/>
                  </a:moveTo>
                  <a:cubicBezTo>
                    <a:pt x="10989" y="1553"/>
                    <a:pt x="9786" y="2724"/>
                    <a:pt x="8329" y="3421"/>
                  </a:cubicBezTo>
                  <a:cubicBezTo>
                    <a:pt x="6936" y="4054"/>
                    <a:pt x="5479" y="4371"/>
                    <a:pt x="4085" y="5036"/>
                  </a:cubicBezTo>
                  <a:cubicBezTo>
                    <a:pt x="2660" y="5733"/>
                    <a:pt x="1362" y="6746"/>
                    <a:pt x="0" y="7601"/>
                  </a:cubicBezTo>
                  <a:cubicBezTo>
                    <a:pt x="285" y="7791"/>
                    <a:pt x="570" y="8045"/>
                    <a:pt x="697" y="8076"/>
                  </a:cubicBezTo>
                  <a:cubicBezTo>
                    <a:pt x="1045" y="8235"/>
                    <a:pt x="1362" y="8298"/>
                    <a:pt x="1710" y="8425"/>
                  </a:cubicBezTo>
                  <a:cubicBezTo>
                    <a:pt x="2597" y="7095"/>
                    <a:pt x="3990" y="6588"/>
                    <a:pt x="5479" y="6113"/>
                  </a:cubicBezTo>
                  <a:cubicBezTo>
                    <a:pt x="8266" y="5226"/>
                    <a:pt x="12034" y="3453"/>
                    <a:pt x="10926" y="1"/>
                  </a:cubicBezTo>
                  <a:close/>
                </a:path>
              </a:pathLst>
            </a:custGeom>
            <a:solidFill>
              <a:srgbClr val="5BC0C7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255;p49"/>
            <p:cNvSpPr/>
            <p:nvPr/>
          </p:nvSpPr>
          <p:spPr>
            <a:xfrm>
              <a:off x="2172842" y="3738943"/>
              <a:ext cx="449596" cy="117841"/>
            </a:xfrm>
            <a:custGeom>
              <a:avLst/>
              <a:gdLst/>
              <a:ahLst/>
              <a:cxnLst/>
              <a:rect l="l" t="t" r="r" b="b"/>
              <a:pathLst>
                <a:path w="13651" h="3578" extrusionOk="0">
                  <a:moveTo>
                    <a:pt x="1331" y="0"/>
                  </a:moveTo>
                  <a:cubicBezTo>
                    <a:pt x="792" y="253"/>
                    <a:pt x="349" y="633"/>
                    <a:pt x="1" y="1140"/>
                  </a:cubicBezTo>
                  <a:cubicBezTo>
                    <a:pt x="3107" y="2773"/>
                    <a:pt x="6310" y="3577"/>
                    <a:pt x="9635" y="3577"/>
                  </a:cubicBezTo>
                  <a:cubicBezTo>
                    <a:pt x="10954" y="3577"/>
                    <a:pt x="12292" y="3451"/>
                    <a:pt x="13650" y="3199"/>
                  </a:cubicBezTo>
                  <a:cubicBezTo>
                    <a:pt x="9501" y="3040"/>
                    <a:pt x="4624" y="2755"/>
                    <a:pt x="1331" y="0"/>
                  </a:cubicBezTo>
                  <a:close/>
                </a:path>
              </a:pathLst>
            </a:custGeom>
            <a:solidFill>
              <a:srgbClr val="5BC0C7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256;p49"/>
            <p:cNvSpPr/>
            <p:nvPr/>
          </p:nvSpPr>
          <p:spPr>
            <a:xfrm>
              <a:off x="1536590" y="3297275"/>
              <a:ext cx="845935" cy="806743"/>
            </a:xfrm>
            <a:custGeom>
              <a:avLst/>
              <a:gdLst/>
              <a:ahLst/>
              <a:cxnLst/>
              <a:rect l="l" t="t" r="r" b="b"/>
              <a:pathLst>
                <a:path w="25685" h="24495" extrusionOk="0">
                  <a:moveTo>
                    <a:pt x="12559" y="0"/>
                  </a:moveTo>
                  <a:cubicBezTo>
                    <a:pt x="11796" y="0"/>
                    <a:pt x="11026" y="67"/>
                    <a:pt x="10261" y="204"/>
                  </a:cubicBezTo>
                  <a:cubicBezTo>
                    <a:pt x="9786" y="267"/>
                    <a:pt x="9311" y="394"/>
                    <a:pt x="8868" y="521"/>
                  </a:cubicBezTo>
                  <a:cubicBezTo>
                    <a:pt x="9216" y="743"/>
                    <a:pt x="9628" y="996"/>
                    <a:pt x="10071" y="1218"/>
                  </a:cubicBezTo>
                  <a:cubicBezTo>
                    <a:pt x="11370" y="1946"/>
                    <a:pt x="12225" y="2928"/>
                    <a:pt x="12161" y="4416"/>
                  </a:cubicBezTo>
                  <a:cubicBezTo>
                    <a:pt x="12225" y="4384"/>
                    <a:pt x="12288" y="4321"/>
                    <a:pt x="12320" y="4258"/>
                  </a:cubicBezTo>
                  <a:cubicBezTo>
                    <a:pt x="12364" y="4199"/>
                    <a:pt x="12417" y="4174"/>
                    <a:pt x="12469" y="4174"/>
                  </a:cubicBezTo>
                  <a:cubicBezTo>
                    <a:pt x="12643" y="4174"/>
                    <a:pt x="12814" y="4443"/>
                    <a:pt x="12668" y="4638"/>
                  </a:cubicBezTo>
                  <a:cubicBezTo>
                    <a:pt x="12254" y="5107"/>
                    <a:pt x="11552" y="5624"/>
                    <a:pt x="10876" y="5624"/>
                  </a:cubicBezTo>
                  <a:cubicBezTo>
                    <a:pt x="10776" y="5624"/>
                    <a:pt x="10676" y="5612"/>
                    <a:pt x="10578" y="5588"/>
                  </a:cubicBezTo>
                  <a:cubicBezTo>
                    <a:pt x="10451" y="5588"/>
                    <a:pt x="10420" y="5335"/>
                    <a:pt x="10546" y="5303"/>
                  </a:cubicBezTo>
                  <a:cubicBezTo>
                    <a:pt x="10610" y="5271"/>
                    <a:pt x="10705" y="5271"/>
                    <a:pt x="10768" y="5208"/>
                  </a:cubicBezTo>
                  <a:cubicBezTo>
                    <a:pt x="10008" y="3149"/>
                    <a:pt x="7474" y="2991"/>
                    <a:pt x="6208" y="1344"/>
                  </a:cubicBezTo>
                  <a:lnTo>
                    <a:pt x="6208" y="1344"/>
                  </a:lnTo>
                  <a:lnTo>
                    <a:pt x="6334" y="1566"/>
                  </a:lnTo>
                  <a:cubicBezTo>
                    <a:pt x="5638" y="2009"/>
                    <a:pt x="4909" y="2484"/>
                    <a:pt x="4276" y="3054"/>
                  </a:cubicBezTo>
                  <a:cubicBezTo>
                    <a:pt x="5019" y="3540"/>
                    <a:pt x="5840" y="3923"/>
                    <a:pt x="6808" y="3923"/>
                  </a:cubicBezTo>
                  <a:cubicBezTo>
                    <a:pt x="6912" y="3923"/>
                    <a:pt x="7018" y="3919"/>
                    <a:pt x="7126" y="3909"/>
                  </a:cubicBezTo>
                  <a:cubicBezTo>
                    <a:pt x="7146" y="3904"/>
                    <a:pt x="7163" y="3902"/>
                    <a:pt x="7178" y="3901"/>
                  </a:cubicBezTo>
                  <a:lnTo>
                    <a:pt x="7178" y="3901"/>
                  </a:lnTo>
                  <a:cubicBezTo>
                    <a:pt x="7182" y="3901"/>
                    <a:pt x="7186" y="3901"/>
                    <a:pt x="7189" y="3901"/>
                  </a:cubicBezTo>
                  <a:cubicBezTo>
                    <a:pt x="7192" y="3901"/>
                    <a:pt x="7195" y="3901"/>
                    <a:pt x="7197" y="3901"/>
                  </a:cubicBezTo>
                  <a:lnTo>
                    <a:pt x="7197" y="3901"/>
                  </a:lnTo>
                  <a:cubicBezTo>
                    <a:pt x="7267" y="3906"/>
                    <a:pt x="7291" y="3955"/>
                    <a:pt x="7316" y="4004"/>
                  </a:cubicBezTo>
                  <a:cubicBezTo>
                    <a:pt x="7316" y="3941"/>
                    <a:pt x="7284" y="3909"/>
                    <a:pt x="7284" y="3878"/>
                  </a:cubicBezTo>
                  <a:cubicBezTo>
                    <a:pt x="7255" y="3892"/>
                    <a:pt x="7226" y="3900"/>
                    <a:pt x="7197" y="3901"/>
                  </a:cubicBezTo>
                  <a:lnTo>
                    <a:pt x="7197" y="3901"/>
                  </a:lnTo>
                  <a:cubicBezTo>
                    <a:pt x="7194" y="3901"/>
                    <a:pt x="7190" y="3901"/>
                    <a:pt x="7187" y="3901"/>
                  </a:cubicBezTo>
                  <a:cubicBezTo>
                    <a:pt x="7184" y="3901"/>
                    <a:pt x="7181" y="3901"/>
                    <a:pt x="7178" y="3901"/>
                  </a:cubicBezTo>
                  <a:lnTo>
                    <a:pt x="7178" y="3901"/>
                  </a:lnTo>
                  <a:cubicBezTo>
                    <a:pt x="7150" y="3900"/>
                    <a:pt x="7122" y="3892"/>
                    <a:pt x="7094" y="3878"/>
                  </a:cubicBezTo>
                  <a:lnTo>
                    <a:pt x="7063" y="3846"/>
                  </a:lnTo>
                  <a:cubicBezTo>
                    <a:pt x="6936" y="3751"/>
                    <a:pt x="6936" y="3593"/>
                    <a:pt x="6968" y="3466"/>
                  </a:cubicBezTo>
                  <a:cubicBezTo>
                    <a:pt x="6968" y="3434"/>
                    <a:pt x="6999" y="3434"/>
                    <a:pt x="6999" y="3403"/>
                  </a:cubicBezTo>
                  <a:cubicBezTo>
                    <a:pt x="7063" y="3308"/>
                    <a:pt x="7158" y="3276"/>
                    <a:pt x="7253" y="3276"/>
                  </a:cubicBezTo>
                  <a:cubicBezTo>
                    <a:pt x="7854" y="3308"/>
                    <a:pt x="8139" y="4226"/>
                    <a:pt x="8235" y="4701"/>
                  </a:cubicBezTo>
                  <a:cubicBezTo>
                    <a:pt x="8361" y="5461"/>
                    <a:pt x="8203" y="6285"/>
                    <a:pt x="7791" y="6950"/>
                  </a:cubicBezTo>
                  <a:cubicBezTo>
                    <a:pt x="7755" y="7033"/>
                    <a:pt x="7697" y="7067"/>
                    <a:pt x="7640" y="7067"/>
                  </a:cubicBezTo>
                  <a:cubicBezTo>
                    <a:pt x="7546" y="7067"/>
                    <a:pt x="7455" y="6973"/>
                    <a:pt x="7474" y="6855"/>
                  </a:cubicBezTo>
                  <a:cubicBezTo>
                    <a:pt x="7474" y="6791"/>
                    <a:pt x="7538" y="6728"/>
                    <a:pt x="7538" y="6696"/>
                  </a:cubicBezTo>
                  <a:lnTo>
                    <a:pt x="7474" y="6696"/>
                  </a:lnTo>
                  <a:cubicBezTo>
                    <a:pt x="7326" y="6708"/>
                    <a:pt x="7181" y="6714"/>
                    <a:pt x="7038" y="6714"/>
                  </a:cubicBezTo>
                  <a:cubicBezTo>
                    <a:pt x="5292" y="6714"/>
                    <a:pt x="3954" y="5843"/>
                    <a:pt x="2724" y="4701"/>
                  </a:cubicBezTo>
                  <a:cubicBezTo>
                    <a:pt x="1869" y="5810"/>
                    <a:pt x="1141" y="7076"/>
                    <a:pt x="666" y="8438"/>
                  </a:cubicBezTo>
                  <a:cubicBezTo>
                    <a:pt x="833" y="8426"/>
                    <a:pt x="1001" y="8420"/>
                    <a:pt x="1169" y="8420"/>
                  </a:cubicBezTo>
                  <a:cubicBezTo>
                    <a:pt x="3153" y="8420"/>
                    <a:pt x="5116" y="9260"/>
                    <a:pt x="6809" y="10370"/>
                  </a:cubicBezTo>
                  <a:cubicBezTo>
                    <a:pt x="6841" y="10370"/>
                    <a:pt x="6904" y="10402"/>
                    <a:pt x="6904" y="10433"/>
                  </a:cubicBezTo>
                  <a:cubicBezTo>
                    <a:pt x="6936" y="10497"/>
                    <a:pt x="6999" y="10497"/>
                    <a:pt x="7094" y="10528"/>
                  </a:cubicBezTo>
                  <a:cubicBezTo>
                    <a:pt x="7063" y="10433"/>
                    <a:pt x="6999" y="10338"/>
                    <a:pt x="6999" y="10243"/>
                  </a:cubicBezTo>
                  <a:cubicBezTo>
                    <a:pt x="6999" y="10123"/>
                    <a:pt x="7146" y="10020"/>
                    <a:pt x="7258" y="10020"/>
                  </a:cubicBezTo>
                  <a:cubicBezTo>
                    <a:pt x="7293" y="10020"/>
                    <a:pt x="7325" y="10030"/>
                    <a:pt x="7348" y="10053"/>
                  </a:cubicBezTo>
                  <a:cubicBezTo>
                    <a:pt x="7728" y="10275"/>
                    <a:pt x="7633" y="10877"/>
                    <a:pt x="7443" y="11193"/>
                  </a:cubicBezTo>
                  <a:cubicBezTo>
                    <a:pt x="7253" y="11510"/>
                    <a:pt x="6936" y="11700"/>
                    <a:pt x="6556" y="11827"/>
                  </a:cubicBezTo>
                  <a:cubicBezTo>
                    <a:pt x="6556" y="11898"/>
                    <a:pt x="6538" y="11934"/>
                    <a:pt x="6503" y="11934"/>
                  </a:cubicBezTo>
                  <a:cubicBezTo>
                    <a:pt x="6491" y="11934"/>
                    <a:pt x="6477" y="11930"/>
                    <a:pt x="6461" y="11922"/>
                  </a:cubicBezTo>
                  <a:lnTo>
                    <a:pt x="6429" y="11922"/>
                  </a:lnTo>
                  <a:cubicBezTo>
                    <a:pt x="6334" y="11922"/>
                    <a:pt x="6303" y="11922"/>
                    <a:pt x="6208" y="11953"/>
                  </a:cubicBezTo>
                  <a:cubicBezTo>
                    <a:pt x="6197" y="11955"/>
                    <a:pt x="6187" y="11956"/>
                    <a:pt x="6177" y="11956"/>
                  </a:cubicBezTo>
                  <a:cubicBezTo>
                    <a:pt x="6034" y="11956"/>
                    <a:pt x="5929" y="11755"/>
                    <a:pt x="6018" y="11637"/>
                  </a:cubicBezTo>
                  <a:cubicBezTo>
                    <a:pt x="4536" y="10737"/>
                    <a:pt x="2899" y="10213"/>
                    <a:pt x="1199" y="10213"/>
                  </a:cubicBezTo>
                  <a:cubicBezTo>
                    <a:pt x="865" y="10213"/>
                    <a:pt x="529" y="10233"/>
                    <a:pt x="191" y="10275"/>
                  </a:cubicBezTo>
                  <a:cubicBezTo>
                    <a:pt x="159" y="10433"/>
                    <a:pt x="159" y="10560"/>
                    <a:pt x="127" y="10718"/>
                  </a:cubicBezTo>
                  <a:cubicBezTo>
                    <a:pt x="1" y="11668"/>
                    <a:pt x="1" y="12587"/>
                    <a:pt x="64" y="13505"/>
                  </a:cubicBezTo>
                  <a:cubicBezTo>
                    <a:pt x="539" y="13188"/>
                    <a:pt x="1014" y="12777"/>
                    <a:pt x="1426" y="12397"/>
                  </a:cubicBezTo>
                  <a:lnTo>
                    <a:pt x="1014" y="12397"/>
                  </a:lnTo>
                  <a:cubicBezTo>
                    <a:pt x="1005" y="12398"/>
                    <a:pt x="996" y="12399"/>
                    <a:pt x="988" y="12399"/>
                  </a:cubicBezTo>
                  <a:cubicBezTo>
                    <a:pt x="824" y="12399"/>
                    <a:pt x="831" y="12110"/>
                    <a:pt x="982" y="12080"/>
                  </a:cubicBezTo>
                  <a:cubicBezTo>
                    <a:pt x="1173" y="12030"/>
                    <a:pt x="1367" y="12006"/>
                    <a:pt x="1558" y="12006"/>
                  </a:cubicBezTo>
                  <a:cubicBezTo>
                    <a:pt x="2574" y="12006"/>
                    <a:pt x="3539" y="12678"/>
                    <a:pt x="3833" y="13663"/>
                  </a:cubicBezTo>
                  <a:cubicBezTo>
                    <a:pt x="3905" y="13845"/>
                    <a:pt x="3780" y="13954"/>
                    <a:pt x="3636" y="13954"/>
                  </a:cubicBezTo>
                  <a:cubicBezTo>
                    <a:pt x="3529" y="13954"/>
                    <a:pt x="3412" y="13894"/>
                    <a:pt x="3357" y="13758"/>
                  </a:cubicBezTo>
                  <a:cubicBezTo>
                    <a:pt x="3326" y="13663"/>
                    <a:pt x="3231" y="13568"/>
                    <a:pt x="3199" y="13442"/>
                  </a:cubicBezTo>
                  <a:cubicBezTo>
                    <a:pt x="2439" y="14392"/>
                    <a:pt x="1552" y="15152"/>
                    <a:pt x="539" y="15722"/>
                  </a:cubicBezTo>
                  <a:cubicBezTo>
                    <a:pt x="697" y="16229"/>
                    <a:pt x="919" y="16735"/>
                    <a:pt x="1141" y="17242"/>
                  </a:cubicBezTo>
                  <a:cubicBezTo>
                    <a:pt x="1077" y="17337"/>
                    <a:pt x="982" y="17369"/>
                    <a:pt x="919" y="17464"/>
                  </a:cubicBezTo>
                  <a:cubicBezTo>
                    <a:pt x="2091" y="16704"/>
                    <a:pt x="3357" y="16102"/>
                    <a:pt x="4814" y="15975"/>
                  </a:cubicBezTo>
                  <a:cubicBezTo>
                    <a:pt x="4878" y="15975"/>
                    <a:pt x="4909" y="15975"/>
                    <a:pt x="4941" y="16039"/>
                  </a:cubicBezTo>
                  <a:cubicBezTo>
                    <a:pt x="4878" y="15880"/>
                    <a:pt x="4783" y="15722"/>
                    <a:pt x="4751" y="15564"/>
                  </a:cubicBezTo>
                  <a:cubicBezTo>
                    <a:pt x="4725" y="15486"/>
                    <a:pt x="4762" y="15388"/>
                    <a:pt x="4828" y="15388"/>
                  </a:cubicBezTo>
                  <a:cubicBezTo>
                    <a:pt x="4843" y="15388"/>
                    <a:pt x="4860" y="15393"/>
                    <a:pt x="4878" y="15405"/>
                  </a:cubicBezTo>
                  <a:cubicBezTo>
                    <a:pt x="5733" y="15722"/>
                    <a:pt x="5891" y="17179"/>
                    <a:pt x="5574" y="17875"/>
                  </a:cubicBezTo>
                  <a:cubicBezTo>
                    <a:pt x="5524" y="17987"/>
                    <a:pt x="5455" y="18031"/>
                    <a:pt x="5385" y="18031"/>
                  </a:cubicBezTo>
                  <a:cubicBezTo>
                    <a:pt x="5278" y="18031"/>
                    <a:pt x="5169" y="17927"/>
                    <a:pt x="5131" y="17812"/>
                  </a:cubicBezTo>
                  <a:lnTo>
                    <a:pt x="5099" y="17812"/>
                  </a:lnTo>
                  <a:cubicBezTo>
                    <a:pt x="5131" y="17939"/>
                    <a:pt x="5068" y="18034"/>
                    <a:pt x="4941" y="18034"/>
                  </a:cubicBezTo>
                  <a:cubicBezTo>
                    <a:pt x="3864" y="18160"/>
                    <a:pt x="2914" y="18414"/>
                    <a:pt x="2027" y="18794"/>
                  </a:cubicBezTo>
                  <a:cubicBezTo>
                    <a:pt x="2344" y="19269"/>
                    <a:pt x="2692" y="19744"/>
                    <a:pt x="3072" y="20187"/>
                  </a:cubicBezTo>
                  <a:cubicBezTo>
                    <a:pt x="3041" y="20187"/>
                    <a:pt x="3041" y="20219"/>
                    <a:pt x="3041" y="20219"/>
                  </a:cubicBezTo>
                  <a:cubicBezTo>
                    <a:pt x="3674" y="19776"/>
                    <a:pt x="4339" y="19522"/>
                    <a:pt x="5131" y="19522"/>
                  </a:cubicBezTo>
                  <a:cubicBezTo>
                    <a:pt x="5076" y="19413"/>
                    <a:pt x="5163" y="19256"/>
                    <a:pt x="5290" y="19256"/>
                  </a:cubicBezTo>
                  <a:cubicBezTo>
                    <a:pt x="5310" y="19256"/>
                    <a:pt x="5331" y="19260"/>
                    <a:pt x="5353" y="19269"/>
                  </a:cubicBezTo>
                  <a:cubicBezTo>
                    <a:pt x="6081" y="19681"/>
                    <a:pt x="6524" y="20694"/>
                    <a:pt x="6176" y="21486"/>
                  </a:cubicBezTo>
                  <a:cubicBezTo>
                    <a:pt x="6142" y="21587"/>
                    <a:pt x="6077" y="21628"/>
                    <a:pt x="6008" y="21628"/>
                  </a:cubicBezTo>
                  <a:cubicBezTo>
                    <a:pt x="5882" y="21628"/>
                    <a:pt x="5744" y="21491"/>
                    <a:pt x="5764" y="21327"/>
                  </a:cubicBezTo>
                  <a:cubicBezTo>
                    <a:pt x="5764" y="21264"/>
                    <a:pt x="5828" y="21169"/>
                    <a:pt x="5828" y="21106"/>
                  </a:cubicBezTo>
                  <a:lnTo>
                    <a:pt x="5828" y="21106"/>
                  </a:lnTo>
                  <a:cubicBezTo>
                    <a:pt x="5353" y="21201"/>
                    <a:pt x="4909" y="21359"/>
                    <a:pt x="4498" y="21581"/>
                  </a:cubicBezTo>
                  <a:cubicBezTo>
                    <a:pt x="5099" y="22056"/>
                    <a:pt x="5764" y="22467"/>
                    <a:pt x="6461" y="22879"/>
                  </a:cubicBezTo>
                  <a:cubicBezTo>
                    <a:pt x="6968" y="22214"/>
                    <a:pt x="7443" y="21517"/>
                    <a:pt x="7886" y="20821"/>
                  </a:cubicBezTo>
                  <a:cubicBezTo>
                    <a:pt x="9058" y="18889"/>
                    <a:pt x="9375" y="16767"/>
                    <a:pt x="8868" y="14550"/>
                  </a:cubicBezTo>
                  <a:lnTo>
                    <a:pt x="8868" y="14550"/>
                  </a:lnTo>
                  <a:cubicBezTo>
                    <a:pt x="8678" y="14677"/>
                    <a:pt x="8520" y="14772"/>
                    <a:pt x="8361" y="14867"/>
                  </a:cubicBezTo>
                  <a:cubicBezTo>
                    <a:pt x="8328" y="14893"/>
                    <a:pt x="8295" y="14905"/>
                    <a:pt x="8264" y="14905"/>
                  </a:cubicBezTo>
                  <a:cubicBezTo>
                    <a:pt x="8148" y="14905"/>
                    <a:pt x="8064" y="14745"/>
                    <a:pt x="8139" y="14645"/>
                  </a:cubicBezTo>
                  <a:cubicBezTo>
                    <a:pt x="8854" y="13905"/>
                    <a:pt x="9856" y="13535"/>
                    <a:pt x="10864" y="13535"/>
                  </a:cubicBezTo>
                  <a:cubicBezTo>
                    <a:pt x="11108" y="13535"/>
                    <a:pt x="11351" y="13557"/>
                    <a:pt x="11591" y="13600"/>
                  </a:cubicBezTo>
                  <a:cubicBezTo>
                    <a:pt x="11887" y="13689"/>
                    <a:pt x="11796" y="14081"/>
                    <a:pt x="11525" y="14081"/>
                  </a:cubicBezTo>
                  <a:cubicBezTo>
                    <a:pt x="11506" y="14081"/>
                    <a:pt x="11486" y="14079"/>
                    <a:pt x="11465" y="14075"/>
                  </a:cubicBezTo>
                  <a:cubicBezTo>
                    <a:pt x="11211" y="14043"/>
                    <a:pt x="10926" y="14043"/>
                    <a:pt x="10673" y="14043"/>
                  </a:cubicBezTo>
                  <a:cubicBezTo>
                    <a:pt x="11243" y="17305"/>
                    <a:pt x="10990" y="20409"/>
                    <a:pt x="8900" y="23069"/>
                  </a:cubicBezTo>
                  <a:lnTo>
                    <a:pt x="8298" y="23797"/>
                  </a:lnTo>
                  <a:cubicBezTo>
                    <a:pt x="9185" y="24051"/>
                    <a:pt x="10040" y="24304"/>
                    <a:pt x="10958" y="24494"/>
                  </a:cubicBezTo>
                  <a:lnTo>
                    <a:pt x="10958" y="24019"/>
                  </a:lnTo>
                  <a:cubicBezTo>
                    <a:pt x="10895" y="22246"/>
                    <a:pt x="11053" y="20472"/>
                    <a:pt x="12478" y="19237"/>
                  </a:cubicBezTo>
                  <a:cubicBezTo>
                    <a:pt x="12510" y="19221"/>
                    <a:pt x="12557" y="19213"/>
                    <a:pt x="12605" y="19213"/>
                  </a:cubicBezTo>
                  <a:cubicBezTo>
                    <a:pt x="12652" y="19213"/>
                    <a:pt x="12700" y="19221"/>
                    <a:pt x="12732" y="19237"/>
                  </a:cubicBezTo>
                  <a:lnTo>
                    <a:pt x="12795" y="19205"/>
                  </a:lnTo>
                  <a:cubicBezTo>
                    <a:pt x="12668" y="19110"/>
                    <a:pt x="12510" y="19047"/>
                    <a:pt x="12351" y="18984"/>
                  </a:cubicBezTo>
                  <a:cubicBezTo>
                    <a:pt x="12210" y="18927"/>
                    <a:pt x="12245" y="18720"/>
                    <a:pt x="12366" y="18720"/>
                  </a:cubicBezTo>
                  <a:cubicBezTo>
                    <a:pt x="12381" y="18720"/>
                    <a:pt x="12397" y="18724"/>
                    <a:pt x="12415" y="18730"/>
                  </a:cubicBezTo>
                  <a:cubicBezTo>
                    <a:pt x="13523" y="18952"/>
                    <a:pt x="14410" y="19871"/>
                    <a:pt x="14600" y="20979"/>
                  </a:cubicBezTo>
                  <a:cubicBezTo>
                    <a:pt x="14695" y="21011"/>
                    <a:pt x="14758" y="21106"/>
                    <a:pt x="14758" y="21169"/>
                  </a:cubicBezTo>
                  <a:lnTo>
                    <a:pt x="15392" y="21137"/>
                  </a:lnTo>
                  <a:cubicBezTo>
                    <a:pt x="14632" y="19300"/>
                    <a:pt x="14220" y="17495"/>
                    <a:pt x="15012" y="15469"/>
                  </a:cubicBezTo>
                  <a:cubicBezTo>
                    <a:pt x="15043" y="15469"/>
                    <a:pt x="15043" y="15437"/>
                    <a:pt x="15043" y="15437"/>
                  </a:cubicBezTo>
                  <a:lnTo>
                    <a:pt x="14442" y="15184"/>
                  </a:lnTo>
                  <a:cubicBezTo>
                    <a:pt x="14347" y="15120"/>
                    <a:pt x="14347" y="14930"/>
                    <a:pt x="14473" y="14930"/>
                  </a:cubicBezTo>
                  <a:cubicBezTo>
                    <a:pt x="14514" y="14928"/>
                    <a:pt x="14555" y="14927"/>
                    <a:pt x="14595" y="14927"/>
                  </a:cubicBezTo>
                  <a:cubicBezTo>
                    <a:pt x="15751" y="14927"/>
                    <a:pt x="16808" y="15785"/>
                    <a:pt x="17450" y="16672"/>
                  </a:cubicBezTo>
                  <a:cubicBezTo>
                    <a:pt x="17567" y="16848"/>
                    <a:pt x="17413" y="17024"/>
                    <a:pt x="17214" y="17024"/>
                  </a:cubicBezTo>
                  <a:cubicBezTo>
                    <a:pt x="17198" y="17024"/>
                    <a:pt x="17182" y="17023"/>
                    <a:pt x="17165" y="17020"/>
                  </a:cubicBezTo>
                  <a:cubicBezTo>
                    <a:pt x="16975" y="18160"/>
                    <a:pt x="16785" y="19395"/>
                    <a:pt x="17070" y="20536"/>
                  </a:cubicBezTo>
                  <a:cubicBezTo>
                    <a:pt x="17324" y="21676"/>
                    <a:pt x="18084" y="22531"/>
                    <a:pt x="18749" y="23481"/>
                  </a:cubicBezTo>
                  <a:cubicBezTo>
                    <a:pt x="18844" y="23544"/>
                    <a:pt x="18907" y="23671"/>
                    <a:pt x="18970" y="23734"/>
                  </a:cubicBezTo>
                  <a:cubicBezTo>
                    <a:pt x="20744" y="22879"/>
                    <a:pt x="22296" y="21517"/>
                    <a:pt x="23467" y="19934"/>
                  </a:cubicBezTo>
                  <a:cubicBezTo>
                    <a:pt x="23562" y="19839"/>
                    <a:pt x="23594" y="19744"/>
                    <a:pt x="23657" y="19617"/>
                  </a:cubicBezTo>
                  <a:cubicBezTo>
                    <a:pt x="22802" y="19205"/>
                    <a:pt x="21884" y="18889"/>
                    <a:pt x="20902" y="18667"/>
                  </a:cubicBezTo>
                  <a:cubicBezTo>
                    <a:pt x="20870" y="18889"/>
                    <a:pt x="20870" y="19047"/>
                    <a:pt x="20807" y="19142"/>
                  </a:cubicBezTo>
                  <a:cubicBezTo>
                    <a:pt x="20794" y="19209"/>
                    <a:pt x="20753" y="19236"/>
                    <a:pt x="20709" y="19236"/>
                  </a:cubicBezTo>
                  <a:cubicBezTo>
                    <a:pt x="20649" y="19236"/>
                    <a:pt x="20585" y="19184"/>
                    <a:pt x="20585" y="19110"/>
                  </a:cubicBezTo>
                  <a:cubicBezTo>
                    <a:pt x="20493" y="18307"/>
                    <a:pt x="20732" y="17081"/>
                    <a:pt x="21773" y="17081"/>
                  </a:cubicBezTo>
                  <a:cubicBezTo>
                    <a:pt x="21799" y="17081"/>
                    <a:pt x="21825" y="17082"/>
                    <a:pt x="21852" y="17084"/>
                  </a:cubicBezTo>
                  <a:cubicBezTo>
                    <a:pt x="21979" y="17084"/>
                    <a:pt x="22011" y="17179"/>
                    <a:pt x="22042" y="17242"/>
                  </a:cubicBezTo>
                  <a:cubicBezTo>
                    <a:pt x="22961" y="17337"/>
                    <a:pt x="23784" y="17559"/>
                    <a:pt x="24576" y="18002"/>
                  </a:cubicBezTo>
                  <a:cubicBezTo>
                    <a:pt x="24702" y="17685"/>
                    <a:pt x="24861" y="17369"/>
                    <a:pt x="24987" y="17020"/>
                  </a:cubicBezTo>
                  <a:cubicBezTo>
                    <a:pt x="22961" y="16577"/>
                    <a:pt x="20965" y="15785"/>
                    <a:pt x="19224" y="14677"/>
                  </a:cubicBezTo>
                  <a:cubicBezTo>
                    <a:pt x="19160" y="14804"/>
                    <a:pt x="19065" y="14962"/>
                    <a:pt x="19002" y="15120"/>
                  </a:cubicBezTo>
                  <a:cubicBezTo>
                    <a:pt x="18991" y="15173"/>
                    <a:pt x="18960" y="15194"/>
                    <a:pt x="18925" y="15194"/>
                  </a:cubicBezTo>
                  <a:cubicBezTo>
                    <a:pt x="18854" y="15194"/>
                    <a:pt x="18770" y="15110"/>
                    <a:pt x="18812" y="15025"/>
                  </a:cubicBezTo>
                  <a:cubicBezTo>
                    <a:pt x="19034" y="13790"/>
                    <a:pt x="20174" y="12745"/>
                    <a:pt x="21441" y="12650"/>
                  </a:cubicBezTo>
                  <a:cubicBezTo>
                    <a:pt x="21694" y="12650"/>
                    <a:pt x="21726" y="13062"/>
                    <a:pt x="21504" y="13093"/>
                  </a:cubicBezTo>
                  <a:cubicBezTo>
                    <a:pt x="21345" y="13125"/>
                    <a:pt x="21219" y="13188"/>
                    <a:pt x="21092" y="13220"/>
                  </a:cubicBezTo>
                  <a:cubicBezTo>
                    <a:pt x="22391" y="14297"/>
                    <a:pt x="23911" y="14930"/>
                    <a:pt x="25462" y="15310"/>
                  </a:cubicBezTo>
                  <a:cubicBezTo>
                    <a:pt x="25621" y="14645"/>
                    <a:pt x="25684" y="13980"/>
                    <a:pt x="25684" y="13283"/>
                  </a:cubicBezTo>
                  <a:cubicBezTo>
                    <a:pt x="25241" y="13093"/>
                    <a:pt x="24829" y="12935"/>
                    <a:pt x="24354" y="12618"/>
                  </a:cubicBezTo>
                  <a:cubicBezTo>
                    <a:pt x="24322" y="12587"/>
                    <a:pt x="24259" y="12555"/>
                    <a:pt x="24259" y="12492"/>
                  </a:cubicBezTo>
                  <a:lnTo>
                    <a:pt x="24196" y="12492"/>
                  </a:lnTo>
                  <a:cubicBezTo>
                    <a:pt x="24227" y="12587"/>
                    <a:pt x="24227" y="12713"/>
                    <a:pt x="24196" y="12808"/>
                  </a:cubicBezTo>
                  <a:cubicBezTo>
                    <a:pt x="24173" y="12855"/>
                    <a:pt x="24115" y="12884"/>
                    <a:pt x="24074" y="12884"/>
                  </a:cubicBezTo>
                  <a:cubicBezTo>
                    <a:pt x="24059" y="12884"/>
                    <a:pt x="24046" y="12880"/>
                    <a:pt x="24037" y="12872"/>
                  </a:cubicBezTo>
                  <a:cubicBezTo>
                    <a:pt x="23372" y="12555"/>
                    <a:pt x="23467" y="11225"/>
                    <a:pt x="23721" y="10687"/>
                  </a:cubicBezTo>
                  <a:cubicBezTo>
                    <a:pt x="23772" y="10559"/>
                    <a:pt x="23885" y="10503"/>
                    <a:pt x="23993" y="10503"/>
                  </a:cubicBezTo>
                  <a:cubicBezTo>
                    <a:pt x="24153" y="10503"/>
                    <a:pt x="24303" y="10624"/>
                    <a:pt x="24227" y="10813"/>
                  </a:cubicBezTo>
                  <a:cubicBezTo>
                    <a:pt x="24196" y="10877"/>
                    <a:pt x="24196" y="11003"/>
                    <a:pt x="24164" y="11067"/>
                  </a:cubicBezTo>
                  <a:cubicBezTo>
                    <a:pt x="24576" y="11035"/>
                    <a:pt x="25051" y="11035"/>
                    <a:pt x="25494" y="11035"/>
                  </a:cubicBezTo>
                  <a:cubicBezTo>
                    <a:pt x="25304" y="9768"/>
                    <a:pt x="24892" y="8533"/>
                    <a:pt x="24354" y="7361"/>
                  </a:cubicBezTo>
                  <a:cubicBezTo>
                    <a:pt x="23594" y="7710"/>
                    <a:pt x="22961" y="8185"/>
                    <a:pt x="22486" y="8850"/>
                  </a:cubicBezTo>
                  <a:cubicBezTo>
                    <a:pt x="22517" y="8850"/>
                    <a:pt x="22581" y="8913"/>
                    <a:pt x="22612" y="8913"/>
                  </a:cubicBezTo>
                  <a:cubicBezTo>
                    <a:pt x="22834" y="8976"/>
                    <a:pt x="22802" y="9388"/>
                    <a:pt x="22517" y="9388"/>
                  </a:cubicBezTo>
                  <a:cubicBezTo>
                    <a:pt x="21852" y="9325"/>
                    <a:pt x="21092" y="9008"/>
                    <a:pt x="20522" y="8691"/>
                  </a:cubicBezTo>
                  <a:cubicBezTo>
                    <a:pt x="20079" y="8470"/>
                    <a:pt x="19287" y="8026"/>
                    <a:pt x="19160" y="7520"/>
                  </a:cubicBezTo>
                  <a:cubicBezTo>
                    <a:pt x="19160" y="7393"/>
                    <a:pt x="19255" y="7235"/>
                    <a:pt x="19414" y="7235"/>
                  </a:cubicBezTo>
                  <a:cubicBezTo>
                    <a:pt x="19477" y="7235"/>
                    <a:pt x="19509" y="7235"/>
                    <a:pt x="19604" y="7330"/>
                  </a:cubicBezTo>
                  <a:cubicBezTo>
                    <a:pt x="19635" y="7361"/>
                    <a:pt x="19635" y="7425"/>
                    <a:pt x="19604" y="7488"/>
                  </a:cubicBezTo>
                  <a:cubicBezTo>
                    <a:pt x="19609" y="7477"/>
                    <a:pt x="19620" y="7471"/>
                    <a:pt x="19636" y="7471"/>
                  </a:cubicBezTo>
                  <a:cubicBezTo>
                    <a:pt x="19706" y="7471"/>
                    <a:pt x="19871" y="7580"/>
                    <a:pt x="20079" y="7710"/>
                  </a:cubicBezTo>
                  <a:cubicBezTo>
                    <a:pt x="20079" y="7678"/>
                    <a:pt x="20079" y="7678"/>
                    <a:pt x="20110" y="7646"/>
                  </a:cubicBezTo>
                  <a:cubicBezTo>
                    <a:pt x="21092" y="6791"/>
                    <a:pt x="22137" y="6063"/>
                    <a:pt x="23246" y="5430"/>
                  </a:cubicBezTo>
                  <a:cubicBezTo>
                    <a:pt x="22676" y="4638"/>
                    <a:pt x="22011" y="3878"/>
                    <a:pt x="21314" y="3244"/>
                  </a:cubicBezTo>
                  <a:cubicBezTo>
                    <a:pt x="21314" y="3244"/>
                    <a:pt x="21250" y="3276"/>
                    <a:pt x="21219" y="3276"/>
                  </a:cubicBezTo>
                  <a:lnTo>
                    <a:pt x="21187" y="3276"/>
                  </a:lnTo>
                  <a:cubicBezTo>
                    <a:pt x="21155" y="3308"/>
                    <a:pt x="21092" y="3308"/>
                    <a:pt x="21060" y="3308"/>
                  </a:cubicBezTo>
                  <a:cubicBezTo>
                    <a:pt x="20823" y="3372"/>
                    <a:pt x="20573" y="3404"/>
                    <a:pt x="20321" y="3404"/>
                  </a:cubicBezTo>
                  <a:cubicBezTo>
                    <a:pt x="19700" y="3404"/>
                    <a:pt x="19073" y="3207"/>
                    <a:pt x="18622" y="2801"/>
                  </a:cubicBezTo>
                  <a:cubicBezTo>
                    <a:pt x="18535" y="2743"/>
                    <a:pt x="18607" y="2607"/>
                    <a:pt x="18692" y="2607"/>
                  </a:cubicBezTo>
                  <a:cubicBezTo>
                    <a:pt x="18700" y="2607"/>
                    <a:pt x="18708" y="2608"/>
                    <a:pt x="18717" y="2611"/>
                  </a:cubicBezTo>
                  <a:cubicBezTo>
                    <a:pt x="18780" y="2643"/>
                    <a:pt x="18844" y="2643"/>
                    <a:pt x="18939" y="2674"/>
                  </a:cubicBezTo>
                  <a:cubicBezTo>
                    <a:pt x="18939" y="2326"/>
                    <a:pt x="19002" y="2009"/>
                    <a:pt x="19097" y="1693"/>
                  </a:cubicBezTo>
                  <a:cubicBezTo>
                    <a:pt x="18844" y="1566"/>
                    <a:pt x="18654" y="1471"/>
                    <a:pt x="18400" y="1344"/>
                  </a:cubicBezTo>
                  <a:lnTo>
                    <a:pt x="18654" y="869"/>
                  </a:lnTo>
                  <a:lnTo>
                    <a:pt x="18654" y="869"/>
                  </a:lnTo>
                  <a:cubicBezTo>
                    <a:pt x="18559" y="1028"/>
                    <a:pt x="18495" y="1186"/>
                    <a:pt x="18400" y="1313"/>
                  </a:cubicBezTo>
                  <a:cubicBezTo>
                    <a:pt x="17197" y="3371"/>
                    <a:pt x="17292" y="5335"/>
                    <a:pt x="16563" y="7520"/>
                  </a:cubicBezTo>
                  <a:cubicBezTo>
                    <a:pt x="16152" y="8628"/>
                    <a:pt x="15518" y="9546"/>
                    <a:pt x="14473" y="10022"/>
                  </a:cubicBezTo>
                  <a:cubicBezTo>
                    <a:pt x="14568" y="10053"/>
                    <a:pt x="14632" y="10085"/>
                    <a:pt x="14727" y="10085"/>
                  </a:cubicBezTo>
                  <a:cubicBezTo>
                    <a:pt x="15032" y="10176"/>
                    <a:pt x="14896" y="10562"/>
                    <a:pt x="14631" y="10562"/>
                  </a:cubicBezTo>
                  <a:cubicBezTo>
                    <a:pt x="14621" y="10562"/>
                    <a:pt x="14610" y="10561"/>
                    <a:pt x="14600" y="10560"/>
                  </a:cubicBezTo>
                  <a:cubicBezTo>
                    <a:pt x="13745" y="10402"/>
                    <a:pt x="12922" y="9768"/>
                    <a:pt x="12668" y="8913"/>
                  </a:cubicBezTo>
                  <a:cubicBezTo>
                    <a:pt x="12625" y="8806"/>
                    <a:pt x="12713" y="8728"/>
                    <a:pt x="12804" y="8728"/>
                  </a:cubicBezTo>
                  <a:cubicBezTo>
                    <a:pt x="12847" y="8728"/>
                    <a:pt x="12891" y="8746"/>
                    <a:pt x="12922" y="8786"/>
                  </a:cubicBezTo>
                  <a:cubicBezTo>
                    <a:pt x="13017" y="8913"/>
                    <a:pt x="13143" y="9071"/>
                    <a:pt x="13270" y="9166"/>
                  </a:cubicBezTo>
                  <a:cubicBezTo>
                    <a:pt x="13302" y="9166"/>
                    <a:pt x="13302" y="9135"/>
                    <a:pt x="13333" y="9135"/>
                  </a:cubicBezTo>
                  <a:cubicBezTo>
                    <a:pt x="15645" y="8216"/>
                    <a:pt x="14853" y="5525"/>
                    <a:pt x="15138" y="3688"/>
                  </a:cubicBezTo>
                  <a:cubicBezTo>
                    <a:pt x="15297" y="2643"/>
                    <a:pt x="15708" y="1819"/>
                    <a:pt x="16278" y="996"/>
                  </a:cubicBezTo>
                  <a:lnTo>
                    <a:pt x="16500" y="616"/>
                  </a:lnTo>
                  <a:cubicBezTo>
                    <a:pt x="15245" y="211"/>
                    <a:pt x="13912" y="0"/>
                    <a:pt x="12559" y="0"/>
                  </a:cubicBezTo>
                  <a:close/>
                </a:path>
              </a:pathLst>
            </a:custGeom>
            <a:solidFill>
              <a:srgbClr val="5BC0C7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257;p49"/>
            <p:cNvSpPr/>
            <p:nvPr/>
          </p:nvSpPr>
          <p:spPr>
            <a:xfrm>
              <a:off x="2169713" y="3126667"/>
              <a:ext cx="189870" cy="273558"/>
            </a:xfrm>
            <a:custGeom>
              <a:avLst/>
              <a:gdLst/>
              <a:ahLst/>
              <a:cxnLst/>
              <a:rect l="l" t="t" r="r" b="b"/>
              <a:pathLst>
                <a:path w="5765" h="8306" extrusionOk="0">
                  <a:moveTo>
                    <a:pt x="3548" y="0"/>
                  </a:moveTo>
                  <a:lnTo>
                    <a:pt x="3548" y="0"/>
                  </a:lnTo>
                  <a:cubicBezTo>
                    <a:pt x="4403" y="887"/>
                    <a:pt x="5068" y="2154"/>
                    <a:pt x="4403" y="3516"/>
                  </a:cubicBezTo>
                  <a:cubicBezTo>
                    <a:pt x="4054" y="4149"/>
                    <a:pt x="3453" y="4371"/>
                    <a:pt x="2819" y="4656"/>
                  </a:cubicBezTo>
                  <a:cubicBezTo>
                    <a:pt x="1711" y="5162"/>
                    <a:pt x="1014" y="5891"/>
                    <a:pt x="539" y="6841"/>
                  </a:cubicBezTo>
                  <a:cubicBezTo>
                    <a:pt x="444" y="6904"/>
                    <a:pt x="412" y="6999"/>
                    <a:pt x="381" y="7063"/>
                  </a:cubicBezTo>
                  <a:cubicBezTo>
                    <a:pt x="254" y="7379"/>
                    <a:pt x="127" y="7759"/>
                    <a:pt x="1" y="8139"/>
                  </a:cubicBezTo>
                  <a:cubicBezTo>
                    <a:pt x="473" y="8244"/>
                    <a:pt x="880" y="8306"/>
                    <a:pt x="1348" y="8306"/>
                  </a:cubicBezTo>
                  <a:cubicBezTo>
                    <a:pt x="1445" y="8306"/>
                    <a:pt x="1544" y="8303"/>
                    <a:pt x="1647" y="8298"/>
                  </a:cubicBezTo>
                  <a:lnTo>
                    <a:pt x="1647" y="8234"/>
                  </a:lnTo>
                  <a:lnTo>
                    <a:pt x="1521" y="8108"/>
                  </a:lnTo>
                  <a:cubicBezTo>
                    <a:pt x="1616" y="7949"/>
                    <a:pt x="1679" y="7791"/>
                    <a:pt x="1774" y="7664"/>
                  </a:cubicBezTo>
                  <a:cubicBezTo>
                    <a:pt x="2027" y="6778"/>
                    <a:pt x="2819" y="6081"/>
                    <a:pt x="3516" y="5447"/>
                  </a:cubicBezTo>
                  <a:cubicBezTo>
                    <a:pt x="4339" y="4656"/>
                    <a:pt x="5448" y="4117"/>
                    <a:pt x="5606" y="2787"/>
                  </a:cubicBezTo>
                  <a:cubicBezTo>
                    <a:pt x="5764" y="1584"/>
                    <a:pt x="4561" y="665"/>
                    <a:pt x="3548" y="0"/>
                  </a:cubicBezTo>
                  <a:close/>
                </a:path>
              </a:pathLst>
            </a:custGeom>
            <a:solidFill>
              <a:srgbClr val="5BC0C7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258;p49"/>
            <p:cNvSpPr/>
            <p:nvPr/>
          </p:nvSpPr>
          <p:spPr>
            <a:xfrm>
              <a:off x="1989259" y="3811928"/>
              <a:ext cx="271220" cy="655044"/>
            </a:xfrm>
            <a:custGeom>
              <a:avLst/>
              <a:gdLst/>
              <a:ahLst/>
              <a:cxnLst/>
              <a:rect l="l" t="t" r="r" b="b"/>
              <a:pathLst>
                <a:path w="8235" h="19889" extrusionOk="0">
                  <a:moveTo>
                    <a:pt x="1616" y="1"/>
                  </a:moveTo>
                  <a:lnTo>
                    <a:pt x="1616" y="1"/>
                  </a:lnTo>
                  <a:cubicBezTo>
                    <a:pt x="1" y="4245"/>
                    <a:pt x="3960" y="7633"/>
                    <a:pt x="4941" y="11528"/>
                  </a:cubicBezTo>
                  <a:cubicBezTo>
                    <a:pt x="5448" y="13619"/>
                    <a:pt x="5416" y="15772"/>
                    <a:pt x="6493" y="17704"/>
                  </a:cubicBezTo>
                  <a:cubicBezTo>
                    <a:pt x="6968" y="18527"/>
                    <a:pt x="7538" y="19256"/>
                    <a:pt x="8235" y="19889"/>
                  </a:cubicBezTo>
                  <a:cubicBezTo>
                    <a:pt x="6968" y="18052"/>
                    <a:pt x="6651" y="15392"/>
                    <a:pt x="6366" y="13397"/>
                  </a:cubicBezTo>
                  <a:cubicBezTo>
                    <a:pt x="6176" y="11877"/>
                    <a:pt x="5955" y="10388"/>
                    <a:pt x="5258" y="9027"/>
                  </a:cubicBezTo>
                  <a:cubicBezTo>
                    <a:pt x="4720" y="7981"/>
                    <a:pt x="3770" y="7190"/>
                    <a:pt x="3231" y="6145"/>
                  </a:cubicBezTo>
                  <a:cubicBezTo>
                    <a:pt x="2439" y="4561"/>
                    <a:pt x="2724" y="2724"/>
                    <a:pt x="3009" y="1014"/>
                  </a:cubicBezTo>
                  <a:cubicBezTo>
                    <a:pt x="2598" y="539"/>
                    <a:pt x="2123" y="223"/>
                    <a:pt x="1616" y="1"/>
                  </a:cubicBezTo>
                  <a:close/>
                </a:path>
              </a:pathLst>
            </a:custGeom>
            <a:solidFill>
              <a:srgbClr val="5BC0C7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259;p49"/>
            <p:cNvSpPr/>
            <p:nvPr/>
          </p:nvSpPr>
          <p:spPr>
            <a:xfrm>
              <a:off x="1984055" y="3027564"/>
              <a:ext cx="219084" cy="599779"/>
            </a:xfrm>
            <a:custGeom>
              <a:avLst/>
              <a:gdLst/>
              <a:ahLst/>
              <a:cxnLst/>
              <a:rect l="l" t="t" r="r" b="b"/>
              <a:pathLst>
                <a:path w="6652" h="18211" extrusionOk="0">
                  <a:moveTo>
                    <a:pt x="4783" y="1"/>
                  </a:moveTo>
                  <a:lnTo>
                    <a:pt x="4688" y="64"/>
                  </a:lnTo>
                  <a:cubicBezTo>
                    <a:pt x="5131" y="1774"/>
                    <a:pt x="5448" y="3579"/>
                    <a:pt x="5131" y="5385"/>
                  </a:cubicBezTo>
                  <a:cubicBezTo>
                    <a:pt x="4909" y="6588"/>
                    <a:pt x="4308" y="7601"/>
                    <a:pt x="3674" y="8488"/>
                  </a:cubicBezTo>
                  <a:cubicBezTo>
                    <a:pt x="3706" y="8488"/>
                    <a:pt x="3738" y="8551"/>
                    <a:pt x="3801" y="8551"/>
                  </a:cubicBezTo>
                  <a:lnTo>
                    <a:pt x="3548" y="9027"/>
                  </a:lnTo>
                  <a:cubicBezTo>
                    <a:pt x="3484" y="9027"/>
                    <a:pt x="3389" y="9027"/>
                    <a:pt x="3357" y="8963"/>
                  </a:cubicBezTo>
                  <a:cubicBezTo>
                    <a:pt x="3199" y="9185"/>
                    <a:pt x="3041" y="9375"/>
                    <a:pt x="2914" y="9597"/>
                  </a:cubicBezTo>
                  <a:cubicBezTo>
                    <a:pt x="1647" y="11592"/>
                    <a:pt x="2249" y="13460"/>
                    <a:pt x="1742" y="15550"/>
                  </a:cubicBezTo>
                  <a:cubicBezTo>
                    <a:pt x="1489" y="16564"/>
                    <a:pt x="951" y="17324"/>
                    <a:pt x="1" y="17735"/>
                  </a:cubicBezTo>
                  <a:cubicBezTo>
                    <a:pt x="222" y="17925"/>
                    <a:pt x="412" y="18084"/>
                    <a:pt x="697" y="18211"/>
                  </a:cubicBezTo>
                  <a:cubicBezTo>
                    <a:pt x="3706" y="16785"/>
                    <a:pt x="2882" y="12383"/>
                    <a:pt x="4339" y="9850"/>
                  </a:cubicBezTo>
                  <a:cubicBezTo>
                    <a:pt x="6208" y="6683"/>
                    <a:pt x="6651" y="3326"/>
                    <a:pt x="4783" y="1"/>
                  </a:cubicBezTo>
                  <a:close/>
                </a:path>
              </a:pathLst>
            </a:custGeom>
            <a:solidFill>
              <a:srgbClr val="5BC0C7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260;p49"/>
            <p:cNvSpPr/>
            <p:nvPr/>
          </p:nvSpPr>
          <p:spPr>
            <a:xfrm>
              <a:off x="1964228" y="3993437"/>
              <a:ext cx="134605" cy="123111"/>
            </a:xfrm>
            <a:custGeom>
              <a:avLst/>
              <a:gdLst/>
              <a:ahLst/>
              <a:cxnLst/>
              <a:rect l="l" t="t" r="r" b="b"/>
              <a:pathLst>
                <a:path w="4087" h="3738" extrusionOk="0">
                  <a:moveTo>
                    <a:pt x="2376" y="0"/>
                  </a:moveTo>
                  <a:lnTo>
                    <a:pt x="1743" y="32"/>
                  </a:lnTo>
                  <a:cubicBezTo>
                    <a:pt x="1743" y="64"/>
                    <a:pt x="1711" y="127"/>
                    <a:pt x="1679" y="159"/>
                  </a:cubicBezTo>
                  <a:cubicBezTo>
                    <a:pt x="1679" y="159"/>
                    <a:pt x="1679" y="190"/>
                    <a:pt x="1616" y="190"/>
                  </a:cubicBezTo>
                  <a:cubicBezTo>
                    <a:pt x="1616" y="285"/>
                    <a:pt x="1553" y="349"/>
                    <a:pt x="1458" y="349"/>
                  </a:cubicBezTo>
                  <a:cubicBezTo>
                    <a:pt x="413" y="1299"/>
                    <a:pt x="128" y="2439"/>
                    <a:pt x="1" y="3674"/>
                  </a:cubicBezTo>
                  <a:cubicBezTo>
                    <a:pt x="381" y="3716"/>
                    <a:pt x="761" y="3737"/>
                    <a:pt x="1143" y="3737"/>
                  </a:cubicBezTo>
                  <a:cubicBezTo>
                    <a:pt x="1908" y="3737"/>
                    <a:pt x="2682" y="3653"/>
                    <a:pt x="3484" y="3484"/>
                  </a:cubicBezTo>
                  <a:cubicBezTo>
                    <a:pt x="3674" y="3452"/>
                    <a:pt x="3864" y="3357"/>
                    <a:pt x="4086" y="3326"/>
                  </a:cubicBezTo>
                  <a:cubicBezTo>
                    <a:pt x="3484" y="2217"/>
                    <a:pt x="2851" y="1109"/>
                    <a:pt x="2376" y="0"/>
                  </a:cubicBezTo>
                  <a:close/>
                </a:path>
              </a:pathLst>
            </a:custGeom>
            <a:solidFill>
              <a:srgbClr val="5BC0C7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261;p49"/>
            <p:cNvSpPr/>
            <p:nvPr/>
          </p:nvSpPr>
          <p:spPr>
            <a:xfrm>
              <a:off x="1871415" y="3929805"/>
              <a:ext cx="130390" cy="398448"/>
            </a:xfrm>
            <a:custGeom>
              <a:avLst/>
              <a:gdLst/>
              <a:ahLst/>
              <a:cxnLst/>
              <a:rect l="l" t="t" r="r" b="b"/>
              <a:pathLst>
                <a:path w="3959" h="12098" extrusionOk="0">
                  <a:moveTo>
                    <a:pt x="2597" y="0"/>
                  </a:moveTo>
                  <a:lnTo>
                    <a:pt x="2534" y="64"/>
                  </a:lnTo>
                  <a:cubicBezTo>
                    <a:pt x="2661" y="159"/>
                    <a:pt x="2692" y="254"/>
                    <a:pt x="2597" y="381"/>
                  </a:cubicBezTo>
                  <a:cubicBezTo>
                    <a:pt x="412" y="2312"/>
                    <a:pt x="1489" y="5416"/>
                    <a:pt x="1204" y="7981"/>
                  </a:cubicBezTo>
                  <a:cubicBezTo>
                    <a:pt x="1045" y="9406"/>
                    <a:pt x="697" y="10831"/>
                    <a:pt x="0" y="12098"/>
                  </a:cubicBezTo>
                  <a:cubicBezTo>
                    <a:pt x="1615" y="10356"/>
                    <a:pt x="2185" y="8424"/>
                    <a:pt x="2312" y="5923"/>
                  </a:cubicBezTo>
                  <a:cubicBezTo>
                    <a:pt x="2344" y="4339"/>
                    <a:pt x="2787" y="3072"/>
                    <a:pt x="3959" y="1996"/>
                  </a:cubicBezTo>
                  <a:cubicBezTo>
                    <a:pt x="3801" y="1141"/>
                    <a:pt x="3326" y="412"/>
                    <a:pt x="2597" y="0"/>
                  </a:cubicBezTo>
                  <a:close/>
                </a:path>
              </a:pathLst>
            </a:custGeom>
            <a:solidFill>
              <a:srgbClr val="5BC0C7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262;p49"/>
            <p:cNvSpPr/>
            <p:nvPr/>
          </p:nvSpPr>
          <p:spPr>
            <a:xfrm>
              <a:off x="1707659" y="3171526"/>
              <a:ext cx="225308" cy="296250"/>
            </a:xfrm>
            <a:custGeom>
              <a:avLst/>
              <a:gdLst/>
              <a:ahLst/>
              <a:cxnLst/>
              <a:rect l="l" t="t" r="r" b="b"/>
              <a:pathLst>
                <a:path w="6841" h="8995" extrusionOk="0">
                  <a:moveTo>
                    <a:pt x="0" y="0"/>
                  </a:moveTo>
                  <a:lnTo>
                    <a:pt x="0" y="0"/>
                  </a:lnTo>
                  <a:cubicBezTo>
                    <a:pt x="285" y="2502"/>
                    <a:pt x="855" y="5004"/>
                    <a:pt x="3199" y="6302"/>
                  </a:cubicBezTo>
                  <a:cubicBezTo>
                    <a:pt x="4434" y="7031"/>
                    <a:pt x="5574" y="7664"/>
                    <a:pt x="6081" y="8994"/>
                  </a:cubicBezTo>
                  <a:cubicBezTo>
                    <a:pt x="6176" y="8962"/>
                    <a:pt x="6271" y="8931"/>
                    <a:pt x="6366" y="8867"/>
                  </a:cubicBezTo>
                  <a:lnTo>
                    <a:pt x="6619" y="8772"/>
                  </a:lnTo>
                  <a:lnTo>
                    <a:pt x="6619" y="8709"/>
                  </a:lnTo>
                  <a:cubicBezTo>
                    <a:pt x="6841" y="6397"/>
                    <a:pt x="4877" y="5637"/>
                    <a:pt x="3199" y="4592"/>
                  </a:cubicBezTo>
                  <a:cubicBezTo>
                    <a:pt x="3174" y="4592"/>
                    <a:pt x="3128" y="4633"/>
                    <a:pt x="3111" y="4633"/>
                  </a:cubicBezTo>
                  <a:cubicBezTo>
                    <a:pt x="3106" y="4633"/>
                    <a:pt x="3104" y="4630"/>
                    <a:pt x="3104" y="4624"/>
                  </a:cubicBezTo>
                  <a:cubicBezTo>
                    <a:pt x="3167" y="4592"/>
                    <a:pt x="3167" y="4592"/>
                    <a:pt x="3167" y="4561"/>
                  </a:cubicBezTo>
                  <a:cubicBezTo>
                    <a:pt x="2724" y="4275"/>
                    <a:pt x="2375" y="4022"/>
                    <a:pt x="2059" y="3705"/>
                  </a:cubicBezTo>
                  <a:cubicBezTo>
                    <a:pt x="1014" y="2660"/>
                    <a:pt x="285" y="1394"/>
                    <a:pt x="0" y="0"/>
                  </a:cubicBezTo>
                  <a:close/>
                </a:path>
              </a:pathLst>
            </a:custGeom>
            <a:solidFill>
              <a:srgbClr val="5BC0C7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263;p49"/>
            <p:cNvSpPr/>
            <p:nvPr/>
          </p:nvSpPr>
          <p:spPr>
            <a:xfrm>
              <a:off x="1666983" y="3762920"/>
              <a:ext cx="223233" cy="616444"/>
            </a:xfrm>
            <a:custGeom>
              <a:avLst/>
              <a:gdLst/>
              <a:ahLst/>
              <a:cxnLst/>
              <a:rect l="l" t="t" r="r" b="b"/>
              <a:pathLst>
                <a:path w="6778" h="18717" extrusionOk="0">
                  <a:moveTo>
                    <a:pt x="6302" y="0"/>
                  </a:moveTo>
                  <a:lnTo>
                    <a:pt x="6302" y="0"/>
                  </a:lnTo>
                  <a:cubicBezTo>
                    <a:pt x="5922" y="32"/>
                    <a:pt x="5574" y="159"/>
                    <a:pt x="5321" y="317"/>
                  </a:cubicBezTo>
                  <a:cubicBezTo>
                    <a:pt x="6144" y="3421"/>
                    <a:pt x="5067" y="6018"/>
                    <a:pt x="3262" y="8551"/>
                  </a:cubicBezTo>
                  <a:cubicBezTo>
                    <a:pt x="2090" y="10135"/>
                    <a:pt x="982" y="11655"/>
                    <a:pt x="475" y="13618"/>
                  </a:cubicBezTo>
                  <a:cubicBezTo>
                    <a:pt x="0" y="15297"/>
                    <a:pt x="0" y="17007"/>
                    <a:pt x="222" y="18717"/>
                  </a:cubicBezTo>
                  <a:cubicBezTo>
                    <a:pt x="317" y="15993"/>
                    <a:pt x="1109" y="13080"/>
                    <a:pt x="2755" y="10926"/>
                  </a:cubicBezTo>
                  <a:cubicBezTo>
                    <a:pt x="4054" y="9279"/>
                    <a:pt x="5542" y="7854"/>
                    <a:pt x="6176" y="5859"/>
                  </a:cubicBezTo>
                  <a:cubicBezTo>
                    <a:pt x="6777" y="3959"/>
                    <a:pt x="6619" y="1932"/>
                    <a:pt x="6302" y="0"/>
                  </a:cubicBezTo>
                  <a:close/>
                </a:path>
              </a:pathLst>
            </a:custGeom>
            <a:solidFill>
              <a:srgbClr val="5BC0C7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264;p49"/>
            <p:cNvSpPr/>
            <p:nvPr/>
          </p:nvSpPr>
          <p:spPr>
            <a:xfrm>
              <a:off x="1205949" y="3216022"/>
              <a:ext cx="587264" cy="292430"/>
            </a:xfrm>
            <a:custGeom>
              <a:avLst/>
              <a:gdLst/>
              <a:ahLst/>
              <a:cxnLst/>
              <a:rect l="l" t="t" r="r" b="b"/>
              <a:pathLst>
                <a:path w="17831" h="8879" extrusionOk="0">
                  <a:moveTo>
                    <a:pt x="665" y="1"/>
                  </a:moveTo>
                  <a:cubicBezTo>
                    <a:pt x="444" y="1"/>
                    <a:pt x="223" y="4"/>
                    <a:pt x="0" y="11"/>
                  </a:cubicBezTo>
                  <a:cubicBezTo>
                    <a:pt x="2471" y="11"/>
                    <a:pt x="4941" y="676"/>
                    <a:pt x="7158" y="1848"/>
                  </a:cubicBezTo>
                  <a:cubicBezTo>
                    <a:pt x="8709" y="2703"/>
                    <a:pt x="10008" y="3811"/>
                    <a:pt x="11243" y="5078"/>
                  </a:cubicBezTo>
                  <a:cubicBezTo>
                    <a:pt x="12952" y="6848"/>
                    <a:pt x="14631" y="8824"/>
                    <a:pt x="17273" y="8824"/>
                  </a:cubicBezTo>
                  <a:cubicBezTo>
                    <a:pt x="17373" y="8824"/>
                    <a:pt x="17474" y="8821"/>
                    <a:pt x="17577" y="8815"/>
                  </a:cubicBezTo>
                  <a:cubicBezTo>
                    <a:pt x="17608" y="8815"/>
                    <a:pt x="17640" y="8815"/>
                    <a:pt x="17672" y="8878"/>
                  </a:cubicBezTo>
                  <a:cubicBezTo>
                    <a:pt x="17767" y="8562"/>
                    <a:pt x="17830" y="8245"/>
                    <a:pt x="17830" y="7897"/>
                  </a:cubicBezTo>
                  <a:cubicBezTo>
                    <a:pt x="17830" y="7643"/>
                    <a:pt x="17830" y="7358"/>
                    <a:pt x="17767" y="7136"/>
                  </a:cubicBezTo>
                  <a:cubicBezTo>
                    <a:pt x="17703" y="6978"/>
                    <a:pt x="17640" y="6820"/>
                    <a:pt x="17608" y="6693"/>
                  </a:cubicBezTo>
                  <a:cubicBezTo>
                    <a:pt x="17577" y="6661"/>
                    <a:pt x="17513" y="6566"/>
                    <a:pt x="17482" y="6535"/>
                  </a:cubicBezTo>
                  <a:lnTo>
                    <a:pt x="17482" y="6535"/>
                  </a:lnTo>
                  <a:cubicBezTo>
                    <a:pt x="17513" y="6661"/>
                    <a:pt x="17482" y="6883"/>
                    <a:pt x="17292" y="6883"/>
                  </a:cubicBezTo>
                  <a:cubicBezTo>
                    <a:pt x="17171" y="6894"/>
                    <a:pt x="17051" y="6899"/>
                    <a:pt x="16932" y="6899"/>
                  </a:cubicBezTo>
                  <a:cubicBezTo>
                    <a:pt x="13851" y="6899"/>
                    <a:pt x="11528" y="3442"/>
                    <a:pt x="9058" y="2069"/>
                  </a:cubicBezTo>
                  <a:cubicBezTo>
                    <a:pt x="6408" y="597"/>
                    <a:pt x="3593" y="1"/>
                    <a:pt x="665" y="1"/>
                  </a:cubicBezTo>
                  <a:close/>
                </a:path>
              </a:pathLst>
            </a:custGeom>
            <a:solidFill>
              <a:srgbClr val="5BC0C7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265;p49"/>
            <p:cNvSpPr/>
            <p:nvPr/>
          </p:nvSpPr>
          <p:spPr>
            <a:xfrm>
              <a:off x="1082868" y="3583519"/>
              <a:ext cx="687386" cy="149196"/>
            </a:xfrm>
            <a:custGeom>
              <a:avLst/>
              <a:gdLst/>
              <a:ahLst/>
              <a:cxnLst/>
              <a:rect l="l" t="t" r="r" b="b"/>
              <a:pathLst>
                <a:path w="20871" h="4530" extrusionOk="0">
                  <a:moveTo>
                    <a:pt x="1" y="0"/>
                  </a:moveTo>
                  <a:cubicBezTo>
                    <a:pt x="507" y="2661"/>
                    <a:pt x="2819" y="4529"/>
                    <a:pt x="5574" y="4529"/>
                  </a:cubicBezTo>
                  <a:cubicBezTo>
                    <a:pt x="8108" y="4529"/>
                    <a:pt x="9660" y="2851"/>
                    <a:pt x="11781" y="1901"/>
                  </a:cubicBezTo>
                  <a:cubicBezTo>
                    <a:pt x="12351" y="1616"/>
                    <a:pt x="12953" y="1489"/>
                    <a:pt x="13523" y="1362"/>
                  </a:cubicBezTo>
                  <a:lnTo>
                    <a:pt x="13523" y="1267"/>
                  </a:lnTo>
                  <a:cubicBezTo>
                    <a:pt x="13587" y="1267"/>
                    <a:pt x="13618" y="1331"/>
                    <a:pt x="13650" y="1331"/>
                  </a:cubicBezTo>
                  <a:cubicBezTo>
                    <a:pt x="14154" y="1238"/>
                    <a:pt x="14664" y="1192"/>
                    <a:pt x="15173" y="1192"/>
                  </a:cubicBezTo>
                  <a:cubicBezTo>
                    <a:pt x="16934" y="1192"/>
                    <a:pt x="18678" y="1745"/>
                    <a:pt x="20079" y="2851"/>
                  </a:cubicBezTo>
                  <a:cubicBezTo>
                    <a:pt x="20300" y="2787"/>
                    <a:pt x="20585" y="2629"/>
                    <a:pt x="20744" y="2407"/>
                  </a:cubicBezTo>
                  <a:cubicBezTo>
                    <a:pt x="20775" y="2344"/>
                    <a:pt x="20807" y="2217"/>
                    <a:pt x="20870" y="2154"/>
                  </a:cubicBezTo>
                  <a:cubicBezTo>
                    <a:pt x="20775" y="2122"/>
                    <a:pt x="20712" y="2122"/>
                    <a:pt x="20649" y="2091"/>
                  </a:cubicBezTo>
                  <a:cubicBezTo>
                    <a:pt x="20608" y="2152"/>
                    <a:pt x="20554" y="2187"/>
                    <a:pt x="20495" y="2187"/>
                  </a:cubicBezTo>
                  <a:cubicBezTo>
                    <a:pt x="20463" y="2187"/>
                    <a:pt x="20429" y="2176"/>
                    <a:pt x="20395" y="2154"/>
                  </a:cubicBezTo>
                  <a:cubicBezTo>
                    <a:pt x="18756" y="1135"/>
                    <a:pt x="16807" y="224"/>
                    <a:pt x="14873" y="224"/>
                  </a:cubicBezTo>
                  <a:cubicBezTo>
                    <a:pt x="14042" y="224"/>
                    <a:pt x="13214" y="392"/>
                    <a:pt x="12415" y="792"/>
                  </a:cubicBezTo>
                  <a:cubicBezTo>
                    <a:pt x="10578" y="1742"/>
                    <a:pt x="9248" y="3167"/>
                    <a:pt x="7126" y="3611"/>
                  </a:cubicBezTo>
                  <a:cubicBezTo>
                    <a:pt x="6676" y="3705"/>
                    <a:pt x="6216" y="3751"/>
                    <a:pt x="5756" y="3751"/>
                  </a:cubicBezTo>
                  <a:cubicBezTo>
                    <a:pt x="3273" y="3751"/>
                    <a:pt x="802" y="2405"/>
                    <a:pt x="1" y="0"/>
                  </a:cubicBezTo>
                  <a:close/>
                </a:path>
              </a:pathLst>
            </a:custGeom>
            <a:solidFill>
              <a:srgbClr val="5BC0C7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266;p49"/>
            <p:cNvSpPr/>
            <p:nvPr/>
          </p:nvSpPr>
          <p:spPr>
            <a:xfrm>
              <a:off x="1245571" y="3955561"/>
              <a:ext cx="480884" cy="289268"/>
            </a:xfrm>
            <a:custGeom>
              <a:avLst/>
              <a:gdLst/>
              <a:ahLst/>
              <a:cxnLst/>
              <a:rect l="l" t="t" r="r" b="b"/>
              <a:pathLst>
                <a:path w="14601" h="8783" extrusionOk="0">
                  <a:moveTo>
                    <a:pt x="14112" y="0"/>
                  </a:moveTo>
                  <a:cubicBezTo>
                    <a:pt x="12129" y="0"/>
                    <a:pt x="11029" y="1680"/>
                    <a:pt x="9755" y="2924"/>
                  </a:cubicBezTo>
                  <a:cubicBezTo>
                    <a:pt x="8837" y="3842"/>
                    <a:pt x="7855" y="4697"/>
                    <a:pt x="6778" y="5457"/>
                  </a:cubicBezTo>
                  <a:cubicBezTo>
                    <a:pt x="4720" y="6914"/>
                    <a:pt x="2439" y="8117"/>
                    <a:pt x="1" y="8782"/>
                  </a:cubicBezTo>
                  <a:cubicBezTo>
                    <a:pt x="3009" y="8244"/>
                    <a:pt x="5860" y="7136"/>
                    <a:pt x="8267" y="5236"/>
                  </a:cubicBezTo>
                  <a:cubicBezTo>
                    <a:pt x="10357" y="3652"/>
                    <a:pt x="11972" y="1309"/>
                    <a:pt x="14600" y="707"/>
                  </a:cubicBezTo>
                  <a:cubicBezTo>
                    <a:pt x="14600" y="485"/>
                    <a:pt x="14537" y="200"/>
                    <a:pt x="14379" y="10"/>
                  </a:cubicBezTo>
                  <a:cubicBezTo>
                    <a:pt x="14288" y="4"/>
                    <a:pt x="14199" y="0"/>
                    <a:pt x="14112" y="0"/>
                  </a:cubicBezTo>
                  <a:close/>
                </a:path>
              </a:pathLst>
            </a:custGeom>
            <a:solidFill>
              <a:srgbClr val="5BC0C7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267;p49"/>
            <p:cNvSpPr/>
            <p:nvPr/>
          </p:nvSpPr>
          <p:spPr>
            <a:xfrm>
              <a:off x="1358244" y="3829681"/>
              <a:ext cx="351515" cy="182559"/>
            </a:xfrm>
            <a:custGeom>
              <a:avLst/>
              <a:gdLst/>
              <a:ahLst/>
              <a:cxnLst/>
              <a:rect l="l" t="t" r="r" b="b"/>
              <a:pathLst>
                <a:path w="10673" h="5543" extrusionOk="0">
                  <a:moveTo>
                    <a:pt x="10388" y="0"/>
                  </a:moveTo>
                  <a:cubicBezTo>
                    <a:pt x="10388" y="95"/>
                    <a:pt x="10388" y="222"/>
                    <a:pt x="10293" y="222"/>
                  </a:cubicBezTo>
                  <a:cubicBezTo>
                    <a:pt x="6429" y="855"/>
                    <a:pt x="3674" y="4751"/>
                    <a:pt x="0" y="5542"/>
                  </a:cubicBezTo>
                  <a:cubicBezTo>
                    <a:pt x="1932" y="5384"/>
                    <a:pt x="3610" y="4656"/>
                    <a:pt x="5289" y="3452"/>
                  </a:cubicBezTo>
                  <a:cubicBezTo>
                    <a:pt x="6872" y="2344"/>
                    <a:pt x="8392" y="1552"/>
                    <a:pt x="10356" y="1520"/>
                  </a:cubicBezTo>
                  <a:cubicBezTo>
                    <a:pt x="10451" y="1520"/>
                    <a:pt x="10514" y="1584"/>
                    <a:pt x="10514" y="1679"/>
                  </a:cubicBezTo>
                  <a:lnTo>
                    <a:pt x="10546" y="1679"/>
                  </a:lnTo>
                  <a:lnTo>
                    <a:pt x="10546" y="1584"/>
                  </a:lnTo>
                  <a:cubicBezTo>
                    <a:pt x="10609" y="1204"/>
                    <a:pt x="10673" y="792"/>
                    <a:pt x="10546" y="412"/>
                  </a:cubicBezTo>
                  <a:cubicBezTo>
                    <a:pt x="10514" y="285"/>
                    <a:pt x="10483" y="190"/>
                    <a:pt x="10388" y="0"/>
                  </a:cubicBezTo>
                  <a:close/>
                </a:path>
              </a:pathLst>
            </a:custGeom>
            <a:solidFill>
              <a:srgbClr val="5BC0C7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268;p49"/>
            <p:cNvSpPr/>
            <p:nvPr/>
          </p:nvSpPr>
          <p:spPr>
            <a:xfrm>
              <a:off x="1062020" y="3710783"/>
              <a:ext cx="571587" cy="298325"/>
            </a:xfrm>
            <a:custGeom>
              <a:avLst/>
              <a:gdLst/>
              <a:ahLst/>
              <a:cxnLst/>
              <a:rect l="l" t="t" r="r" b="b"/>
              <a:pathLst>
                <a:path w="17355" h="9058" extrusionOk="0">
                  <a:moveTo>
                    <a:pt x="16278" y="0"/>
                  </a:moveTo>
                  <a:cubicBezTo>
                    <a:pt x="16278" y="32"/>
                    <a:pt x="16278" y="95"/>
                    <a:pt x="16246" y="158"/>
                  </a:cubicBezTo>
                  <a:cubicBezTo>
                    <a:pt x="11718" y="4814"/>
                    <a:pt x="3832" y="3737"/>
                    <a:pt x="0" y="9057"/>
                  </a:cubicBezTo>
                  <a:cubicBezTo>
                    <a:pt x="1932" y="7062"/>
                    <a:pt x="4370" y="5890"/>
                    <a:pt x="7094" y="5225"/>
                  </a:cubicBezTo>
                  <a:cubicBezTo>
                    <a:pt x="10768" y="4307"/>
                    <a:pt x="14885" y="3864"/>
                    <a:pt x="17355" y="633"/>
                  </a:cubicBezTo>
                  <a:cubicBezTo>
                    <a:pt x="17070" y="317"/>
                    <a:pt x="16658" y="95"/>
                    <a:pt x="16278" y="0"/>
                  </a:cubicBezTo>
                  <a:close/>
                </a:path>
              </a:pathLst>
            </a:custGeom>
            <a:solidFill>
              <a:srgbClr val="5BC0C7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" name="Google Shape;1270;p49"/>
          <p:cNvGrpSpPr/>
          <p:nvPr/>
        </p:nvGrpSpPr>
        <p:grpSpPr>
          <a:xfrm>
            <a:off x="7116990" y="1336422"/>
            <a:ext cx="1871169" cy="1041536"/>
            <a:chOff x="1011991" y="2005403"/>
            <a:chExt cx="1871169" cy="1041536"/>
          </a:xfrm>
        </p:grpSpPr>
        <p:sp>
          <p:nvSpPr>
            <p:cNvPr id="36" name="Google Shape;1271;p49"/>
            <p:cNvSpPr/>
            <p:nvPr/>
          </p:nvSpPr>
          <p:spPr>
            <a:xfrm>
              <a:off x="1736872" y="2093144"/>
              <a:ext cx="311894" cy="373318"/>
            </a:xfrm>
            <a:custGeom>
              <a:avLst/>
              <a:gdLst/>
              <a:ahLst/>
              <a:cxnLst/>
              <a:rect l="l" t="t" r="r" b="b"/>
              <a:pathLst>
                <a:path w="9470" h="11335" extrusionOk="0">
                  <a:moveTo>
                    <a:pt x="3995" y="1"/>
                  </a:moveTo>
                  <a:cubicBezTo>
                    <a:pt x="3730" y="1"/>
                    <a:pt x="3453" y="30"/>
                    <a:pt x="3167" y="92"/>
                  </a:cubicBezTo>
                  <a:cubicBezTo>
                    <a:pt x="1203" y="535"/>
                    <a:pt x="63" y="2403"/>
                    <a:pt x="0" y="4335"/>
                  </a:cubicBezTo>
                  <a:lnTo>
                    <a:pt x="32" y="4399"/>
                  </a:lnTo>
                  <a:cubicBezTo>
                    <a:pt x="1267" y="4747"/>
                    <a:pt x="2502" y="5539"/>
                    <a:pt x="3294" y="6457"/>
                  </a:cubicBezTo>
                  <a:cubicBezTo>
                    <a:pt x="3420" y="6552"/>
                    <a:pt x="3389" y="6710"/>
                    <a:pt x="3294" y="6774"/>
                  </a:cubicBezTo>
                  <a:cubicBezTo>
                    <a:pt x="4719" y="7850"/>
                    <a:pt x="5352" y="9624"/>
                    <a:pt x="5130" y="11334"/>
                  </a:cubicBezTo>
                  <a:cubicBezTo>
                    <a:pt x="6872" y="10701"/>
                    <a:pt x="8551" y="9909"/>
                    <a:pt x="9057" y="7882"/>
                  </a:cubicBezTo>
                  <a:cubicBezTo>
                    <a:pt x="9469" y="6045"/>
                    <a:pt x="8709" y="4145"/>
                    <a:pt x="7759" y="2562"/>
                  </a:cubicBezTo>
                  <a:cubicBezTo>
                    <a:pt x="6887" y="1117"/>
                    <a:pt x="5639" y="1"/>
                    <a:pt x="3995" y="1"/>
                  </a:cubicBezTo>
                  <a:close/>
                </a:path>
              </a:pathLst>
            </a:custGeom>
            <a:solidFill>
              <a:srgbClr val="FFF8CD"/>
            </a:solidFill>
            <a:ln w="632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272;p49"/>
            <p:cNvSpPr/>
            <p:nvPr/>
          </p:nvSpPr>
          <p:spPr>
            <a:xfrm>
              <a:off x="1011991" y="2005403"/>
              <a:ext cx="1871169" cy="1041536"/>
            </a:xfrm>
            <a:custGeom>
              <a:avLst/>
              <a:gdLst/>
              <a:ahLst/>
              <a:cxnLst/>
              <a:rect l="l" t="t" r="r" b="b"/>
              <a:pathLst>
                <a:path w="56814" h="31624" extrusionOk="0">
                  <a:moveTo>
                    <a:pt x="38576" y="593"/>
                  </a:moveTo>
                  <a:cubicBezTo>
                    <a:pt x="38989" y="593"/>
                    <a:pt x="39371" y="666"/>
                    <a:pt x="39680" y="824"/>
                  </a:cubicBezTo>
                  <a:cubicBezTo>
                    <a:pt x="41232" y="1584"/>
                    <a:pt x="41644" y="3484"/>
                    <a:pt x="41580" y="5067"/>
                  </a:cubicBezTo>
                  <a:cubicBezTo>
                    <a:pt x="41369" y="7582"/>
                    <a:pt x="39718" y="10496"/>
                    <a:pt x="37166" y="10496"/>
                  </a:cubicBezTo>
                  <a:cubicBezTo>
                    <a:pt x="36665" y="10496"/>
                    <a:pt x="36130" y="10384"/>
                    <a:pt x="35563" y="10134"/>
                  </a:cubicBezTo>
                  <a:cubicBezTo>
                    <a:pt x="35532" y="10113"/>
                    <a:pt x="35507" y="10106"/>
                    <a:pt x="35487" y="10106"/>
                  </a:cubicBezTo>
                  <a:cubicBezTo>
                    <a:pt x="35447" y="10106"/>
                    <a:pt x="35426" y="10134"/>
                    <a:pt x="35405" y="10134"/>
                  </a:cubicBezTo>
                  <a:cubicBezTo>
                    <a:pt x="35437" y="10039"/>
                    <a:pt x="35468" y="10008"/>
                    <a:pt x="35532" y="9913"/>
                  </a:cubicBezTo>
                  <a:cubicBezTo>
                    <a:pt x="36418" y="8424"/>
                    <a:pt x="36165" y="6207"/>
                    <a:pt x="35595" y="4592"/>
                  </a:cubicBezTo>
                  <a:cubicBezTo>
                    <a:pt x="35405" y="4117"/>
                    <a:pt x="35152" y="3547"/>
                    <a:pt x="34898" y="3009"/>
                  </a:cubicBezTo>
                  <a:cubicBezTo>
                    <a:pt x="34930" y="2946"/>
                    <a:pt x="34962" y="2914"/>
                    <a:pt x="34962" y="2882"/>
                  </a:cubicBezTo>
                  <a:cubicBezTo>
                    <a:pt x="35210" y="1543"/>
                    <a:pt x="37088" y="593"/>
                    <a:pt x="38576" y="593"/>
                  </a:cubicBezTo>
                  <a:close/>
                  <a:moveTo>
                    <a:pt x="43131" y="2779"/>
                  </a:moveTo>
                  <a:cubicBezTo>
                    <a:pt x="44727" y="2779"/>
                    <a:pt x="46008" y="4261"/>
                    <a:pt x="46109" y="5986"/>
                  </a:cubicBezTo>
                  <a:cubicBezTo>
                    <a:pt x="46141" y="7031"/>
                    <a:pt x="45824" y="8076"/>
                    <a:pt x="45254" y="8899"/>
                  </a:cubicBezTo>
                  <a:cubicBezTo>
                    <a:pt x="44652" y="9849"/>
                    <a:pt x="43702" y="10641"/>
                    <a:pt x="42594" y="10894"/>
                  </a:cubicBezTo>
                  <a:cubicBezTo>
                    <a:pt x="42324" y="10968"/>
                    <a:pt x="42071" y="10999"/>
                    <a:pt x="41827" y="10999"/>
                  </a:cubicBezTo>
                  <a:cubicBezTo>
                    <a:pt x="41129" y="10999"/>
                    <a:pt x="40512" y="10741"/>
                    <a:pt x="39807" y="10483"/>
                  </a:cubicBezTo>
                  <a:lnTo>
                    <a:pt x="39680" y="10229"/>
                  </a:lnTo>
                  <a:cubicBezTo>
                    <a:pt x="39680" y="10198"/>
                    <a:pt x="39649" y="10166"/>
                    <a:pt x="39585" y="10166"/>
                  </a:cubicBezTo>
                  <a:cubicBezTo>
                    <a:pt x="41295" y="8646"/>
                    <a:pt x="42246" y="5701"/>
                    <a:pt x="42024" y="3706"/>
                  </a:cubicBezTo>
                  <a:cubicBezTo>
                    <a:pt x="41992" y="3516"/>
                    <a:pt x="41929" y="3262"/>
                    <a:pt x="41897" y="3072"/>
                  </a:cubicBezTo>
                  <a:cubicBezTo>
                    <a:pt x="42319" y="2871"/>
                    <a:pt x="42735" y="2779"/>
                    <a:pt x="43131" y="2779"/>
                  </a:cubicBezTo>
                  <a:close/>
                  <a:moveTo>
                    <a:pt x="31731" y="1129"/>
                  </a:moveTo>
                  <a:cubicBezTo>
                    <a:pt x="32285" y="1129"/>
                    <a:pt x="32841" y="1331"/>
                    <a:pt x="33378" y="1837"/>
                  </a:cubicBezTo>
                  <a:cubicBezTo>
                    <a:pt x="34328" y="2756"/>
                    <a:pt x="35025" y="4181"/>
                    <a:pt x="35342" y="5447"/>
                  </a:cubicBezTo>
                  <a:cubicBezTo>
                    <a:pt x="35690" y="6714"/>
                    <a:pt x="35817" y="8456"/>
                    <a:pt x="35088" y="9691"/>
                  </a:cubicBezTo>
                  <a:cubicBezTo>
                    <a:pt x="34265" y="11116"/>
                    <a:pt x="32523" y="11370"/>
                    <a:pt x="31098" y="11908"/>
                  </a:cubicBezTo>
                  <a:cubicBezTo>
                    <a:pt x="31320" y="11465"/>
                    <a:pt x="31478" y="11021"/>
                    <a:pt x="31605" y="10483"/>
                  </a:cubicBezTo>
                  <a:cubicBezTo>
                    <a:pt x="32048" y="8266"/>
                    <a:pt x="31003" y="5859"/>
                    <a:pt x="29673" y="4054"/>
                  </a:cubicBezTo>
                  <a:cubicBezTo>
                    <a:pt x="29325" y="3547"/>
                    <a:pt x="28881" y="3136"/>
                    <a:pt x="28438" y="2882"/>
                  </a:cubicBezTo>
                  <a:cubicBezTo>
                    <a:pt x="29386" y="2042"/>
                    <a:pt x="30553" y="1129"/>
                    <a:pt x="31731" y="1129"/>
                  </a:cubicBezTo>
                  <a:close/>
                  <a:moveTo>
                    <a:pt x="47071" y="5505"/>
                  </a:moveTo>
                  <a:cubicBezTo>
                    <a:pt x="49850" y="5505"/>
                    <a:pt x="51107" y="8842"/>
                    <a:pt x="49434" y="11053"/>
                  </a:cubicBezTo>
                  <a:cubicBezTo>
                    <a:pt x="48491" y="12322"/>
                    <a:pt x="47065" y="12996"/>
                    <a:pt x="45654" y="12996"/>
                  </a:cubicBezTo>
                  <a:cubicBezTo>
                    <a:pt x="44459" y="12996"/>
                    <a:pt x="43275" y="12513"/>
                    <a:pt x="42404" y="11496"/>
                  </a:cubicBezTo>
                  <a:cubicBezTo>
                    <a:pt x="42531" y="11465"/>
                    <a:pt x="42626" y="11465"/>
                    <a:pt x="42721" y="11433"/>
                  </a:cubicBezTo>
                  <a:cubicBezTo>
                    <a:pt x="44367" y="10989"/>
                    <a:pt x="45666" y="9691"/>
                    <a:pt x="46236" y="8171"/>
                  </a:cubicBezTo>
                  <a:cubicBezTo>
                    <a:pt x="46553" y="7348"/>
                    <a:pt x="46679" y="6429"/>
                    <a:pt x="46553" y="5542"/>
                  </a:cubicBezTo>
                  <a:cubicBezTo>
                    <a:pt x="46731" y="5517"/>
                    <a:pt x="46904" y="5505"/>
                    <a:pt x="47071" y="5505"/>
                  </a:cubicBezTo>
                  <a:close/>
                  <a:moveTo>
                    <a:pt x="26025" y="2665"/>
                  </a:moveTo>
                  <a:cubicBezTo>
                    <a:pt x="27702" y="2665"/>
                    <a:pt x="28918" y="3781"/>
                    <a:pt x="29736" y="5226"/>
                  </a:cubicBezTo>
                  <a:cubicBezTo>
                    <a:pt x="30718" y="6809"/>
                    <a:pt x="31446" y="8709"/>
                    <a:pt x="31003" y="10546"/>
                  </a:cubicBezTo>
                  <a:cubicBezTo>
                    <a:pt x="30528" y="12573"/>
                    <a:pt x="28881" y="13365"/>
                    <a:pt x="27076" y="13998"/>
                  </a:cubicBezTo>
                  <a:cubicBezTo>
                    <a:pt x="27329" y="12288"/>
                    <a:pt x="26696" y="10514"/>
                    <a:pt x="25271" y="9438"/>
                  </a:cubicBezTo>
                  <a:cubicBezTo>
                    <a:pt x="25334" y="9374"/>
                    <a:pt x="25334" y="9248"/>
                    <a:pt x="25271" y="9121"/>
                  </a:cubicBezTo>
                  <a:cubicBezTo>
                    <a:pt x="24479" y="8171"/>
                    <a:pt x="23244" y="7443"/>
                    <a:pt x="21977" y="7063"/>
                  </a:cubicBezTo>
                  <a:cubicBezTo>
                    <a:pt x="22009" y="7063"/>
                    <a:pt x="22009" y="7031"/>
                    <a:pt x="22009" y="6999"/>
                  </a:cubicBezTo>
                  <a:cubicBezTo>
                    <a:pt x="22072" y="5067"/>
                    <a:pt x="23181" y="3199"/>
                    <a:pt x="25176" y="2756"/>
                  </a:cubicBezTo>
                  <a:cubicBezTo>
                    <a:pt x="25471" y="2694"/>
                    <a:pt x="25754" y="2665"/>
                    <a:pt x="26025" y="2665"/>
                  </a:cubicBezTo>
                  <a:close/>
                  <a:moveTo>
                    <a:pt x="50606" y="7981"/>
                  </a:moveTo>
                  <a:lnTo>
                    <a:pt x="50606" y="7981"/>
                  </a:lnTo>
                  <a:cubicBezTo>
                    <a:pt x="51145" y="8424"/>
                    <a:pt x="51556" y="8931"/>
                    <a:pt x="51841" y="9533"/>
                  </a:cubicBezTo>
                  <a:cubicBezTo>
                    <a:pt x="51746" y="9659"/>
                    <a:pt x="51778" y="9818"/>
                    <a:pt x="51905" y="9849"/>
                  </a:cubicBezTo>
                  <a:cubicBezTo>
                    <a:pt x="52380" y="11179"/>
                    <a:pt x="52158" y="12700"/>
                    <a:pt x="50955" y="13840"/>
                  </a:cubicBezTo>
                  <a:cubicBezTo>
                    <a:pt x="50213" y="14557"/>
                    <a:pt x="49328" y="14895"/>
                    <a:pt x="48448" y="14895"/>
                  </a:cubicBezTo>
                  <a:cubicBezTo>
                    <a:pt x="48162" y="14895"/>
                    <a:pt x="47877" y="14860"/>
                    <a:pt x="47598" y="14790"/>
                  </a:cubicBezTo>
                  <a:cubicBezTo>
                    <a:pt x="47598" y="14758"/>
                    <a:pt x="47566" y="14726"/>
                    <a:pt x="47566" y="14663"/>
                  </a:cubicBezTo>
                  <a:cubicBezTo>
                    <a:pt x="47552" y="14622"/>
                    <a:pt x="47502" y="14598"/>
                    <a:pt x="47447" y="14598"/>
                  </a:cubicBezTo>
                  <a:cubicBezTo>
                    <a:pt x="47377" y="14598"/>
                    <a:pt x="47299" y="14637"/>
                    <a:pt x="47281" y="14726"/>
                  </a:cubicBezTo>
                  <a:cubicBezTo>
                    <a:pt x="46521" y="14473"/>
                    <a:pt x="45856" y="13998"/>
                    <a:pt x="45254" y="13396"/>
                  </a:cubicBezTo>
                  <a:lnTo>
                    <a:pt x="45254" y="13396"/>
                  </a:lnTo>
                  <a:cubicBezTo>
                    <a:pt x="45418" y="13414"/>
                    <a:pt x="45583" y="13423"/>
                    <a:pt x="45749" y="13423"/>
                  </a:cubicBezTo>
                  <a:cubicBezTo>
                    <a:pt x="47626" y="13423"/>
                    <a:pt x="49535" y="12287"/>
                    <a:pt x="50321" y="10483"/>
                  </a:cubicBezTo>
                  <a:cubicBezTo>
                    <a:pt x="50733" y="9691"/>
                    <a:pt x="50765" y="8804"/>
                    <a:pt x="50606" y="7981"/>
                  </a:cubicBezTo>
                  <a:close/>
                  <a:moveTo>
                    <a:pt x="52570" y="10198"/>
                  </a:moveTo>
                  <a:cubicBezTo>
                    <a:pt x="54470" y="11496"/>
                    <a:pt x="54881" y="14473"/>
                    <a:pt x="53266" y="16152"/>
                  </a:cubicBezTo>
                  <a:cubicBezTo>
                    <a:pt x="52532" y="16886"/>
                    <a:pt x="51693" y="17211"/>
                    <a:pt x="50881" y="17211"/>
                  </a:cubicBezTo>
                  <a:cubicBezTo>
                    <a:pt x="49698" y="17211"/>
                    <a:pt x="48572" y="16519"/>
                    <a:pt x="47914" y="15391"/>
                  </a:cubicBezTo>
                  <a:lnTo>
                    <a:pt x="47914" y="15391"/>
                  </a:lnTo>
                  <a:cubicBezTo>
                    <a:pt x="48062" y="15406"/>
                    <a:pt x="48211" y="15414"/>
                    <a:pt x="48360" y="15414"/>
                  </a:cubicBezTo>
                  <a:cubicBezTo>
                    <a:pt x="49488" y="15414"/>
                    <a:pt x="50630" y="14988"/>
                    <a:pt x="51525" y="14093"/>
                  </a:cubicBezTo>
                  <a:cubicBezTo>
                    <a:pt x="52570" y="12985"/>
                    <a:pt x="52886" y="11496"/>
                    <a:pt x="52570" y="10198"/>
                  </a:cubicBezTo>
                  <a:close/>
                  <a:moveTo>
                    <a:pt x="20461" y="7417"/>
                  </a:moveTo>
                  <a:cubicBezTo>
                    <a:pt x="22109" y="7417"/>
                    <a:pt x="23908" y="8379"/>
                    <a:pt x="24954" y="9501"/>
                  </a:cubicBezTo>
                  <a:cubicBezTo>
                    <a:pt x="24975" y="9501"/>
                    <a:pt x="24982" y="9515"/>
                    <a:pt x="24975" y="9515"/>
                  </a:cubicBezTo>
                  <a:cubicBezTo>
                    <a:pt x="24972" y="9515"/>
                    <a:pt x="24965" y="9512"/>
                    <a:pt x="24954" y="9501"/>
                  </a:cubicBezTo>
                  <a:lnTo>
                    <a:pt x="24954" y="9501"/>
                  </a:lnTo>
                  <a:cubicBezTo>
                    <a:pt x="26696" y="11306"/>
                    <a:pt x="27361" y="14188"/>
                    <a:pt x="25493" y="16183"/>
                  </a:cubicBezTo>
                  <a:cubicBezTo>
                    <a:pt x="24597" y="17140"/>
                    <a:pt x="23423" y="17593"/>
                    <a:pt x="22239" y="17593"/>
                  </a:cubicBezTo>
                  <a:cubicBezTo>
                    <a:pt x="20993" y="17593"/>
                    <a:pt x="19736" y="17093"/>
                    <a:pt x="18779" y="16152"/>
                  </a:cubicBezTo>
                  <a:cubicBezTo>
                    <a:pt x="17037" y="14410"/>
                    <a:pt x="16245" y="11116"/>
                    <a:pt x="17639" y="8931"/>
                  </a:cubicBezTo>
                  <a:cubicBezTo>
                    <a:pt x="18335" y="7843"/>
                    <a:pt x="19364" y="7417"/>
                    <a:pt x="20461" y="7417"/>
                  </a:cubicBezTo>
                  <a:close/>
                  <a:moveTo>
                    <a:pt x="54628" y="14410"/>
                  </a:moveTo>
                  <a:lnTo>
                    <a:pt x="54628" y="14410"/>
                  </a:lnTo>
                  <a:cubicBezTo>
                    <a:pt x="55515" y="15676"/>
                    <a:pt x="55705" y="17260"/>
                    <a:pt x="54565" y="18463"/>
                  </a:cubicBezTo>
                  <a:cubicBezTo>
                    <a:pt x="53971" y="19085"/>
                    <a:pt x="53106" y="19423"/>
                    <a:pt x="52293" y="19423"/>
                  </a:cubicBezTo>
                  <a:cubicBezTo>
                    <a:pt x="51242" y="19423"/>
                    <a:pt x="50278" y="18858"/>
                    <a:pt x="50099" y="17608"/>
                  </a:cubicBezTo>
                  <a:lnTo>
                    <a:pt x="50099" y="17608"/>
                  </a:lnTo>
                  <a:cubicBezTo>
                    <a:pt x="50310" y="17641"/>
                    <a:pt x="50526" y="17658"/>
                    <a:pt x="50744" y="17658"/>
                  </a:cubicBezTo>
                  <a:cubicBezTo>
                    <a:pt x="51775" y="17658"/>
                    <a:pt x="52857" y="17284"/>
                    <a:pt x="53615" y="16500"/>
                  </a:cubicBezTo>
                  <a:cubicBezTo>
                    <a:pt x="54121" y="15930"/>
                    <a:pt x="54470" y="15201"/>
                    <a:pt x="54628" y="14410"/>
                  </a:cubicBezTo>
                  <a:close/>
                  <a:moveTo>
                    <a:pt x="55547" y="17830"/>
                  </a:moveTo>
                  <a:cubicBezTo>
                    <a:pt x="55990" y="18938"/>
                    <a:pt x="55958" y="20332"/>
                    <a:pt x="54723" y="20965"/>
                  </a:cubicBezTo>
                  <a:cubicBezTo>
                    <a:pt x="54426" y="21122"/>
                    <a:pt x="54112" y="21193"/>
                    <a:pt x="53801" y="21193"/>
                  </a:cubicBezTo>
                  <a:cubicBezTo>
                    <a:pt x="52918" y="21193"/>
                    <a:pt x="52058" y="20621"/>
                    <a:pt x="51683" y="19825"/>
                  </a:cubicBezTo>
                  <a:lnTo>
                    <a:pt x="51683" y="19825"/>
                  </a:lnTo>
                  <a:cubicBezTo>
                    <a:pt x="51913" y="19876"/>
                    <a:pt x="52157" y="19902"/>
                    <a:pt x="52407" y="19902"/>
                  </a:cubicBezTo>
                  <a:cubicBezTo>
                    <a:pt x="53083" y="19902"/>
                    <a:pt x="53796" y="19712"/>
                    <a:pt x="54375" y="19318"/>
                  </a:cubicBezTo>
                  <a:cubicBezTo>
                    <a:pt x="54913" y="18907"/>
                    <a:pt x="55325" y="18400"/>
                    <a:pt x="55547" y="17830"/>
                  </a:cubicBezTo>
                  <a:close/>
                  <a:moveTo>
                    <a:pt x="16942" y="14156"/>
                  </a:moveTo>
                  <a:cubicBezTo>
                    <a:pt x="17100" y="14505"/>
                    <a:pt x="17259" y="14821"/>
                    <a:pt x="17449" y="15170"/>
                  </a:cubicBezTo>
                  <a:cubicBezTo>
                    <a:pt x="16119" y="15581"/>
                    <a:pt x="14978" y="16342"/>
                    <a:pt x="14123" y="17482"/>
                  </a:cubicBezTo>
                  <a:cubicBezTo>
                    <a:pt x="12888" y="19160"/>
                    <a:pt x="12730" y="21155"/>
                    <a:pt x="11843" y="22992"/>
                  </a:cubicBezTo>
                  <a:cubicBezTo>
                    <a:pt x="10498" y="25872"/>
                    <a:pt x="7674" y="27450"/>
                    <a:pt x="4749" y="27450"/>
                  </a:cubicBezTo>
                  <a:cubicBezTo>
                    <a:pt x="3750" y="27450"/>
                    <a:pt x="2740" y="27266"/>
                    <a:pt x="1772" y="26887"/>
                  </a:cubicBezTo>
                  <a:lnTo>
                    <a:pt x="1772" y="26887"/>
                  </a:lnTo>
                  <a:cubicBezTo>
                    <a:pt x="2311" y="27032"/>
                    <a:pt x="2874" y="27099"/>
                    <a:pt x="3445" y="27099"/>
                  </a:cubicBezTo>
                  <a:cubicBezTo>
                    <a:pt x="5628" y="27099"/>
                    <a:pt x="7930" y="26121"/>
                    <a:pt x="9436" y="24765"/>
                  </a:cubicBezTo>
                  <a:cubicBezTo>
                    <a:pt x="10766" y="23530"/>
                    <a:pt x="11558" y="22042"/>
                    <a:pt x="12128" y="20332"/>
                  </a:cubicBezTo>
                  <a:cubicBezTo>
                    <a:pt x="13047" y="17640"/>
                    <a:pt x="14503" y="15581"/>
                    <a:pt x="16942" y="14156"/>
                  </a:cubicBezTo>
                  <a:close/>
                  <a:moveTo>
                    <a:pt x="19412" y="17292"/>
                  </a:moveTo>
                  <a:lnTo>
                    <a:pt x="19412" y="17292"/>
                  </a:lnTo>
                  <a:cubicBezTo>
                    <a:pt x="19887" y="17608"/>
                    <a:pt x="20426" y="17830"/>
                    <a:pt x="20996" y="17957"/>
                  </a:cubicBezTo>
                  <a:cubicBezTo>
                    <a:pt x="20996" y="19730"/>
                    <a:pt x="20426" y="21377"/>
                    <a:pt x="19095" y="22580"/>
                  </a:cubicBezTo>
                  <a:cubicBezTo>
                    <a:pt x="17892" y="23752"/>
                    <a:pt x="16150" y="23942"/>
                    <a:pt x="14947" y="25050"/>
                  </a:cubicBezTo>
                  <a:cubicBezTo>
                    <a:pt x="13712" y="26222"/>
                    <a:pt x="13585" y="27869"/>
                    <a:pt x="13870" y="29452"/>
                  </a:cubicBezTo>
                  <a:cubicBezTo>
                    <a:pt x="13585" y="28407"/>
                    <a:pt x="13395" y="27331"/>
                    <a:pt x="13680" y="26222"/>
                  </a:cubicBezTo>
                  <a:cubicBezTo>
                    <a:pt x="14187" y="24132"/>
                    <a:pt x="16087" y="23594"/>
                    <a:pt x="17670" y="22485"/>
                  </a:cubicBezTo>
                  <a:cubicBezTo>
                    <a:pt x="19475" y="21219"/>
                    <a:pt x="19634" y="19318"/>
                    <a:pt x="19412" y="17292"/>
                  </a:cubicBezTo>
                  <a:close/>
                  <a:moveTo>
                    <a:pt x="38445" y="0"/>
                  </a:moveTo>
                  <a:cubicBezTo>
                    <a:pt x="37020" y="32"/>
                    <a:pt x="34962" y="982"/>
                    <a:pt x="34518" y="2439"/>
                  </a:cubicBezTo>
                  <a:cubicBezTo>
                    <a:pt x="34012" y="1647"/>
                    <a:pt x="33347" y="1014"/>
                    <a:pt x="32523" y="729"/>
                  </a:cubicBezTo>
                  <a:cubicBezTo>
                    <a:pt x="32242" y="640"/>
                    <a:pt x="31965" y="601"/>
                    <a:pt x="31692" y="601"/>
                  </a:cubicBezTo>
                  <a:cubicBezTo>
                    <a:pt x="30303" y="601"/>
                    <a:pt x="29032" y="1629"/>
                    <a:pt x="28026" y="2502"/>
                  </a:cubicBezTo>
                  <a:cubicBezTo>
                    <a:pt x="27994" y="2566"/>
                    <a:pt x="27963" y="2597"/>
                    <a:pt x="27963" y="2629"/>
                  </a:cubicBezTo>
                  <a:cubicBezTo>
                    <a:pt x="27364" y="2326"/>
                    <a:pt x="26732" y="2185"/>
                    <a:pt x="26107" y="2185"/>
                  </a:cubicBezTo>
                  <a:cubicBezTo>
                    <a:pt x="23791" y="2185"/>
                    <a:pt x="21570" y="4124"/>
                    <a:pt x="21471" y="6968"/>
                  </a:cubicBezTo>
                  <a:cubicBezTo>
                    <a:pt x="21161" y="6912"/>
                    <a:pt x="20847" y="6883"/>
                    <a:pt x="20535" y="6883"/>
                  </a:cubicBezTo>
                  <a:cubicBezTo>
                    <a:pt x="19409" y="6883"/>
                    <a:pt x="18305" y="7268"/>
                    <a:pt x="17512" y="8234"/>
                  </a:cubicBezTo>
                  <a:cubicBezTo>
                    <a:pt x="16245" y="9723"/>
                    <a:pt x="16150" y="11908"/>
                    <a:pt x="16879" y="13681"/>
                  </a:cubicBezTo>
                  <a:lnTo>
                    <a:pt x="16847" y="13681"/>
                  </a:lnTo>
                  <a:cubicBezTo>
                    <a:pt x="15485" y="14473"/>
                    <a:pt x="14345" y="15455"/>
                    <a:pt x="13427" y="16722"/>
                  </a:cubicBezTo>
                  <a:cubicBezTo>
                    <a:pt x="12318" y="18305"/>
                    <a:pt x="12033" y="20110"/>
                    <a:pt x="11210" y="21789"/>
                  </a:cubicBezTo>
                  <a:cubicBezTo>
                    <a:pt x="10228" y="23784"/>
                    <a:pt x="8518" y="25367"/>
                    <a:pt x="6459" y="26127"/>
                  </a:cubicBezTo>
                  <a:cubicBezTo>
                    <a:pt x="5561" y="26462"/>
                    <a:pt x="4720" y="26582"/>
                    <a:pt x="3888" y="26582"/>
                  </a:cubicBezTo>
                  <a:cubicBezTo>
                    <a:pt x="2753" y="26582"/>
                    <a:pt x="1635" y="26360"/>
                    <a:pt x="411" y="26159"/>
                  </a:cubicBezTo>
                  <a:cubicBezTo>
                    <a:pt x="379" y="26159"/>
                    <a:pt x="379" y="26127"/>
                    <a:pt x="316" y="26127"/>
                  </a:cubicBezTo>
                  <a:cubicBezTo>
                    <a:pt x="288" y="26105"/>
                    <a:pt x="259" y="26095"/>
                    <a:pt x="231" y="26095"/>
                  </a:cubicBezTo>
                  <a:cubicBezTo>
                    <a:pt x="102" y="26095"/>
                    <a:pt x="1" y="26302"/>
                    <a:pt x="157" y="26381"/>
                  </a:cubicBezTo>
                  <a:cubicBezTo>
                    <a:pt x="1589" y="27289"/>
                    <a:pt x="3215" y="27755"/>
                    <a:pt x="4828" y="27755"/>
                  </a:cubicBezTo>
                  <a:cubicBezTo>
                    <a:pt x="6534" y="27755"/>
                    <a:pt x="8226" y="27233"/>
                    <a:pt x="9658" y="26159"/>
                  </a:cubicBezTo>
                  <a:cubicBezTo>
                    <a:pt x="11210" y="25019"/>
                    <a:pt x="12160" y="23435"/>
                    <a:pt x="12762" y="21599"/>
                  </a:cubicBezTo>
                  <a:cubicBezTo>
                    <a:pt x="13712" y="18780"/>
                    <a:pt x="14662" y="16500"/>
                    <a:pt x="17575" y="15360"/>
                  </a:cubicBezTo>
                  <a:cubicBezTo>
                    <a:pt x="17892" y="15835"/>
                    <a:pt x="18209" y="16247"/>
                    <a:pt x="18620" y="16627"/>
                  </a:cubicBezTo>
                  <a:cubicBezTo>
                    <a:pt x="18779" y="16785"/>
                    <a:pt x="18969" y="16943"/>
                    <a:pt x="19127" y="17038"/>
                  </a:cubicBezTo>
                  <a:cubicBezTo>
                    <a:pt x="19317" y="19097"/>
                    <a:pt x="19285" y="20997"/>
                    <a:pt x="17354" y="22327"/>
                  </a:cubicBezTo>
                  <a:cubicBezTo>
                    <a:pt x="16309" y="22992"/>
                    <a:pt x="15042" y="23467"/>
                    <a:pt x="14218" y="24449"/>
                  </a:cubicBezTo>
                  <a:cubicBezTo>
                    <a:pt x="12603" y="26476"/>
                    <a:pt x="13427" y="29389"/>
                    <a:pt x="14408" y="31511"/>
                  </a:cubicBezTo>
                  <a:cubicBezTo>
                    <a:pt x="14472" y="31543"/>
                    <a:pt x="14472" y="31543"/>
                    <a:pt x="14503" y="31543"/>
                  </a:cubicBezTo>
                  <a:cubicBezTo>
                    <a:pt x="14515" y="31600"/>
                    <a:pt x="14555" y="31624"/>
                    <a:pt x="14599" y="31624"/>
                  </a:cubicBezTo>
                  <a:cubicBezTo>
                    <a:pt x="14677" y="31624"/>
                    <a:pt x="14766" y="31549"/>
                    <a:pt x="14725" y="31448"/>
                  </a:cubicBezTo>
                  <a:cubicBezTo>
                    <a:pt x="14218" y="29642"/>
                    <a:pt x="13617" y="27711"/>
                    <a:pt x="14662" y="25969"/>
                  </a:cubicBezTo>
                  <a:cubicBezTo>
                    <a:pt x="15580" y="24385"/>
                    <a:pt x="17417" y="24227"/>
                    <a:pt x="18810" y="23182"/>
                  </a:cubicBezTo>
                  <a:cubicBezTo>
                    <a:pt x="20489" y="21947"/>
                    <a:pt x="21344" y="19952"/>
                    <a:pt x="21059" y="17925"/>
                  </a:cubicBezTo>
                  <a:lnTo>
                    <a:pt x="21059" y="17925"/>
                  </a:lnTo>
                  <a:cubicBezTo>
                    <a:pt x="21459" y="18022"/>
                    <a:pt x="21869" y="18070"/>
                    <a:pt x="22277" y="18070"/>
                  </a:cubicBezTo>
                  <a:cubicBezTo>
                    <a:pt x="23743" y="18070"/>
                    <a:pt x="25199" y="17446"/>
                    <a:pt x="26189" y="16183"/>
                  </a:cubicBezTo>
                  <a:cubicBezTo>
                    <a:pt x="26601" y="15613"/>
                    <a:pt x="26886" y="15043"/>
                    <a:pt x="27044" y="14346"/>
                  </a:cubicBezTo>
                  <a:cubicBezTo>
                    <a:pt x="28628" y="13935"/>
                    <a:pt x="30085" y="13333"/>
                    <a:pt x="30940" y="12066"/>
                  </a:cubicBezTo>
                  <a:cubicBezTo>
                    <a:pt x="30940" y="12098"/>
                    <a:pt x="30971" y="12130"/>
                    <a:pt x="31035" y="12130"/>
                  </a:cubicBezTo>
                  <a:cubicBezTo>
                    <a:pt x="32555" y="11971"/>
                    <a:pt x="34297" y="11465"/>
                    <a:pt x="35247" y="10198"/>
                  </a:cubicBezTo>
                  <a:cubicBezTo>
                    <a:pt x="35247" y="10293"/>
                    <a:pt x="35247" y="10324"/>
                    <a:pt x="35310" y="10356"/>
                  </a:cubicBezTo>
                  <a:cubicBezTo>
                    <a:pt x="36012" y="10829"/>
                    <a:pt x="36688" y="11036"/>
                    <a:pt x="37320" y="11036"/>
                  </a:cubicBezTo>
                  <a:cubicBezTo>
                    <a:pt x="38086" y="11036"/>
                    <a:pt x="38788" y="10732"/>
                    <a:pt x="39395" y="10229"/>
                  </a:cubicBezTo>
                  <a:cubicBezTo>
                    <a:pt x="39427" y="10388"/>
                    <a:pt x="39522" y="10514"/>
                    <a:pt x="39649" y="10641"/>
                  </a:cubicBezTo>
                  <a:cubicBezTo>
                    <a:pt x="40035" y="11260"/>
                    <a:pt x="40799" y="11501"/>
                    <a:pt x="41566" y="11501"/>
                  </a:cubicBezTo>
                  <a:cubicBezTo>
                    <a:pt x="41741" y="11501"/>
                    <a:pt x="41916" y="11488"/>
                    <a:pt x="42087" y="11465"/>
                  </a:cubicBezTo>
                  <a:lnTo>
                    <a:pt x="42087" y="11496"/>
                  </a:lnTo>
                  <a:cubicBezTo>
                    <a:pt x="42721" y="12510"/>
                    <a:pt x="43702" y="13080"/>
                    <a:pt x="44747" y="13301"/>
                  </a:cubicBezTo>
                  <a:cubicBezTo>
                    <a:pt x="45349" y="14283"/>
                    <a:pt x="46331" y="14948"/>
                    <a:pt x="47344" y="15201"/>
                  </a:cubicBezTo>
                  <a:cubicBezTo>
                    <a:pt x="47724" y="16405"/>
                    <a:pt x="48611" y="17165"/>
                    <a:pt x="49719" y="17450"/>
                  </a:cubicBezTo>
                  <a:cubicBezTo>
                    <a:pt x="49719" y="18558"/>
                    <a:pt x="50416" y="19318"/>
                    <a:pt x="51271" y="19635"/>
                  </a:cubicBezTo>
                  <a:cubicBezTo>
                    <a:pt x="51513" y="20770"/>
                    <a:pt x="52638" y="21555"/>
                    <a:pt x="53763" y="21555"/>
                  </a:cubicBezTo>
                  <a:cubicBezTo>
                    <a:pt x="54113" y="21555"/>
                    <a:pt x="54463" y="21479"/>
                    <a:pt x="54786" y="21314"/>
                  </a:cubicBezTo>
                  <a:cubicBezTo>
                    <a:pt x="56212" y="20648"/>
                    <a:pt x="56813" y="18400"/>
                    <a:pt x="55705" y="17197"/>
                  </a:cubicBezTo>
                  <a:cubicBezTo>
                    <a:pt x="56053" y="15993"/>
                    <a:pt x="55737" y="14600"/>
                    <a:pt x="54723" y="13713"/>
                  </a:cubicBezTo>
                  <a:cubicBezTo>
                    <a:pt x="54881" y="11940"/>
                    <a:pt x="54090" y="10071"/>
                    <a:pt x="52380" y="9438"/>
                  </a:cubicBezTo>
                  <a:cubicBezTo>
                    <a:pt x="52000" y="8551"/>
                    <a:pt x="51303" y="7759"/>
                    <a:pt x="50416" y="7189"/>
                  </a:cubicBezTo>
                  <a:lnTo>
                    <a:pt x="50353" y="7189"/>
                  </a:lnTo>
                  <a:cubicBezTo>
                    <a:pt x="49861" y="5905"/>
                    <a:pt x="48685" y="4927"/>
                    <a:pt x="47213" y="4927"/>
                  </a:cubicBezTo>
                  <a:cubicBezTo>
                    <a:pt x="46979" y="4927"/>
                    <a:pt x="46737" y="4952"/>
                    <a:pt x="46489" y="5004"/>
                  </a:cubicBezTo>
                  <a:cubicBezTo>
                    <a:pt x="46331" y="4434"/>
                    <a:pt x="46077" y="3864"/>
                    <a:pt x="45697" y="3389"/>
                  </a:cubicBezTo>
                  <a:cubicBezTo>
                    <a:pt x="45054" y="2621"/>
                    <a:pt x="44125" y="2152"/>
                    <a:pt x="43186" y="2152"/>
                  </a:cubicBezTo>
                  <a:cubicBezTo>
                    <a:pt x="42693" y="2152"/>
                    <a:pt x="42197" y="2282"/>
                    <a:pt x="41739" y="2566"/>
                  </a:cubicBezTo>
                  <a:cubicBezTo>
                    <a:pt x="41232" y="1172"/>
                    <a:pt x="40060" y="0"/>
                    <a:pt x="38445" y="0"/>
                  </a:cubicBezTo>
                  <a:close/>
                </a:path>
              </a:pathLst>
            </a:custGeom>
            <a:solidFill>
              <a:srgbClr val="565555"/>
            </a:solidFill>
            <a:ln w="632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273;p49"/>
            <p:cNvSpPr/>
            <p:nvPr/>
          </p:nvSpPr>
          <p:spPr>
            <a:xfrm>
              <a:off x="1548052" y="2249655"/>
              <a:ext cx="365117" cy="335212"/>
            </a:xfrm>
            <a:custGeom>
              <a:avLst/>
              <a:gdLst/>
              <a:ahLst/>
              <a:cxnLst/>
              <a:rect l="l" t="t" r="r" b="b"/>
              <a:pathLst>
                <a:path w="11086" h="10178" extrusionOk="0">
                  <a:moveTo>
                    <a:pt x="4185" y="1"/>
                  </a:moveTo>
                  <a:cubicBezTo>
                    <a:pt x="3088" y="1"/>
                    <a:pt x="2059" y="427"/>
                    <a:pt x="1363" y="1515"/>
                  </a:cubicBezTo>
                  <a:cubicBezTo>
                    <a:pt x="1" y="3700"/>
                    <a:pt x="761" y="6994"/>
                    <a:pt x="2503" y="8736"/>
                  </a:cubicBezTo>
                  <a:cubicBezTo>
                    <a:pt x="3460" y="9677"/>
                    <a:pt x="4717" y="10177"/>
                    <a:pt x="5963" y="10177"/>
                  </a:cubicBezTo>
                  <a:cubicBezTo>
                    <a:pt x="7147" y="10177"/>
                    <a:pt x="8321" y="9724"/>
                    <a:pt x="9217" y="8767"/>
                  </a:cubicBezTo>
                  <a:cubicBezTo>
                    <a:pt x="11085" y="6835"/>
                    <a:pt x="10420" y="3890"/>
                    <a:pt x="8710" y="2117"/>
                  </a:cubicBezTo>
                  <a:cubicBezTo>
                    <a:pt x="8710" y="2085"/>
                    <a:pt x="8678" y="2085"/>
                    <a:pt x="8678" y="2085"/>
                  </a:cubicBezTo>
                  <a:cubicBezTo>
                    <a:pt x="7632" y="963"/>
                    <a:pt x="5833" y="1"/>
                    <a:pt x="4185" y="1"/>
                  </a:cubicBezTo>
                  <a:close/>
                </a:path>
              </a:pathLst>
            </a:custGeom>
            <a:solidFill>
              <a:srgbClr val="FFF8CD"/>
            </a:solidFill>
            <a:ln w="632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274;p49"/>
            <p:cNvSpPr/>
            <p:nvPr/>
          </p:nvSpPr>
          <p:spPr>
            <a:xfrm>
              <a:off x="1948583" y="2042555"/>
              <a:ext cx="243060" cy="352964"/>
            </a:xfrm>
            <a:custGeom>
              <a:avLst/>
              <a:gdLst/>
              <a:ahLst/>
              <a:cxnLst/>
              <a:rect l="l" t="t" r="r" b="b"/>
              <a:pathLst>
                <a:path w="7380" h="10717" extrusionOk="0">
                  <a:moveTo>
                    <a:pt x="3294" y="1"/>
                  </a:moveTo>
                  <a:cubicBezTo>
                    <a:pt x="2116" y="1"/>
                    <a:pt x="949" y="914"/>
                    <a:pt x="1" y="1754"/>
                  </a:cubicBezTo>
                  <a:cubicBezTo>
                    <a:pt x="444" y="2071"/>
                    <a:pt x="856" y="2451"/>
                    <a:pt x="1236" y="2894"/>
                  </a:cubicBezTo>
                  <a:cubicBezTo>
                    <a:pt x="2566" y="4636"/>
                    <a:pt x="3611" y="7043"/>
                    <a:pt x="3168" y="9323"/>
                  </a:cubicBezTo>
                  <a:cubicBezTo>
                    <a:pt x="3073" y="9861"/>
                    <a:pt x="2883" y="10337"/>
                    <a:pt x="2661" y="10717"/>
                  </a:cubicBezTo>
                  <a:cubicBezTo>
                    <a:pt x="4086" y="10210"/>
                    <a:pt x="5765" y="9925"/>
                    <a:pt x="6651" y="8531"/>
                  </a:cubicBezTo>
                  <a:cubicBezTo>
                    <a:pt x="7380" y="7328"/>
                    <a:pt x="7190" y="5586"/>
                    <a:pt x="6873" y="4288"/>
                  </a:cubicBezTo>
                  <a:cubicBezTo>
                    <a:pt x="6588" y="3053"/>
                    <a:pt x="5923" y="1628"/>
                    <a:pt x="4941" y="709"/>
                  </a:cubicBezTo>
                  <a:cubicBezTo>
                    <a:pt x="4404" y="203"/>
                    <a:pt x="3848" y="1"/>
                    <a:pt x="3294" y="1"/>
                  </a:cubicBezTo>
                  <a:close/>
                </a:path>
              </a:pathLst>
            </a:custGeom>
            <a:solidFill>
              <a:srgbClr val="FFF8CD"/>
            </a:solidFill>
            <a:ln w="632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275;p49"/>
            <p:cNvSpPr/>
            <p:nvPr/>
          </p:nvSpPr>
          <p:spPr>
            <a:xfrm>
              <a:off x="2160327" y="2024803"/>
              <a:ext cx="223233" cy="326287"/>
            </a:xfrm>
            <a:custGeom>
              <a:avLst/>
              <a:gdLst/>
              <a:ahLst/>
              <a:cxnLst/>
              <a:rect l="l" t="t" r="r" b="b"/>
              <a:pathLst>
                <a:path w="6778" h="9907" extrusionOk="0">
                  <a:moveTo>
                    <a:pt x="3693" y="0"/>
                  </a:moveTo>
                  <a:cubicBezTo>
                    <a:pt x="2208" y="0"/>
                    <a:pt x="343" y="935"/>
                    <a:pt x="96" y="2293"/>
                  </a:cubicBezTo>
                  <a:cubicBezTo>
                    <a:pt x="64" y="2325"/>
                    <a:pt x="64" y="2357"/>
                    <a:pt x="1" y="2420"/>
                  </a:cubicBezTo>
                  <a:cubicBezTo>
                    <a:pt x="286" y="2927"/>
                    <a:pt x="539" y="3465"/>
                    <a:pt x="697" y="4003"/>
                  </a:cubicBezTo>
                  <a:cubicBezTo>
                    <a:pt x="1299" y="5587"/>
                    <a:pt x="1552" y="7804"/>
                    <a:pt x="602" y="9324"/>
                  </a:cubicBezTo>
                  <a:cubicBezTo>
                    <a:pt x="571" y="9419"/>
                    <a:pt x="539" y="9450"/>
                    <a:pt x="507" y="9545"/>
                  </a:cubicBezTo>
                  <a:cubicBezTo>
                    <a:pt x="528" y="9545"/>
                    <a:pt x="564" y="9517"/>
                    <a:pt x="604" y="9517"/>
                  </a:cubicBezTo>
                  <a:cubicBezTo>
                    <a:pt x="623" y="9517"/>
                    <a:pt x="645" y="9524"/>
                    <a:pt x="666" y="9545"/>
                  </a:cubicBezTo>
                  <a:cubicBezTo>
                    <a:pt x="1232" y="9795"/>
                    <a:pt x="1767" y="9907"/>
                    <a:pt x="2268" y="9907"/>
                  </a:cubicBezTo>
                  <a:cubicBezTo>
                    <a:pt x="4821" y="9907"/>
                    <a:pt x="6471" y="6993"/>
                    <a:pt x="6683" y="4478"/>
                  </a:cubicBezTo>
                  <a:cubicBezTo>
                    <a:pt x="6778" y="2895"/>
                    <a:pt x="6398" y="995"/>
                    <a:pt x="4814" y="235"/>
                  </a:cubicBezTo>
                  <a:cubicBezTo>
                    <a:pt x="4501" y="74"/>
                    <a:pt x="4112" y="0"/>
                    <a:pt x="3693" y="0"/>
                  </a:cubicBezTo>
                  <a:close/>
                </a:path>
              </a:pathLst>
            </a:custGeom>
            <a:solidFill>
              <a:srgbClr val="FFF8CD"/>
            </a:solidFill>
            <a:ln w="632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276;p49"/>
            <p:cNvSpPr/>
            <p:nvPr/>
          </p:nvSpPr>
          <p:spPr>
            <a:xfrm>
              <a:off x="1070353" y="2471642"/>
              <a:ext cx="516322" cy="438299"/>
            </a:xfrm>
            <a:custGeom>
              <a:avLst/>
              <a:gdLst/>
              <a:ahLst/>
              <a:cxnLst/>
              <a:rect l="l" t="t" r="r" b="b"/>
              <a:pathLst>
                <a:path w="15677" h="13308" extrusionOk="0">
                  <a:moveTo>
                    <a:pt x="15170" y="0"/>
                  </a:moveTo>
                  <a:cubicBezTo>
                    <a:pt x="12700" y="1425"/>
                    <a:pt x="11275" y="3484"/>
                    <a:pt x="10356" y="6176"/>
                  </a:cubicBezTo>
                  <a:cubicBezTo>
                    <a:pt x="9786" y="7886"/>
                    <a:pt x="8994" y="9374"/>
                    <a:pt x="7664" y="10609"/>
                  </a:cubicBezTo>
                  <a:cubicBezTo>
                    <a:pt x="6146" y="11976"/>
                    <a:pt x="3818" y="12959"/>
                    <a:pt x="1619" y="12959"/>
                  </a:cubicBezTo>
                  <a:cubicBezTo>
                    <a:pt x="1066" y="12959"/>
                    <a:pt x="522" y="12896"/>
                    <a:pt x="0" y="12763"/>
                  </a:cubicBezTo>
                  <a:lnTo>
                    <a:pt x="0" y="12763"/>
                  </a:lnTo>
                  <a:cubicBezTo>
                    <a:pt x="956" y="13129"/>
                    <a:pt x="1949" y="13307"/>
                    <a:pt x="2931" y="13307"/>
                  </a:cubicBezTo>
                  <a:cubicBezTo>
                    <a:pt x="5854" y="13307"/>
                    <a:pt x="8673" y="11728"/>
                    <a:pt x="10071" y="8836"/>
                  </a:cubicBezTo>
                  <a:cubicBezTo>
                    <a:pt x="10958" y="6999"/>
                    <a:pt x="11116" y="4941"/>
                    <a:pt x="12351" y="3326"/>
                  </a:cubicBezTo>
                  <a:cubicBezTo>
                    <a:pt x="13175" y="2217"/>
                    <a:pt x="14315" y="1425"/>
                    <a:pt x="15677" y="1045"/>
                  </a:cubicBezTo>
                  <a:cubicBezTo>
                    <a:pt x="15487" y="665"/>
                    <a:pt x="15328" y="349"/>
                    <a:pt x="15170" y="0"/>
                  </a:cubicBezTo>
                  <a:close/>
                </a:path>
              </a:pathLst>
            </a:custGeom>
            <a:solidFill>
              <a:srgbClr val="FFF8CD"/>
            </a:solidFill>
            <a:ln w="632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277;p49"/>
            <p:cNvSpPr/>
            <p:nvPr/>
          </p:nvSpPr>
          <p:spPr>
            <a:xfrm>
              <a:off x="2315750" y="2096932"/>
              <a:ext cx="216976" cy="271187"/>
            </a:xfrm>
            <a:custGeom>
              <a:avLst/>
              <a:gdLst/>
              <a:ahLst/>
              <a:cxnLst/>
              <a:rect l="l" t="t" r="r" b="b"/>
              <a:pathLst>
                <a:path w="6588" h="8234" extrusionOk="0">
                  <a:moveTo>
                    <a:pt x="3533" y="1"/>
                  </a:moveTo>
                  <a:cubicBezTo>
                    <a:pt x="3139" y="1"/>
                    <a:pt x="2727" y="92"/>
                    <a:pt x="2312" y="293"/>
                  </a:cubicBezTo>
                  <a:cubicBezTo>
                    <a:pt x="2344" y="483"/>
                    <a:pt x="2376" y="737"/>
                    <a:pt x="2439" y="927"/>
                  </a:cubicBezTo>
                  <a:cubicBezTo>
                    <a:pt x="2661" y="2858"/>
                    <a:pt x="1710" y="5867"/>
                    <a:pt x="0" y="7387"/>
                  </a:cubicBezTo>
                  <a:cubicBezTo>
                    <a:pt x="64" y="7387"/>
                    <a:pt x="95" y="7419"/>
                    <a:pt x="95" y="7450"/>
                  </a:cubicBezTo>
                  <a:lnTo>
                    <a:pt x="222" y="7704"/>
                  </a:lnTo>
                  <a:cubicBezTo>
                    <a:pt x="945" y="7969"/>
                    <a:pt x="1576" y="8234"/>
                    <a:pt x="2297" y="8234"/>
                  </a:cubicBezTo>
                  <a:cubicBezTo>
                    <a:pt x="2524" y="8234"/>
                    <a:pt x="2759" y="8208"/>
                    <a:pt x="3009" y="8147"/>
                  </a:cubicBezTo>
                  <a:cubicBezTo>
                    <a:pt x="4149" y="7830"/>
                    <a:pt x="5036" y="7070"/>
                    <a:pt x="5669" y="6120"/>
                  </a:cubicBezTo>
                  <a:cubicBezTo>
                    <a:pt x="6239" y="5297"/>
                    <a:pt x="6588" y="4252"/>
                    <a:pt x="6524" y="3238"/>
                  </a:cubicBezTo>
                  <a:cubicBezTo>
                    <a:pt x="6423" y="1487"/>
                    <a:pt x="5121" y="1"/>
                    <a:pt x="3533" y="1"/>
                  </a:cubicBezTo>
                  <a:close/>
                </a:path>
              </a:pathLst>
            </a:custGeom>
            <a:solidFill>
              <a:srgbClr val="FFF8CD"/>
            </a:solidFill>
            <a:ln w="632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278;p49"/>
            <p:cNvSpPr/>
            <p:nvPr/>
          </p:nvSpPr>
          <p:spPr>
            <a:xfrm>
              <a:off x="1454185" y="2574895"/>
              <a:ext cx="249318" cy="399502"/>
            </a:xfrm>
            <a:custGeom>
              <a:avLst/>
              <a:gdLst/>
              <a:ahLst/>
              <a:cxnLst/>
              <a:rect l="l" t="t" r="r" b="b"/>
              <a:pathLst>
                <a:path w="7570" h="12130" extrusionOk="0">
                  <a:moveTo>
                    <a:pt x="5986" y="1"/>
                  </a:moveTo>
                  <a:lnTo>
                    <a:pt x="5986" y="1"/>
                  </a:lnTo>
                  <a:cubicBezTo>
                    <a:pt x="6176" y="2027"/>
                    <a:pt x="6018" y="3928"/>
                    <a:pt x="4276" y="5163"/>
                  </a:cubicBezTo>
                  <a:cubicBezTo>
                    <a:pt x="2693" y="6271"/>
                    <a:pt x="792" y="6841"/>
                    <a:pt x="286" y="8931"/>
                  </a:cubicBezTo>
                  <a:cubicBezTo>
                    <a:pt x="1" y="10008"/>
                    <a:pt x="159" y="11116"/>
                    <a:pt x="476" y="12130"/>
                  </a:cubicBezTo>
                  <a:cubicBezTo>
                    <a:pt x="191" y="10546"/>
                    <a:pt x="286" y="8900"/>
                    <a:pt x="1552" y="7759"/>
                  </a:cubicBezTo>
                  <a:cubicBezTo>
                    <a:pt x="2724" y="6651"/>
                    <a:pt x="4529" y="6429"/>
                    <a:pt x="5701" y="5289"/>
                  </a:cubicBezTo>
                  <a:cubicBezTo>
                    <a:pt x="7000" y="4054"/>
                    <a:pt x="7570" y="2407"/>
                    <a:pt x="7570" y="666"/>
                  </a:cubicBezTo>
                  <a:cubicBezTo>
                    <a:pt x="7000" y="539"/>
                    <a:pt x="6493" y="317"/>
                    <a:pt x="5986" y="1"/>
                  </a:cubicBezTo>
                  <a:close/>
                </a:path>
              </a:pathLst>
            </a:custGeom>
            <a:solidFill>
              <a:srgbClr val="FFF8CD"/>
            </a:solidFill>
            <a:ln w="632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279;p49"/>
            <p:cNvSpPr/>
            <p:nvPr/>
          </p:nvSpPr>
          <p:spPr>
            <a:xfrm>
              <a:off x="2408563" y="2186846"/>
              <a:ext cx="284855" cy="246288"/>
            </a:xfrm>
            <a:custGeom>
              <a:avLst/>
              <a:gdLst/>
              <a:ahLst/>
              <a:cxnLst/>
              <a:rect l="l" t="t" r="r" b="b"/>
              <a:pathLst>
                <a:path w="8649" h="7478" extrusionOk="0">
                  <a:moveTo>
                    <a:pt x="4638" y="1"/>
                  </a:moveTo>
                  <a:cubicBezTo>
                    <a:pt x="4480" y="1"/>
                    <a:pt x="4317" y="11"/>
                    <a:pt x="4150" y="33"/>
                  </a:cubicBezTo>
                  <a:cubicBezTo>
                    <a:pt x="4276" y="888"/>
                    <a:pt x="4150" y="1839"/>
                    <a:pt x="3833" y="2662"/>
                  </a:cubicBezTo>
                  <a:cubicBezTo>
                    <a:pt x="3263" y="4214"/>
                    <a:pt x="1933" y="5480"/>
                    <a:pt x="318" y="5924"/>
                  </a:cubicBezTo>
                  <a:cubicBezTo>
                    <a:pt x="254" y="5956"/>
                    <a:pt x="128" y="5987"/>
                    <a:pt x="1" y="5987"/>
                  </a:cubicBezTo>
                  <a:cubicBezTo>
                    <a:pt x="878" y="6995"/>
                    <a:pt x="2078" y="7478"/>
                    <a:pt x="3282" y="7478"/>
                  </a:cubicBezTo>
                  <a:cubicBezTo>
                    <a:pt x="4687" y="7478"/>
                    <a:pt x="6096" y="6821"/>
                    <a:pt x="7000" y="5575"/>
                  </a:cubicBezTo>
                  <a:cubicBezTo>
                    <a:pt x="8648" y="3327"/>
                    <a:pt x="7431" y="1"/>
                    <a:pt x="4638" y="1"/>
                  </a:cubicBezTo>
                  <a:close/>
                </a:path>
              </a:pathLst>
            </a:custGeom>
            <a:solidFill>
              <a:srgbClr val="FFF8CD"/>
            </a:solidFill>
            <a:ln w="632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280;p49"/>
            <p:cNvSpPr/>
            <p:nvPr/>
          </p:nvSpPr>
          <p:spPr>
            <a:xfrm>
              <a:off x="2503484" y="2268231"/>
              <a:ext cx="234728" cy="227317"/>
            </a:xfrm>
            <a:custGeom>
              <a:avLst/>
              <a:gdLst/>
              <a:ahLst/>
              <a:cxnLst/>
              <a:rect l="l" t="t" r="r" b="b"/>
              <a:pathLst>
                <a:path w="7127" h="6902" extrusionOk="0">
                  <a:moveTo>
                    <a:pt x="5321" y="1"/>
                  </a:moveTo>
                  <a:lnTo>
                    <a:pt x="5321" y="1"/>
                  </a:lnTo>
                  <a:cubicBezTo>
                    <a:pt x="5480" y="824"/>
                    <a:pt x="5385" y="1711"/>
                    <a:pt x="5068" y="2503"/>
                  </a:cubicBezTo>
                  <a:cubicBezTo>
                    <a:pt x="4267" y="4342"/>
                    <a:pt x="2298" y="5431"/>
                    <a:pt x="386" y="5431"/>
                  </a:cubicBezTo>
                  <a:cubicBezTo>
                    <a:pt x="257" y="5431"/>
                    <a:pt x="129" y="5426"/>
                    <a:pt x="1" y="5416"/>
                  </a:cubicBezTo>
                  <a:lnTo>
                    <a:pt x="1" y="5416"/>
                  </a:lnTo>
                  <a:cubicBezTo>
                    <a:pt x="571" y="6050"/>
                    <a:pt x="1268" y="6493"/>
                    <a:pt x="2028" y="6746"/>
                  </a:cubicBezTo>
                  <a:cubicBezTo>
                    <a:pt x="2046" y="6652"/>
                    <a:pt x="2133" y="6591"/>
                    <a:pt x="2206" y="6591"/>
                  </a:cubicBezTo>
                  <a:cubicBezTo>
                    <a:pt x="2256" y="6591"/>
                    <a:pt x="2300" y="6619"/>
                    <a:pt x="2313" y="6683"/>
                  </a:cubicBezTo>
                  <a:cubicBezTo>
                    <a:pt x="2313" y="6746"/>
                    <a:pt x="2344" y="6778"/>
                    <a:pt x="2344" y="6810"/>
                  </a:cubicBezTo>
                  <a:cubicBezTo>
                    <a:pt x="2617" y="6870"/>
                    <a:pt x="2895" y="6902"/>
                    <a:pt x="3174" y="6902"/>
                  </a:cubicBezTo>
                  <a:cubicBezTo>
                    <a:pt x="4061" y="6902"/>
                    <a:pt x="4954" y="6582"/>
                    <a:pt x="5701" y="5860"/>
                  </a:cubicBezTo>
                  <a:cubicBezTo>
                    <a:pt x="6905" y="4751"/>
                    <a:pt x="7126" y="3199"/>
                    <a:pt x="6651" y="1869"/>
                  </a:cubicBezTo>
                  <a:cubicBezTo>
                    <a:pt x="6493" y="1838"/>
                    <a:pt x="6493" y="1679"/>
                    <a:pt x="6556" y="1553"/>
                  </a:cubicBezTo>
                  <a:cubicBezTo>
                    <a:pt x="6271" y="951"/>
                    <a:pt x="5828" y="444"/>
                    <a:pt x="5321" y="1"/>
                  </a:cubicBezTo>
                  <a:close/>
                </a:path>
              </a:pathLst>
            </a:custGeom>
            <a:solidFill>
              <a:srgbClr val="FFF8CD"/>
            </a:solidFill>
            <a:ln w="632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281;p49"/>
            <p:cNvSpPr/>
            <p:nvPr/>
          </p:nvSpPr>
          <p:spPr>
            <a:xfrm>
              <a:off x="2590072" y="2341249"/>
              <a:ext cx="229491" cy="231039"/>
            </a:xfrm>
            <a:custGeom>
              <a:avLst/>
              <a:gdLst/>
              <a:ahLst/>
              <a:cxnLst/>
              <a:rect l="l" t="t" r="r" b="b"/>
              <a:pathLst>
                <a:path w="6968" h="7015" extrusionOk="0">
                  <a:moveTo>
                    <a:pt x="4656" y="1"/>
                  </a:moveTo>
                  <a:lnTo>
                    <a:pt x="4656" y="1"/>
                  </a:lnTo>
                  <a:cubicBezTo>
                    <a:pt x="4941" y="1363"/>
                    <a:pt x="4656" y="2788"/>
                    <a:pt x="3611" y="3864"/>
                  </a:cubicBezTo>
                  <a:cubicBezTo>
                    <a:pt x="2731" y="4772"/>
                    <a:pt x="1612" y="5226"/>
                    <a:pt x="503" y="5226"/>
                  </a:cubicBezTo>
                  <a:cubicBezTo>
                    <a:pt x="335" y="5226"/>
                    <a:pt x="167" y="5215"/>
                    <a:pt x="0" y="5194"/>
                  </a:cubicBezTo>
                  <a:lnTo>
                    <a:pt x="0" y="5194"/>
                  </a:lnTo>
                  <a:cubicBezTo>
                    <a:pt x="658" y="6322"/>
                    <a:pt x="1806" y="7014"/>
                    <a:pt x="2995" y="7014"/>
                  </a:cubicBezTo>
                  <a:cubicBezTo>
                    <a:pt x="3810" y="7014"/>
                    <a:pt x="4644" y="6689"/>
                    <a:pt x="5352" y="5955"/>
                  </a:cubicBezTo>
                  <a:cubicBezTo>
                    <a:pt x="6967" y="4244"/>
                    <a:pt x="6556" y="1268"/>
                    <a:pt x="4656" y="1"/>
                  </a:cubicBezTo>
                  <a:close/>
                </a:path>
              </a:pathLst>
            </a:custGeom>
            <a:solidFill>
              <a:srgbClr val="FFF8CD"/>
            </a:solidFill>
            <a:ln w="632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282;p49"/>
            <p:cNvSpPr/>
            <p:nvPr/>
          </p:nvSpPr>
          <p:spPr>
            <a:xfrm>
              <a:off x="2660982" y="2479974"/>
              <a:ext cx="185688" cy="165169"/>
            </a:xfrm>
            <a:custGeom>
              <a:avLst/>
              <a:gdLst/>
              <a:ahLst/>
              <a:cxnLst/>
              <a:rect l="l" t="t" r="r" b="b"/>
              <a:pathLst>
                <a:path w="5638" h="5015" extrusionOk="0">
                  <a:moveTo>
                    <a:pt x="4561" y="1"/>
                  </a:moveTo>
                  <a:lnTo>
                    <a:pt x="4561" y="1"/>
                  </a:lnTo>
                  <a:cubicBezTo>
                    <a:pt x="4403" y="792"/>
                    <a:pt x="4054" y="1521"/>
                    <a:pt x="3516" y="2091"/>
                  </a:cubicBezTo>
                  <a:cubicBezTo>
                    <a:pt x="2758" y="2875"/>
                    <a:pt x="1677" y="3249"/>
                    <a:pt x="645" y="3249"/>
                  </a:cubicBezTo>
                  <a:cubicBezTo>
                    <a:pt x="427" y="3249"/>
                    <a:pt x="211" y="3232"/>
                    <a:pt x="1" y="3199"/>
                  </a:cubicBezTo>
                  <a:lnTo>
                    <a:pt x="1" y="3199"/>
                  </a:lnTo>
                  <a:cubicBezTo>
                    <a:pt x="215" y="4449"/>
                    <a:pt x="1194" y="5014"/>
                    <a:pt x="2246" y="5014"/>
                  </a:cubicBezTo>
                  <a:cubicBezTo>
                    <a:pt x="3060" y="5014"/>
                    <a:pt x="3918" y="4676"/>
                    <a:pt x="4498" y="4054"/>
                  </a:cubicBezTo>
                  <a:cubicBezTo>
                    <a:pt x="5638" y="2851"/>
                    <a:pt x="5448" y="1267"/>
                    <a:pt x="4561" y="1"/>
                  </a:cubicBezTo>
                  <a:close/>
                </a:path>
              </a:pathLst>
            </a:custGeom>
            <a:solidFill>
              <a:srgbClr val="FFF8CD"/>
            </a:solidFill>
            <a:ln w="632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283;p49"/>
            <p:cNvSpPr/>
            <p:nvPr/>
          </p:nvSpPr>
          <p:spPr>
            <a:xfrm>
              <a:off x="2714173" y="2592615"/>
              <a:ext cx="141884" cy="110793"/>
            </a:xfrm>
            <a:custGeom>
              <a:avLst/>
              <a:gdLst/>
              <a:ahLst/>
              <a:cxnLst/>
              <a:rect l="l" t="t" r="r" b="b"/>
              <a:pathLst>
                <a:path w="4308" h="3364" extrusionOk="0">
                  <a:moveTo>
                    <a:pt x="3865" y="1"/>
                  </a:moveTo>
                  <a:lnTo>
                    <a:pt x="3865" y="1"/>
                  </a:lnTo>
                  <a:cubicBezTo>
                    <a:pt x="3643" y="603"/>
                    <a:pt x="3199" y="1109"/>
                    <a:pt x="2693" y="1489"/>
                  </a:cubicBezTo>
                  <a:cubicBezTo>
                    <a:pt x="2114" y="1883"/>
                    <a:pt x="1401" y="2073"/>
                    <a:pt x="725" y="2073"/>
                  </a:cubicBezTo>
                  <a:cubicBezTo>
                    <a:pt x="475" y="2073"/>
                    <a:pt x="231" y="2047"/>
                    <a:pt x="1" y="1996"/>
                  </a:cubicBezTo>
                  <a:lnTo>
                    <a:pt x="1" y="1996"/>
                  </a:lnTo>
                  <a:cubicBezTo>
                    <a:pt x="399" y="2792"/>
                    <a:pt x="1248" y="3364"/>
                    <a:pt x="2124" y="3364"/>
                  </a:cubicBezTo>
                  <a:cubicBezTo>
                    <a:pt x="2432" y="3364"/>
                    <a:pt x="2744" y="3293"/>
                    <a:pt x="3041" y="3136"/>
                  </a:cubicBezTo>
                  <a:cubicBezTo>
                    <a:pt x="4276" y="2503"/>
                    <a:pt x="4308" y="1109"/>
                    <a:pt x="3865" y="1"/>
                  </a:cubicBezTo>
                  <a:close/>
                </a:path>
              </a:pathLst>
            </a:custGeom>
            <a:solidFill>
              <a:srgbClr val="FFF8CD"/>
            </a:solidFill>
            <a:ln w="632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" name="Google Shape;1284;p49"/>
          <p:cNvGrpSpPr/>
          <p:nvPr/>
        </p:nvGrpSpPr>
        <p:grpSpPr>
          <a:xfrm>
            <a:off x="8066292" y="2172884"/>
            <a:ext cx="1430894" cy="1190633"/>
            <a:chOff x="3150176" y="3279390"/>
            <a:chExt cx="1430894" cy="1190633"/>
          </a:xfrm>
        </p:grpSpPr>
        <p:sp>
          <p:nvSpPr>
            <p:cNvPr id="50" name="Google Shape;1285;p49"/>
            <p:cNvSpPr/>
            <p:nvPr/>
          </p:nvSpPr>
          <p:spPr>
            <a:xfrm>
              <a:off x="3150176" y="3279390"/>
              <a:ext cx="1430894" cy="1190633"/>
            </a:xfrm>
            <a:custGeom>
              <a:avLst/>
              <a:gdLst/>
              <a:ahLst/>
              <a:cxnLst/>
              <a:rect l="l" t="t" r="r" b="b"/>
              <a:pathLst>
                <a:path w="43446" h="36151" extrusionOk="0">
                  <a:moveTo>
                    <a:pt x="29212" y="4021"/>
                  </a:moveTo>
                  <a:cubicBezTo>
                    <a:pt x="29188" y="4070"/>
                    <a:pt x="29163" y="4119"/>
                    <a:pt x="29136" y="4167"/>
                  </a:cubicBezTo>
                  <a:cubicBezTo>
                    <a:pt x="29147" y="4167"/>
                    <a:pt x="29158" y="4166"/>
                    <a:pt x="29168" y="4165"/>
                  </a:cubicBezTo>
                  <a:lnTo>
                    <a:pt x="29168" y="4165"/>
                  </a:lnTo>
                  <a:cubicBezTo>
                    <a:pt x="29184" y="4117"/>
                    <a:pt x="29198" y="4069"/>
                    <a:pt x="29212" y="4021"/>
                  </a:cubicBezTo>
                  <a:close/>
                  <a:moveTo>
                    <a:pt x="35597" y="1919"/>
                  </a:moveTo>
                  <a:lnTo>
                    <a:pt x="35597" y="1919"/>
                  </a:lnTo>
                  <a:cubicBezTo>
                    <a:pt x="35153" y="2742"/>
                    <a:pt x="34932" y="3661"/>
                    <a:pt x="34837" y="4611"/>
                  </a:cubicBezTo>
                  <a:cubicBezTo>
                    <a:pt x="34457" y="4484"/>
                    <a:pt x="34013" y="4389"/>
                    <a:pt x="33633" y="4294"/>
                  </a:cubicBezTo>
                  <a:lnTo>
                    <a:pt x="33633" y="4262"/>
                  </a:lnTo>
                  <a:cubicBezTo>
                    <a:pt x="33696" y="3122"/>
                    <a:pt x="34647" y="2426"/>
                    <a:pt x="35597" y="1919"/>
                  </a:cubicBezTo>
                  <a:close/>
                  <a:moveTo>
                    <a:pt x="37045" y="4814"/>
                  </a:moveTo>
                  <a:cubicBezTo>
                    <a:pt x="36887" y="5003"/>
                    <a:pt x="36709" y="5179"/>
                    <a:pt x="36515" y="5339"/>
                  </a:cubicBezTo>
                  <a:lnTo>
                    <a:pt x="36531" y="5349"/>
                  </a:lnTo>
                  <a:lnTo>
                    <a:pt x="36531" y="5349"/>
                  </a:lnTo>
                  <a:cubicBezTo>
                    <a:pt x="36730" y="5187"/>
                    <a:pt x="36900" y="5008"/>
                    <a:pt x="37045" y="4814"/>
                  </a:cubicBezTo>
                  <a:close/>
                  <a:moveTo>
                    <a:pt x="25748" y="1634"/>
                  </a:moveTo>
                  <a:cubicBezTo>
                    <a:pt x="25748" y="2837"/>
                    <a:pt x="26096" y="3946"/>
                    <a:pt x="26919" y="4769"/>
                  </a:cubicBezTo>
                  <a:cubicBezTo>
                    <a:pt x="26761" y="4801"/>
                    <a:pt x="26666" y="4832"/>
                    <a:pt x="26539" y="4896"/>
                  </a:cubicBezTo>
                  <a:cubicBezTo>
                    <a:pt x="26096" y="5086"/>
                    <a:pt x="25653" y="5276"/>
                    <a:pt x="25273" y="5529"/>
                  </a:cubicBezTo>
                  <a:cubicBezTo>
                    <a:pt x="24766" y="4231"/>
                    <a:pt x="24924" y="2806"/>
                    <a:pt x="25748" y="1634"/>
                  </a:cubicBezTo>
                  <a:close/>
                  <a:moveTo>
                    <a:pt x="19952" y="7018"/>
                  </a:moveTo>
                  <a:cubicBezTo>
                    <a:pt x="20712" y="7081"/>
                    <a:pt x="21472" y="7334"/>
                    <a:pt x="22011" y="7936"/>
                  </a:cubicBezTo>
                  <a:cubicBezTo>
                    <a:pt x="22074" y="7968"/>
                    <a:pt x="22106" y="7968"/>
                    <a:pt x="22137" y="7968"/>
                  </a:cubicBezTo>
                  <a:cubicBezTo>
                    <a:pt x="21821" y="8284"/>
                    <a:pt x="21472" y="8601"/>
                    <a:pt x="21156" y="8918"/>
                  </a:cubicBezTo>
                  <a:cubicBezTo>
                    <a:pt x="20966" y="8221"/>
                    <a:pt x="20522" y="7556"/>
                    <a:pt x="19952" y="7018"/>
                  </a:cubicBezTo>
                  <a:close/>
                  <a:moveTo>
                    <a:pt x="39840" y="9329"/>
                  </a:moveTo>
                  <a:cubicBezTo>
                    <a:pt x="40980" y="9456"/>
                    <a:pt x="42184" y="9709"/>
                    <a:pt x="42912" y="10628"/>
                  </a:cubicBezTo>
                  <a:cubicBezTo>
                    <a:pt x="41899" y="10565"/>
                    <a:pt x="40854" y="10501"/>
                    <a:pt x="39840" y="10438"/>
                  </a:cubicBezTo>
                  <a:cubicBezTo>
                    <a:pt x="39904" y="10026"/>
                    <a:pt x="39904" y="9678"/>
                    <a:pt x="39840" y="9329"/>
                  </a:cubicBezTo>
                  <a:close/>
                  <a:moveTo>
                    <a:pt x="16374" y="7429"/>
                  </a:moveTo>
                  <a:cubicBezTo>
                    <a:pt x="16627" y="8854"/>
                    <a:pt x="17419" y="10153"/>
                    <a:pt x="18685" y="10945"/>
                  </a:cubicBezTo>
                  <a:cubicBezTo>
                    <a:pt x="18020" y="11388"/>
                    <a:pt x="17355" y="11610"/>
                    <a:pt x="16627" y="11768"/>
                  </a:cubicBezTo>
                  <a:cubicBezTo>
                    <a:pt x="16057" y="10343"/>
                    <a:pt x="15835" y="8886"/>
                    <a:pt x="16374" y="7429"/>
                  </a:cubicBezTo>
                  <a:close/>
                  <a:moveTo>
                    <a:pt x="11845" y="8443"/>
                  </a:moveTo>
                  <a:lnTo>
                    <a:pt x="11845" y="8443"/>
                  </a:lnTo>
                  <a:cubicBezTo>
                    <a:pt x="12637" y="9361"/>
                    <a:pt x="13048" y="10596"/>
                    <a:pt x="12890" y="11831"/>
                  </a:cubicBezTo>
                  <a:cubicBezTo>
                    <a:pt x="12573" y="11831"/>
                    <a:pt x="12288" y="11768"/>
                    <a:pt x="12003" y="11768"/>
                  </a:cubicBezTo>
                  <a:cubicBezTo>
                    <a:pt x="12352" y="10660"/>
                    <a:pt x="12288" y="9519"/>
                    <a:pt x="11845" y="8443"/>
                  </a:cubicBezTo>
                  <a:close/>
                  <a:moveTo>
                    <a:pt x="6968" y="8474"/>
                  </a:moveTo>
                  <a:lnTo>
                    <a:pt x="6968" y="8474"/>
                  </a:lnTo>
                  <a:cubicBezTo>
                    <a:pt x="8456" y="9013"/>
                    <a:pt x="9501" y="10311"/>
                    <a:pt x="9786" y="11863"/>
                  </a:cubicBezTo>
                  <a:cubicBezTo>
                    <a:pt x="9406" y="11926"/>
                    <a:pt x="8995" y="12021"/>
                    <a:pt x="8615" y="12180"/>
                  </a:cubicBezTo>
                  <a:cubicBezTo>
                    <a:pt x="8868" y="10786"/>
                    <a:pt x="7918" y="9519"/>
                    <a:pt x="6968" y="8474"/>
                  </a:cubicBezTo>
                  <a:close/>
                  <a:moveTo>
                    <a:pt x="38922" y="12560"/>
                  </a:moveTo>
                  <a:cubicBezTo>
                    <a:pt x="39587" y="13415"/>
                    <a:pt x="40474" y="13953"/>
                    <a:pt x="41455" y="14238"/>
                  </a:cubicBezTo>
                  <a:cubicBezTo>
                    <a:pt x="41195" y="14258"/>
                    <a:pt x="40937" y="14268"/>
                    <a:pt x="40679" y="14268"/>
                  </a:cubicBezTo>
                  <a:cubicBezTo>
                    <a:pt x="39683" y="14268"/>
                    <a:pt x="38707" y="14115"/>
                    <a:pt x="37750" y="13763"/>
                  </a:cubicBezTo>
                  <a:cubicBezTo>
                    <a:pt x="38193" y="13415"/>
                    <a:pt x="38574" y="13003"/>
                    <a:pt x="38922" y="12560"/>
                  </a:cubicBezTo>
                  <a:close/>
                  <a:moveTo>
                    <a:pt x="4244" y="11040"/>
                  </a:moveTo>
                  <a:cubicBezTo>
                    <a:pt x="4371" y="12211"/>
                    <a:pt x="5004" y="13415"/>
                    <a:pt x="6113" y="13921"/>
                  </a:cubicBezTo>
                  <a:cubicBezTo>
                    <a:pt x="5859" y="14206"/>
                    <a:pt x="5669" y="14428"/>
                    <a:pt x="5479" y="14713"/>
                  </a:cubicBezTo>
                  <a:cubicBezTo>
                    <a:pt x="4371" y="13795"/>
                    <a:pt x="3864" y="12370"/>
                    <a:pt x="4244" y="11040"/>
                  </a:cubicBezTo>
                  <a:close/>
                  <a:moveTo>
                    <a:pt x="2312" y="14998"/>
                  </a:moveTo>
                  <a:lnTo>
                    <a:pt x="2312" y="14998"/>
                  </a:lnTo>
                  <a:cubicBezTo>
                    <a:pt x="2819" y="15727"/>
                    <a:pt x="3611" y="16297"/>
                    <a:pt x="4529" y="16360"/>
                  </a:cubicBezTo>
                  <a:cubicBezTo>
                    <a:pt x="4403" y="16740"/>
                    <a:pt x="4276" y="17057"/>
                    <a:pt x="4181" y="17405"/>
                  </a:cubicBezTo>
                  <a:cubicBezTo>
                    <a:pt x="3231" y="16898"/>
                    <a:pt x="2534" y="16012"/>
                    <a:pt x="2312" y="14998"/>
                  </a:cubicBezTo>
                  <a:close/>
                  <a:moveTo>
                    <a:pt x="35692" y="14935"/>
                  </a:moveTo>
                  <a:cubicBezTo>
                    <a:pt x="36357" y="15948"/>
                    <a:pt x="36642" y="17088"/>
                    <a:pt x="36420" y="18260"/>
                  </a:cubicBezTo>
                  <a:cubicBezTo>
                    <a:pt x="35787" y="17278"/>
                    <a:pt x="35090" y="16423"/>
                    <a:pt x="34235" y="15568"/>
                  </a:cubicBezTo>
                  <a:cubicBezTo>
                    <a:pt x="34678" y="15378"/>
                    <a:pt x="35217" y="15188"/>
                    <a:pt x="35692" y="14935"/>
                  </a:cubicBezTo>
                  <a:close/>
                  <a:moveTo>
                    <a:pt x="31131" y="17057"/>
                  </a:moveTo>
                  <a:cubicBezTo>
                    <a:pt x="31448" y="17912"/>
                    <a:pt x="31986" y="18640"/>
                    <a:pt x="32715" y="19210"/>
                  </a:cubicBezTo>
                  <a:cubicBezTo>
                    <a:pt x="31670" y="19052"/>
                    <a:pt x="30783" y="18577"/>
                    <a:pt x="30023" y="17785"/>
                  </a:cubicBezTo>
                  <a:cubicBezTo>
                    <a:pt x="30371" y="17500"/>
                    <a:pt x="30720" y="17247"/>
                    <a:pt x="31131" y="17057"/>
                  </a:cubicBezTo>
                  <a:close/>
                  <a:moveTo>
                    <a:pt x="26508" y="23232"/>
                  </a:moveTo>
                  <a:cubicBezTo>
                    <a:pt x="26856" y="23707"/>
                    <a:pt x="27331" y="24119"/>
                    <a:pt x="27838" y="24499"/>
                  </a:cubicBezTo>
                  <a:cubicBezTo>
                    <a:pt x="27204" y="24499"/>
                    <a:pt x="26603" y="24309"/>
                    <a:pt x="26033" y="24055"/>
                  </a:cubicBezTo>
                  <a:lnTo>
                    <a:pt x="26508" y="23232"/>
                  </a:lnTo>
                  <a:close/>
                  <a:moveTo>
                    <a:pt x="3801" y="23169"/>
                  </a:moveTo>
                  <a:cubicBezTo>
                    <a:pt x="3896" y="23707"/>
                    <a:pt x="4023" y="24182"/>
                    <a:pt x="4181" y="24689"/>
                  </a:cubicBezTo>
                  <a:cubicBezTo>
                    <a:pt x="3968" y="24648"/>
                    <a:pt x="3755" y="24629"/>
                    <a:pt x="3545" y="24629"/>
                  </a:cubicBezTo>
                  <a:cubicBezTo>
                    <a:pt x="2286" y="24629"/>
                    <a:pt x="1104" y="25323"/>
                    <a:pt x="317" y="26272"/>
                  </a:cubicBezTo>
                  <a:cubicBezTo>
                    <a:pt x="602" y="24562"/>
                    <a:pt x="2122" y="23422"/>
                    <a:pt x="3801" y="23169"/>
                  </a:cubicBezTo>
                  <a:close/>
                  <a:moveTo>
                    <a:pt x="25558" y="24847"/>
                  </a:moveTo>
                  <a:lnTo>
                    <a:pt x="25589" y="24879"/>
                  </a:lnTo>
                  <a:cubicBezTo>
                    <a:pt x="26603" y="25386"/>
                    <a:pt x="27236" y="26557"/>
                    <a:pt x="27141" y="27697"/>
                  </a:cubicBezTo>
                  <a:cubicBezTo>
                    <a:pt x="26444" y="26937"/>
                    <a:pt x="25779" y="26177"/>
                    <a:pt x="25114" y="25512"/>
                  </a:cubicBezTo>
                  <a:cubicBezTo>
                    <a:pt x="25178" y="25354"/>
                    <a:pt x="25304" y="25227"/>
                    <a:pt x="25399" y="25101"/>
                  </a:cubicBezTo>
                  <a:cubicBezTo>
                    <a:pt x="25431" y="25006"/>
                    <a:pt x="25494" y="24911"/>
                    <a:pt x="25558" y="24847"/>
                  </a:cubicBezTo>
                  <a:close/>
                  <a:moveTo>
                    <a:pt x="6144" y="28236"/>
                  </a:moveTo>
                  <a:cubicBezTo>
                    <a:pt x="6461" y="28584"/>
                    <a:pt x="6809" y="28932"/>
                    <a:pt x="7221" y="29186"/>
                  </a:cubicBezTo>
                  <a:cubicBezTo>
                    <a:pt x="7189" y="29186"/>
                    <a:pt x="7126" y="29186"/>
                    <a:pt x="7094" y="29249"/>
                  </a:cubicBezTo>
                  <a:cubicBezTo>
                    <a:pt x="5915" y="30146"/>
                    <a:pt x="4529" y="30629"/>
                    <a:pt x="3119" y="30629"/>
                  </a:cubicBezTo>
                  <a:cubicBezTo>
                    <a:pt x="2787" y="30629"/>
                    <a:pt x="2454" y="30602"/>
                    <a:pt x="2122" y="30548"/>
                  </a:cubicBezTo>
                  <a:cubicBezTo>
                    <a:pt x="3706" y="30389"/>
                    <a:pt x="5163" y="29598"/>
                    <a:pt x="6144" y="28236"/>
                  </a:cubicBezTo>
                  <a:close/>
                  <a:moveTo>
                    <a:pt x="22707" y="28077"/>
                  </a:moveTo>
                  <a:cubicBezTo>
                    <a:pt x="23056" y="29122"/>
                    <a:pt x="23689" y="30041"/>
                    <a:pt x="24544" y="30738"/>
                  </a:cubicBezTo>
                  <a:cubicBezTo>
                    <a:pt x="23436" y="30389"/>
                    <a:pt x="22549" y="29661"/>
                    <a:pt x="21852" y="28711"/>
                  </a:cubicBezTo>
                  <a:cubicBezTo>
                    <a:pt x="22137" y="28521"/>
                    <a:pt x="22422" y="28299"/>
                    <a:pt x="22707" y="28077"/>
                  </a:cubicBezTo>
                  <a:close/>
                  <a:moveTo>
                    <a:pt x="31088" y="4647"/>
                  </a:moveTo>
                  <a:cubicBezTo>
                    <a:pt x="31566" y="4647"/>
                    <a:pt x="32046" y="4677"/>
                    <a:pt x="32525" y="4737"/>
                  </a:cubicBezTo>
                  <a:cubicBezTo>
                    <a:pt x="34900" y="5022"/>
                    <a:pt x="38605" y="6543"/>
                    <a:pt x="39207" y="9044"/>
                  </a:cubicBezTo>
                  <a:cubicBezTo>
                    <a:pt x="39112" y="9076"/>
                    <a:pt x="39080" y="9234"/>
                    <a:pt x="39207" y="9234"/>
                  </a:cubicBezTo>
                  <a:lnTo>
                    <a:pt x="39239" y="9234"/>
                  </a:lnTo>
                  <a:cubicBezTo>
                    <a:pt x="39334" y="9614"/>
                    <a:pt x="39334" y="9994"/>
                    <a:pt x="39239" y="10406"/>
                  </a:cubicBezTo>
                  <a:cubicBezTo>
                    <a:pt x="39080" y="10406"/>
                    <a:pt x="39080" y="10596"/>
                    <a:pt x="39175" y="10660"/>
                  </a:cubicBezTo>
                  <a:cubicBezTo>
                    <a:pt x="39080" y="10945"/>
                    <a:pt x="38954" y="11261"/>
                    <a:pt x="38795" y="11515"/>
                  </a:cubicBezTo>
                  <a:cubicBezTo>
                    <a:pt x="37275" y="14301"/>
                    <a:pt x="33791" y="14840"/>
                    <a:pt x="31163" y="16170"/>
                  </a:cubicBezTo>
                  <a:cubicBezTo>
                    <a:pt x="28724" y="17437"/>
                    <a:pt x="27616" y="19495"/>
                    <a:pt x="26444" y="21902"/>
                  </a:cubicBezTo>
                  <a:cubicBezTo>
                    <a:pt x="24017" y="26948"/>
                    <a:pt x="19111" y="30882"/>
                    <a:pt x="13773" y="30882"/>
                  </a:cubicBezTo>
                  <a:cubicBezTo>
                    <a:pt x="12075" y="30882"/>
                    <a:pt x="10334" y="30484"/>
                    <a:pt x="8615" y="29598"/>
                  </a:cubicBezTo>
                  <a:cubicBezTo>
                    <a:pt x="8551" y="29566"/>
                    <a:pt x="8551" y="29502"/>
                    <a:pt x="8488" y="29471"/>
                  </a:cubicBezTo>
                  <a:cubicBezTo>
                    <a:pt x="2629" y="26336"/>
                    <a:pt x="2502" y="13256"/>
                    <a:pt x="10198" y="12401"/>
                  </a:cubicBezTo>
                  <a:cubicBezTo>
                    <a:pt x="10484" y="12374"/>
                    <a:pt x="10769" y="12362"/>
                    <a:pt x="11053" y="12362"/>
                  </a:cubicBezTo>
                  <a:cubicBezTo>
                    <a:pt x="12436" y="12362"/>
                    <a:pt x="13795" y="12633"/>
                    <a:pt x="15145" y="12633"/>
                  </a:cubicBezTo>
                  <a:cubicBezTo>
                    <a:pt x="16064" y="12633"/>
                    <a:pt x="16979" y="12508"/>
                    <a:pt x="17894" y="12085"/>
                  </a:cubicBezTo>
                  <a:cubicBezTo>
                    <a:pt x="20110" y="11071"/>
                    <a:pt x="21662" y="9044"/>
                    <a:pt x="23499" y="7461"/>
                  </a:cubicBezTo>
                  <a:cubicBezTo>
                    <a:pt x="25607" y="5651"/>
                    <a:pt x="28313" y="4647"/>
                    <a:pt x="31088" y="4647"/>
                  </a:cubicBezTo>
                  <a:close/>
                  <a:moveTo>
                    <a:pt x="16088" y="31308"/>
                  </a:moveTo>
                  <a:lnTo>
                    <a:pt x="16088" y="31308"/>
                  </a:lnTo>
                  <a:cubicBezTo>
                    <a:pt x="15993" y="31339"/>
                    <a:pt x="15993" y="31403"/>
                    <a:pt x="16057" y="31498"/>
                  </a:cubicBezTo>
                  <a:cubicBezTo>
                    <a:pt x="16690" y="32289"/>
                    <a:pt x="16310" y="33366"/>
                    <a:pt x="15898" y="34189"/>
                  </a:cubicBezTo>
                  <a:cubicBezTo>
                    <a:pt x="15898" y="33271"/>
                    <a:pt x="15645" y="32416"/>
                    <a:pt x="15170" y="31624"/>
                  </a:cubicBezTo>
                  <a:cubicBezTo>
                    <a:pt x="15138" y="31561"/>
                    <a:pt x="15107" y="31561"/>
                    <a:pt x="15043" y="31561"/>
                  </a:cubicBezTo>
                  <a:lnTo>
                    <a:pt x="15043" y="31466"/>
                  </a:lnTo>
                  <a:cubicBezTo>
                    <a:pt x="15423" y="31403"/>
                    <a:pt x="15772" y="31371"/>
                    <a:pt x="16088" y="31308"/>
                  </a:cubicBezTo>
                  <a:close/>
                  <a:moveTo>
                    <a:pt x="9501" y="30706"/>
                  </a:moveTo>
                  <a:lnTo>
                    <a:pt x="9501" y="30706"/>
                  </a:lnTo>
                  <a:cubicBezTo>
                    <a:pt x="10103" y="30928"/>
                    <a:pt x="10705" y="31149"/>
                    <a:pt x="11306" y="31244"/>
                  </a:cubicBezTo>
                  <a:cubicBezTo>
                    <a:pt x="11053" y="32638"/>
                    <a:pt x="11338" y="34158"/>
                    <a:pt x="11972" y="35425"/>
                  </a:cubicBezTo>
                  <a:cubicBezTo>
                    <a:pt x="10451" y="34253"/>
                    <a:pt x="9660" y="32574"/>
                    <a:pt x="9501" y="30706"/>
                  </a:cubicBezTo>
                  <a:close/>
                  <a:moveTo>
                    <a:pt x="29088" y="0"/>
                  </a:moveTo>
                  <a:cubicBezTo>
                    <a:pt x="28958" y="0"/>
                    <a:pt x="28841" y="181"/>
                    <a:pt x="28914" y="304"/>
                  </a:cubicBezTo>
                  <a:cubicBezTo>
                    <a:pt x="29554" y="1467"/>
                    <a:pt x="29580" y="2763"/>
                    <a:pt x="29212" y="4021"/>
                  </a:cubicBezTo>
                  <a:lnTo>
                    <a:pt x="29212" y="4021"/>
                  </a:lnTo>
                  <a:cubicBezTo>
                    <a:pt x="29680" y="3074"/>
                    <a:pt x="29725" y="1993"/>
                    <a:pt x="29484" y="969"/>
                  </a:cubicBezTo>
                  <a:lnTo>
                    <a:pt x="29484" y="969"/>
                  </a:lnTo>
                  <a:cubicBezTo>
                    <a:pt x="30055" y="1887"/>
                    <a:pt x="30308" y="2901"/>
                    <a:pt x="30403" y="4041"/>
                  </a:cubicBezTo>
                  <a:cubicBezTo>
                    <a:pt x="30032" y="4103"/>
                    <a:pt x="29601" y="4134"/>
                    <a:pt x="29168" y="4165"/>
                  </a:cubicBezTo>
                  <a:lnTo>
                    <a:pt x="29168" y="4165"/>
                  </a:lnTo>
                  <a:cubicBezTo>
                    <a:pt x="29148" y="4229"/>
                    <a:pt x="29127" y="4293"/>
                    <a:pt x="29104" y="4357"/>
                  </a:cubicBezTo>
                  <a:lnTo>
                    <a:pt x="29104" y="4421"/>
                  </a:lnTo>
                  <a:cubicBezTo>
                    <a:pt x="28503" y="4484"/>
                    <a:pt x="27869" y="4642"/>
                    <a:pt x="27299" y="4832"/>
                  </a:cubicBezTo>
                  <a:cubicBezTo>
                    <a:pt x="27236" y="4832"/>
                    <a:pt x="27236" y="4801"/>
                    <a:pt x="27236" y="4801"/>
                  </a:cubicBezTo>
                  <a:cubicBezTo>
                    <a:pt x="26444" y="3819"/>
                    <a:pt x="26033" y="2711"/>
                    <a:pt x="26128" y="1412"/>
                  </a:cubicBezTo>
                  <a:cubicBezTo>
                    <a:pt x="26170" y="1328"/>
                    <a:pt x="26085" y="1286"/>
                    <a:pt x="26006" y="1286"/>
                  </a:cubicBezTo>
                  <a:cubicBezTo>
                    <a:pt x="25966" y="1286"/>
                    <a:pt x="25927" y="1296"/>
                    <a:pt x="25906" y="1317"/>
                  </a:cubicBezTo>
                  <a:cubicBezTo>
                    <a:pt x="24797" y="2584"/>
                    <a:pt x="24481" y="4326"/>
                    <a:pt x="25241" y="5846"/>
                  </a:cubicBezTo>
                  <a:cubicBezTo>
                    <a:pt x="24164" y="6479"/>
                    <a:pt x="23246" y="7271"/>
                    <a:pt x="22391" y="8094"/>
                  </a:cubicBezTo>
                  <a:cubicBezTo>
                    <a:pt x="22391" y="7999"/>
                    <a:pt x="22391" y="7968"/>
                    <a:pt x="22327" y="7936"/>
                  </a:cubicBezTo>
                  <a:cubicBezTo>
                    <a:pt x="21752" y="7278"/>
                    <a:pt x="20939" y="6929"/>
                    <a:pt x="20094" y="6929"/>
                  </a:cubicBezTo>
                  <a:cubicBezTo>
                    <a:pt x="19963" y="6929"/>
                    <a:pt x="19831" y="6937"/>
                    <a:pt x="19699" y="6954"/>
                  </a:cubicBezTo>
                  <a:cubicBezTo>
                    <a:pt x="19572" y="6954"/>
                    <a:pt x="19477" y="7113"/>
                    <a:pt x="19604" y="7176"/>
                  </a:cubicBezTo>
                  <a:cubicBezTo>
                    <a:pt x="20332" y="7746"/>
                    <a:pt x="20807" y="8443"/>
                    <a:pt x="21124" y="9266"/>
                  </a:cubicBezTo>
                  <a:cubicBezTo>
                    <a:pt x="20490" y="9868"/>
                    <a:pt x="19794" y="10469"/>
                    <a:pt x="19065" y="10976"/>
                  </a:cubicBezTo>
                  <a:cubicBezTo>
                    <a:pt x="17672" y="10058"/>
                    <a:pt x="16785" y="8728"/>
                    <a:pt x="16690" y="7018"/>
                  </a:cubicBezTo>
                  <a:cubicBezTo>
                    <a:pt x="16690" y="6925"/>
                    <a:pt x="16615" y="6876"/>
                    <a:pt x="16540" y="6876"/>
                  </a:cubicBezTo>
                  <a:cubicBezTo>
                    <a:pt x="16486" y="6876"/>
                    <a:pt x="16432" y="6901"/>
                    <a:pt x="16405" y="6954"/>
                  </a:cubicBezTo>
                  <a:cubicBezTo>
                    <a:pt x="15677" y="8569"/>
                    <a:pt x="15645" y="10469"/>
                    <a:pt x="16564" y="12021"/>
                  </a:cubicBezTo>
                  <a:cubicBezTo>
                    <a:pt x="16088" y="12105"/>
                    <a:pt x="15606" y="12134"/>
                    <a:pt x="15121" y="12134"/>
                  </a:cubicBezTo>
                  <a:cubicBezTo>
                    <a:pt x="14507" y="12134"/>
                    <a:pt x="13889" y="12088"/>
                    <a:pt x="13270" y="12053"/>
                  </a:cubicBezTo>
                  <a:cubicBezTo>
                    <a:pt x="13523" y="10374"/>
                    <a:pt x="12827" y="8759"/>
                    <a:pt x="11465" y="7778"/>
                  </a:cubicBezTo>
                  <a:cubicBezTo>
                    <a:pt x="11433" y="7745"/>
                    <a:pt x="11392" y="7732"/>
                    <a:pt x="11352" y="7732"/>
                  </a:cubicBezTo>
                  <a:cubicBezTo>
                    <a:pt x="11234" y="7732"/>
                    <a:pt x="11117" y="7850"/>
                    <a:pt x="11211" y="7968"/>
                  </a:cubicBezTo>
                  <a:cubicBezTo>
                    <a:pt x="12003" y="9171"/>
                    <a:pt x="12193" y="10533"/>
                    <a:pt x="11940" y="11926"/>
                  </a:cubicBezTo>
                  <a:cubicBezTo>
                    <a:pt x="11691" y="11913"/>
                    <a:pt x="11447" y="11905"/>
                    <a:pt x="11208" y="11905"/>
                  </a:cubicBezTo>
                  <a:cubicBezTo>
                    <a:pt x="10871" y="11905"/>
                    <a:pt x="10545" y="11921"/>
                    <a:pt x="10230" y="11958"/>
                  </a:cubicBezTo>
                  <a:cubicBezTo>
                    <a:pt x="9913" y="10058"/>
                    <a:pt x="8488" y="8538"/>
                    <a:pt x="6588" y="8126"/>
                  </a:cubicBezTo>
                  <a:cubicBezTo>
                    <a:pt x="6573" y="8124"/>
                    <a:pt x="6560" y="8122"/>
                    <a:pt x="6547" y="8122"/>
                  </a:cubicBezTo>
                  <a:cubicBezTo>
                    <a:pt x="6385" y="8122"/>
                    <a:pt x="6312" y="8294"/>
                    <a:pt x="6429" y="8411"/>
                  </a:cubicBezTo>
                  <a:cubicBezTo>
                    <a:pt x="7538" y="9519"/>
                    <a:pt x="8646" y="10786"/>
                    <a:pt x="8520" y="12401"/>
                  </a:cubicBezTo>
                  <a:cubicBezTo>
                    <a:pt x="8393" y="12465"/>
                    <a:pt x="8330" y="12496"/>
                    <a:pt x="8235" y="12528"/>
                  </a:cubicBezTo>
                  <a:cubicBezTo>
                    <a:pt x="7506" y="12845"/>
                    <a:pt x="6873" y="13351"/>
                    <a:pt x="6303" y="13921"/>
                  </a:cubicBezTo>
                  <a:cubicBezTo>
                    <a:pt x="5194" y="13098"/>
                    <a:pt x="4434" y="11926"/>
                    <a:pt x="4593" y="10469"/>
                  </a:cubicBezTo>
                  <a:cubicBezTo>
                    <a:pt x="4632" y="10390"/>
                    <a:pt x="4560" y="10323"/>
                    <a:pt x="4485" y="10323"/>
                  </a:cubicBezTo>
                  <a:cubicBezTo>
                    <a:pt x="4440" y="10323"/>
                    <a:pt x="4395" y="10347"/>
                    <a:pt x="4371" y="10406"/>
                  </a:cubicBezTo>
                  <a:cubicBezTo>
                    <a:pt x="3548" y="11926"/>
                    <a:pt x="3959" y="14048"/>
                    <a:pt x="5448" y="15030"/>
                  </a:cubicBezTo>
                  <a:cubicBezTo>
                    <a:pt x="5163" y="15410"/>
                    <a:pt x="4909" y="15853"/>
                    <a:pt x="4719" y="16297"/>
                  </a:cubicBezTo>
                  <a:cubicBezTo>
                    <a:pt x="3579" y="16107"/>
                    <a:pt x="2661" y="15378"/>
                    <a:pt x="2312" y="14270"/>
                  </a:cubicBezTo>
                  <a:cubicBezTo>
                    <a:pt x="2298" y="14198"/>
                    <a:pt x="2239" y="14166"/>
                    <a:pt x="2178" y="14166"/>
                  </a:cubicBezTo>
                  <a:cubicBezTo>
                    <a:pt x="2104" y="14166"/>
                    <a:pt x="2027" y="14214"/>
                    <a:pt x="2027" y="14301"/>
                  </a:cubicBezTo>
                  <a:cubicBezTo>
                    <a:pt x="2027" y="15790"/>
                    <a:pt x="2819" y="17088"/>
                    <a:pt x="4118" y="17753"/>
                  </a:cubicBezTo>
                  <a:lnTo>
                    <a:pt x="4181" y="17753"/>
                  </a:lnTo>
                  <a:cubicBezTo>
                    <a:pt x="3706" y="19463"/>
                    <a:pt x="3579" y="21332"/>
                    <a:pt x="3864" y="23042"/>
                  </a:cubicBezTo>
                  <a:cubicBezTo>
                    <a:pt x="3815" y="23040"/>
                    <a:pt x="3765" y="23039"/>
                    <a:pt x="3716" y="23039"/>
                  </a:cubicBezTo>
                  <a:cubicBezTo>
                    <a:pt x="1665" y="23039"/>
                    <a:pt x="62" y="24957"/>
                    <a:pt x="1" y="26906"/>
                  </a:cubicBezTo>
                  <a:cubicBezTo>
                    <a:pt x="1" y="27010"/>
                    <a:pt x="68" y="27057"/>
                    <a:pt x="139" y="27057"/>
                  </a:cubicBezTo>
                  <a:cubicBezTo>
                    <a:pt x="197" y="27057"/>
                    <a:pt x="257" y="27026"/>
                    <a:pt x="286" y="26969"/>
                  </a:cubicBezTo>
                  <a:cubicBezTo>
                    <a:pt x="1236" y="25512"/>
                    <a:pt x="2661" y="25069"/>
                    <a:pt x="4276" y="25037"/>
                  </a:cubicBezTo>
                  <a:cubicBezTo>
                    <a:pt x="4688" y="26209"/>
                    <a:pt x="5289" y="27349"/>
                    <a:pt x="6081" y="28236"/>
                  </a:cubicBezTo>
                  <a:cubicBezTo>
                    <a:pt x="4820" y="29611"/>
                    <a:pt x="3170" y="30416"/>
                    <a:pt x="1343" y="30416"/>
                  </a:cubicBezTo>
                  <a:cubicBezTo>
                    <a:pt x="1151" y="30416"/>
                    <a:pt x="957" y="30407"/>
                    <a:pt x="761" y="30389"/>
                  </a:cubicBezTo>
                  <a:cubicBezTo>
                    <a:pt x="748" y="30387"/>
                    <a:pt x="735" y="30387"/>
                    <a:pt x="724" y="30387"/>
                  </a:cubicBezTo>
                  <a:cubicBezTo>
                    <a:pt x="533" y="30387"/>
                    <a:pt x="489" y="30616"/>
                    <a:pt x="697" y="30706"/>
                  </a:cubicBezTo>
                  <a:cubicBezTo>
                    <a:pt x="1454" y="30962"/>
                    <a:pt x="2232" y="31088"/>
                    <a:pt x="3004" y="31088"/>
                  </a:cubicBezTo>
                  <a:cubicBezTo>
                    <a:pt x="4526" y="31088"/>
                    <a:pt x="6024" y="30596"/>
                    <a:pt x="7284" y="29629"/>
                  </a:cubicBezTo>
                  <a:cubicBezTo>
                    <a:pt x="7379" y="29534"/>
                    <a:pt x="7379" y="29471"/>
                    <a:pt x="7348" y="29407"/>
                  </a:cubicBezTo>
                  <a:lnTo>
                    <a:pt x="7348" y="29407"/>
                  </a:lnTo>
                  <a:cubicBezTo>
                    <a:pt x="7506" y="29502"/>
                    <a:pt x="7665" y="29629"/>
                    <a:pt x="7823" y="29724"/>
                  </a:cubicBezTo>
                  <a:cubicBezTo>
                    <a:pt x="7760" y="29788"/>
                    <a:pt x="7823" y="29914"/>
                    <a:pt x="7918" y="29978"/>
                  </a:cubicBezTo>
                  <a:cubicBezTo>
                    <a:pt x="8361" y="30263"/>
                    <a:pt x="8836" y="30516"/>
                    <a:pt x="9311" y="30706"/>
                  </a:cubicBezTo>
                  <a:cubicBezTo>
                    <a:pt x="9185" y="32923"/>
                    <a:pt x="10451" y="34981"/>
                    <a:pt x="12320" y="36121"/>
                  </a:cubicBezTo>
                  <a:cubicBezTo>
                    <a:pt x="12347" y="36142"/>
                    <a:pt x="12375" y="36150"/>
                    <a:pt x="12402" y="36150"/>
                  </a:cubicBezTo>
                  <a:cubicBezTo>
                    <a:pt x="12503" y="36150"/>
                    <a:pt x="12585" y="36031"/>
                    <a:pt x="12510" y="35931"/>
                  </a:cubicBezTo>
                  <a:cubicBezTo>
                    <a:pt x="11686" y="34506"/>
                    <a:pt x="11496" y="33049"/>
                    <a:pt x="11560" y="31403"/>
                  </a:cubicBezTo>
                  <a:lnTo>
                    <a:pt x="11560" y="31403"/>
                  </a:lnTo>
                  <a:cubicBezTo>
                    <a:pt x="12265" y="31548"/>
                    <a:pt x="12983" y="31611"/>
                    <a:pt x="13707" y="31611"/>
                  </a:cubicBezTo>
                  <a:cubicBezTo>
                    <a:pt x="14088" y="31611"/>
                    <a:pt x="14471" y="31594"/>
                    <a:pt x="14853" y="31561"/>
                  </a:cubicBezTo>
                  <a:cubicBezTo>
                    <a:pt x="14948" y="31846"/>
                    <a:pt x="15012" y="32068"/>
                    <a:pt x="15107" y="32321"/>
                  </a:cubicBezTo>
                  <a:cubicBezTo>
                    <a:pt x="15107" y="32337"/>
                    <a:pt x="15123" y="32345"/>
                    <a:pt x="15138" y="32345"/>
                  </a:cubicBezTo>
                  <a:cubicBezTo>
                    <a:pt x="15154" y="32345"/>
                    <a:pt x="15170" y="32337"/>
                    <a:pt x="15170" y="32321"/>
                  </a:cubicBezTo>
                  <a:cubicBezTo>
                    <a:pt x="15138" y="32258"/>
                    <a:pt x="15138" y="32194"/>
                    <a:pt x="15138" y="32131"/>
                  </a:cubicBezTo>
                  <a:lnTo>
                    <a:pt x="15138" y="32131"/>
                  </a:lnTo>
                  <a:cubicBezTo>
                    <a:pt x="15455" y="32954"/>
                    <a:pt x="15677" y="33841"/>
                    <a:pt x="15645" y="34728"/>
                  </a:cubicBezTo>
                  <a:cubicBezTo>
                    <a:pt x="15645" y="34802"/>
                    <a:pt x="15699" y="34833"/>
                    <a:pt x="15751" y="34833"/>
                  </a:cubicBezTo>
                  <a:cubicBezTo>
                    <a:pt x="15787" y="34833"/>
                    <a:pt x="15822" y="34817"/>
                    <a:pt x="15835" y="34791"/>
                  </a:cubicBezTo>
                  <a:cubicBezTo>
                    <a:pt x="16469" y="33778"/>
                    <a:pt x="17070" y="32479"/>
                    <a:pt x="16278" y="31403"/>
                  </a:cubicBezTo>
                  <a:cubicBezTo>
                    <a:pt x="16247" y="31403"/>
                    <a:pt x="16247" y="31371"/>
                    <a:pt x="16215" y="31371"/>
                  </a:cubicBezTo>
                  <a:cubicBezTo>
                    <a:pt x="18179" y="30991"/>
                    <a:pt x="20079" y="30104"/>
                    <a:pt x="21757" y="28869"/>
                  </a:cubicBezTo>
                  <a:cubicBezTo>
                    <a:pt x="22486" y="30073"/>
                    <a:pt x="23657" y="30896"/>
                    <a:pt x="25082" y="31181"/>
                  </a:cubicBezTo>
                  <a:cubicBezTo>
                    <a:pt x="25178" y="31181"/>
                    <a:pt x="25273" y="31023"/>
                    <a:pt x="25146" y="30928"/>
                  </a:cubicBezTo>
                  <a:cubicBezTo>
                    <a:pt x="24069" y="30231"/>
                    <a:pt x="23341" y="29154"/>
                    <a:pt x="22929" y="27919"/>
                  </a:cubicBezTo>
                  <a:cubicBezTo>
                    <a:pt x="23657" y="27286"/>
                    <a:pt x="24322" y="26589"/>
                    <a:pt x="24924" y="25829"/>
                  </a:cubicBezTo>
                  <a:cubicBezTo>
                    <a:pt x="25589" y="26652"/>
                    <a:pt x="26381" y="27444"/>
                    <a:pt x="27141" y="28204"/>
                  </a:cubicBezTo>
                  <a:cubicBezTo>
                    <a:pt x="27159" y="28222"/>
                    <a:pt x="27184" y="28230"/>
                    <a:pt x="27211" y="28230"/>
                  </a:cubicBezTo>
                  <a:cubicBezTo>
                    <a:pt x="27280" y="28230"/>
                    <a:pt x="27363" y="28178"/>
                    <a:pt x="27363" y="28109"/>
                  </a:cubicBezTo>
                  <a:cubicBezTo>
                    <a:pt x="27648" y="26779"/>
                    <a:pt x="26919" y="25354"/>
                    <a:pt x="25653" y="24847"/>
                  </a:cubicBezTo>
                  <a:lnTo>
                    <a:pt x="25621" y="24847"/>
                  </a:lnTo>
                  <a:lnTo>
                    <a:pt x="25969" y="24245"/>
                  </a:lnTo>
                  <a:cubicBezTo>
                    <a:pt x="26616" y="24657"/>
                    <a:pt x="27346" y="24851"/>
                    <a:pt x="28106" y="24851"/>
                  </a:cubicBezTo>
                  <a:cubicBezTo>
                    <a:pt x="28164" y="24851"/>
                    <a:pt x="28223" y="24849"/>
                    <a:pt x="28281" y="24847"/>
                  </a:cubicBezTo>
                  <a:cubicBezTo>
                    <a:pt x="28408" y="24784"/>
                    <a:pt x="28439" y="24625"/>
                    <a:pt x="28313" y="24562"/>
                  </a:cubicBezTo>
                  <a:cubicBezTo>
                    <a:pt x="27648" y="24119"/>
                    <a:pt x="27078" y="23580"/>
                    <a:pt x="26603" y="22979"/>
                  </a:cubicBezTo>
                  <a:lnTo>
                    <a:pt x="27806" y="20604"/>
                  </a:lnTo>
                  <a:cubicBezTo>
                    <a:pt x="28344" y="19527"/>
                    <a:pt x="28978" y="18735"/>
                    <a:pt x="29738" y="18070"/>
                  </a:cubicBezTo>
                  <a:cubicBezTo>
                    <a:pt x="30656" y="19020"/>
                    <a:pt x="31828" y="19558"/>
                    <a:pt x="33190" y="19622"/>
                  </a:cubicBezTo>
                  <a:cubicBezTo>
                    <a:pt x="33380" y="19622"/>
                    <a:pt x="33380" y="19400"/>
                    <a:pt x="33253" y="19337"/>
                  </a:cubicBezTo>
                  <a:cubicBezTo>
                    <a:pt x="32366" y="18735"/>
                    <a:pt x="31733" y="17912"/>
                    <a:pt x="31290" y="16962"/>
                  </a:cubicBezTo>
                  <a:cubicBezTo>
                    <a:pt x="31765" y="16677"/>
                    <a:pt x="32271" y="16455"/>
                    <a:pt x="32841" y="16202"/>
                  </a:cubicBezTo>
                  <a:cubicBezTo>
                    <a:pt x="33158" y="16043"/>
                    <a:pt x="33538" y="15917"/>
                    <a:pt x="33886" y="15758"/>
                  </a:cubicBezTo>
                  <a:cubicBezTo>
                    <a:pt x="34837" y="16645"/>
                    <a:pt x="35692" y="17595"/>
                    <a:pt x="36388" y="18703"/>
                  </a:cubicBezTo>
                  <a:cubicBezTo>
                    <a:pt x="36401" y="18754"/>
                    <a:pt x="36434" y="18774"/>
                    <a:pt x="36473" y="18774"/>
                  </a:cubicBezTo>
                  <a:cubicBezTo>
                    <a:pt x="36531" y="18774"/>
                    <a:pt x="36604" y="18729"/>
                    <a:pt x="36642" y="18672"/>
                  </a:cubicBezTo>
                  <a:cubicBezTo>
                    <a:pt x="36895" y="17310"/>
                    <a:pt x="36642" y="15980"/>
                    <a:pt x="35850" y="14903"/>
                  </a:cubicBezTo>
                  <a:cubicBezTo>
                    <a:pt x="36420" y="14618"/>
                    <a:pt x="36958" y="14301"/>
                    <a:pt x="37465" y="13953"/>
                  </a:cubicBezTo>
                  <a:cubicBezTo>
                    <a:pt x="38494" y="14352"/>
                    <a:pt x="39564" y="14556"/>
                    <a:pt x="40658" y="14556"/>
                  </a:cubicBezTo>
                  <a:cubicBezTo>
                    <a:pt x="41214" y="14556"/>
                    <a:pt x="41776" y="14503"/>
                    <a:pt x="42342" y="14396"/>
                  </a:cubicBezTo>
                  <a:cubicBezTo>
                    <a:pt x="42500" y="14333"/>
                    <a:pt x="42437" y="14111"/>
                    <a:pt x="42342" y="14111"/>
                  </a:cubicBezTo>
                  <a:cubicBezTo>
                    <a:pt x="40980" y="13953"/>
                    <a:pt x="39872" y="13383"/>
                    <a:pt x="39017" y="12401"/>
                  </a:cubicBezTo>
                  <a:cubicBezTo>
                    <a:pt x="39334" y="11958"/>
                    <a:pt x="39555" y="11451"/>
                    <a:pt x="39714" y="10850"/>
                  </a:cubicBezTo>
                  <a:cubicBezTo>
                    <a:pt x="39745" y="10786"/>
                    <a:pt x="39745" y="10755"/>
                    <a:pt x="39745" y="10723"/>
                  </a:cubicBezTo>
                  <a:cubicBezTo>
                    <a:pt x="40949" y="10786"/>
                    <a:pt x="42089" y="10881"/>
                    <a:pt x="43292" y="10945"/>
                  </a:cubicBezTo>
                  <a:cubicBezTo>
                    <a:pt x="43299" y="10947"/>
                    <a:pt x="43306" y="10948"/>
                    <a:pt x="43313" y="10948"/>
                  </a:cubicBezTo>
                  <a:cubicBezTo>
                    <a:pt x="43396" y="10948"/>
                    <a:pt x="43446" y="10781"/>
                    <a:pt x="43387" y="10723"/>
                  </a:cubicBezTo>
                  <a:cubicBezTo>
                    <a:pt x="42772" y="9680"/>
                    <a:pt x="41615" y="9292"/>
                    <a:pt x="40487" y="9292"/>
                  </a:cubicBezTo>
                  <a:cubicBezTo>
                    <a:pt x="40280" y="9292"/>
                    <a:pt x="40074" y="9305"/>
                    <a:pt x="39872" y="9329"/>
                  </a:cubicBezTo>
                  <a:cubicBezTo>
                    <a:pt x="39587" y="8094"/>
                    <a:pt x="38764" y="7113"/>
                    <a:pt x="37750" y="6321"/>
                  </a:cubicBezTo>
                  <a:cubicBezTo>
                    <a:pt x="38098" y="5307"/>
                    <a:pt x="38130" y="4262"/>
                    <a:pt x="37908" y="3249"/>
                  </a:cubicBezTo>
                  <a:cubicBezTo>
                    <a:pt x="37877" y="3201"/>
                    <a:pt x="37813" y="3178"/>
                    <a:pt x="37758" y="3178"/>
                  </a:cubicBezTo>
                  <a:cubicBezTo>
                    <a:pt x="37703" y="3178"/>
                    <a:pt x="37655" y="3201"/>
                    <a:pt x="37655" y="3249"/>
                  </a:cubicBezTo>
                  <a:cubicBezTo>
                    <a:pt x="37571" y="3835"/>
                    <a:pt x="37377" y="4366"/>
                    <a:pt x="37045" y="4814"/>
                  </a:cubicBezTo>
                  <a:lnTo>
                    <a:pt x="37045" y="4814"/>
                  </a:lnTo>
                  <a:cubicBezTo>
                    <a:pt x="37325" y="4477"/>
                    <a:pt x="37545" y="4098"/>
                    <a:pt x="37687" y="3692"/>
                  </a:cubicBezTo>
                  <a:lnTo>
                    <a:pt x="37687" y="3692"/>
                  </a:lnTo>
                  <a:cubicBezTo>
                    <a:pt x="37782" y="4452"/>
                    <a:pt x="37687" y="5181"/>
                    <a:pt x="37465" y="5909"/>
                  </a:cubicBezTo>
                  <a:lnTo>
                    <a:pt x="36531" y="5349"/>
                  </a:lnTo>
                  <a:lnTo>
                    <a:pt x="36531" y="5349"/>
                  </a:lnTo>
                  <a:cubicBezTo>
                    <a:pt x="36495" y="5378"/>
                    <a:pt x="36458" y="5406"/>
                    <a:pt x="36420" y="5434"/>
                  </a:cubicBezTo>
                  <a:cubicBezTo>
                    <a:pt x="36103" y="5276"/>
                    <a:pt x="35787" y="5117"/>
                    <a:pt x="35470" y="4991"/>
                  </a:cubicBezTo>
                  <a:cubicBezTo>
                    <a:pt x="35407" y="4959"/>
                    <a:pt x="35280" y="4927"/>
                    <a:pt x="35153" y="4896"/>
                  </a:cubicBezTo>
                  <a:cubicBezTo>
                    <a:pt x="35248" y="3819"/>
                    <a:pt x="35565" y="2774"/>
                    <a:pt x="36167" y="1887"/>
                  </a:cubicBezTo>
                  <a:cubicBezTo>
                    <a:pt x="36216" y="1788"/>
                    <a:pt x="36130" y="1709"/>
                    <a:pt x="36030" y="1709"/>
                  </a:cubicBezTo>
                  <a:cubicBezTo>
                    <a:pt x="36002" y="1709"/>
                    <a:pt x="35973" y="1715"/>
                    <a:pt x="35945" y="1729"/>
                  </a:cubicBezTo>
                  <a:cubicBezTo>
                    <a:pt x="34837" y="2267"/>
                    <a:pt x="33506" y="3091"/>
                    <a:pt x="33570" y="4484"/>
                  </a:cubicBezTo>
                  <a:cubicBezTo>
                    <a:pt x="32893" y="4334"/>
                    <a:pt x="32177" y="4243"/>
                    <a:pt x="31452" y="4243"/>
                  </a:cubicBezTo>
                  <a:cubicBezTo>
                    <a:pt x="31261" y="4243"/>
                    <a:pt x="31070" y="4249"/>
                    <a:pt x="30878" y="4262"/>
                  </a:cubicBezTo>
                  <a:cubicBezTo>
                    <a:pt x="31005" y="2711"/>
                    <a:pt x="30213" y="1127"/>
                    <a:pt x="29199" y="50"/>
                  </a:cubicBezTo>
                  <a:cubicBezTo>
                    <a:pt x="29164" y="15"/>
                    <a:pt x="29126" y="0"/>
                    <a:pt x="29088" y="0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286;p49"/>
            <p:cNvSpPr/>
            <p:nvPr/>
          </p:nvSpPr>
          <p:spPr>
            <a:xfrm>
              <a:off x="4462334" y="3586648"/>
              <a:ext cx="101209" cy="42783"/>
            </a:xfrm>
            <a:custGeom>
              <a:avLst/>
              <a:gdLst/>
              <a:ahLst/>
              <a:cxnLst/>
              <a:rect l="l" t="t" r="r" b="b"/>
              <a:pathLst>
                <a:path w="3073" h="1299" extrusionOk="0">
                  <a:moveTo>
                    <a:pt x="0" y="0"/>
                  </a:moveTo>
                  <a:cubicBezTo>
                    <a:pt x="32" y="349"/>
                    <a:pt x="32" y="697"/>
                    <a:pt x="0" y="1109"/>
                  </a:cubicBezTo>
                  <a:cubicBezTo>
                    <a:pt x="1014" y="1140"/>
                    <a:pt x="2059" y="1236"/>
                    <a:pt x="3072" y="1299"/>
                  </a:cubicBezTo>
                  <a:cubicBezTo>
                    <a:pt x="2375" y="380"/>
                    <a:pt x="1172" y="127"/>
                    <a:pt x="0" y="0"/>
                  </a:cubicBezTo>
                  <a:close/>
                </a:path>
              </a:pathLst>
            </a:custGeom>
            <a:solidFill>
              <a:srgbClr val="F49432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287;p49"/>
            <p:cNvSpPr/>
            <p:nvPr/>
          </p:nvSpPr>
          <p:spPr>
            <a:xfrm>
              <a:off x="4393499" y="3691976"/>
              <a:ext cx="122057" cy="56220"/>
            </a:xfrm>
            <a:custGeom>
              <a:avLst/>
              <a:gdLst/>
              <a:ahLst/>
              <a:cxnLst/>
              <a:rect l="l" t="t" r="r" b="b"/>
              <a:pathLst>
                <a:path w="3706" h="1707" extrusionOk="0">
                  <a:moveTo>
                    <a:pt x="1172" y="1"/>
                  </a:moveTo>
                  <a:cubicBezTo>
                    <a:pt x="855" y="476"/>
                    <a:pt x="412" y="888"/>
                    <a:pt x="0" y="1204"/>
                  </a:cubicBezTo>
                  <a:cubicBezTo>
                    <a:pt x="952" y="1539"/>
                    <a:pt x="1967" y="1706"/>
                    <a:pt x="2993" y="1706"/>
                  </a:cubicBezTo>
                  <a:cubicBezTo>
                    <a:pt x="3230" y="1706"/>
                    <a:pt x="3468" y="1697"/>
                    <a:pt x="3705" y="1679"/>
                  </a:cubicBezTo>
                  <a:cubicBezTo>
                    <a:pt x="2724" y="1394"/>
                    <a:pt x="1837" y="824"/>
                    <a:pt x="1172" y="1"/>
                  </a:cubicBezTo>
                  <a:close/>
                </a:path>
              </a:pathLst>
            </a:custGeom>
            <a:solidFill>
              <a:srgbClr val="F49432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288;p49"/>
            <p:cNvSpPr/>
            <p:nvPr/>
          </p:nvSpPr>
          <p:spPr>
            <a:xfrm>
              <a:off x="3232581" y="3434847"/>
              <a:ext cx="1213062" cy="863457"/>
            </a:xfrm>
            <a:custGeom>
              <a:avLst/>
              <a:gdLst/>
              <a:ahLst/>
              <a:cxnLst/>
              <a:rect l="l" t="t" r="r" b="b"/>
              <a:pathLst>
                <a:path w="36832" h="26217" extrusionOk="0">
                  <a:moveTo>
                    <a:pt x="27693" y="1031"/>
                  </a:moveTo>
                  <a:cubicBezTo>
                    <a:pt x="29282" y="1031"/>
                    <a:pt x="30938" y="1429"/>
                    <a:pt x="31986" y="2614"/>
                  </a:cubicBezTo>
                  <a:cubicBezTo>
                    <a:pt x="33380" y="4166"/>
                    <a:pt x="32873" y="6225"/>
                    <a:pt x="31606" y="7650"/>
                  </a:cubicBezTo>
                  <a:cubicBezTo>
                    <a:pt x="29579" y="9898"/>
                    <a:pt x="26254" y="10120"/>
                    <a:pt x="24196" y="12242"/>
                  </a:cubicBezTo>
                  <a:cubicBezTo>
                    <a:pt x="22105" y="14300"/>
                    <a:pt x="21345" y="17309"/>
                    <a:pt x="19667" y="19684"/>
                  </a:cubicBezTo>
                  <a:cubicBezTo>
                    <a:pt x="18055" y="21960"/>
                    <a:pt x="15454" y="23282"/>
                    <a:pt x="12851" y="23282"/>
                  </a:cubicBezTo>
                  <a:cubicBezTo>
                    <a:pt x="11109" y="23282"/>
                    <a:pt x="9366" y="22689"/>
                    <a:pt x="7918" y="21394"/>
                  </a:cubicBezTo>
                  <a:cubicBezTo>
                    <a:pt x="7759" y="21267"/>
                    <a:pt x="7791" y="21109"/>
                    <a:pt x="7918" y="21046"/>
                  </a:cubicBezTo>
                  <a:cubicBezTo>
                    <a:pt x="7253" y="20412"/>
                    <a:pt x="6746" y="19525"/>
                    <a:pt x="6493" y="18702"/>
                  </a:cubicBezTo>
                  <a:cubicBezTo>
                    <a:pt x="5733" y="17182"/>
                    <a:pt x="5384" y="15535"/>
                    <a:pt x="5574" y="13793"/>
                  </a:cubicBezTo>
                  <a:cubicBezTo>
                    <a:pt x="5859" y="11228"/>
                    <a:pt x="7284" y="9170"/>
                    <a:pt x="10008" y="9106"/>
                  </a:cubicBezTo>
                  <a:cubicBezTo>
                    <a:pt x="10125" y="9104"/>
                    <a:pt x="10242" y="9104"/>
                    <a:pt x="10358" y="9104"/>
                  </a:cubicBezTo>
                  <a:cubicBezTo>
                    <a:pt x="11009" y="9104"/>
                    <a:pt x="11637" y="9131"/>
                    <a:pt x="12261" y="9131"/>
                  </a:cubicBezTo>
                  <a:cubicBezTo>
                    <a:pt x="13265" y="9131"/>
                    <a:pt x="14254" y="9060"/>
                    <a:pt x="15297" y="8695"/>
                  </a:cubicBezTo>
                  <a:cubicBezTo>
                    <a:pt x="16975" y="8030"/>
                    <a:pt x="18147" y="6858"/>
                    <a:pt x="19255" y="5464"/>
                  </a:cubicBezTo>
                  <a:cubicBezTo>
                    <a:pt x="20997" y="3343"/>
                    <a:pt x="23087" y="1696"/>
                    <a:pt x="25906" y="1189"/>
                  </a:cubicBezTo>
                  <a:cubicBezTo>
                    <a:pt x="26465" y="1092"/>
                    <a:pt x="27074" y="1031"/>
                    <a:pt x="27693" y="1031"/>
                  </a:cubicBezTo>
                  <a:close/>
                  <a:moveTo>
                    <a:pt x="28632" y="1"/>
                  </a:moveTo>
                  <a:cubicBezTo>
                    <a:pt x="25824" y="1"/>
                    <a:pt x="23119" y="982"/>
                    <a:pt x="20997" y="2804"/>
                  </a:cubicBezTo>
                  <a:cubicBezTo>
                    <a:pt x="19160" y="4388"/>
                    <a:pt x="17672" y="6415"/>
                    <a:pt x="15392" y="7460"/>
                  </a:cubicBezTo>
                  <a:cubicBezTo>
                    <a:pt x="14477" y="7866"/>
                    <a:pt x="13571" y="7987"/>
                    <a:pt x="12665" y="7987"/>
                  </a:cubicBezTo>
                  <a:cubicBezTo>
                    <a:pt x="11336" y="7987"/>
                    <a:pt x="10007" y="7728"/>
                    <a:pt x="8650" y="7728"/>
                  </a:cubicBezTo>
                  <a:cubicBezTo>
                    <a:pt x="8333" y="7728"/>
                    <a:pt x="8016" y="7742"/>
                    <a:pt x="7696" y="7776"/>
                  </a:cubicBezTo>
                  <a:cubicBezTo>
                    <a:pt x="0" y="8600"/>
                    <a:pt x="159" y="21711"/>
                    <a:pt x="5986" y="24814"/>
                  </a:cubicBezTo>
                  <a:cubicBezTo>
                    <a:pt x="6049" y="24814"/>
                    <a:pt x="6113" y="24909"/>
                    <a:pt x="6113" y="24941"/>
                  </a:cubicBezTo>
                  <a:cubicBezTo>
                    <a:pt x="7834" y="25821"/>
                    <a:pt x="9578" y="26216"/>
                    <a:pt x="11278" y="26216"/>
                  </a:cubicBezTo>
                  <a:cubicBezTo>
                    <a:pt x="16614" y="26216"/>
                    <a:pt x="21517" y="22320"/>
                    <a:pt x="23942" y="17277"/>
                  </a:cubicBezTo>
                  <a:cubicBezTo>
                    <a:pt x="25114" y="14838"/>
                    <a:pt x="26222" y="12780"/>
                    <a:pt x="28661" y="11545"/>
                  </a:cubicBezTo>
                  <a:cubicBezTo>
                    <a:pt x="31289" y="10183"/>
                    <a:pt x="34773" y="9676"/>
                    <a:pt x="36293" y="6858"/>
                  </a:cubicBezTo>
                  <a:cubicBezTo>
                    <a:pt x="36452" y="6541"/>
                    <a:pt x="36578" y="6225"/>
                    <a:pt x="36673" y="5940"/>
                  </a:cubicBezTo>
                  <a:cubicBezTo>
                    <a:pt x="36578" y="5876"/>
                    <a:pt x="36610" y="5654"/>
                    <a:pt x="36737" y="5654"/>
                  </a:cubicBezTo>
                  <a:cubicBezTo>
                    <a:pt x="36832" y="5274"/>
                    <a:pt x="36832" y="4863"/>
                    <a:pt x="36737" y="4609"/>
                  </a:cubicBezTo>
                  <a:lnTo>
                    <a:pt x="36705" y="4609"/>
                  </a:lnTo>
                  <a:cubicBezTo>
                    <a:pt x="36578" y="4546"/>
                    <a:pt x="36610" y="4388"/>
                    <a:pt x="36705" y="4388"/>
                  </a:cubicBezTo>
                  <a:cubicBezTo>
                    <a:pt x="36103" y="1918"/>
                    <a:pt x="32398" y="366"/>
                    <a:pt x="30023" y="81"/>
                  </a:cubicBezTo>
                  <a:cubicBezTo>
                    <a:pt x="29558" y="27"/>
                    <a:pt x="29094" y="1"/>
                    <a:pt x="28632" y="1"/>
                  </a:cubicBezTo>
                  <a:close/>
                </a:path>
              </a:pathLst>
            </a:custGeom>
            <a:solidFill>
              <a:srgbClr val="F49432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289;p49"/>
            <p:cNvSpPr/>
            <p:nvPr/>
          </p:nvSpPr>
          <p:spPr>
            <a:xfrm>
              <a:off x="4278751" y="3771253"/>
              <a:ext cx="79307" cy="109575"/>
            </a:xfrm>
            <a:custGeom>
              <a:avLst/>
              <a:gdLst/>
              <a:ahLst/>
              <a:cxnLst/>
              <a:rect l="l" t="t" r="r" b="b"/>
              <a:pathLst>
                <a:path w="2408" h="3327" extrusionOk="0">
                  <a:moveTo>
                    <a:pt x="1457" y="1"/>
                  </a:moveTo>
                  <a:cubicBezTo>
                    <a:pt x="951" y="254"/>
                    <a:pt x="476" y="476"/>
                    <a:pt x="1" y="666"/>
                  </a:cubicBezTo>
                  <a:cubicBezTo>
                    <a:pt x="824" y="1458"/>
                    <a:pt x="1584" y="2344"/>
                    <a:pt x="2217" y="3326"/>
                  </a:cubicBezTo>
                  <a:cubicBezTo>
                    <a:pt x="2407" y="2154"/>
                    <a:pt x="2122" y="983"/>
                    <a:pt x="1457" y="1"/>
                  </a:cubicBezTo>
                  <a:close/>
                </a:path>
              </a:pathLst>
            </a:custGeom>
            <a:solidFill>
              <a:srgbClr val="F49432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290;p49"/>
            <p:cNvSpPr/>
            <p:nvPr/>
          </p:nvSpPr>
          <p:spPr>
            <a:xfrm>
              <a:off x="4351769" y="3400989"/>
              <a:ext cx="42783" cy="73050"/>
            </a:xfrm>
            <a:custGeom>
              <a:avLst/>
              <a:gdLst/>
              <a:ahLst/>
              <a:cxnLst/>
              <a:rect l="l" t="t" r="r" b="b"/>
              <a:pathLst>
                <a:path w="1299" h="2218" extrusionOk="0">
                  <a:moveTo>
                    <a:pt x="1204" y="0"/>
                  </a:moveTo>
                  <a:lnTo>
                    <a:pt x="1204" y="0"/>
                  </a:lnTo>
                  <a:cubicBezTo>
                    <a:pt x="982" y="697"/>
                    <a:pt x="570" y="1235"/>
                    <a:pt x="0" y="1647"/>
                  </a:cubicBezTo>
                  <a:cubicBezTo>
                    <a:pt x="349" y="1805"/>
                    <a:pt x="665" y="1995"/>
                    <a:pt x="982" y="2217"/>
                  </a:cubicBezTo>
                  <a:cubicBezTo>
                    <a:pt x="1204" y="1489"/>
                    <a:pt x="1299" y="760"/>
                    <a:pt x="1204" y="0"/>
                  </a:cubicBezTo>
                  <a:close/>
                </a:path>
              </a:pathLst>
            </a:custGeom>
            <a:solidFill>
              <a:srgbClr val="F49432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291;p49"/>
            <p:cNvSpPr/>
            <p:nvPr/>
          </p:nvSpPr>
          <p:spPr>
            <a:xfrm>
              <a:off x="3402595" y="3468409"/>
              <a:ext cx="929360" cy="732211"/>
            </a:xfrm>
            <a:custGeom>
              <a:avLst/>
              <a:gdLst/>
              <a:ahLst/>
              <a:cxnLst/>
              <a:rect l="l" t="t" r="r" b="b"/>
              <a:pathLst>
                <a:path w="28218" h="22232" extrusionOk="0">
                  <a:moveTo>
                    <a:pt x="22448" y="513"/>
                  </a:moveTo>
                  <a:cubicBezTo>
                    <a:pt x="23406" y="513"/>
                    <a:pt x="24347" y="699"/>
                    <a:pt x="25209" y="1120"/>
                  </a:cubicBezTo>
                  <a:cubicBezTo>
                    <a:pt x="27426" y="2197"/>
                    <a:pt x="27553" y="4540"/>
                    <a:pt x="26001" y="6219"/>
                  </a:cubicBezTo>
                  <a:cubicBezTo>
                    <a:pt x="24861" y="7517"/>
                    <a:pt x="23214" y="8056"/>
                    <a:pt x="21725" y="8784"/>
                  </a:cubicBezTo>
                  <a:cubicBezTo>
                    <a:pt x="19509" y="9798"/>
                    <a:pt x="17957" y="11191"/>
                    <a:pt x="16753" y="13313"/>
                  </a:cubicBezTo>
                  <a:cubicBezTo>
                    <a:pt x="15265" y="15846"/>
                    <a:pt x="14315" y="18981"/>
                    <a:pt x="11718" y="20597"/>
                  </a:cubicBezTo>
                  <a:cubicBezTo>
                    <a:pt x="10546" y="21337"/>
                    <a:pt x="9202" y="21694"/>
                    <a:pt x="7857" y="21694"/>
                  </a:cubicBezTo>
                  <a:cubicBezTo>
                    <a:pt x="6439" y="21694"/>
                    <a:pt x="5020" y="21297"/>
                    <a:pt x="3801" y="20533"/>
                  </a:cubicBezTo>
                  <a:cubicBezTo>
                    <a:pt x="3832" y="20438"/>
                    <a:pt x="3832" y="20375"/>
                    <a:pt x="3769" y="20343"/>
                  </a:cubicBezTo>
                  <a:cubicBezTo>
                    <a:pt x="3642" y="20217"/>
                    <a:pt x="3484" y="20122"/>
                    <a:pt x="3357" y="20027"/>
                  </a:cubicBezTo>
                  <a:cubicBezTo>
                    <a:pt x="3357" y="19963"/>
                    <a:pt x="3357" y="19900"/>
                    <a:pt x="3326" y="19868"/>
                  </a:cubicBezTo>
                  <a:cubicBezTo>
                    <a:pt x="1172" y="17430"/>
                    <a:pt x="1" y="13439"/>
                    <a:pt x="1679" y="10463"/>
                  </a:cubicBezTo>
                  <a:cubicBezTo>
                    <a:pt x="2550" y="8980"/>
                    <a:pt x="3840" y="8739"/>
                    <a:pt x="5264" y="8739"/>
                  </a:cubicBezTo>
                  <a:cubicBezTo>
                    <a:pt x="5757" y="8739"/>
                    <a:pt x="6265" y="8768"/>
                    <a:pt x="6778" y="8784"/>
                  </a:cubicBezTo>
                  <a:cubicBezTo>
                    <a:pt x="8013" y="8784"/>
                    <a:pt x="9343" y="8594"/>
                    <a:pt x="10515" y="8151"/>
                  </a:cubicBezTo>
                  <a:cubicBezTo>
                    <a:pt x="13016" y="7137"/>
                    <a:pt x="14125" y="4857"/>
                    <a:pt x="16025" y="3115"/>
                  </a:cubicBezTo>
                  <a:cubicBezTo>
                    <a:pt x="17645" y="1630"/>
                    <a:pt x="20096" y="513"/>
                    <a:pt x="22448" y="513"/>
                  </a:cubicBezTo>
                  <a:close/>
                  <a:moveTo>
                    <a:pt x="22433" y="0"/>
                  </a:moveTo>
                  <a:cubicBezTo>
                    <a:pt x="21830" y="0"/>
                    <a:pt x="21234" y="53"/>
                    <a:pt x="20680" y="139"/>
                  </a:cubicBezTo>
                  <a:cubicBezTo>
                    <a:pt x="17894" y="645"/>
                    <a:pt x="15772" y="2229"/>
                    <a:pt x="14030" y="4414"/>
                  </a:cubicBezTo>
                  <a:cubicBezTo>
                    <a:pt x="12921" y="5807"/>
                    <a:pt x="11813" y="6979"/>
                    <a:pt x="10071" y="7612"/>
                  </a:cubicBezTo>
                  <a:cubicBezTo>
                    <a:pt x="8976" y="8004"/>
                    <a:pt x="7929" y="8069"/>
                    <a:pt x="6856" y="8069"/>
                  </a:cubicBezTo>
                  <a:cubicBezTo>
                    <a:pt x="6321" y="8069"/>
                    <a:pt x="5780" y="8052"/>
                    <a:pt x="5223" y="8052"/>
                  </a:cubicBezTo>
                  <a:cubicBezTo>
                    <a:pt x="5088" y="8052"/>
                    <a:pt x="4951" y="8053"/>
                    <a:pt x="4814" y="8056"/>
                  </a:cubicBezTo>
                  <a:cubicBezTo>
                    <a:pt x="2091" y="8151"/>
                    <a:pt x="666" y="10146"/>
                    <a:pt x="381" y="12743"/>
                  </a:cubicBezTo>
                  <a:cubicBezTo>
                    <a:pt x="191" y="14485"/>
                    <a:pt x="539" y="16163"/>
                    <a:pt x="1299" y="17651"/>
                  </a:cubicBezTo>
                  <a:cubicBezTo>
                    <a:pt x="1521" y="18506"/>
                    <a:pt x="2059" y="19330"/>
                    <a:pt x="2724" y="19963"/>
                  </a:cubicBezTo>
                  <a:cubicBezTo>
                    <a:pt x="2629" y="20058"/>
                    <a:pt x="2597" y="20217"/>
                    <a:pt x="2724" y="20343"/>
                  </a:cubicBezTo>
                  <a:cubicBezTo>
                    <a:pt x="4185" y="21639"/>
                    <a:pt x="5935" y="22231"/>
                    <a:pt x="7680" y="22231"/>
                  </a:cubicBezTo>
                  <a:cubicBezTo>
                    <a:pt x="10287" y="22231"/>
                    <a:pt x="12880" y="20909"/>
                    <a:pt x="14473" y="18633"/>
                  </a:cubicBezTo>
                  <a:cubicBezTo>
                    <a:pt x="16152" y="16258"/>
                    <a:pt x="16880" y="13249"/>
                    <a:pt x="19002" y="11191"/>
                  </a:cubicBezTo>
                  <a:cubicBezTo>
                    <a:pt x="21092" y="9069"/>
                    <a:pt x="24417" y="8847"/>
                    <a:pt x="26444" y="6631"/>
                  </a:cubicBezTo>
                  <a:cubicBezTo>
                    <a:pt x="27711" y="5206"/>
                    <a:pt x="28218" y="3147"/>
                    <a:pt x="26824" y="1595"/>
                  </a:cubicBezTo>
                  <a:cubicBezTo>
                    <a:pt x="25760" y="392"/>
                    <a:pt x="24069" y="0"/>
                    <a:pt x="22433" y="0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292;p49"/>
            <p:cNvSpPr/>
            <p:nvPr/>
          </p:nvSpPr>
          <p:spPr>
            <a:xfrm>
              <a:off x="4138972" y="3839067"/>
              <a:ext cx="88694" cy="73050"/>
            </a:xfrm>
            <a:custGeom>
              <a:avLst/>
              <a:gdLst/>
              <a:ahLst/>
              <a:cxnLst/>
              <a:rect l="l" t="t" r="r" b="b"/>
              <a:pathLst>
                <a:path w="2693" h="2218" extrusionOk="0">
                  <a:moveTo>
                    <a:pt x="1109" y="0"/>
                  </a:moveTo>
                  <a:cubicBezTo>
                    <a:pt x="698" y="254"/>
                    <a:pt x="349" y="507"/>
                    <a:pt x="1" y="792"/>
                  </a:cubicBezTo>
                  <a:cubicBezTo>
                    <a:pt x="761" y="1584"/>
                    <a:pt x="1648" y="2059"/>
                    <a:pt x="2693" y="2217"/>
                  </a:cubicBezTo>
                  <a:cubicBezTo>
                    <a:pt x="1964" y="1647"/>
                    <a:pt x="1426" y="919"/>
                    <a:pt x="1109" y="0"/>
                  </a:cubicBezTo>
                  <a:close/>
                </a:path>
              </a:pathLst>
            </a:custGeom>
            <a:solidFill>
              <a:srgbClr val="F49432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293;p49"/>
            <p:cNvSpPr/>
            <p:nvPr/>
          </p:nvSpPr>
          <p:spPr>
            <a:xfrm>
              <a:off x="3404670" y="3485239"/>
              <a:ext cx="906437" cy="696114"/>
            </a:xfrm>
            <a:custGeom>
              <a:avLst/>
              <a:gdLst/>
              <a:ahLst/>
              <a:cxnLst/>
              <a:rect l="l" t="t" r="r" b="b"/>
              <a:pathLst>
                <a:path w="27522" h="21136" extrusionOk="0">
                  <a:moveTo>
                    <a:pt x="22977" y="701"/>
                  </a:moveTo>
                  <a:cubicBezTo>
                    <a:pt x="23014" y="701"/>
                    <a:pt x="23051" y="702"/>
                    <a:pt x="23088" y="704"/>
                  </a:cubicBezTo>
                  <a:cubicBezTo>
                    <a:pt x="23214" y="704"/>
                    <a:pt x="23214" y="894"/>
                    <a:pt x="23088" y="894"/>
                  </a:cubicBezTo>
                  <a:lnTo>
                    <a:pt x="23056" y="894"/>
                  </a:lnTo>
                  <a:cubicBezTo>
                    <a:pt x="23879" y="1021"/>
                    <a:pt x="24734" y="1369"/>
                    <a:pt x="24798" y="2351"/>
                  </a:cubicBezTo>
                  <a:cubicBezTo>
                    <a:pt x="24829" y="3301"/>
                    <a:pt x="23911" y="4124"/>
                    <a:pt x="22993" y="4124"/>
                  </a:cubicBezTo>
                  <a:cubicBezTo>
                    <a:pt x="22043" y="4124"/>
                    <a:pt x="21251" y="3301"/>
                    <a:pt x="21251" y="2414"/>
                  </a:cubicBezTo>
                  <a:cubicBezTo>
                    <a:pt x="21251" y="1440"/>
                    <a:pt x="22070" y="701"/>
                    <a:pt x="22977" y="701"/>
                  </a:cubicBezTo>
                  <a:close/>
                  <a:moveTo>
                    <a:pt x="21231" y="4383"/>
                  </a:moveTo>
                  <a:cubicBezTo>
                    <a:pt x="21594" y="4383"/>
                    <a:pt x="21943" y="4663"/>
                    <a:pt x="22106" y="5011"/>
                  </a:cubicBezTo>
                  <a:cubicBezTo>
                    <a:pt x="22296" y="5581"/>
                    <a:pt x="21884" y="6056"/>
                    <a:pt x="21377" y="6151"/>
                  </a:cubicBezTo>
                  <a:cubicBezTo>
                    <a:pt x="21317" y="6163"/>
                    <a:pt x="21256" y="6168"/>
                    <a:pt x="21195" y="6168"/>
                  </a:cubicBezTo>
                  <a:cubicBezTo>
                    <a:pt x="20744" y="6168"/>
                    <a:pt x="20308" y="5869"/>
                    <a:pt x="20364" y="5423"/>
                  </a:cubicBezTo>
                  <a:cubicBezTo>
                    <a:pt x="20364" y="5043"/>
                    <a:pt x="20522" y="4726"/>
                    <a:pt x="20776" y="4568"/>
                  </a:cubicBezTo>
                  <a:cubicBezTo>
                    <a:pt x="20776" y="4536"/>
                    <a:pt x="20776" y="4505"/>
                    <a:pt x="20839" y="4505"/>
                  </a:cubicBezTo>
                  <a:cubicBezTo>
                    <a:pt x="20966" y="4420"/>
                    <a:pt x="21099" y="4383"/>
                    <a:pt x="21231" y="4383"/>
                  </a:cubicBezTo>
                  <a:close/>
                  <a:moveTo>
                    <a:pt x="3514" y="12691"/>
                  </a:moveTo>
                  <a:cubicBezTo>
                    <a:pt x="3557" y="12691"/>
                    <a:pt x="3600" y="12696"/>
                    <a:pt x="3643" y="12707"/>
                  </a:cubicBezTo>
                  <a:lnTo>
                    <a:pt x="3738" y="12707"/>
                  </a:lnTo>
                  <a:cubicBezTo>
                    <a:pt x="4276" y="12770"/>
                    <a:pt x="4878" y="13213"/>
                    <a:pt x="4878" y="13847"/>
                  </a:cubicBezTo>
                  <a:cubicBezTo>
                    <a:pt x="4878" y="14314"/>
                    <a:pt x="4521" y="14733"/>
                    <a:pt x="4054" y="14733"/>
                  </a:cubicBezTo>
                  <a:cubicBezTo>
                    <a:pt x="3983" y="14733"/>
                    <a:pt x="3909" y="14723"/>
                    <a:pt x="3833" y="14702"/>
                  </a:cubicBezTo>
                  <a:cubicBezTo>
                    <a:pt x="3294" y="14544"/>
                    <a:pt x="2693" y="13974"/>
                    <a:pt x="2819" y="13372"/>
                  </a:cubicBezTo>
                  <a:cubicBezTo>
                    <a:pt x="2847" y="13006"/>
                    <a:pt x="3175" y="12691"/>
                    <a:pt x="3514" y="12691"/>
                  </a:cubicBezTo>
                  <a:close/>
                  <a:moveTo>
                    <a:pt x="6905" y="13213"/>
                  </a:moveTo>
                  <a:cubicBezTo>
                    <a:pt x="6968" y="13213"/>
                    <a:pt x="7000" y="13277"/>
                    <a:pt x="7000" y="13308"/>
                  </a:cubicBezTo>
                  <a:lnTo>
                    <a:pt x="7063" y="13308"/>
                  </a:lnTo>
                  <a:cubicBezTo>
                    <a:pt x="7063" y="13277"/>
                    <a:pt x="7095" y="13245"/>
                    <a:pt x="7126" y="13245"/>
                  </a:cubicBezTo>
                  <a:cubicBezTo>
                    <a:pt x="7538" y="13277"/>
                    <a:pt x="7823" y="13720"/>
                    <a:pt x="7760" y="14100"/>
                  </a:cubicBezTo>
                  <a:cubicBezTo>
                    <a:pt x="7730" y="14519"/>
                    <a:pt x="7361" y="14768"/>
                    <a:pt x="7001" y="14768"/>
                  </a:cubicBezTo>
                  <a:cubicBezTo>
                    <a:pt x="6979" y="14768"/>
                    <a:pt x="6958" y="14767"/>
                    <a:pt x="6936" y="14765"/>
                  </a:cubicBezTo>
                  <a:cubicBezTo>
                    <a:pt x="6525" y="14702"/>
                    <a:pt x="6208" y="14385"/>
                    <a:pt x="6208" y="14005"/>
                  </a:cubicBezTo>
                  <a:cubicBezTo>
                    <a:pt x="6208" y="13625"/>
                    <a:pt x="6493" y="13213"/>
                    <a:pt x="6905" y="13213"/>
                  </a:cubicBezTo>
                  <a:close/>
                  <a:moveTo>
                    <a:pt x="5784" y="15604"/>
                  </a:moveTo>
                  <a:cubicBezTo>
                    <a:pt x="5892" y="15604"/>
                    <a:pt x="6002" y="15619"/>
                    <a:pt x="6113" y="15652"/>
                  </a:cubicBezTo>
                  <a:cubicBezTo>
                    <a:pt x="6164" y="15646"/>
                    <a:pt x="6215" y="15643"/>
                    <a:pt x="6265" y="15643"/>
                  </a:cubicBezTo>
                  <a:cubicBezTo>
                    <a:pt x="6996" y="15643"/>
                    <a:pt x="7643" y="16271"/>
                    <a:pt x="7791" y="16982"/>
                  </a:cubicBezTo>
                  <a:cubicBezTo>
                    <a:pt x="8013" y="17964"/>
                    <a:pt x="7095" y="18851"/>
                    <a:pt x="6145" y="18914"/>
                  </a:cubicBezTo>
                  <a:cubicBezTo>
                    <a:pt x="6128" y="18914"/>
                    <a:pt x="6112" y="18915"/>
                    <a:pt x="6095" y="18915"/>
                  </a:cubicBezTo>
                  <a:cubicBezTo>
                    <a:pt x="5075" y="18915"/>
                    <a:pt x="4309" y="17949"/>
                    <a:pt x="4403" y="17014"/>
                  </a:cubicBezTo>
                  <a:cubicBezTo>
                    <a:pt x="4430" y="16297"/>
                    <a:pt x="5058" y="15604"/>
                    <a:pt x="5784" y="15604"/>
                  </a:cubicBezTo>
                  <a:close/>
                  <a:moveTo>
                    <a:pt x="22399" y="0"/>
                  </a:moveTo>
                  <a:cubicBezTo>
                    <a:pt x="20044" y="0"/>
                    <a:pt x="17589" y="1103"/>
                    <a:pt x="15994" y="2541"/>
                  </a:cubicBezTo>
                  <a:cubicBezTo>
                    <a:pt x="14094" y="4283"/>
                    <a:pt x="13017" y="6595"/>
                    <a:pt x="10483" y="7576"/>
                  </a:cubicBezTo>
                  <a:cubicBezTo>
                    <a:pt x="9312" y="8051"/>
                    <a:pt x="8013" y="8210"/>
                    <a:pt x="6746" y="8210"/>
                  </a:cubicBezTo>
                  <a:cubicBezTo>
                    <a:pt x="6253" y="8202"/>
                    <a:pt x="5763" y="8179"/>
                    <a:pt x="5288" y="8179"/>
                  </a:cubicBezTo>
                  <a:cubicBezTo>
                    <a:pt x="3844" y="8179"/>
                    <a:pt x="2537" y="8395"/>
                    <a:pt x="1679" y="9920"/>
                  </a:cubicBezTo>
                  <a:cubicBezTo>
                    <a:pt x="1" y="12897"/>
                    <a:pt x="1141" y="16919"/>
                    <a:pt x="3294" y="19294"/>
                  </a:cubicBezTo>
                  <a:cubicBezTo>
                    <a:pt x="3326" y="19326"/>
                    <a:pt x="3326" y="19421"/>
                    <a:pt x="3326" y="19452"/>
                  </a:cubicBezTo>
                  <a:cubicBezTo>
                    <a:pt x="3453" y="19579"/>
                    <a:pt x="3611" y="19642"/>
                    <a:pt x="3738" y="19769"/>
                  </a:cubicBezTo>
                  <a:cubicBezTo>
                    <a:pt x="3801" y="19864"/>
                    <a:pt x="3801" y="19896"/>
                    <a:pt x="3769" y="19959"/>
                  </a:cubicBezTo>
                  <a:cubicBezTo>
                    <a:pt x="4972" y="20739"/>
                    <a:pt x="6391" y="21135"/>
                    <a:pt x="7814" y="21135"/>
                  </a:cubicBezTo>
                  <a:cubicBezTo>
                    <a:pt x="9163" y="21135"/>
                    <a:pt x="10515" y="20779"/>
                    <a:pt x="11687" y="20054"/>
                  </a:cubicBezTo>
                  <a:cubicBezTo>
                    <a:pt x="14284" y="18439"/>
                    <a:pt x="15234" y="15304"/>
                    <a:pt x="16722" y="12770"/>
                  </a:cubicBezTo>
                  <a:cubicBezTo>
                    <a:pt x="17926" y="10648"/>
                    <a:pt x="19446" y="9223"/>
                    <a:pt x="21694" y="8210"/>
                  </a:cubicBezTo>
                  <a:cubicBezTo>
                    <a:pt x="23214" y="7545"/>
                    <a:pt x="24829" y="6975"/>
                    <a:pt x="25969" y="5708"/>
                  </a:cubicBezTo>
                  <a:cubicBezTo>
                    <a:pt x="27521" y="4029"/>
                    <a:pt x="27363" y="1686"/>
                    <a:pt x="25178" y="609"/>
                  </a:cubicBezTo>
                  <a:cubicBezTo>
                    <a:pt x="24312" y="186"/>
                    <a:pt x="23364" y="0"/>
                    <a:pt x="22399" y="0"/>
                  </a:cubicBezTo>
                  <a:close/>
                </a:path>
              </a:pathLst>
            </a:custGeom>
            <a:solidFill>
              <a:srgbClr val="FFF8CD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294;p49"/>
            <p:cNvSpPr/>
            <p:nvPr/>
          </p:nvSpPr>
          <p:spPr>
            <a:xfrm>
              <a:off x="4257902" y="3343615"/>
              <a:ext cx="64684" cy="88694"/>
            </a:xfrm>
            <a:custGeom>
              <a:avLst/>
              <a:gdLst/>
              <a:ahLst/>
              <a:cxnLst/>
              <a:rect l="l" t="t" r="r" b="b"/>
              <a:pathLst>
                <a:path w="1964" h="2693" extrusionOk="0">
                  <a:moveTo>
                    <a:pt x="1964" y="1"/>
                  </a:moveTo>
                  <a:lnTo>
                    <a:pt x="1964" y="1"/>
                  </a:lnTo>
                  <a:cubicBezTo>
                    <a:pt x="1014" y="476"/>
                    <a:pt x="63" y="1172"/>
                    <a:pt x="0" y="2344"/>
                  </a:cubicBezTo>
                  <a:lnTo>
                    <a:pt x="0" y="2376"/>
                  </a:lnTo>
                  <a:cubicBezTo>
                    <a:pt x="412" y="2471"/>
                    <a:pt x="824" y="2597"/>
                    <a:pt x="1204" y="2692"/>
                  </a:cubicBezTo>
                  <a:cubicBezTo>
                    <a:pt x="1267" y="1742"/>
                    <a:pt x="1520" y="856"/>
                    <a:pt x="1964" y="1"/>
                  </a:cubicBezTo>
                  <a:close/>
                </a:path>
              </a:pathLst>
            </a:custGeom>
            <a:solidFill>
              <a:srgbClr val="F49432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295;p49"/>
            <p:cNvSpPr/>
            <p:nvPr/>
          </p:nvSpPr>
          <p:spPr>
            <a:xfrm>
              <a:off x="4103533" y="3508393"/>
              <a:ext cx="118928" cy="112704"/>
            </a:xfrm>
            <a:custGeom>
              <a:avLst/>
              <a:gdLst/>
              <a:ahLst/>
              <a:cxnLst/>
              <a:rect l="l" t="t" r="r" b="b"/>
              <a:pathLst>
                <a:path w="3611" h="3422" extrusionOk="0">
                  <a:moveTo>
                    <a:pt x="1235" y="350"/>
                  </a:moveTo>
                  <a:cubicBezTo>
                    <a:pt x="1235" y="350"/>
                    <a:pt x="1267" y="381"/>
                    <a:pt x="1299" y="381"/>
                  </a:cubicBezTo>
                  <a:cubicBezTo>
                    <a:pt x="1837" y="508"/>
                    <a:pt x="2502" y="635"/>
                    <a:pt x="2882" y="1015"/>
                  </a:cubicBezTo>
                  <a:cubicBezTo>
                    <a:pt x="3610" y="1775"/>
                    <a:pt x="2819" y="2883"/>
                    <a:pt x="1995" y="3010"/>
                  </a:cubicBezTo>
                  <a:cubicBezTo>
                    <a:pt x="1924" y="3022"/>
                    <a:pt x="1853" y="3027"/>
                    <a:pt x="1782" y="3027"/>
                  </a:cubicBezTo>
                  <a:cubicBezTo>
                    <a:pt x="1104" y="3027"/>
                    <a:pt x="501" y="2492"/>
                    <a:pt x="443" y="1775"/>
                  </a:cubicBezTo>
                  <a:cubicBezTo>
                    <a:pt x="348" y="1141"/>
                    <a:pt x="729" y="635"/>
                    <a:pt x="1235" y="350"/>
                  </a:cubicBezTo>
                  <a:close/>
                  <a:moveTo>
                    <a:pt x="1809" y="0"/>
                  </a:moveTo>
                  <a:cubicBezTo>
                    <a:pt x="880" y="0"/>
                    <a:pt x="1" y="719"/>
                    <a:pt x="32" y="1711"/>
                  </a:cubicBezTo>
                  <a:cubicBezTo>
                    <a:pt x="32" y="2598"/>
                    <a:pt x="824" y="3421"/>
                    <a:pt x="1774" y="3421"/>
                  </a:cubicBezTo>
                  <a:cubicBezTo>
                    <a:pt x="2724" y="3421"/>
                    <a:pt x="3610" y="2598"/>
                    <a:pt x="3579" y="1648"/>
                  </a:cubicBezTo>
                  <a:cubicBezTo>
                    <a:pt x="3515" y="666"/>
                    <a:pt x="2629" y="350"/>
                    <a:pt x="1837" y="191"/>
                  </a:cubicBezTo>
                  <a:lnTo>
                    <a:pt x="1869" y="191"/>
                  </a:lnTo>
                  <a:cubicBezTo>
                    <a:pt x="2027" y="191"/>
                    <a:pt x="1995" y="1"/>
                    <a:pt x="1869" y="1"/>
                  </a:cubicBezTo>
                  <a:cubicBezTo>
                    <a:pt x="1849" y="1"/>
                    <a:pt x="1829" y="0"/>
                    <a:pt x="1809" y="0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296;p49"/>
            <p:cNvSpPr/>
            <p:nvPr/>
          </p:nvSpPr>
          <p:spPr>
            <a:xfrm>
              <a:off x="4114994" y="3520941"/>
              <a:ext cx="107467" cy="88200"/>
            </a:xfrm>
            <a:custGeom>
              <a:avLst/>
              <a:gdLst/>
              <a:ahLst/>
              <a:cxnLst/>
              <a:rect l="l" t="t" r="r" b="b"/>
              <a:pathLst>
                <a:path w="3263" h="2678" extrusionOk="0">
                  <a:moveTo>
                    <a:pt x="887" y="0"/>
                  </a:moveTo>
                  <a:cubicBezTo>
                    <a:pt x="381" y="285"/>
                    <a:pt x="0" y="824"/>
                    <a:pt x="95" y="1425"/>
                  </a:cubicBezTo>
                  <a:cubicBezTo>
                    <a:pt x="153" y="2117"/>
                    <a:pt x="761" y="2677"/>
                    <a:pt x="1443" y="2677"/>
                  </a:cubicBezTo>
                  <a:cubicBezTo>
                    <a:pt x="1511" y="2677"/>
                    <a:pt x="1579" y="2672"/>
                    <a:pt x="1647" y="2660"/>
                  </a:cubicBezTo>
                  <a:cubicBezTo>
                    <a:pt x="2471" y="2534"/>
                    <a:pt x="3262" y="1425"/>
                    <a:pt x="2534" y="665"/>
                  </a:cubicBezTo>
                  <a:cubicBezTo>
                    <a:pt x="2186" y="254"/>
                    <a:pt x="1489" y="127"/>
                    <a:pt x="951" y="32"/>
                  </a:cubicBezTo>
                  <a:cubicBezTo>
                    <a:pt x="919" y="32"/>
                    <a:pt x="887" y="0"/>
                    <a:pt x="887" y="0"/>
                  </a:cubicBezTo>
                  <a:close/>
                </a:path>
              </a:pathLst>
            </a:custGeom>
            <a:solidFill>
              <a:srgbClr val="F49432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297;p49"/>
            <p:cNvSpPr/>
            <p:nvPr/>
          </p:nvSpPr>
          <p:spPr>
            <a:xfrm>
              <a:off x="3974194" y="4099820"/>
              <a:ext cx="73017" cy="92877"/>
            </a:xfrm>
            <a:custGeom>
              <a:avLst/>
              <a:gdLst/>
              <a:ahLst/>
              <a:cxnLst/>
              <a:rect l="l" t="t" r="r" b="b"/>
              <a:pathLst>
                <a:path w="2217" h="2820" extrusionOk="0">
                  <a:moveTo>
                    <a:pt x="539" y="1"/>
                  </a:moveTo>
                  <a:cubicBezTo>
                    <a:pt x="444" y="64"/>
                    <a:pt x="412" y="127"/>
                    <a:pt x="285" y="254"/>
                  </a:cubicBezTo>
                  <a:cubicBezTo>
                    <a:pt x="222" y="412"/>
                    <a:pt x="95" y="539"/>
                    <a:pt x="0" y="634"/>
                  </a:cubicBezTo>
                  <a:cubicBezTo>
                    <a:pt x="760" y="1331"/>
                    <a:pt x="1394" y="2059"/>
                    <a:pt x="2059" y="2819"/>
                  </a:cubicBezTo>
                  <a:cubicBezTo>
                    <a:pt x="2217" y="1647"/>
                    <a:pt x="1584" y="539"/>
                    <a:pt x="539" y="1"/>
                  </a:cubicBezTo>
                  <a:close/>
                </a:path>
              </a:pathLst>
            </a:custGeom>
            <a:solidFill>
              <a:srgbClr val="F49432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298;p49"/>
            <p:cNvSpPr/>
            <p:nvPr/>
          </p:nvSpPr>
          <p:spPr>
            <a:xfrm>
              <a:off x="4008612" y="4042446"/>
              <a:ext cx="59481" cy="43836"/>
            </a:xfrm>
            <a:custGeom>
              <a:avLst/>
              <a:gdLst/>
              <a:ahLst/>
              <a:cxnLst/>
              <a:rect l="l" t="t" r="r" b="b"/>
              <a:pathLst>
                <a:path w="1806" h="1331" extrusionOk="0">
                  <a:moveTo>
                    <a:pt x="475" y="1"/>
                  </a:moveTo>
                  <a:cubicBezTo>
                    <a:pt x="317" y="317"/>
                    <a:pt x="159" y="602"/>
                    <a:pt x="0" y="887"/>
                  </a:cubicBezTo>
                  <a:cubicBezTo>
                    <a:pt x="539" y="1204"/>
                    <a:pt x="1172" y="1331"/>
                    <a:pt x="1805" y="1331"/>
                  </a:cubicBezTo>
                  <a:cubicBezTo>
                    <a:pt x="1299" y="919"/>
                    <a:pt x="824" y="539"/>
                    <a:pt x="475" y="1"/>
                  </a:cubicBezTo>
                  <a:close/>
                </a:path>
              </a:pathLst>
            </a:custGeom>
            <a:solidFill>
              <a:srgbClr val="F49432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1299;p49"/>
            <p:cNvSpPr/>
            <p:nvPr/>
          </p:nvSpPr>
          <p:spPr>
            <a:xfrm>
              <a:off x="4072244" y="3629135"/>
              <a:ext cx="66759" cy="59250"/>
            </a:xfrm>
            <a:custGeom>
              <a:avLst/>
              <a:gdLst/>
              <a:ahLst/>
              <a:cxnLst/>
              <a:rect l="l" t="t" r="r" b="b"/>
              <a:pathLst>
                <a:path w="2027" h="1799" extrusionOk="0">
                  <a:moveTo>
                    <a:pt x="830" y="307"/>
                  </a:moveTo>
                  <a:cubicBezTo>
                    <a:pt x="1116" y="307"/>
                    <a:pt x="1391" y="428"/>
                    <a:pt x="1520" y="737"/>
                  </a:cubicBezTo>
                  <a:cubicBezTo>
                    <a:pt x="1679" y="1086"/>
                    <a:pt x="1393" y="1434"/>
                    <a:pt x="1045" y="1466"/>
                  </a:cubicBezTo>
                  <a:cubicBezTo>
                    <a:pt x="994" y="1474"/>
                    <a:pt x="945" y="1478"/>
                    <a:pt x="899" y="1478"/>
                  </a:cubicBezTo>
                  <a:cubicBezTo>
                    <a:pt x="271" y="1478"/>
                    <a:pt x="188" y="709"/>
                    <a:pt x="602" y="326"/>
                  </a:cubicBezTo>
                  <a:lnTo>
                    <a:pt x="633" y="326"/>
                  </a:lnTo>
                  <a:cubicBezTo>
                    <a:pt x="698" y="314"/>
                    <a:pt x="764" y="307"/>
                    <a:pt x="830" y="307"/>
                  </a:cubicBezTo>
                  <a:close/>
                  <a:moveTo>
                    <a:pt x="869" y="1"/>
                  </a:moveTo>
                  <a:cubicBezTo>
                    <a:pt x="736" y="1"/>
                    <a:pt x="602" y="33"/>
                    <a:pt x="475" y="104"/>
                  </a:cubicBezTo>
                  <a:cubicBezTo>
                    <a:pt x="475" y="136"/>
                    <a:pt x="443" y="136"/>
                    <a:pt x="443" y="167"/>
                  </a:cubicBezTo>
                  <a:cubicBezTo>
                    <a:pt x="158" y="357"/>
                    <a:pt x="0" y="674"/>
                    <a:pt x="0" y="991"/>
                  </a:cubicBezTo>
                  <a:cubicBezTo>
                    <a:pt x="0" y="1493"/>
                    <a:pt x="443" y="1799"/>
                    <a:pt x="896" y="1799"/>
                  </a:cubicBezTo>
                  <a:cubicBezTo>
                    <a:pt x="956" y="1799"/>
                    <a:pt x="1017" y="1794"/>
                    <a:pt x="1077" y="1782"/>
                  </a:cubicBezTo>
                  <a:cubicBezTo>
                    <a:pt x="1615" y="1687"/>
                    <a:pt x="2027" y="1149"/>
                    <a:pt x="1774" y="642"/>
                  </a:cubicBezTo>
                  <a:cubicBezTo>
                    <a:pt x="1655" y="286"/>
                    <a:pt x="1269" y="1"/>
                    <a:pt x="869" y="1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1300;p49"/>
            <p:cNvSpPr/>
            <p:nvPr/>
          </p:nvSpPr>
          <p:spPr>
            <a:xfrm>
              <a:off x="4079490" y="3639740"/>
              <a:ext cx="48052" cy="38106"/>
            </a:xfrm>
            <a:custGeom>
              <a:avLst/>
              <a:gdLst/>
              <a:ahLst/>
              <a:cxnLst/>
              <a:rect l="l" t="t" r="r" b="b"/>
              <a:pathLst>
                <a:path w="1459" h="1157" extrusionOk="0">
                  <a:moveTo>
                    <a:pt x="690" y="1"/>
                  </a:moveTo>
                  <a:cubicBezTo>
                    <a:pt x="617" y="1"/>
                    <a:pt x="544" y="13"/>
                    <a:pt x="477" y="35"/>
                  </a:cubicBezTo>
                  <a:lnTo>
                    <a:pt x="413" y="35"/>
                  </a:lnTo>
                  <a:cubicBezTo>
                    <a:pt x="0" y="389"/>
                    <a:pt x="55" y="1156"/>
                    <a:pt x="679" y="1156"/>
                  </a:cubicBezTo>
                  <a:cubicBezTo>
                    <a:pt x="725" y="1156"/>
                    <a:pt x="773" y="1152"/>
                    <a:pt x="825" y="1144"/>
                  </a:cubicBezTo>
                  <a:cubicBezTo>
                    <a:pt x="1173" y="1080"/>
                    <a:pt x="1459" y="764"/>
                    <a:pt x="1300" y="415"/>
                  </a:cubicBezTo>
                  <a:cubicBezTo>
                    <a:pt x="1179" y="125"/>
                    <a:pt x="929" y="1"/>
                    <a:pt x="690" y="1"/>
                  </a:cubicBezTo>
                  <a:close/>
                </a:path>
              </a:pathLst>
            </a:custGeom>
            <a:solidFill>
              <a:srgbClr val="F49432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1301;p49"/>
            <p:cNvSpPr/>
            <p:nvPr/>
          </p:nvSpPr>
          <p:spPr>
            <a:xfrm>
              <a:off x="4109791" y="3311272"/>
              <a:ext cx="41729" cy="105392"/>
            </a:xfrm>
            <a:custGeom>
              <a:avLst/>
              <a:gdLst/>
              <a:ahLst/>
              <a:cxnLst/>
              <a:rect l="l" t="t" r="r" b="b"/>
              <a:pathLst>
                <a:path w="1267" h="3200" extrusionOk="0">
                  <a:moveTo>
                    <a:pt x="317" y="1"/>
                  </a:moveTo>
                  <a:lnTo>
                    <a:pt x="317" y="1"/>
                  </a:lnTo>
                  <a:cubicBezTo>
                    <a:pt x="602" y="1078"/>
                    <a:pt x="539" y="2186"/>
                    <a:pt x="0" y="3199"/>
                  </a:cubicBezTo>
                  <a:cubicBezTo>
                    <a:pt x="444" y="3168"/>
                    <a:pt x="855" y="3136"/>
                    <a:pt x="1267" y="3104"/>
                  </a:cubicBezTo>
                  <a:cubicBezTo>
                    <a:pt x="1172" y="1933"/>
                    <a:pt x="919" y="919"/>
                    <a:pt x="317" y="1"/>
                  </a:cubicBezTo>
                  <a:close/>
                </a:path>
              </a:pathLst>
            </a:custGeom>
            <a:solidFill>
              <a:srgbClr val="F49432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302;p49"/>
            <p:cNvSpPr/>
            <p:nvPr/>
          </p:nvSpPr>
          <p:spPr>
            <a:xfrm>
              <a:off x="3869887" y="4203073"/>
              <a:ext cx="88694" cy="88694"/>
            </a:xfrm>
            <a:custGeom>
              <a:avLst/>
              <a:gdLst/>
              <a:ahLst/>
              <a:cxnLst/>
              <a:rect l="l" t="t" r="r" b="b"/>
              <a:pathLst>
                <a:path w="2693" h="2693" extrusionOk="0">
                  <a:moveTo>
                    <a:pt x="855" y="1"/>
                  </a:moveTo>
                  <a:cubicBezTo>
                    <a:pt x="570" y="222"/>
                    <a:pt x="285" y="476"/>
                    <a:pt x="0" y="666"/>
                  </a:cubicBezTo>
                  <a:cubicBezTo>
                    <a:pt x="697" y="1679"/>
                    <a:pt x="1584" y="2344"/>
                    <a:pt x="2692" y="2693"/>
                  </a:cubicBezTo>
                  <a:cubicBezTo>
                    <a:pt x="1837" y="1996"/>
                    <a:pt x="1204" y="1077"/>
                    <a:pt x="855" y="1"/>
                  </a:cubicBezTo>
                  <a:close/>
                </a:path>
              </a:pathLst>
            </a:custGeom>
            <a:solidFill>
              <a:srgbClr val="F49432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303;p49"/>
            <p:cNvSpPr/>
            <p:nvPr/>
          </p:nvSpPr>
          <p:spPr>
            <a:xfrm>
              <a:off x="3963754" y="3333175"/>
              <a:ext cx="73050" cy="128348"/>
            </a:xfrm>
            <a:custGeom>
              <a:avLst/>
              <a:gdLst/>
              <a:ahLst/>
              <a:cxnLst/>
              <a:rect l="l" t="t" r="r" b="b"/>
              <a:pathLst>
                <a:path w="2218" h="3897" extrusionOk="0">
                  <a:moveTo>
                    <a:pt x="1014" y="1"/>
                  </a:moveTo>
                  <a:cubicBezTo>
                    <a:pt x="159" y="1173"/>
                    <a:pt x="0" y="2598"/>
                    <a:pt x="539" y="3896"/>
                  </a:cubicBezTo>
                  <a:cubicBezTo>
                    <a:pt x="951" y="3643"/>
                    <a:pt x="1394" y="3453"/>
                    <a:pt x="1837" y="3263"/>
                  </a:cubicBezTo>
                  <a:cubicBezTo>
                    <a:pt x="1996" y="3199"/>
                    <a:pt x="2122" y="3168"/>
                    <a:pt x="2217" y="3136"/>
                  </a:cubicBezTo>
                  <a:cubicBezTo>
                    <a:pt x="1394" y="2281"/>
                    <a:pt x="1046" y="1173"/>
                    <a:pt x="1014" y="1"/>
                  </a:cubicBezTo>
                  <a:close/>
                </a:path>
              </a:pathLst>
            </a:custGeom>
            <a:solidFill>
              <a:srgbClr val="F49432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304;p49"/>
            <p:cNvSpPr/>
            <p:nvPr/>
          </p:nvSpPr>
          <p:spPr>
            <a:xfrm>
              <a:off x="3807309" y="3510501"/>
              <a:ext cx="71996" cy="62609"/>
            </a:xfrm>
            <a:custGeom>
              <a:avLst/>
              <a:gdLst/>
              <a:ahLst/>
              <a:cxnLst/>
              <a:rect l="l" t="t" r="r" b="b"/>
              <a:pathLst>
                <a:path w="2186" h="1901" extrusionOk="0">
                  <a:moveTo>
                    <a:pt x="0" y="1"/>
                  </a:moveTo>
                  <a:cubicBezTo>
                    <a:pt x="570" y="539"/>
                    <a:pt x="1014" y="1204"/>
                    <a:pt x="1204" y="1901"/>
                  </a:cubicBezTo>
                  <a:cubicBezTo>
                    <a:pt x="1520" y="1584"/>
                    <a:pt x="1869" y="1267"/>
                    <a:pt x="2185" y="951"/>
                  </a:cubicBezTo>
                  <a:lnTo>
                    <a:pt x="2185" y="951"/>
                  </a:lnTo>
                  <a:cubicBezTo>
                    <a:pt x="2176" y="960"/>
                    <a:pt x="2167" y="964"/>
                    <a:pt x="2157" y="964"/>
                  </a:cubicBezTo>
                  <a:cubicBezTo>
                    <a:pt x="2132" y="964"/>
                    <a:pt x="2103" y="941"/>
                    <a:pt x="2059" y="919"/>
                  </a:cubicBezTo>
                  <a:cubicBezTo>
                    <a:pt x="1520" y="317"/>
                    <a:pt x="792" y="64"/>
                    <a:pt x="0" y="1"/>
                  </a:cubicBezTo>
                  <a:close/>
                </a:path>
              </a:pathLst>
            </a:custGeom>
            <a:solidFill>
              <a:srgbClr val="F49432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305;p49"/>
            <p:cNvSpPr/>
            <p:nvPr/>
          </p:nvSpPr>
          <p:spPr>
            <a:xfrm>
              <a:off x="3645628" y="4310510"/>
              <a:ext cx="54277" cy="94952"/>
            </a:xfrm>
            <a:custGeom>
              <a:avLst/>
              <a:gdLst/>
              <a:ahLst/>
              <a:cxnLst/>
              <a:rect l="l" t="t" r="r" b="b"/>
              <a:pathLst>
                <a:path w="1648" h="2883" extrusionOk="0">
                  <a:moveTo>
                    <a:pt x="1045" y="1"/>
                  </a:moveTo>
                  <a:lnTo>
                    <a:pt x="1045" y="1"/>
                  </a:lnTo>
                  <a:cubicBezTo>
                    <a:pt x="697" y="64"/>
                    <a:pt x="380" y="96"/>
                    <a:pt x="0" y="159"/>
                  </a:cubicBezTo>
                  <a:lnTo>
                    <a:pt x="0" y="254"/>
                  </a:lnTo>
                  <a:cubicBezTo>
                    <a:pt x="64" y="254"/>
                    <a:pt x="95" y="254"/>
                    <a:pt x="127" y="317"/>
                  </a:cubicBezTo>
                  <a:cubicBezTo>
                    <a:pt x="602" y="1109"/>
                    <a:pt x="855" y="1964"/>
                    <a:pt x="855" y="2882"/>
                  </a:cubicBezTo>
                  <a:cubicBezTo>
                    <a:pt x="1267" y="2059"/>
                    <a:pt x="1647" y="982"/>
                    <a:pt x="1014" y="191"/>
                  </a:cubicBezTo>
                  <a:cubicBezTo>
                    <a:pt x="919" y="96"/>
                    <a:pt x="950" y="32"/>
                    <a:pt x="1045" y="1"/>
                  </a:cubicBezTo>
                  <a:close/>
                </a:path>
              </a:pathLst>
            </a:custGeom>
            <a:solidFill>
              <a:srgbClr val="F49432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306;p49"/>
            <p:cNvSpPr/>
            <p:nvPr/>
          </p:nvSpPr>
          <p:spPr>
            <a:xfrm>
              <a:off x="3545536" y="3997752"/>
              <a:ext cx="120970" cy="108455"/>
            </a:xfrm>
            <a:custGeom>
              <a:avLst/>
              <a:gdLst/>
              <a:ahLst/>
              <a:cxnLst/>
              <a:rect l="l" t="t" r="r" b="b"/>
              <a:pathLst>
                <a:path w="3673" h="3293" extrusionOk="0">
                  <a:moveTo>
                    <a:pt x="1424" y="281"/>
                  </a:moveTo>
                  <a:cubicBezTo>
                    <a:pt x="1424" y="344"/>
                    <a:pt x="1456" y="408"/>
                    <a:pt x="1551" y="408"/>
                  </a:cubicBezTo>
                  <a:cubicBezTo>
                    <a:pt x="2216" y="408"/>
                    <a:pt x="2849" y="661"/>
                    <a:pt x="3103" y="1326"/>
                  </a:cubicBezTo>
                  <a:cubicBezTo>
                    <a:pt x="3356" y="2023"/>
                    <a:pt x="2786" y="2751"/>
                    <a:pt x="2089" y="2941"/>
                  </a:cubicBezTo>
                  <a:cubicBezTo>
                    <a:pt x="2002" y="2961"/>
                    <a:pt x="1915" y="2970"/>
                    <a:pt x="1829" y="2970"/>
                  </a:cubicBezTo>
                  <a:cubicBezTo>
                    <a:pt x="1232" y="2970"/>
                    <a:pt x="696" y="2513"/>
                    <a:pt x="474" y="1959"/>
                  </a:cubicBezTo>
                  <a:cubicBezTo>
                    <a:pt x="284" y="1199"/>
                    <a:pt x="728" y="408"/>
                    <a:pt x="1424" y="281"/>
                  </a:cubicBezTo>
                  <a:close/>
                  <a:moveTo>
                    <a:pt x="1392" y="0"/>
                  </a:moveTo>
                  <a:cubicBezTo>
                    <a:pt x="699" y="0"/>
                    <a:pt x="85" y="683"/>
                    <a:pt x="31" y="1389"/>
                  </a:cubicBezTo>
                  <a:cubicBezTo>
                    <a:pt x="0" y="2341"/>
                    <a:pt x="773" y="3292"/>
                    <a:pt x="1743" y="3292"/>
                  </a:cubicBezTo>
                  <a:cubicBezTo>
                    <a:pt x="1774" y="3292"/>
                    <a:pt x="1805" y="3291"/>
                    <a:pt x="1836" y="3290"/>
                  </a:cubicBezTo>
                  <a:cubicBezTo>
                    <a:pt x="2818" y="3258"/>
                    <a:pt x="3673" y="2371"/>
                    <a:pt x="3483" y="1358"/>
                  </a:cubicBezTo>
                  <a:cubicBezTo>
                    <a:pt x="3332" y="663"/>
                    <a:pt x="2634" y="55"/>
                    <a:pt x="1855" y="55"/>
                  </a:cubicBezTo>
                  <a:cubicBezTo>
                    <a:pt x="1817" y="55"/>
                    <a:pt x="1779" y="56"/>
                    <a:pt x="1741" y="59"/>
                  </a:cubicBezTo>
                  <a:cubicBezTo>
                    <a:pt x="1624" y="19"/>
                    <a:pt x="1507" y="0"/>
                    <a:pt x="1392" y="0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1307;p49"/>
            <p:cNvSpPr/>
            <p:nvPr/>
          </p:nvSpPr>
          <p:spPr>
            <a:xfrm>
              <a:off x="3554890" y="4005953"/>
              <a:ext cx="100155" cy="88957"/>
            </a:xfrm>
            <a:custGeom>
              <a:avLst/>
              <a:gdLst/>
              <a:ahLst/>
              <a:cxnLst/>
              <a:rect l="l" t="t" r="r" b="b"/>
              <a:pathLst>
                <a:path w="3041" h="2701" extrusionOk="0">
                  <a:moveTo>
                    <a:pt x="1172" y="0"/>
                  </a:moveTo>
                  <a:cubicBezTo>
                    <a:pt x="475" y="127"/>
                    <a:pt x="0" y="950"/>
                    <a:pt x="222" y="1679"/>
                  </a:cubicBezTo>
                  <a:cubicBezTo>
                    <a:pt x="412" y="2248"/>
                    <a:pt x="926" y="2701"/>
                    <a:pt x="1507" y="2701"/>
                  </a:cubicBezTo>
                  <a:cubicBezTo>
                    <a:pt x="1605" y="2701"/>
                    <a:pt x="1705" y="2688"/>
                    <a:pt x="1805" y="2660"/>
                  </a:cubicBezTo>
                  <a:cubicBezTo>
                    <a:pt x="2502" y="2502"/>
                    <a:pt x="3040" y="1742"/>
                    <a:pt x="2819" y="1045"/>
                  </a:cubicBezTo>
                  <a:cubicBezTo>
                    <a:pt x="2597" y="412"/>
                    <a:pt x="1932" y="127"/>
                    <a:pt x="1299" y="127"/>
                  </a:cubicBezTo>
                  <a:cubicBezTo>
                    <a:pt x="1235" y="127"/>
                    <a:pt x="1172" y="95"/>
                    <a:pt x="1172" y="0"/>
                  </a:cubicBezTo>
                  <a:close/>
                </a:path>
              </a:pathLst>
            </a:custGeom>
            <a:solidFill>
              <a:srgbClr val="F49432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1308;p49"/>
            <p:cNvSpPr/>
            <p:nvPr/>
          </p:nvSpPr>
          <p:spPr>
            <a:xfrm>
              <a:off x="3609102" y="3920419"/>
              <a:ext cx="52202" cy="51214"/>
            </a:xfrm>
            <a:custGeom>
              <a:avLst/>
              <a:gdLst/>
              <a:ahLst/>
              <a:cxnLst/>
              <a:rect l="l" t="t" r="r" b="b"/>
              <a:pathLst>
                <a:path w="1585" h="1555" extrusionOk="0">
                  <a:moveTo>
                    <a:pt x="698" y="0"/>
                  </a:moveTo>
                  <a:cubicBezTo>
                    <a:pt x="286" y="0"/>
                    <a:pt x="1" y="444"/>
                    <a:pt x="1" y="792"/>
                  </a:cubicBezTo>
                  <a:cubicBezTo>
                    <a:pt x="1" y="1172"/>
                    <a:pt x="318" y="1489"/>
                    <a:pt x="729" y="1552"/>
                  </a:cubicBezTo>
                  <a:cubicBezTo>
                    <a:pt x="749" y="1554"/>
                    <a:pt x="768" y="1555"/>
                    <a:pt x="788" y="1555"/>
                  </a:cubicBezTo>
                  <a:cubicBezTo>
                    <a:pt x="1150" y="1555"/>
                    <a:pt x="1523" y="1280"/>
                    <a:pt x="1553" y="919"/>
                  </a:cubicBezTo>
                  <a:cubicBezTo>
                    <a:pt x="1584" y="507"/>
                    <a:pt x="1363" y="64"/>
                    <a:pt x="919" y="32"/>
                  </a:cubicBezTo>
                  <a:cubicBezTo>
                    <a:pt x="888" y="32"/>
                    <a:pt x="856" y="64"/>
                    <a:pt x="856" y="127"/>
                  </a:cubicBezTo>
                  <a:cubicBezTo>
                    <a:pt x="856" y="159"/>
                    <a:pt x="856" y="190"/>
                    <a:pt x="888" y="190"/>
                  </a:cubicBezTo>
                  <a:cubicBezTo>
                    <a:pt x="1408" y="435"/>
                    <a:pt x="1396" y="1270"/>
                    <a:pt x="796" y="1270"/>
                  </a:cubicBezTo>
                  <a:cubicBezTo>
                    <a:pt x="774" y="1270"/>
                    <a:pt x="752" y="1269"/>
                    <a:pt x="729" y="1267"/>
                  </a:cubicBezTo>
                  <a:cubicBezTo>
                    <a:pt x="476" y="1236"/>
                    <a:pt x="254" y="1014"/>
                    <a:pt x="286" y="761"/>
                  </a:cubicBezTo>
                  <a:cubicBezTo>
                    <a:pt x="318" y="475"/>
                    <a:pt x="476" y="349"/>
                    <a:pt x="729" y="222"/>
                  </a:cubicBezTo>
                  <a:cubicBezTo>
                    <a:pt x="761" y="190"/>
                    <a:pt x="793" y="159"/>
                    <a:pt x="793" y="127"/>
                  </a:cubicBezTo>
                  <a:cubicBezTo>
                    <a:pt x="793" y="64"/>
                    <a:pt x="761" y="0"/>
                    <a:pt x="698" y="0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1309;p49"/>
            <p:cNvSpPr/>
            <p:nvPr/>
          </p:nvSpPr>
          <p:spPr>
            <a:xfrm>
              <a:off x="3671713" y="3524070"/>
              <a:ext cx="93898" cy="142905"/>
            </a:xfrm>
            <a:custGeom>
              <a:avLst/>
              <a:gdLst/>
              <a:ahLst/>
              <a:cxnLst/>
              <a:rect l="l" t="t" r="r" b="b"/>
              <a:pathLst>
                <a:path w="2851" h="4339" extrusionOk="0">
                  <a:moveTo>
                    <a:pt x="539" y="0"/>
                  </a:moveTo>
                  <a:cubicBezTo>
                    <a:pt x="0" y="1457"/>
                    <a:pt x="158" y="2914"/>
                    <a:pt x="792" y="4339"/>
                  </a:cubicBezTo>
                  <a:cubicBezTo>
                    <a:pt x="1520" y="4181"/>
                    <a:pt x="2185" y="3959"/>
                    <a:pt x="2850" y="3516"/>
                  </a:cubicBezTo>
                  <a:cubicBezTo>
                    <a:pt x="1584" y="2755"/>
                    <a:pt x="760" y="1457"/>
                    <a:pt x="539" y="0"/>
                  </a:cubicBezTo>
                  <a:close/>
                </a:path>
              </a:pathLst>
            </a:custGeom>
            <a:solidFill>
              <a:srgbClr val="F49432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310;p49"/>
            <p:cNvSpPr/>
            <p:nvPr/>
          </p:nvSpPr>
          <p:spPr>
            <a:xfrm>
              <a:off x="3617468" y="3923548"/>
              <a:ext cx="38600" cy="38666"/>
            </a:xfrm>
            <a:custGeom>
              <a:avLst/>
              <a:gdLst/>
              <a:ahLst/>
              <a:cxnLst/>
              <a:rect l="l" t="t" r="r" b="b"/>
              <a:pathLst>
                <a:path w="1172" h="1174" extrusionOk="0">
                  <a:moveTo>
                    <a:pt x="539" y="0"/>
                  </a:moveTo>
                  <a:cubicBezTo>
                    <a:pt x="539" y="64"/>
                    <a:pt x="507" y="95"/>
                    <a:pt x="475" y="127"/>
                  </a:cubicBezTo>
                  <a:cubicBezTo>
                    <a:pt x="222" y="254"/>
                    <a:pt x="64" y="380"/>
                    <a:pt x="32" y="666"/>
                  </a:cubicBezTo>
                  <a:cubicBezTo>
                    <a:pt x="0" y="919"/>
                    <a:pt x="190" y="1109"/>
                    <a:pt x="475" y="1172"/>
                  </a:cubicBezTo>
                  <a:cubicBezTo>
                    <a:pt x="488" y="1173"/>
                    <a:pt x="500" y="1173"/>
                    <a:pt x="513" y="1173"/>
                  </a:cubicBezTo>
                  <a:cubicBezTo>
                    <a:pt x="1172" y="1173"/>
                    <a:pt x="1162" y="344"/>
                    <a:pt x="634" y="95"/>
                  </a:cubicBezTo>
                  <a:cubicBezTo>
                    <a:pt x="602" y="64"/>
                    <a:pt x="602" y="64"/>
                    <a:pt x="602" y="0"/>
                  </a:cubicBezTo>
                  <a:close/>
                </a:path>
              </a:pathLst>
            </a:custGeom>
            <a:solidFill>
              <a:srgbClr val="F49432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1311;p49"/>
            <p:cNvSpPr/>
            <p:nvPr/>
          </p:nvSpPr>
          <p:spPr>
            <a:xfrm>
              <a:off x="3463098" y="4290682"/>
              <a:ext cx="81382" cy="155453"/>
            </a:xfrm>
            <a:custGeom>
              <a:avLst/>
              <a:gdLst/>
              <a:ahLst/>
              <a:cxnLst/>
              <a:rect l="l" t="t" r="r" b="b"/>
              <a:pathLst>
                <a:path w="2471" h="4720" extrusionOk="0">
                  <a:moveTo>
                    <a:pt x="0" y="1"/>
                  </a:moveTo>
                  <a:cubicBezTo>
                    <a:pt x="159" y="1869"/>
                    <a:pt x="950" y="3548"/>
                    <a:pt x="2471" y="4720"/>
                  </a:cubicBezTo>
                  <a:cubicBezTo>
                    <a:pt x="1837" y="3453"/>
                    <a:pt x="1520" y="1964"/>
                    <a:pt x="1805" y="539"/>
                  </a:cubicBezTo>
                  <a:cubicBezTo>
                    <a:pt x="1204" y="381"/>
                    <a:pt x="602" y="223"/>
                    <a:pt x="0" y="1"/>
                  </a:cubicBezTo>
                  <a:close/>
                </a:path>
              </a:pathLst>
            </a:custGeom>
            <a:solidFill>
              <a:srgbClr val="F49432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312;p49"/>
            <p:cNvSpPr/>
            <p:nvPr/>
          </p:nvSpPr>
          <p:spPr>
            <a:xfrm>
              <a:off x="3493333" y="3903193"/>
              <a:ext cx="71996" cy="67286"/>
            </a:xfrm>
            <a:custGeom>
              <a:avLst/>
              <a:gdLst/>
              <a:ahLst/>
              <a:cxnLst/>
              <a:rect l="l" t="t" r="r" b="b"/>
              <a:pathLst>
                <a:path w="2186" h="2043" extrusionOk="0">
                  <a:moveTo>
                    <a:pt x="887" y="207"/>
                  </a:moveTo>
                  <a:cubicBezTo>
                    <a:pt x="887" y="238"/>
                    <a:pt x="919" y="270"/>
                    <a:pt x="951" y="270"/>
                  </a:cubicBezTo>
                  <a:cubicBezTo>
                    <a:pt x="1267" y="365"/>
                    <a:pt x="1648" y="523"/>
                    <a:pt x="1774" y="840"/>
                  </a:cubicBezTo>
                  <a:cubicBezTo>
                    <a:pt x="1933" y="1157"/>
                    <a:pt x="1838" y="1695"/>
                    <a:pt x="1394" y="1695"/>
                  </a:cubicBezTo>
                  <a:cubicBezTo>
                    <a:pt x="1077" y="1695"/>
                    <a:pt x="666" y="1379"/>
                    <a:pt x="507" y="1125"/>
                  </a:cubicBezTo>
                  <a:cubicBezTo>
                    <a:pt x="412" y="967"/>
                    <a:pt x="349" y="713"/>
                    <a:pt x="444" y="523"/>
                  </a:cubicBezTo>
                  <a:cubicBezTo>
                    <a:pt x="507" y="333"/>
                    <a:pt x="666" y="207"/>
                    <a:pt x="887" y="207"/>
                  </a:cubicBezTo>
                  <a:close/>
                  <a:moveTo>
                    <a:pt x="799" y="1"/>
                  </a:moveTo>
                  <a:cubicBezTo>
                    <a:pt x="476" y="1"/>
                    <a:pt x="124" y="316"/>
                    <a:pt x="96" y="682"/>
                  </a:cubicBezTo>
                  <a:cubicBezTo>
                    <a:pt x="1" y="1284"/>
                    <a:pt x="602" y="1854"/>
                    <a:pt x="1141" y="2012"/>
                  </a:cubicBezTo>
                  <a:cubicBezTo>
                    <a:pt x="1217" y="2033"/>
                    <a:pt x="1291" y="2043"/>
                    <a:pt x="1362" y="2043"/>
                  </a:cubicBezTo>
                  <a:cubicBezTo>
                    <a:pt x="1829" y="2043"/>
                    <a:pt x="2186" y="1624"/>
                    <a:pt x="2186" y="1157"/>
                  </a:cubicBezTo>
                  <a:cubicBezTo>
                    <a:pt x="2186" y="523"/>
                    <a:pt x="1584" y="80"/>
                    <a:pt x="982" y="17"/>
                  </a:cubicBezTo>
                  <a:lnTo>
                    <a:pt x="919" y="17"/>
                  </a:lnTo>
                  <a:cubicBezTo>
                    <a:pt x="880" y="6"/>
                    <a:pt x="839" y="1"/>
                    <a:pt x="799" y="1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313;p49"/>
            <p:cNvSpPr/>
            <p:nvPr/>
          </p:nvSpPr>
          <p:spPr>
            <a:xfrm>
              <a:off x="3503774" y="3907903"/>
              <a:ext cx="53223" cy="50094"/>
            </a:xfrm>
            <a:custGeom>
              <a:avLst/>
              <a:gdLst/>
              <a:ahLst/>
              <a:cxnLst/>
              <a:rect l="l" t="t" r="r" b="b"/>
              <a:pathLst>
                <a:path w="1616" h="1521" extrusionOk="0">
                  <a:moveTo>
                    <a:pt x="539" y="0"/>
                  </a:moveTo>
                  <a:cubicBezTo>
                    <a:pt x="317" y="64"/>
                    <a:pt x="159" y="190"/>
                    <a:pt x="95" y="349"/>
                  </a:cubicBezTo>
                  <a:cubicBezTo>
                    <a:pt x="0" y="539"/>
                    <a:pt x="32" y="760"/>
                    <a:pt x="159" y="919"/>
                  </a:cubicBezTo>
                  <a:cubicBezTo>
                    <a:pt x="349" y="1204"/>
                    <a:pt x="729" y="1521"/>
                    <a:pt x="1077" y="1521"/>
                  </a:cubicBezTo>
                  <a:cubicBezTo>
                    <a:pt x="1521" y="1521"/>
                    <a:pt x="1616" y="982"/>
                    <a:pt x="1457" y="665"/>
                  </a:cubicBezTo>
                  <a:cubicBezTo>
                    <a:pt x="1299" y="349"/>
                    <a:pt x="982" y="222"/>
                    <a:pt x="602" y="95"/>
                  </a:cubicBezTo>
                  <a:cubicBezTo>
                    <a:pt x="570" y="64"/>
                    <a:pt x="539" y="64"/>
                    <a:pt x="539" y="0"/>
                  </a:cubicBezTo>
                  <a:close/>
                </a:path>
              </a:pathLst>
            </a:custGeom>
            <a:solidFill>
              <a:srgbClr val="F49432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314;p49"/>
            <p:cNvSpPr/>
            <p:nvPr/>
          </p:nvSpPr>
          <p:spPr>
            <a:xfrm>
              <a:off x="3539245" y="3559542"/>
              <a:ext cx="38600" cy="110563"/>
            </a:xfrm>
            <a:custGeom>
              <a:avLst/>
              <a:gdLst/>
              <a:ahLst/>
              <a:cxnLst/>
              <a:rect l="l" t="t" r="r" b="b"/>
              <a:pathLst>
                <a:path w="1172" h="3357" extrusionOk="0">
                  <a:moveTo>
                    <a:pt x="0" y="0"/>
                  </a:moveTo>
                  <a:lnTo>
                    <a:pt x="0" y="0"/>
                  </a:lnTo>
                  <a:cubicBezTo>
                    <a:pt x="444" y="1045"/>
                    <a:pt x="539" y="2217"/>
                    <a:pt x="190" y="3325"/>
                  </a:cubicBezTo>
                  <a:cubicBezTo>
                    <a:pt x="507" y="3325"/>
                    <a:pt x="792" y="3357"/>
                    <a:pt x="1077" y="3357"/>
                  </a:cubicBezTo>
                  <a:cubicBezTo>
                    <a:pt x="1172" y="2090"/>
                    <a:pt x="824" y="855"/>
                    <a:pt x="0" y="0"/>
                  </a:cubicBezTo>
                  <a:close/>
                </a:path>
              </a:pathLst>
            </a:custGeom>
            <a:solidFill>
              <a:srgbClr val="F49432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315;p49"/>
            <p:cNvSpPr/>
            <p:nvPr/>
          </p:nvSpPr>
          <p:spPr>
            <a:xfrm>
              <a:off x="3217991" y="4211439"/>
              <a:ext cx="170043" cy="77397"/>
            </a:xfrm>
            <a:custGeom>
              <a:avLst/>
              <a:gdLst/>
              <a:ahLst/>
              <a:cxnLst/>
              <a:rect l="l" t="t" r="r" b="b"/>
              <a:pathLst>
                <a:path w="5163" h="2350" extrusionOk="0">
                  <a:moveTo>
                    <a:pt x="4054" y="0"/>
                  </a:moveTo>
                  <a:cubicBezTo>
                    <a:pt x="3104" y="1330"/>
                    <a:pt x="1584" y="2090"/>
                    <a:pt x="0" y="2280"/>
                  </a:cubicBezTo>
                  <a:cubicBezTo>
                    <a:pt x="330" y="2326"/>
                    <a:pt x="657" y="2350"/>
                    <a:pt x="981" y="2350"/>
                  </a:cubicBezTo>
                  <a:cubicBezTo>
                    <a:pt x="2433" y="2350"/>
                    <a:pt x="3819" y="1888"/>
                    <a:pt x="5035" y="982"/>
                  </a:cubicBezTo>
                  <a:cubicBezTo>
                    <a:pt x="5067" y="950"/>
                    <a:pt x="5130" y="950"/>
                    <a:pt x="5162" y="950"/>
                  </a:cubicBezTo>
                  <a:cubicBezTo>
                    <a:pt x="4750" y="665"/>
                    <a:pt x="4402" y="285"/>
                    <a:pt x="4054" y="0"/>
                  </a:cubicBezTo>
                  <a:close/>
                </a:path>
              </a:pathLst>
            </a:custGeom>
            <a:solidFill>
              <a:srgbClr val="F49432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316;p49"/>
            <p:cNvSpPr/>
            <p:nvPr/>
          </p:nvSpPr>
          <p:spPr>
            <a:xfrm>
              <a:off x="3381747" y="3559542"/>
              <a:ext cx="91790" cy="121003"/>
            </a:xfrm>
            <a:custGeom>
              <a:avLst/>
              <a:gdLst/>
              <a:ahLst/>
              <a:cxnLst/>
              <a:rect l="l" t="t" r="r" b="b"/>
              <a:pathLst>
                <a:path w="2787" h="3674" extrusionOk="0">
                  <a:moveTo>
                    <a:pt x="0" y="0"/>
                  </a:moveTo>
                  <a:cubicBezTo>
                    <a:pt x="950" y="1013"/>
                    <a:pt x="1869" y="2280"/>
                    <a:pt x="1615" y="3674"/>
                  </a:cubicBezTo>
                  <a:cubicBezTo>
                    <a:pt x="1995" y="3515"/>
                    <a:pt x="2407" y="3420"/>
                    <a:pt x="2787" y="3357"/>
                  </a:cubicBezTo>
                  <a:cubicBezTo>
                    <a:pt x="2534" y="1805"/>
                    <a:pt x="1425" y="538"/>
                    <a:pt x="0" y="0"/>
                  </a:cubicBezTo>
                  <a:close/>
                </a:path>
              </a:pathLst>
            </a:custGeom>
            <a:solidFill>
              <a:srgbClr val="F49432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1317;p49"/>
            <p:cNvSpPr/>
            <p:nvPr/>
          </p:nvSpPr>
          <p:spPr>
            <a:xfrm>
              <a:off x="3160617" y="4041425"/>
              <a:ext cx="127261" cy="102230"/>
            </a:xfrm>
            <a:custGeom>
              <a:avLst/>
              <a:gdLst/>
              <a:ahLst/>
              <a:cxnLst/>
              <a:rect l="l" t="t" r="r" b="b"/>
              <a:pathLst>
                <a:path w="3864" h="3104" extrusionOk="0">
                  <a:moveTo>
                    <a:pt x="3484" y="0"/>
                  </a:moveTo>
                  <a:cubicBezTo>
                    <a:pt x="1742" y="253"/>
                    <a:pt x="285" y="1425"/>
                    <a:pt x="0" y="3104"/>
                  </a:cubicBezTo>
                  <a:cubicBezTo>
                    <a:pt x="798" y="2168"/>
                    <a:pt x="2051" y="1471"/>
                    <a:pt x="3301" y="1471"/>
                  </a:cubicBezTo>
                  <a:cubicBezTo>
                    <a:pt x="3489" y="1471"/>
                    <a:pt x="3677" y="1487"/>
                    <a:pt x="3864" y="1520"/>
                  </a:cubicBezTo>
                  <a:cubicBezTo>
                    <a:pt x="3706" y="1045"/>
                    <a:pt x="3579" y="507"/>
                    <a:pt x="3484" y="0"/>
                  </a:cubicBezTo>
                  <a:close/>
                </a:path>
              </a:pathLst>
            </a:custGeom>
            <a:solidFill>
              <a:srgbClr val="F49432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1318;p49"/>
            <p:cNvSpPr/>
            <p:nvPr/>
          </p:nvSpPr>
          <p:spPr>
            <a:xfrm>
              <a:off x="3277440" y="3642968"/>
              <a:ext cx="74071" cy="121036"/>
            </a:xfrm>
            <a:custGeom>
              <a:avLst/>
              <a:gdLst/>
              <a:ahLst/>
              <a:cxnLst/>
              <a:rect l="l" t="t" r="r" b="b"/>
              <a:pathLst>
                <a:path w="2249" h="3675" extrusionOk="0">
                  <a:moveTo>
                    <a:pt x="380" y="1"/>
                  </a:moveTo>
                  <a:lnTo>
                    <a:pt x="380" y="1"/>
                  </a:lnTo>
                  <a:cubicBezTo>
                    <a:pt x="0" y="1331"/>
                    <a:pt x="507" y="2787"/>
                    <a:pt x="1615" y="3674"/>
                  </a:cubicBezTo>
                  <a:cubicBezTo>
                    <a:pt x="1805" y="3389"/>
                    <a:pt x="1995" y="3104"/>
                    <a:pt x="2249" y="2882"/>
                  </a:cubicBezTo>
                  <a:cubicBezTo>
                    <a:pt x="1109" y="2376"/>
                    <a:pt x="475" y="1204"/>
                    <a:pt x="380" y="1"/>
                  </a:cubicBezTo>
                  <a:close/>
                </a:path>
              </a:pathLst>
            </a:custGeom>
            <a:solidFill>
              <a:srgbClr val="F49432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1319;p49"/>
            <p:cNvSpPr/>
            <p:nvPr/>
          </p:nvSpPr>
          <p:spPr>
            <a:xfrm>
              <a:off x="3227377" y="3773361"/>
              <a:ext cx="71996" cy="79275"/>
            </a:xfrm>
            <a:custGeom>
              <a:avLst/>
              <a:gdLst/>
              <a:ahLst/>
              <a:cxnLst/>
              <a:rect l="l" t="t" r="r" b="b"/>
              <a:pathLst>
                <a:path w="2186" h="2407" extrusionOk="0">
                  <a:moveTo>
                    <a:pt x="0" y="0"/>
                  </a:moveTo>
                  <a:cubicBezTo>
                    <a:pt x="190" y="1014"/>
                    <a:pt x="887" y="1900"/>
                    <a:pt x="1837" y="2407"/>
                  </a:cubicBezTo>
                  <a:cubicBezTo>
                    <a:pt x="1900" y="2059"/>
                    <a:pt x="2027" y="1679"/>
                    <a:pt x="2185" y="1362"/>
                  </a:cubicBezTo>
                  <a:cubicBezTo>
                    <a:pt x="1267" y="1299"/>
                    <a:pt x="475" y="729"/>
                    <a:pt x="0" y="0"/>
                  </a:cubicBezTo>
                  <a:close/>
                </a:path>
              </a:pathLst>
            </a:custGeom>
            <a:solidFill>
              <a:srgbClr val="F49432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" name="Google Shape;1321;p49"/>
          <p:cNvGrpSpPr/>
          <p:nvPr/>
        </p:nvGrpSpPr>
        <p:grpSpPr>
          <a:xfrm>
            <a:off x="7839351" y="-30231"/>
            <a:ext cx="1075374" cy="1177866"/>
            <a:chOff x="3243022" y="1864834"/>
            <a:chExt cx="1075374" cy="1177866"/>
          </a:xfrm>
        </p:grpSpPr>
        <p:sp>
          <p:nvSpPr>
            <p:cNvPr id="86" name="Google Shape;1322;p49"/>
            <p:cNvSpPr/>
            <p:nvPr/>
          </p:nvSpPr>
          <p:spPr>
            <a:xfrm>
              <a:off x="3268053" y="1886308"/>
              <a:ext cx="948133" cy="487965"/>
            </a:xfrm>
            <a:custGeom>
              <a:avLst/>
              <a:gdLst/>
              <a:ahLst/>
              <a:cxnLst/>
              <a:rect l="l" t="t" r="r" b="b"/>
              <a:pathLst>
                <a:path w="28788" h="14816" extrusionOk="0">
                  <a:moveTo>
                    <a:pt x="18699" y="1029"/>
                  </a:moveTo>
                  <a:cubicBezTo>
                    <a:pt x="20815" y="1029"/>
                    <a:pt x="22704" y="1738"/>
                    <a:pt x="23594" y="3870"/>
                  </a:cubicBezTo>
                  <a:cubicBezTo>
                    <a:pt x="24259" y="5485"/>
                    <a:pt x="23657" y="7417"/>
                    <a:pt x="22485" y="8747"/>
                  </a:cubicBezTo>
                  <a:cubicBezTo>
                    <a:pt x="21623" y="9714"/>
                    <a:pt x="20702" y="10076"/>
                    <a:pt x="19718" y="10076"/>
                  </a:cubicBezTo>
                  <a:cubicBezTo>
                    <a:pt x="18930" y="10076"/>
                    <a:pt x="18101" y="9845"/>
                    <a:pt x="17228" y="9507"/>
                  </a:cubicBezTo>
                  <a:cubicBezTo>
                    <a:pt x="16250" y="9131"/>
                    <a:pt x="15307" y="8964"/>
                    <a:pt x="14394" y="8964"/>
                  </a:cubicBezTo>
                  <a:cubicBezTo>
                    <a:pt x="11850" y="8964"/>
                    <a:pt x="9538" y="10259"/>
                    <a:pt x="7347" y="11914"/>
                  </a:cubicBezTo>
                  <a:cubicBezTo>
                    <a:pt x="6447" y="12611"/>
                    <a:pt x="5227" y="13773"/>
                    <a:pt x="4074" y="13773"/>
                  </a:cubicBezTo>
                  <a:cubicBezTo>
                    <a:pt x="3604" y="13773"/>
                    <a:pt x="3145" y="13580"/>
                    <a:pt x="2724" y="13085"/>
                  </a:cubicBezTo>
                  <a:cubicBezTo>
                    <a:pt x="2692" y="13022"/>
                    <a:pt x="2692" y="12927"/>
                    <a:pt x="2724" y="12864"/>
                  </a:cubicBezTo>
                  <a:cubicBezTo>
                    <a:pt x="2344" y="12104"/>
                    <a:pt x="2249" y="11154"/>
                    <a:pt x="2660" y="10425"/>
                  </a:cubicBezTo>
                  <a:cubicBezTo>
                    <a:pt x="3294" y="7037"/>
                    <a:pt x="8836" y="4091"/>
                    <a:pt x="11243" y="2951"/>
                  </a:cubicBezTo>
                  <a:cubicBezTo>
                    <a:pt x="13086" y="2126"/>
                    <a:pt x="16068" y="1029"/>
                    <a:pt x="18699" y="1029"/>
                  </a:cubicBezTo>
                  <a:close/>
                  <a:moveTo>
                    <a:pt x="20285" y="1"/>
                  </a:moveTo>
                  <a:cubicBezTo>
                    <a:pt x="20130" y="1"/>
                    <a:pt x="19976" y="2"/>
                    <a:pt x="19825" y="6"/>
                  </a:cubicBezTo>
                  <a:cubicBezTo>
                    <a:pt x="17006" y="69"/>
                    <a:pt x="14220" y="798"/>
                    <a:pt x="11623" y="1938"/>
                  </a:cubicBezTo>
                  <a:cubicBezTo>
                    <a:pt x="7822" y="3648"/>
                    <a:pt x="0" y="8177"/>
                    <a:pt x="1394" y="13339"/>
                  </a:cubicBezTo>
                  <a:cubicBezTo>
                    <a:pt x="1425" y="13339"/>
                    <a:pt x="1457" y="13370"/>
                    <a:pt x="1489" y="13465"/>
                  </a:cubicBezTo>
                  <a:cubicBezTo>
                    <a:pt x="1945" y="14448"/>
                    <a:pt x="2656" y="14816"/>
                    <a:pt x="3492" y="14816"/>
                  </a:cubicBezTo>
                  <a:cubicBezTo>
                    <a:pt x="5674" y="14816"/>
                    <a:pt x="8704" y="12310"/>
                    <a:pt x="10261" y="11692"/>
                  </a:cubicBezTo>
                  <a:cubicBezTo>
                    <a:pt x="11546" y="11136"/>
                    <a:pt x="12784" y="10928"/>
                    <a:pt x="14061" y="10928"/>
                  </a:cubicBezTo>
                  <a:cubicBezTo>
                    <a:pt x="14892" y="10928"/>
                    <a:pt x="15740" y="11016"/>
                    <a:pt x="16626" y="11154"/>
                  </a:cubicBezTo>
                  <a:cubicBezTo>
                    <a:pt x="17870" y="11354"/>
                    <a:pt x="19101" y="11528"/>
                    <a:pt x="20310" y="11528"/>
                  </a:cubicBezTo>
                  <a:cubicBezTo>
                    <a:pt x="21779" y="11528"/>
                    <a:pt x="23217" y="11270"/>
                    <a:pt x="24607" y="10489"/>
                  </a:cubicBezTo>
                  <a:cubicBezTo>
                    <a:pt x="27236" y="9063"/>
                    <a:pt x="28787" y="5612"/>
                    <a:pt x="27236" y="2888"/>
                  </a:cubicBezTo>
                  <a:cubicBezTo>
                    <a:pt x="25922" y="530"/>
                    <a:pt x="22836" y="1"/>
                    <a:pt x="20285" y="1"/>
                  </a:cubicBezTo>
                  <a:close/>
                </a:path>
              </a:pathLst>
            </a:custGeom>
            <a:solidFill>
              <a:srgbClr val="5BC0C7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1323;p49"/>
            <p:cNvSpPr/>
            <p:nvPr/>
          </p:nvSpPr>
          <p:spPr>
            <a:xfrm>
              <a:off x="3243022" y="1864834"/>
              <a:ext cx="1007580" cy="526861"/>
            </a:xfrm>
            <a:custGeom>
              <a:avLst/>
              <a:gdLst/>
              <a:ahLst/>
              <a:cxnLst/>
              <a:rect l="l" t="t" r="r" b="b"/>
              <a:pathLst>
                <a:path w="30593" h="15997" extrusionOk="0">
                  <a:moveTo>
                    <a:pt x="21153" y="715"/>
                  </a:moveTo>
                  <a:cubicBezTo>
                    <a:pt x="23665" y="715"/>
                    <a:pt x="26693" y="1199"/>
                    <a:pt x="28027" y="3572"/>
                  </a:cubicBezTo>
                  <a:cubicBezTo>
                    <a:pt x="29579" y="6327"/>
                    <a:pt x="27996" y="9747"/>
                    <a:pt x="25430" y="11172"/>
                  </a:cubicBezTo>
                  <a:cubicBezTo>
                    <a:pt x="23975" y="11971"/>
                    <a:pt x="22490" y="12222"/>
                    <a:pt x="20986" y="12222"/>
                  </a:cubicBezTo>
                  <a:cubicBezTo>
                    <a:pt x="19806" y="12222"/>
                    <a:pt x="18615" y="12068"/>
                    <a:pt x="17418" y="11901"/>
                  </a:cubicBezTo>
                  <a:cubicBezTo>
                    <a:pt x="16542" y="11765"/>
                    <a:pt x="15709" y="11682"/>
                    <a:pt x="14892" y="11682"/>
                  </a:cubicBezTo>
                  <a:cubicBezTo>
                    <a:pt x="13611" y="11682"/>
                    <a:pt x="12367" y="11885"/>
                    <a:pt x="11053" y="12407"/>
                  </a:cubicBezTo>
                  <a:cubicBezTo>
                    <a:pt x="9522" y="13047"/>
                    <a:pt x="6490" y="15550"/>
                    <a:pt x="4314" y="15550"/>
                  </a:cubicBezTo>
                  <a:cubicBezTo>
                    <a:pt x="3474" y="15550"/>
                    <a:pt x="2762" y="15177"/>
                    <a:pt x="2312" y="14181"/>
                  </a:cubicBezTo>
                  <a:cubicBezTo>
                    <a:pt x="2312" y="14117"/>
                    <a:pt x="2217" y="14086"/>
                    <a:pt x="2185" y="14086"/>
                  </a:cubicBezTo>
                  <a:cubicBezTo>
                    <a:pt x="792" y="8892"/>
                    <a:pt x="8614" y="4363"/>
                    <a:pt x="12446" y="2685"/>
                  </a:cubicBezTo>
                  <a:cubicBezTo>
                    <a:pt x="15011" y="1513"/>
                    <a:pt x="17830" y="816"/>
                    <a:pt x="20648" y="721"/>
                  </a:cubicBezTo>
                  <a:cubicBezTo>
                    <a:pt x="20814" y="717"/>
                    <a:pt x="20982" y="715"/>
                    <a:pt x="21153" y="715"/>
                  </a:cubicBezTo>
                  <a:close/>
                  <a:moveTo>
                    <a:pt x="20932" y="1"/>
                  </a:moveTo>
                  <a:cubicBezTo>
                    <a:pt x="17042" y="1"/>
                    <a:pt x="13042" y="1397"/>
                    <a:pt x="9754" y="3223"/>
                  </a:cubicBezTo>
                  <a:cubicBezTo>
                    <a:pt x="6271" y="5250"/>
                    <a:pt x="0" y="9525"/>
                    <a:pt x="1837" y="14276"/>
                  </a:cubicBezTo>
                  <a:lnTo>
                    <a:pt x="1837" y="14307"/>
                  </a:lnTo>
                  <a:cubicBezTo>
                    <a:pt x="1869" y="14307"/>
                    <a:pt x="1869" y="14339"/>
                    <a:pt x="1869" y="14339"/>
                  </a:cubicBezTo>
                  <a:lnTo>
                    <a:pt x="2090" y="14814"/>
                  </a:lnTo>
                  <a:cubicBezTo>
                    <a:pt x="2154" y="14877"/>
                    <a:pt x="2185" y="14909"/>
                    <a:pt x="2217" y="14909"/>
                  </a:cubicBezTo>
                  <a:cubicBezTo>
                    <a:pt x="2787" y="15662"/>
                    <a:pt x="3644" y="15997"/>
                    <a:pt x="4563" y="15997"/>
                  </a:cubicBezTo>
                  <a:cubicBezTo>
                    <a:pt x="5074" y="15997"/>
                    <a:pt x="5603" y="15893"/>
                    <a:pt x="6112" y="15701"/>
                  </a:cubicBezTo>
                  <a:cubicBezTo>
                    <a:pt x="9184" y="14497"/>
                    <a:pt x="11338" y="12122"/>
                    <a:pt x="14853" y="12122"/>
                  </a:cubicBezTo>
                  <a:cubicBezTo>
                    <a:pt x="17021" y="12122"/>
                    <a:pt x="19104" y="12816"/>
                    <a:pt x="21258" y="12816"/>
                  </a:cubicBezTo>
                  <a:cubicBezTo>
                    <a:pt x="21747" y="12816"/>
                    <a:pt x="22240" y="12780"/>
                    <a:pt x="22739" y="12692"/>
                  </a:cubicBezTo>
                  <a:cubicBezTo>
                    <a:pt x="24829" y="12344"/>
                    <a:pt x="26919" y="11299"/>
                    <a:pt x="28122" y="9494"/>
                  </a:cubicBezTo>
                  <a:cubicBezTo>
                    <a:pt x="30592" y="5757"/>
                    <a:pt x="28597" y="1482"/>
                    <a:pt x="24385" y="405"/>
                  </a:cubicBezTo>
                  <a:cubicBezTo>
                    <a:pt x="23259" y="127"/>
                    <a:pt x="22100" y="1"/>
                    <a:pt x="20932" y="1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1324;p49"/>
            <p:cNvSpPr/>
            <p:nvPr/>
          </p:nvSpPr>
          <p:spPr>
            <a:xfrm>
              <a:off x="3298288" y="1919935"/>
              <a:ext cx="768736" cy="419394"/>
            </a:xfrm>
            <a:custGeom>
              <a:avLst/>
              <a:gdLst/>
              <a:ahLst/>
              <a:cxnLst/>
              <a:rect l="l" t="t" r="r" b="b"/>
              <a:pathLst>
                <a:path w="23341" h="12734" extrusionOk="0">
                  <a:moveTo>
                    <a:pt x="1806" y="10924"/>
                  </a:moveTo>
                  <a:lnTo>
                    <a:pt x="1806" y="10924"/>
                  </a:lnTo>
                  <a:cubicBezTo>
                    <a:pt x="1932" y="11241"/>
                    <a:pt x="2091" y="11621"/>
                    <a:pt x="2312" y="11969"/>
                  </a:cubicBezTo>
                  <a:cubicBezTo>
                    <a:pt x="2249" y="11938"/>
                    <a:pt x="2217" y="11843"/>
                    <a:pt x="2091" y="11811"/>
                  </a:cubicBezTo>
                  <a:cubicBezTo>
                    <a:pt x="1932" y="11526"/>
                    <a:pt x="1837" y="11209"/>
                    <a:pt x="1806" y="10924"/>
                  </a:cubicBezTo>
                  <a:close/>
                  <a:moveTo>
                    <a:pt x="17433" y="431"/>
                  </a:moveTo>
                  <a:cubicBezTo>
                    <a:pt x="20086" y="431"/>
                    <a:pt x="23176" y="2075"/>
                    <a:pt x="22359" y="5224"/>
                  </a:cubicBezTo>
                  <a:cubicBezTo>
                    <a:pt x="21795" y="7187"/>
                    <a:pt x="20375" y="8390"/>
                    <a:pt x="18615" y="8390"/>
                  </a:cubicBezTo>
                  <a:cubicBezTo>
                    <a:pt x="18103" y="8390"/>
                    <a:pt x="17563" y="8288"/>
                    <a:pt x="17007" y="8074"/>
                  </a:cubicBezTo>
                  <a:cubicBezTo>
                    <a:pt x="15792" y="7615"/>
                    <a:pt x="14692" y="7248"/>
                    <a:pt x="13412" y="7248"/>
                  </a:cubicBezTo>
                  <a:cubicBezTo>
                    <a:pt x="13191" y="7248"/>
                    <a:pt x="12965" y="7259"/>
                    <a:pt x="12732" y="7282"/>
                  </a:cubicBezTo>
                  <a:cubicBezTo>
                    <a:pt x="11243" y="7441"/>
                    <a:pt x="9818" y="8011"/>
                    <a:pt x="8520" y="8802"/>
                  </a:cubicBezTo>
                  <a:cubicBezTo>
                    <a:pt x="7310" y="9506"/>
                    <a:pt x="4775" y="12134"/>
                    <a:pt x="3047" y="12134"/>
                  </a:cubicBezTo>
                  <a:cubicBezTo>
                    <a:pt x="2830" y="12134"/>
                    <a:pt x="2626" y="12093"/>
                    <a:pt x="2439" y="12001"/>
                  </a:cubicBezTo>
                  <a:cubicBezTo>
                    <a:pt x="2534" y="12001"/>
                    <a:pt x="2566" y="11969"/>
                    <a:pt x="2534" y="11874"/>
                  </a:cubicBezTo>
                  <a:cubicBezTo>
                    <a:pt x="1" y="7504"/>
                    <a:pt x="7633" y="3482"/>
                    <a:pt x="10800" y="2152"/>
                  </a:cubicBezTo>
                  <a:cubicBezTo>
                    <a:pt x="12732" y="1265"/>
                    <a:pt x="14917" y="569"/>
                    <a:pt x="17070" y="442"/>
                  </a:cubicBezTo>
                  <a:cubicBezTo>
                    <a:pt x="17190" y="435"/>
                    <a:pt x="17311" y="431"/>
                    <a:pt x="17433" y="431"/>
                  </a:cubicBezTo>
                  <a:close/>
                  <a:moveTo>
                    <a:pt x="17785" y="0"/>
                  </a:moveTo>
                  <a:cubicBezTo>
                    <a:pt x="15161" y="0"/>
                    <a:pt x="12184" y="1103"/>
                    <a:pt x="10325" y="1962"/>
                  </a:cubicBezTo>
                  <a:cubicBezTo>
                    <a:pt x="7918" y="3007"/>
                    <a:pt x="2376" y="6016"/>
                    <a:pt x="1774" y="9341"/>
                  </a:cubicBezTo>
                  <a:cubicBezTo>
                    <a:pt x="1362" y="10133"/>
                    <a:pt x="1426" y="11051"/>
                    <a:pt x="1837" y="11811"/>
                  </a:cubicBezTo>
                  <a:cubicBezTo>
                    <a:pt x="1806" y="11874"/>
                    <a:pt x="1774" y="11969"/>
                    <a:pt x="1837" y="12033"/>
                  </a:cubicBezTo>
                  <a:cubicBezTo>
                    <a:pt x="2269" y="12538"/>
                    <a:pt x="2735" y="12734"/>
                    <a:pt x="3211" y="12734"/>
                  </a:cubicBezTo>
                  <a:cubicBezTo>
                    <a:pt x="4375" y="12734"/>
                    <a:pt x="5593" y="11558"/>
                    <a:pt x="6493" y="10861"/>
                  </a:cubicBezTo>
                  <a:cubicBezTo>
                    <a:pt x="8660" y="9206"/>
                    <a:pt x="10983" y="7911"/>
                    <a:pt x="13522" y="7911"/>
                  </a:cubicBezTo>
                  <a:cubicBezTo>
                    <a:pt x="14433" y="7911"/>
                    <a:pt x="15372" y="8078"/>
                    <a:pt x="16342" y="8454"/>
                  </a:cubicBezTo>
                  <a:cubicBezTo>
                    <a:pt x="17217" y="8807"/>
                    <a:pt x="18049" y="9047"/>
                    <a:pt x="18839" y="9047"/>
                  </a:cubicBezTo>
                  <a:cubicBezTo>
                    <a:pt x="19821" y="9047"/>
                    <a:pt x="20739" y="8677"/>
                    <a:pt x="21599" y="7694"/>
                  </a:cubicBezTo>
                  <a:cubicBezTo>
                    <a:pt x="22707" y="6396"/>
                    <a:pt x="23341" y="4496"/>
                    <a:pt x="22676" y="2849"/>
                  </a:cubicBezTo>
                  <a:cubicBezTo>
                    <a:pt x="21786" y="715"/>
                    <a:pt x="19900" y="0"/>
                    <a:pt x="17785" y="0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1325;p49"/>
            <p:cNvSpPr/>
            <p:nvPr/>
          </p:nvSpPr>
          <p:spPr>
            <a:xfrm>
              <a:off x="3298288" y="1935184"/>
              <a:ext cx="763367" cy="385438"/>
            </a:xfrm>
            <a:custGeom>
              <a:avLst/>
              <a:gdLst/>
              <a:ahLst/>
              <a:cxnLst/>
              <a:rect l="l" t="t" r="r" b="b"/>
              <a:pathLst>
                <a:path w="23178" h="11703" extrusionOk="0">
                  <a:moveTo>
                    <a:pt x="16310" y="1372"/>
                  </a:moveTo>
                  <a:cubicBezTo>
                    <a:pt x="16469" y="1372"/>
                    <a:pt x="16500" y="1594"/>
                    <a:pt x="16342" y="1626"/>
                  </a:cubicBezTo>
                  <a:cubicBezTo>
                    <a:pt x="15677" y="1721"/>
                    <a:pt x="14948" y="1721"/>
                    <a:pt x="14252" y="1816"/>
                  </a:cubicBezTo>
                  <a:cubicBezTo>
                    <a:pt x="14157" y="1816"/>
                    <a:pt x="14125" y="1594"/>
                    <a:pt x="14252" y="1594"/>
                  </a:cubicBezTo>
                  <a:cubicBezTo>
                    <a:pt x="14948" y="1531"/>
                    <a:pt x="15613" y="1404"/>
                    <a:pt x="16310" y="1372"/>
                  </a:cubicBezTo>
                  <a:close/>
                  <a:moveTo>
                    <a:pt x="17830" y="1341"/>
                  </a:moveTo>
                  <a:cubicBezTo>
                    <a:pt x="18464" y="1341"/>
                    <a:pt x="19255" y="1499"/>
                    <a:pt x="19794" y="1879"/>
                  </a:cubicBezTo>
                  <a:cubicBezTo>
                    <a:pt x="19951" y="1984"/>
                    <a:pt x="19870" y="2196"/>
                    <a:pt x="19731" y="2196"/>
                  </a:cubicBezTo>
                  <a:cubicBezTo>
                    <a:pt x="19701" y="2196"/>
                    <a:pt x="19669" y="2186"/>
                    <a:pt x="19635" y="2164"/>
                  </a:cubicBezTo>
                  <a:cubicBezTo>
                    <a:pt x="19350" y="2006"/>
                    <a:pt x="19065" y="1847"/>
                    <a:pt x="18780" y="1752"/>
                  </a:cubicBezTo>
                  <a:cubicBezTo>
                    <a:pt x="18464" y="1626"/>
                    <a:pt x="18147" y="1594"/>
                    <a:pt x="17830" y="1562"/>
                  </a:cubicBezTo>
                  <a:cubicBezTo>
                    <a:pt x="17672" y="1562"/>
                    <a:pt x="17672" y="1341"/>
                    <a:pt x="17830" y="1341"/>
                  </a:cubicBezTo>
                  <a:close/>
                  <a:moveTo>
                    <a:pt x="12281" y="1868"/>
                  </a:moveTo>
                  <a:cubicBezTo>
                    <a:pt x="12410" y="1868"/>
                    <a:pt x="12491" y="2049"/>
                    <a:pt x="12352" y="2132"/>
                  </a:cubicBezTo>
                  <a:cubicBezTo>
                    <a:pt x="11465" y="2607"/>
                    <a:pt x="10610" y="3019"/>
                    <a:pt x="9723" y="3462"/>
                  </a:cubicBezTo>
                  <a:cubicBezTo>
                    <a:pt x="9717" y="3465"/>
                    <a:pt x="9711" y="3467"/>
                    <a:pt x="9705" y="3467"/>
                  </a:cubicBezTo>
                  <a:cubicBezTo>
                    <a:pt x="9644" y="3467"/>
                    <a:pt x="9573" y="3333"/>
                    <a:pt x="9660" y="3304"/>
                  </a:cubicBezTo>
                  <a:cubicBezTo>
                    <a:pt x="10483" y="2829"/>
                    <a:pt x="11338" y="2322"/>
                    <a:pt x="12225" y="1879"/>
                  </a:cubicBezTo>
                  <a:cubicBezTo>
                    <a:pt x="12244" y="1871"/>
                    <a:pt x="12263" y="1868"/>
                    <a:pt x="12281" y="1868"/>
                  </a:cubicBezTo>
                  <a:close/>
                  <a:moveTo>
                    <a:pt x="15550" y="2861"/>
                  </a:moveTo>
                  <a:cubicBezTo>
                    <a:pt x="15677" y="2861"/>
                    <a:pt x="15708" y="3082"/>
                    <a:pt x="15582" y="3114"/>
                  </a:cubicBezTo>
                  <a:cubicBezTo>
                    <a:pt x="15075" y="3272"/>
                    <a:pt x="14568" y="3399"/>
                    <a:pt x="14030" y="3494"/>
                  </a:cubicBezTo>
                  <a:cubicBezTo>
                    <a:pt x="14015" y="3504"/>
                    <a:pt x="14000" y="3509"/>
                    <a:pt x="13987" y="3509"/>
                  </a:cubicBezTo>
                  <a:cubicBezTo>
                    <a:pt x="13919" y="3509"/>
                    <a:pt x="13892" y="3389"/>
                    <a:pt x="13998" y="3336"/>
                  </a:cubicBezTo>
                  <a:cubicBezTo>
                    <a:pt x="14505" y="3146"/>
                    <a:pt x="15043" y="2987"/>
                    <a:pt x="15550" y="2861"/>
                  </a:cubicBezTo>
                  <a:close/>
                  <a:moveTo>
                    <a:pt x="18323" y="3045"/>
                  </a:moveTo>
                  <a:cubicBezTo>
                    <a:pt x="18819" y="3045"/>
                    <a:pt x="19349" y="3203"/>
                    <a:pt x="19667" y="3589"/>
                  </a:cubicBezTo>
                  <a:cubicBezTo>
                    <a:pt x="19771" y="3693"/>
                    <a:pt x="19684" y="3796"/>
                    <a:pt x="19580" y="3796"/>
                  </a:cubicBezTo>
                  <a:cubicBezTo>
                    <a:pt x="19556" y="3796"/>
                    <a:pt x="19532" y="3791"/>
                    <a:pt x="19509" y="3779"/>
                  </a:cubicBezTo>
                  <a:cubicBezTo>
                    <a:pt x="19255" y="3621"/>
                    <a:pt x="19034" y="3431"/>
                    <a:pt x="18717" y="3399"/>
                  </a:cubicBezTo>
                  <a:cubicBezTo>
                    <a:pt x="18503" y="3328"/>
                    <a:pt x="18272" y="3292"/>
                    <a:pt x="18036" y="3292"/>
                  </a:cubicBezTo>
                  <a:cubicBezTo>
                    <a:pt x="17957" y="3292"/>
                    <a:pt x="17878" y="3296"/>
                    <a:pt x="17799" y="3304"/>
                  </a:cubicBezTo>
                  <a:cubicBezTo>
                    <a:pt x="17672" y="3304"/>
                    <a:pt x="17640" y="3146"/>
                    <a:pt x="17767" y="3114"/>
                  </a:cubicBezTo>
                  <a:cubicBezTo>
                    <a:pt x="17937" y="3069"/>
                    <a:pt x="18127" y="3045"/>
                    <a:pt x="18323" y="3045"/>
                  </a:cubicBezTo>
                  <a:close/>
                  <a:moveTo>
                    <a:pt x="11864" y="3690"/>
                  </a:moveTo>
                  <a:cubicBezTo>
                    <a:pt x="11968" y="3690"/>
                    <a:pt x="12011" y="3829"/>
                    <a:pt x="11908" y="3906"/>
                  </a:cubicBezTo>
                  <a:cubicBezTo>
                    <a:pt x="11180" y="4286"/>
                    <a:pt x="10483" y="4666"/>
                    <a:pt x="9723" y="5014"/>
                  </a:cubicBezTo>
                  <a:cubicBezTo>
                    <a:pt x="9712" y="5017"/>
                    <a:pt x="9701" y="5018"/>
                    <a:pt x="9691" y="5018"/>
                  </a:cubicBezTo>
                  <a:cubicBezTo>
                    <a:pt x="9592" y="5018"/>
                    <a:pt x="9573" y="4885"/>
                    <a:pt x="9660" y="4856"/>
                  </a:cubicBezTo>
                  <a:cubicBezTo>
                    <a:pt x="10356" y="4444"/>
                    <a:pt x="11085" y="4064"/>
                    <a:pt x="11781" y="3716"/>
                  </a:cubicBezTo>
                  <a:cubicBezTo>
                    <a:pt x="11812" y="3698"/>
                    <a:pt x="11840" y="3690"/>
                    <a:pt x="11864" y="3690"/>
                  </a:cubicBezTo>
                  <a:close/>
                  <a:moveTo>
                    <a:pt x="16405" y="4853"/>
                  </a:moveTo>
                  <a:cubicBezTo>
                    <a:pt x="16559" y="4853"/>
                    <a:pt x="16523" y="5078"/>
                    <a:pt x="16374" y="5078"/>
                  </a:cubicBezTo>
                  <a:cubicBezTo>
                    <a:pt x="16136" y="5109"/>
                    <a:pt x="15906" y="5109"/>
                    <a:pt x="15689" y="5109"/>
                  </a:cubicBezTo>
                  <a:cubicBezTo>
                    <a:pt x="15471" y="5109"/>
                    <a:pt x="15265" y="5109"/>
                    <a:pt x="15075" y="5141"/>
                  </a:cubicBezTo>
                  <a:cubicBezTo>
                    <a:pt x="14948" y="5141"/>
                    <a:pt x="14948" y="4919"/>
                    <a:pt x="15075" y="4919"/>
                  </a:cubicBezTo>
                  <a:cubicBezTo>
                    <a:pt x="15518" y="4919"/>
                    <a:pt x="15930" y="4856"/>
                    <a:pt x="16374" y="4856"/>
                  </a:cubicBezTo>
                  <a:cubicBezTo>
                    <a:pt x="16385" y="4854"/>
                    <a:pt x="16395" y="4853"/>
                    <a:pt x="16405" y="4853"/>
                  </a:cubicBezTo>
                  <a:close/>
                  <a:moveTo>
                    <a:pt x="8212" y="3864"/>
                  </a:moveTo>
                  <a:cubicBezTo>
                    <a:pt x="8316" y="3864"/>
                    <a:pt x="8379" y="4068"/>
                    <a:pt x="8266" y="4096"/>
                  </a:cubicBezTo>
                  <a:cubicBezTo>
                    <a:pt x="7538" y="4381"/>
                    <a:pt x="6904" y="4698"/>
                    <a:pt x="6429" y="5331"/>
                  </a:cubicBezTo>
                  <a:cubicBezTo>
                    <a:pt x="6412" y="5349"/>
                    <a:pt x="6387" y="5356"/>
                    <a:pt x="6361" y="5356"/>
                  </a:cubicBezTo>
                  <a:cubicBezTo>
                    <a:pt x="6295" y="5356"/>
                    <a:pt x="6225" y="5304"/>
                    <a:pt x="6271" y="5236"/>
                  </a:cubicBezTo>
                  <a:cubicBezTo>
                    <a:pt x="6714" y="4603"/>
                    <a:pt x="7379" y="4064"/>
                    <a:pt x="8171" y="3874"/>
                  </a:cubicBezTo>
                  <a:cubicBezTo>
                    <a:pt x="8185" y="3867"/>
                    <a:pt x="8199" y="3864"/>
                    <a:pt x="8212" y="3864"/>
                  </a:cubicBezTo>
                  <a:close/>
                  <a:moveTo>
                    <a:pt x="19338" y="5334"/>
                  </a:moveTo>
                  <a:cubicBezTo>
                    <a:pt x="19529" y="5334"/>
                    <a:pt x="19647" y="5588"/>
                    <a:pt x="19540" y="5774"/>
                  </a:cubicBezTo>
                  <a:cubicBezTo>
                    <a:pt x="19495" y="5843"/>
                    <a:pt x="19416" y="5895"/>
                    <a:pt x="19317" y="5895"/>
                  </a:cubicBezTo>
                  <a:cubicBezTo>
                    <a:pt x="19278" y="5895"/>
                    <a:pt x="19236" y="5887"/>
                    <a:pt x="19192" y="5869"/>
                  </a:cubicBezTo>
                  <a:cubicBezTo>
                    <a:pt x="19085" y="5869"/>
                    <a:pt x="18866" y="5690"/>
                    <a:pt x="18762" y="5690"/>
                  </a:cubicBezTo>
                  <a:cubicBezTo>
                    <a:pt x="18743" y="5690"/>
                    <a:pt x="18727" y="5696"/>
                    <a:pt x="18717" y="5711"/>
                  </a:cubicBezTo>
                  <a:cubicBezTo>
                    <a:pt x="18684" y="5744"/>
                    <a:pt x="18649" y="5758"/>
                    <a:pt x="18617" y="5758"/>
                  </a:cubicBezTo>
                  <a:cubicBezTo>
                    <a:pt x="18525" y="5758"/>
                    <a:pt x="18457" y="5646"/>
                    <a:pt x="18527" y="5553"/>
                  </a:cubicBezTo>
                  <a:cubicBezTo>
                    <a:pt x="18573" y="5484"/>
                    <a:pt x="18651" y="5432"/>
                    <a:pt x="18751" y="5432"/>
                  </a:cubicBezTo>
                  <a:cubicBezTo>
                    <a:pt x="18789" y="5432"/>
                    <a:pt x="18831" y="5440"/>
                    <a:pt x="18875" y="5458"/>
                  </a:cubicBezTo>
                  <a:cubicBezTo>
                    <a:pt x="19002" y="5458"/>
                    <a:pt x="19034" y="5489"/>
                    <a:pt x="19097" y="5521"/>
                  </a:cubicBezTo>
                  <a:lnTo>
                    <a:pt x="19160" y="5521"/>
                  </a:lnTo>
                  <a:cubicBezTo>
                    <a:pt x="19160" y="5489"/>
                    <a:pt x="19160" y="5394"/>
                    <a:pt x="19224" y="5363"/>
                  </a:cubicBezTo>
                  <a:cubicBezTo>
                    <a:pt x="19264" y="5343"/>
                    <a:pt x="19302" y="5334"/>
                    <a:pt x="19338" y="5334"/>
                  </a:cubicBezTo>
                  <a:close/>
                  <a:moveTo>
                    <a:pt x="13245" y="5131"/>
                  </a:moveTo>
                  <a:cubicBezTo>
                    <a:pt x="13338" y="5131"/>
                    <a:pt x="13347" y="5334"/>
                    <a:pt x="13207" y="5363"/>
                  </a:cubicBezTo>
                  <a:cubicBezTo>
                    <a:pt x="12447" y="5489"/>
                    <a:pt x="11750" y="5648"/>
                    <a:pt x="11116" y="6091"/>
                  </a:cubicBezTo>
                  <a:cubicBezTo>
                    <a:pt x="11101" y="6101"/>
                    <a:pt x="11086" y="6106"/>
                    <a:pt x="11073" y="6106"/>
                  </a:cubicBezTo>
                  <a:cubicBezTo>
                    <a:pt x="11004" y="6106"/>
                    <a:pt x="10968" y="5991"/>
                    <a:pt x="11021" y="5964"/>
                  </a:cubicBezTo>
                  <a:cubicBezTo>
                    <a:pt x="11655" y="5521"/>
                    <a:pt x="12415" y="5204"/>
                    <a:pt x="13207" y="5141"/>
                  </a:cubicBezTo>
                  <a:cubicBezTo>
                    <a:pt x="13221" y="5134"/>
                    <a:pt x="13233" y="5131"/>
                    <a:pt x="13245" y="5131"/>
                  </a:cubicBezTo>
                  <a:close/>
                  <a:moveTo>
                    <a:pt x="7938" y="5587"/>
                  </a:moveTo>
                  <a:cubicBezTo>
                    <a:pt x="8036" y="5587"/>
                    <a:pt x="8112" y="5700"/>
                    <a:pt x="8013" y="5774"/>
                  </a:cubicBezTo>
                  <a:cubicBezTo>
                    <a:pt x="7506" y="6154"/>
                    <a:pt x="6999" y="6566"/>
                    <a:pt x="6493" y="6914"/>
                  </a:cubicBezTo>
                  <a:cubicBezTo>
                    <a:pt x="6475" y="6926"/>
                    <a:pt x="6455" y="6932"/>
                    <a:pt x="6437" y="6932"/>
                  </a:cubicBezTo>
                  <a:cubicBezTo>
                    <a:pt x="6357" y="6932"/>
                    <a:pt x="6289" y="6839"/>
                    <a:pt x="6366" y="6788"/>
                  </a:cubicBezTo>
                  <a:cubicBezTo>
                    <a:pt x="6841" y="6408"/>
                    <a:pt x="7348" y="5996"/>
                    <a:pt x="7855" y="5616"/>
                  </a:cubicBezTo>
                  <a:cubicBezTo>
                    <a:pt x="7882" y="5595"/>
                    <a:pt x="7911" y="5587"/>
                    <a:pt x="7938" y="5587"/>
                  </a:cubicBezTo>
                  <a:close/>
                  <a:moveTo>
                    <a:pt x="9431" y="6491"/>
                  </a:moveTo>
                  <a:cubicBezTo>
                    <a:pt x="9560" y="6491"/>
                    <a:pt x="9640" y="6673"/>
                    <a:pt x="9501" y="6756"/>
                  </a:cubicBezTo>
                  <a:cubicBezTo>
                    <a:pt x="8963" y="7041"/>
                    <a:pt x="8456" y="7263"/>
                    <a:pt x="7950" y="7516"/>
                  </a:cubicBezTo>
                  <a:cubicBezTo>
                    <a:pt x="7941" y="7519"/>
                    <a:pt x="7933" y="7520"/>
                    <a:pt x="7925" y="7520"/>
                  </a:cubicBezTo>
                  <a:cubicBezTo>
                    <a:pt x="7844" y="7520"/>
                    <a:pt x="7797" y="7387"/>
                    <a:pt x="7855" y="7358"/>
                  </a:cubicBezTo>
                  <a:cubicBezTo>
                    <a:pt x="8330" y="7073"/>
                    <a:pt x="8868" y="6788"/>
                    <a:pt x="9375" y="6503"/>
                  </a:cubicBezTo>
                  <a:cubicBezTo>
                    <a:pt x="9394" y="6495"/>
                    <a:pt x="9413" y="6491"/>
                    <a:pt x="9431" y="6491"/>
                  </a:cubicBezTo>
                  <a:close/>
                  <a:moveTo>
                    <a:pt x="4633" y="6340"/>
                  </a:moveTo>
                  <a:cubicBezTo>
                    <a:pt x="4717" y="6340"/>
                    <a:pt x="4795" y="6437"/>
                    <a:pt x="4751" y="6503"/>
                  </a:cubicBezTo>
                  <a:cubicBezTo>
                    <a:pt x="4308" y="7073"/>
                    <a:pt x="3896" y="7611"/>
                    <a:pt x="3421" y="8181"/>
                  </a:cubicBezTo>
                  <a:cubicBezTo>
                    <a:pt x="3412" y="8199"/>
                    <a:pt x="3396" y="8207"/>
                    <a:pt x="3378" y="8207"/>
                  </a:cubicBezTo>
                  <a:cubicBezTo>
                    <a:pt x="3333" y="8207"/>
                    <a:pt x="3280" y="8155"/>
                    <a:pt x="3326" y="8086"/>
                  </a:cubicBezTo>
                  <a:cubicBezTo>
                    <a:pt x="3706" y="7516"/>
                    <a:pt x="4149" y="6946"/>
                    <a:pt x="4529" y="6408"/>
                  </a:cubicBezTo>
                  <a:cubicBezTo>
                    <a:pt x="4558" y="6359"/>
                    <a:pt x="4596" y="6340"/>
                    <a:pt x="4633" y="6340"/>
                  </a:cubicBezTo>
                  <a:close/>
                  <a:moveTo>
                    <a:pt x="6670" y="7962"/>
                  </a:moveTo>
                  <a:cubicBezTo>
                    <a:pt x="6769" y="7962"/>
                    <a:pt x="6846" y="8081"/>
                    <a:pt x="6746" y="8181"/>
                  </a:cubicBezTo>
                  <a:cubicBezTo>
                    <a:pt x="6271" y="8656"/>
                    <a:pt x="5796" y="9100"/>
                    <a:pt x="5321" y="9511"/>
                  </a:cubicBezTo>
                  <a:cubicBezTo>
                    <a:pt x="5300" y="9532"/>
                    <a:pt x="5278" y="9541"/>
                    <a:pt x="5257" y="9541"/>
                  </a:cubicBezTo>
                  <a:cubicBezTo>
                    <a:pt x="5180" y="9541"/>
                    <a:pt x="5113" y="9427"/>
                    <a:pt x="5163" y="9353"/>
                  </a:cubicBezTo>
                  <a:cubicBezTo>
                    <a:pt x="5638" y="8878"/>
                    <a:pt x="6113" y="8403"/>
                    <a:pt x="6588" y="7991"/>
                  </a:cubicBezTo>
                  <a:cubicBezTo>
                    <a:pt x="6615" y="7971"/>
                    <a:pt x="6643" y="7962"/>
                    <a:pt x="6670" y="7962"/>
                  </a:cubicBezTo>
                  <a:close/>
                  <a:moveTo>
                    <a:pt x="4685" y="7970"/>
                  </a:moveTo>
                  <a:cubicBezTo>
                    <a:pt x="4761" y="7970"/>
                    <a:pt x="4827" y="8060"/>
                    <a:pt x="4783" y="8149"/>
                  </a:cubicBezTo>
                  <a:cubicBezTo>
                    <a:pt x="4434" y="8656"/>
                    <a:pt x="3991" y="9131"/>
                    <a:pt x="3579" y="9606"/>
                  </a:cubicBezTo>
                  <a:cubicBezTo>
                    <a:pt x="3564" y="9621"/>
                    <a:pt x="3548" y="9627"/>
                    <a:pt x="3532" y="9627"/>
                  </a:cubicBezTo>
                  <a:cubicBezTo>
                    <a:pt x="3480" y="9627"/>
                    <a:pt x="3436" y="9560"/>
                    <a:pt x="3484" y="9511"/>
                  </a:cubicBezTo>
                  <a:cubicBezTo>
                    <a:pt x="3833" y="9005"/>
                    <a:pt x="4181" y="8498"/>
                    <a:pt x="4593" y="8023"/>
                  </a:cubicBezTo>
                  <a:cubicBezTo>
                    <a:pt x="4620" y="7986"/>
                    <a:pt x="4654" y="7970"/>
                    <a:pt x="4685" y="7970"/>
                  </a:cubicBezTo>
                  <a:close/>
                  <a:moveTo>
                    <a:pt x="17399" y="0"/>
                  </a:moveTo>
                  <a:cubicBezTo>
                    <a:pt x="17278" y="0"/>
                    <a:pt x="17158" y="4"/>
                    <a:pt x="17039" y="11"/>
                  </a:cubicBezTo>
                  <a:cubicBezTo>
                    <a:pt x="14917" y="137"/>
                    <a:pt x="12732" y="834"/>
                    <a:pt x="10800" y="1721"/>
                  </a:cubicBezTo>
                  <a:cubicBezTo>
                    <a:pt x="7633" y="3051"/>
                    <a:pt x="1" y="7073"/>
                    <a:pt x="2534" y="11443"/>
                  </a:cubicBezTo>
                  <a:cubicBezTo>
                    <a:pt x="2566" y="11538"/>
                    <a:pt x="2534" y="11570"/>
                    <a:pt x="2439" y="11570"/>
                  </a:cubicBezTo>
                  <a:cubicBezTo>
                    <a:pt x="2630" y="11662"/>
                    <a:pt x="2837" y="11703"/>
                    <a:pt x="3056" y="11703"/>
                  </a:cubicBezTo>
                  <a:cubicBezTo>
                    <a:pt x="4799" y="11703"/>
                    <a:pt x="7306" y="9075"/>
                    <a:pt x="8488" y="8371"/>
                  </a:cubicBezTo>
                  <a:cubicBezTo>
                    <a:pt x="9818" y="7611"/>
                    <a:pt x="11243" y="7041"/>
                    <a:pt x="12732" y="6851"/>
                  </a:cubicBezTo>
                  <a:cubicBezTo>
                    <a:pt x="12965" y="6828"/>
                    <a:pt x="13191" y="6817"/>
                    <a:pt x="13411" y="6817"/>
                  </a:cubicBezTo>
                  <a:cubicBezTo>
                    <a:pt x="14684" y="6817"/>
                    <a:pt x="15765" y="7184"/>
                    <a:pt x="17007" y="7643"/>
                  </a:cubicBezTo>
                  <a:cubicBezTo>
                    <a:pt x="17575" y="7868"/>
                    <a:pt x="18129" y="7975"/>
                    <a:pt x="18654" y="7975"/>
                  </a:cubicBezTo>
                  <a:cubicBezTo>
                    <a:pt x="20414" y="7975"/>
                    <a:pt x="21847" y="6775"/>
                    <a:pt x="22359" y="4824"/>
                  </a:cubicBezTo>
                  <a:cubicBezTo>
                    <a:pt x="23177" y="1673"/>
                    <a:pt x="20081" y="0"/>
                    <a:pt x="17399" y="0"/>
                  </a:cubicBezTo>
                  <a:close/>
                </a:path>
              </a:pathLst>
            </a:custGeom>
            <a:solidFill>
              <a:srgbClr val="D8EEF9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1326;p49"/>
            <p:cNvSpPr/>
            <p:nvPr/>
          </p:nvSpPr>
          <p:spPr>
            <a:xfrm>
              <a:off x="3879274" y="1977243"/>
              <a:ext cx="75256" cy="30267"/>
            </a:xfrm>
            <a:custGeom>
              <a:avLst/>
              <a:gdLst/>
              <a:ahLst/>
              <a:cxnLst/>
              <a:rect l="l" t="t" r="r" b="b"/>
              <a:pathLst>
                <a:path w="2285" h="919" extrusionOk="0">
                  <a:moveTo>
                    <a:pt x="159" y="0"/>
                  </a:moveTo>
                  <a:cubicBezTo>
                    <a:pt x="0" y="0"/>
                    <a:pt x="0" y="254"/>
                    <a:pt x="159" y="254"/>
                  </a:cubicBezTo>
                  <a:cubicBezTo>
                    <a:pt x="475" y="285"/>
                    <a:pt x="792" y="317"/>
                    <a:pt x="1109" y="444"/>
                  </a:cubicBezTo>
                  <a:cubicBezTo>
                    <a:pt x="1425" y="570"/>
                    <a:pt x="1710" y="729"/>
                    <a:pt x="1995" y="887"/>
                  </a:cubicBezTo>
                  <a:cubicBezTo>
                    <a:pt x="2023" y="909"/>
                    <a:pt x="2051" y="919"/>
                    <a:pt x="2077" y="919"/>
                  </a:cubicBezTo>
                  <a:cubicBezTo>
                    <a:pt x="2200" y="919"/>
                    <a:pt x="2284" y="707"/>
                    <a:pt x="2154" y="602"/>
                  </a:cubicBezTo>
                  <a:cubicBezTo>
                    <a:pt x="1615" y="222"/>
                    <a:pt x="824" y="64"/>
                    <a:pt x="159" y="0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1327;p49"/>
            <p:cNvSpPr/>
            <p:nvPr/>
          </p:nvSpPr>
          <p:spPr>
            <a:xfrm>
              <a:off x="3881349" y="2034090"/>
              <a:ext cx="68208" cy="25031"/>
            </a:xfrm>
            <a:custGeom>
              <a:avLst/>
              <a:gdLst/>
              <a:ahLst/>
              <a:cxnLst/>
              <a:rect l="l" t="t" r="r" b="b"/>
              <a:pathLst>
                <a:path w="2071" h="760" extrusionOk="0">
                  <a:moveTo>
                    <a:pt x="392" y="1"/>
                  </a:moveTo>
                  <a:cubicBezTo>
                    <a:pt x="289" y="1"/>
                    <a:pt x="190" y="6"/>
                    <a:pt x="96" y="16"/>
                  </a:cubicBezTo>
                  <a:cubicBezTo>
                    <a:pt x="1" y="79"/>
                    <a:pt x="32" y="238"/>
                    <a:pt x="159" y="238"/>
                  </a:cubicBezTo>
                  <a:cubicBezTo>
                    <a:pt x="252" y="219"/>
                    <a:pt x="339" y="212"/>
                    <a:pt x="424" y="212"/>
                  </a:cubicBezTo>
                  <a:cubicBezTo>
                    <a:pt x="629" y="212"/>
                    <a:pt x="822" y="256"/>
                    <a:pt x="1046" y="301"/>
                  </a:cubicBezTo>
                  <a:cubicBezTo>
                    <a:pt x="1331" y="428"/>
                    <a:pt x="1552" y="586"/>
                    <a:pt x="1806" y="744"/>
                  </a:cubicBezTo>
                  <a:cubicBezTo>
                    <a:pt x="1826" y="755"/>
                    <a:pt x="1847" y="759"/>
                    <a:pt x="1867" y="759"/>
                  </a:cubicBezTo>
                  <a:cubicBezTo>
                    <a:pt x="1976" y="759"/>
                    <a:pt x="2071" y="634"/>
                    <a:pt x="1964" y="554"/>
                  </a:cubicBezTo>
                  <a:cubicBezTo>
                    <a:pt x="1590" y="154"/>
                    <a:pt x="946" y="1"/>
                    <a:pt x="392" y="1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1328;p49"/>
            <p:cNvSpPr/>
            <p:nvPr/>
          </p:nvSpPr>
          <p:spPr>
            <a:xfrm>
              <a:off x="3907203" y="2110831"/>
              <a:ext cx="38205" cy="18509"/>
            </a:xfrm>
            <a:custGeom>
              <a:avLst/>
              <a:gdLst/>
              <a:ahLst/>
              <a:cxnLst/>
              <a:rect l="l" t="t" r="r" b="b"/>
              <a:pathLst>
                <a:path w="1160" h="562" extrusionOk="0">
                  <a:moveTo>
                    <a:pt x="850" y="1"/>
                  </a:moveTo>
                  <a:cubicBezTo>
                    <a:pt x="814" y="1"/>
                    <a:pt x="776" y="10"/>
                    <a:pt x="736" y="30"/>
                  </a:cubicBezTo>
                  <a:cubicBezTo>
                    <a:pt x="672" y="61"/>
                    <a:pt x="609" y="125"/>
                    <a:pt x="704" y="188"/>
                  </a:cubicBezTo>
                  <a:lnTo>
                    <a:pt x="672" y="188"/>
                  </a:lnTo>
                  <a:cubicBezTo>
                    <a:pt x="577" y="156"/>
                    <a:pt x="514" y="125"/>
                    <a:pt x="419" y="125"/>
                  </a:cubicBezTo>
                  <a:cubicBezTo>
                    <a:pt x="375" y="107"/>
                    <a:pt x="333" y="99"/>
                    <a:pt x="294" y="99"/>
                  </a:cubicBezTo>
                  <a:cubicBezTo>
                    <a:pt x="195" y="99"/>
                    <a:pt x="116" y="151"/>
                    <a:pt x="71" y="220"/>
                  </a:cubicBezTo>
                  <a:cubicBezTo>
                    <a:pt x="0" y="313"/>
                    <a:pt x="104" y="425"/>
                    <a:pt x="188" y="425"/>
                  </a:cubicBezTo>
                  <a:cubicBezTo>
                    <a:pt x="217" y="425"/>
                    <a:pt x="244" y="411"/>
                    <a:pt x="261" y="378"/>
                  </a:cubicBezTo>
                  <a:cubicBezTo>
                    <a:pt x="277" y="361"/>
                    <a:pt x="299" y="354"/>
                    <a:pt x="323" y="354"/>
                  </a:cubicBezTo>
                  <a:cubicBezTo>
                    <a:pt x="440" y="354"/>
                    <a:pt x="631" y="510"/>
                    <a:pt x="736" y="536"/>
                  </a:cubicBezTo>
                  <a:cubicBezTo>
                    <a:pt x="771" y="554"/>
                    <a:pt x="806" y="562"/>
                    <a:pt x="840" y="562"/>
                  </a:cubicBezTo>
                  <a:cubicBezTo>
                    <a:pt x="928" y="562"/>
                    <a:pt x="1007" y="510"/>
                    <a:pt x="1052" y="441"/>
                  </a:cubicBezTo>
                  <a:cubicBezTo>
                    <a:pt x="1159" y="255"/>
                    <a:pt x="1041" y="1"/>
                    <a:pt x="850" y="1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1329;p49"/>
            <p:cNvSpPr/>
            <p:nvPr/>
          </p:nvSpPr>
          <p:spPr>
            <a:xfrm>
              <a:off x="3764526" y="1980372"/>
              <a:ext cx="77233" cy="12548"/>
            </a:xfrm>
            <a:custGeom>
              <a:avLst/>
              <a:gdLst/>
              <a:ahLst/>
              <a:cxnLst/>
              <a:rect l="l" t="t" r="r" b="b"/>
              <a:pathLst>
                <a:path w="2345" h="381" extrusionOk="0">
                  <a:moveTo>
                    <a:pt x="2154" y="0"/>
                  </a:moveTo>
                  <a:cubicBezTo>
                    <a:pt x="1457" y="32"/>
                    <a:pt x="792" y="159"/>
                    <a:pt x="127" y="190"/>
                  </a:cubicBezTo>
                  <a:cubicBezTo>
                    <a:pt x="1" y="222"/>
                    <a:pt x="1" y="380"/>
                    <a:pt x="127" y="380"/>
                  </a:cubicBezTo>
                  <a:cubicBezTo>
                    <a:pt x="792" y="349"/>
                    <a:pt x="1521" y="349"/>
                    <a:pt x="2186" y="254"/>
                  </a:cubicBezTo>
                  <a:cubicBezTo>
                    <a:pt x="2344" y="254"/>
                    <a:pt x="2313" y="0"/>
                    <a:pt x="2154" y="0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1330;p49"/>
            <p:cNvSpPr/>
            <p:nvPr/>
          </p:nvSpPr>
          <p:spPr>
            <a:xfrm>
              <a:off x="3754480" y="2031093"/>
              <a:ext cx="60535" cy="21408"/>
            </a:xfrm>
            <a:custGeom>
              <a:avLst/>
              <a:gdLst/>
              <a:ahLst/>
              <a:cxnLst/>
              <a:rect l="l" t="t" r="r" b="b"/>
              <a:pathLst>
                <a:path w="1838" h="650" extrusionOk="0">
                  <a:moveTo>
                    <a:pt x="1720" y="1"/>
                  </a:moveTo>
                  <a:cubicBezTo>
                    <a:pt x="1704" y="1"/>
                    <a:pt x="1687" y="4"/>
                    <a:pt x="1667" y="12"/>
                  </a:cubicBezTo>
                  <a:cubicBezTo>
                    <a:pt x="1129" y="107"/>
                    <a:pt x="622" y="265"/>
                    <a:pt x="116" y="487"/>
                  </a:cubicBezTo>
                  <a:cubicBezTo>
                    <a:pt x="0" y="516"/>
                    <a:pt x="42" y="650"/>
                    <a:pt x="123" y="650"/>
                  </a:cubicBezTo>
                  <a:cubicBezTo>
                    <a:pt x="130" y="650"/>
                    <a:pt x="139" y="648"/>
                    <a:pt x="147" y="645"/>
                  </a:cubicBezTo>
                  <a:cubicBezTo>
                    <a:pt x="654" y="519"/>
                    <a:pt x="1192" y="392"/>
                    <a:pt x="1699" y="234"/>
                  </a:cubicBezTo>
                  <a:cubicBezTo>
                    <a:pt x="1838" y="178"/>
                    <a:pt x="1831" y="1"/>
                    <a:pt x="1720" y="1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1331;p49"/>
            <p:cNvSpPr/>
            <p:nvPr/>
          </p:nvSpPr>
          <p:spPr>
            <a:xfrm>
              <a:off x="3790611" y="2094066"/>
              <a:ext cx="52169" cy="8365"/>
            </a:xfrm>
            <a:custGeom>
              <a:avLst/>
              <a:gdLst/>
              <a:ahLst/>
              <a:cxnLst/>
              <a:rect l="l" t="t" r="r" b="b"/>
              <a:pathLst>
                <a:path w="1584" h="254" extrusionOk="0">
                  <a:moveTo>
                    <a:pt x="1426" y="0"/>
                  </a:moveTo>
                  <a:cubicBezTo>
                    <a:pt x="982" y="32"/>
                    <a:pt x="570" y="64"/>
                    <a:pt x="127" y="64"/>
                  </a:cubicBezTo>
                  <a:cubicBezTo>
                    <a:pt x="0" y="95"/>
                    <a:pt x="0" y="254"/>
                    <a:pt x="127" y="254"/>
                  </a:cubicBezTo>
                  <a:cubicBezTo>
                    <a:pt x="349" y="238"/>
                    <a:pt x="563" y="238"/>
                    <a:pt x="776" y="238"/>
                  </a:cubicBezTo>
                  <a:cubicBezTo>
                    <a:pt x="990" y="238"/>
                    <a:pt x="1204" y="238"/>
                    <a:pt x="1426" y="222"/>
                  </a:cubicBezTo>
                  <a:cubicBezTo>
                    <a:pt x="1584" y="222"/>
                    <a:pt x="1584" y="0"/>
                    <a:pt x="1426" y="0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1332;p49"/>
            <p:cNvSpPr/>
            <p:nvPr/>
          </p:nvSpPr>
          <p:spPr>
            <a:xfrm>
              <a:off x="3613713" y="1996675"/>
              <a:ext cx="95973" cy="52762"/>
            </a:xfrm>
            <a:custGeom>
              <a:avLst/>
              <a:gdLst/>
              <a:ahLst/>
              <a:cxnLst/>
              <a:rect l="l" t="t" r="r" b="b"/>
              <a:pathLst>
                <a:path w="2914" h="1602" extrusionOk="0">
                  <a:moveTo>
                    <a:pt x="2704" y="1"/>
                  </a:moveTo>
                  <a:cubicBezTo>
                    <a:pt x="2686" y="1"/>
                    <a:pt x="2667" y="4"/>
                    <a:pt x="2648" y="12"/>
                  </a:cubicBezTo>
                  <a:cubicBezTo>
                    <a:pt x="1761" y="455"/>
                    <a:pt x="906" y="962"/>
                    <a:pt x="83" y="1437"/>
                  </a:cubicBezTo>
                  <a:cubicBezTo>
                    <a:pt x="0" y="1519"/>
                    <a:pt x="61" y="1602"/>
                    <a:pt x="119" y="1602"/>
                  </a:cubicBezTo>
                  <a:cubicBezTo>
                    <a:pt x="128" y="1602"/>
                    <a:pt x="138" y="1600"/>
                    <a:pt x="146" y="1595"/>
                  </a:cubicBezTo>
                  <a:cubicBezTo>
                    <a:pt x="1033" y="1152"/>
                    <a:pt x="1888" y="740"/>
                    <a:pt x="2775" y="265"/>
                  </a:cubicBezTo>
                  <a:cubicBezTo>
                    <a:pt x="2914" y="182"/>
                    <a:pt x="2833" y="1"/>
                    <a:pt x="2704" y="1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1333;p49"/>
            <p:cNvSpPr/>
            <p:nvPr/>
          </p:nvSpPr>
          <p:spPr>
            <a:xfrm>
              <a:off x="3658374" y="2104474"/>
              <a:ext cx="80098" cy="31519"/>
            </a:xfrm>
            <a:custGeom>
              <a:avLst/>
              <a:gdLst/>
              <a:ahLst/>
              <a:cxnLst/>
              <a:rect l="l" t="t" r="r" b="b"/>
              <a:pathLst>
                <a:path w="2432" h="957" extrusionOk="0">
                  <a:moveTo>
                    <a:pt x="2274" y="1"/>
                  </a:moveTo>
                  <a:cubicBezTo>
                    <a:pt x="1482" y="33"/>
                    <a:pt x="722" y="349"/>
                    <a:pt x="57" y="824"/>
                  </a:cubicBezTo>
                  <a:cubicBezTo>
                    <a:pt x="0" y="853"/>
                    <a:pt x="44" y="956"/>
                    <a:pt x="122" y="956"/>
                  </a:cubicBezTo>
                  <a:cubicBezTo>
                    <a:pt x="131" y="956"/>
                    <a:pt x="141" y="954"/>
                    <a:pt x="152" y="951"/>
                  </a:cubicBezTo>
                  <a:cubicBezTo>
                    <a:pt x="817" y="508"/>
                    <a:pt x="1514" y="349"/>
                    <a:pt x="2274" y="223"/>
                  </a:cubicBezTo>
                  <a:cubicBezTo>
                    <a:pt x="2432" y="223"/>
                    <a:pt x="2432" y="1"/>
                    <a:pt x="2274" y="1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1334;p49"/>
            <p:cNvSpPr/>
            <p:nvPr/>
          </p:nvSpPr>
          <p:spPr>
            <a:xfrm>
              <a:off x="3613614" y="2056684"/>
              <a:ext cx="80263" cy="43836"/>
            </a:xfrm>
            <a:custGeom>
              <a:avLst/>
              <a:gdLst/>
              <a:ahLst/>
              <a:cxnLst/>
              <a:rect l="l" t="t" r="r" b="b"/>
              <a:pathLst>
                <a:path w="2437" h="1331" extrusionOk="0">
                  <a:moveTo>
                    <a:pt x="2278" y="1"/>
                  </a:moveTo>
                  <a:cubicBezTo>
                    <a:pt x="2256" y="1"/>
                    <a:pt x="2232" y="9"/>
                    <a:pt x="2207" y="27"/>
                  </a:cubicBezTo>
                  <a:cubicBezTo>
                    <a:pt x="1511" y="375"/>
                    <a:pt x="782" y="755"/>
                    <a:pt x="86" y="1167"/>
                  </a:cubicBezTo>
                  <a:cubicBezTo>
                    <a:pt x="1" y="1223"/>
                    <a:pt x="17" y="1330"/>
                    <a:pt x="111" y="1330"/>
                  </a:cubicBezTo>
                  <a:cubicBezTo>
                    <a:pt x="123" y="1330"/>
                    <a:pt x="135" y="1329"/>
                    <a:pt x="149" y="1325"/>
                  </a:cubicBezTo>
                  <a:cubicBezTo>
                    <a:pt x="909" y="977"/>
                    <a:pt x="1606" y="597"/>
                    <a:pt x="2334" y="217"/>
                  </a:cubicBezTo>
                  <a:cubicBezTo>
                    <a:pt x="2437" y="140"/>
                    <a:pt x="2373" y="1"/>
                    <a:pt x="2278" y="1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1335;p49"/>
            <p:cNvSpPr/>
            <p:nvPr/>
          </p:nvSpPr>
          <p:spPr>
            <a:xfrm>
              <a:off x="3503049" y="2062382"/>
              <a:ext cx="71173" cy="50753"/>
            </a:xfrm>
            <a:custGeom>
              <a:avLst/>
              <a:gdLst/>
              <a:ahLst/>
              <a:cxnLst/>
              <a:rect l="l" t="t" r="r" b="b"/>
              <a:pathLst>
                <a:path w="2161" h="1541" extrusionOk="0">
                  <a:moveTo>
                    <a:pt x="1999" y="1"/>
                  </a:moveTo>
                  <a:cubicBezTo>
                    <a:pt x="1985" y="1"/>
                    <a:pt x="1970" y="4"/>
                    <a:pt x="1954" y="12"/>
                  </a:cubicBezTo>
                  <a:cubicBezTo>
                    <a:pt x="1162" y="139"/>
                    <a:pt x="529" y="741"/>
                    <a:pt x="22" y="1437"/>
                  </a:cubicBezTo>
                  <a:cubicBezTo>
                    <a:pt x="0" y="1481"/>
                    <a:pt x="55" y="1541"/>
                    <a:pt x="112" y="1541"/>
                  </a:cubicBezTo>
                  <a:cubicBezTo>
                    <a:pt x="136" y="1541"/>
                    <a:pt x="162" y="1529"/>
                    <a:pt x="181" y="1501"/>
                  </a:cubicBezTo>
                  <a:cubicBezTo>
                    <a:pt x="687" y="867"/>
                    <a:pt x="1321" y="519"/>
                    <a:pt x="2049" y="234"/>
                  </a:cubicBezTo>
                  <a:cubicBezTo>
                    <a:pt x="2160" y="178"/>
                    <a:pt x="2101" y="1"/>
                    <a:pt x="1999" y="1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336;p49"/>
            <p:cNvSpPr/>
            <p:nvPr/>
          </p:nvSpPr>
          <p:spPr>
            <a:xfrm>
              <a:off x="3555219" y="2148970"/>
              <a:ext cx="60600" cy="33956"/>
            </a:xfrm>
            <a:custGeom>
              <a:avLst/>
              <a:gdLst/>
              <a:ahLst/>
              <a:cxnLst/>
              <a:rect l="l" t="t" r="r" b="b"/>
              <a:pathLst>
                <a:path w="1840" h="1031" extrusionOk="0">
                  <a:moveTo>
                    <a:pt x="1630" y="0"/>
                  </a:moveTo>
                  <a:cubicBezTo>
                    <a:pt x="1612" y="0"/>
                    <a:pt x="1593" y="4"/>
                    <a:pt x="1574" y="12"/>
                  </a:cubicBezTo>
                  <a:cubicBezTo>
                    <a:pt x="1067" y="297"/>
                    <a:pt x="529" y="582"/>
                    <a:pt x="85" y="867"/>
                  </a:cubicBezTo>
                  <a:cubicBezTo>
                    <a:pt x="0" y="923"/>
                    <a:pt x="67" y="1030"/>
                    <a:pt x="127" y="1030"/>
                  </a:cubicBezTo>
                  <a:cubicBezTo>
                    <a:pt x="134" y="1030"/>
                    <a:pt x="142" y="1029"/>
                    <a:pt x="149" y="1025"/>
                  </a:cubicBezTo>
                  <a:cubicBezTo>
                    <a:pt x="655" y="772"/>
                    <a:pt x="1162" y="550"/>
                    <a:pt x="1700" y="265"/>
                  </a:cubicBezTo>
                  <a:cubicBezTo>
                    <a:pt x="1839" y="182"/>
                    <a:pt x="1759" y="0"/>
                    <a:pt x="1630" y="0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337;p49"/>
            <p:cNvSpPr/>
            <p:nvPr/>
          </p:nvSpPr>
          <p:spPr>
            <a:xfrm>
              <a:off x="3505519" y="2119163"/>
              <a:ext cx="59975" cy="44429"/>
            </a:xfrm>
            <a:custGeom>
              <a:avLst/>
              <a:gdLst/>
              <a:ahLst/>
              <a:cxnLst/>
              <a:rect l="l" t="t" r="r" b="b"/>
              <a:pathLst>
                <a:path w="1821" h="1349" extrusionOk="0">
                  <a:moveTo>
                    <a:pt x="1646" y="1"/>
                  </a:moveTo>
                  <a:cubicBezTo>
                    <a:pt x="1619" y="1"/>
                    <a:pt x="1590" y="9"/>
                    <a:pt x="1563" y="30"/>
                  </a:cubicBezTo>
                  <a:cubicBezTo>
                    <a:pt x="1056" y="378"/>
                    <a:pt x="549" y="822"/>
                    <a:pt x="74" y="1202"/>
                  </a:cubicBezTo>
                  <a:cubicBezTo>
                    <a:pt x="0" y="1275"/>
                    <a:pt x="60" y="1349"/>
                    <a:pt x="135" y="1349"/>
                  </a:cubicBezTo>
                  <a:cubicBezTo>
                    <a:pt x="156" y="1349"/>
                    <a:pt x="179" y="1343"/>
                    <a:pt x="201" y="1328"/>
                  </a:cubicBezTo>
                  <a:cubicBezTo>
                    <a:pt x="707" y="980"/>
                    <a:pt x="1214" y="568"/>
                    <a:pt x="1721" y="188"/>
                  </a:cubicBezTo>
                  <a:cubicBezTo>
                    <a:pt x="1820" y="114"/>
                    <a:pt x="1744" y="1"/>
                    <a:pt x="1646" y="1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338;p49"/>
            <p:cNvSpPr/>
            <p:nvPr/>
          </p:nvSpPr>
          <p:spPr>
            <a:xfrm>
              <a:off x="3465502" y="2198044"/>
              <a:ext cx="58196" cy="52992"/>
            </a:xfrm>
            <a:custGeom>
              <a:avLst/>
              <a:gdLst/>
              <a:ahLst/>
              <a:cxnLst/>
              <a:rect l="l" t="t" r="r" b="b"/>
              <a:pathLst>
                <a:path w="1767" h="1609" extrusionOk="0">
                  <a:moveTo>
                    <a:pt x="1600" y="0"/>
                  </a:moveTo>
                  <a:cubicBezTo>
                    <a:pt x="1571" y="0"/>
                    <a:pt x="1540" y="12"/>
                    <a:pt x="1511" y="42"/>
                  </a:cubicBezTo>
                  <a:cubicBezTo>
                    <a:pt x="1004" y="485"/>
                    <a:pt x="561" y="897"/>
                    <a:pt x="54" y="1435"/>
                  </a:cubicBezTo>
                  <a:cubicBezTo>
                    <a:pt x="1" y="1488"/>
                    <a:pt x="59" y="1608"/>
                    <a:pt x="154" y="1608"/>
                  </a:cubicBezTo>
                  <a:cubicBezTo>
                    <a:pt x="172" y="1608"/>
                    <a:pt x="192" y="1604"/>
                    <a:pt x="212" y="1594"/>
                  </a:cubicBezTo>
                  <a:cubicBezTo>
                    <a:pt x="719" y="1150"/>
                    <a:pt x="1194" y="707"/>
                    <a:pt x="1669" y="232"/>
                  </a:cubicBezTo>
                  <a:cubicBezTo>
                    <a:pt x="1766" y="135"/>
                    <a:pt x="1696" y="0"/>
                    <a:pt x="1600" y="0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339;p49"/>
            <p:cNvSpPr/>
            <p:nvPr/>
          </p:nvSpPr>
          <p:spPr>
            <a:xfrm>
              <a:off x="3406119" y="2142844"/>
              <a:ext cx="50918" cy="61325"/>
            </a:xfrm>
            <a:custGeom>
              <a:avLst/>
              <a:gdLst/>
              <a:ahLst/>
              <a:cxnLst/>
              <a:rect l="l" t="t" r="r" b="b"/>
              <a:pathLst>
                <a:path w="1546" h="1862" extrusionOk="0">
                  <a:moveTo>
                    <a:pt x="1357" y="1"/>
                  </a:moveTo>
                  <a:cubicBezTo>
                    <a:pt x="1319" y="1"/>
                    <a:pt x="1282" y="12"/>
                    <a:pt x="1255" y="39"/>
                  </a:cubicBezTo>
                  <a:cubicBezTo>
                    <a:pt x="844" y="641"/>
                    <a:pt x="432" y="1211"/>
                    <a:pt x="52" y="1749"/>
                  </a:cubicBezTo>
                  <a:cubicBezTo>
                    <a:pt x="1" y="1775"/>
                    <a:pt x="52" y="1862"/>
                    <a:pt x="108" y="1862"/>
                  </a:cubicBezTo>
                  <a:cubicBezTo>
                    <a:pt x="121" y="1862"/>
                    <a:pt x="134" y="1857"/>
                    <a:pt x="147" y="1844"/>
                  </a:cubicBezTo>
                  <a:cubicBezTo>
                    <a:pt x="622" y="1306"/>
                    <a:pt x="1034" y="736"/>
                    <a:pt x="1477" y="166"/>
                  </a:cubicBezTo>
                  <a:cubicBezTo>
                    <a:pt x="1545" y="75"/>
                    <a:pt x="1451" y="1"/>
                    <a:pt x="1357" y="1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340;p49"/>
            <p:cNvSpPr/>
            <p:nvPr/>
          </p:nvSpPr>
          <p:spPr>
            <a:xfrm>
              <a:off x="3411488" y="2198703"/>
              <a:ext cx="45813" cy="55067"/>
            </a:xfrm>
            <a:custGeom>
              <a:avLst/>
              <a:gdLst/>
              <a:ahLst/>
              <a:cxnLst/>
              <a:rect l="l" t="t" r="r" b="b"/>
              <a:pathLst>
                <a:path w="1391" h="1672" extrusionOk="0">
                  <a:moveTo>
                    <a:pt x="1234" y="1"/>
                  </a:moveTo>
                  <a:cubicBezTo>
                    <a:pt x="1204" y="1"/>
                    <a:pt x="1174" y="16"/>
                    <a:pt x="1156" y="53"/>
                  </a:cubicBezTo>
                  <a:cubicBezTo>
                    <a:pt x="776" y="528"/>
                    <a:pt x="427" y="1035"/>
                    <a:pt x="47" y="1574"/>
                  </a:cubicBezTo>
                  <a:cubicBezTo>
                    <a:pt x="1" y="1597"/>
                    <a:pt x="57" y="1672"/>
                    <a:pt x="102" y="1672"/>
                  </a:cubicBezTo>
                  <a:cubicBezTo>
                    <a:pt x="119" y="1672"/>
                    <a:pt x="134" y="1662"/>
                    <a:pt x="142" y="1637"/>
                  </a:cubicBezTo>
                  <a:cubicBezTo>
                    <a:pt x="554" y="1162"/>
                    <a:pt x="997" y="687"/>
                    <a:pt x="1346" y="180"/>
                  </a:cubicBezTo>
                  <a:cubicBezTo>
                    <a:pt x="1390" y="91"/>
                    <a:pt x="1309" y="1"/>
                    <a:pt x="1234" y="1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341;p49"/>
            <p:cNvSpPr/>
            <p:nvPr/>
          </p:nvSpPr>
          <p:spPr>
            <a:xfrm>
              <a:off x="3277440" y="2367104"/>
              <a:ext cx="612262" cy="610977"/>
            </a:xfrm>
            <a:custGeom>
              <a:avLst/>
              <a:gdLst/>
              <a:ahLst/>
              <a:cxnLst/>
              <a:rect l="l" t="t" r="r" b="b"/>
              <a:pathLst>
                <a:path w="18590" h="18551" extrusionOk="0">
                  <a:moveTo>
                    <a:pt x="13600" y="586"/>
                  </a:moveTo>
                  <a:cubicBezTo>
                    <a:pt x="16224" y="586"/>
                    <a:pt x="18164" y="2885"/>
                    <a:pt x="17355" y="5581"/>
                  </a:cubicBezTo>
                  <a:cubicBezTo>
                    <a:pt x="16690" y="7925"/>
                    <a:pt x="14346" y="8653"/>
                    <a:pt x="12414" y="9635"/>
                  </a:cubicBezTo>
                  <a:cubicBezTo>
                    <a:pt x="11179" y="10332"/>
                    <a:pt x="10293" y="11187"/>
                    <a:pt x="9659" y="12453"/>
                  </a:cubicBezTo>
                  <a:lnTo>
                    <a:pt x="9184" y="13498"/>
                  </a:lnTo>
                  <a:cubicBezTo>
                    <a:pt x="8551" y="15145"/>
                    <a:pt x="7981" y="16824"/>
                    <a:pt x="6397" y="17615"/>
                  </a:cubicBezTo>
                  <a:cubicBezTo>
                    <a:pt x="6382" y="17600"/>
                    <a:pt x="6366" y="17592"/>
                    <a:pt x="6342" y="17592"/>
                  </a:cubicBezTo>
                  <a:cubicBezTo>
                    <a:pt x="6318" y="17592"/>
                    <a:pt x="6287" y="17600"/>
                    <a:pt x="6239" y="17615"/>
                  </a:cubicBezTo>
                  <a:cubicBezTo>
                    <a:pt x="5680" y="17919"/>
                    <a:pt x="5136" y="18054"/>
                    <a:pt x="4624" y="18054"/>
                  </a:cubicBezTo>
                  <a:cubicBezTo>
                    <a:pt x="2464" y="18054"/>
                    <a:pt x="854" y="15662"/>
                    <a:pt x="982" y="13435"/>
                  </a:cubicBezTo>
                  <a:cubicBezTo>
                    <a:pt x="1014" y="12390"/>
                    <a:pt x="1330" y="11408"/>
                    <a:pt x="1742" y="10458"/>
                  </a:cubicBezTo>
                  <a:cubicBezTo>
                    <a:pt x="2122" y="9508"/>
                    <a:pt x="2692" y="8590"/>
                    <a:pt x="3230" y="7766"/>
                  </a:cubicBezTo>
                  <a:cubicBezTo>
                    <a:pt x="5416" y="4536"/>
                    <a:pt x="9058" y="989"/>
                    <a:pt x="13143" y="609"/>
                  </a:cubicBezTo>
                  <a:cubicBezTo>
                    <a:pt x="13297" y="594"/>
                    <a:pt x="13450" y="586"/>
                    <a:pt x="13600" y="586"/>
                  </a:cubicBezTo>
                  <a:close/>
                  <a:moveTo>
                    <a:pt x="13698" y="1"/>
                  </a:moveTo>
                  <a:cubicBezTo>
                    <a:pt x="13225" y="1"/>
                    <a:pt x="12741" y="58"/>
                    <a:pt x="12256" y="166"/>
                  </a:cubicBezTo>
                  <a:cubicBezTo>
                    <a:pt x="7284" y="1243"/>
                    <a:pt x="2914" y="6025"/>
                    <a:pt x="1045" y="10617"/>
                  </a:cubicBezTo>
                  <a:cubicBezTo>
                    <a:pt x="222" y="12707"/>
                    <a:pt x="0" y="15304"/>
                    <a:pt x="1520" y="17140"/>
                  </a:cubicBezTo>
                  <a:cubicBezTo>
                    <a:pt x="2293" y="18049"/>
                    <a:pt x="3376" y="18551"/>
                    <a:pt x="4464" y="18551"/>
                  </a:cubicBezTo>
                  <a:cubicBezTo>
                    <a:pt x="4892" y="18551"/>
                    <a:pt x="5321" y="18473"/>
                    <a:pt x="5732" y="18312"/>
                  </a:cubicBezTo>
                  <a:cubicBezTo>
                    <a:pt x="5764" y="18344"/>
                    <a:pt x="5859" y="18344"/>
                    <a:pt x="5922" y="18344"/>
                  </a:cubicBezTo>
                  <a:cubicBezTo>
                    <a:pt x="8614" y="17679"/>
                    <a:pt x="9089" y="15019"/>
                    <a:pt x="10198" y="12833"/>
                  </a:cubicBezTo>
                  <a:cubicBezTo>
                    <a:pt x="11654" y="9920"/>
                    <a:pt x="15075" y="9825"/>
                    <a:pt x="17007" y="7481"/>
                  </a:cubicBezTo>
                  <a:cubicBezTo>
                    <a:pt x="18305" y="5898"/>
                    <a:pt x="18590" y="3618"/>
                    <a:pt x="17418" y="1876"/>
                  </a:cubicBezTo>
                  <a:cubicBezTo>
                    <a:pt x="16531" y="557"/>
                    <a:pt x="15172" y="1"/>
                    <a:pt x="13698" y="1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342;p49"/>
            <p:cNvSpPr/>
            <p:nvPr/>
          </p:nvSpPr>
          <p:spPr>
            <a:xfrm>
              <a:off x="3269074" y="2453033"/>
              <a:ext cx="498603" cy="465042"/>
            </a:xfrm>
            <a:custGeom>
              <a:avLst/>
              <a:gdLst/>
              <a:ahLst/>
              <a:cxnLst/>
              <a:rect l="l" t="t" r="r" b="b"/>
              <a:pathLst>
                <a:path w="15139" h="14120" extrusionOk="0">
                  <a:moveTo>
                    <a:pt x="12265" y="596"/>
                  </a:moveTo>
                  <a:cubicBezTo>
                    <a:pt x="12958" y="596"/>
                    <a:pt x="13527" y="824"/>
                    <a:pt x="13904" y="1325"/>
                  </a:cubicBezTo>
                  <a:cubicBezTo>
                    <a:pt x="15139" y="2941"/>
                    <a:pt x="13809" y="3986"/>
                    <a:pt x="12605" y="4682"/>
                  </a:cubicBezTo>
                  <a:cubicBezTo>
                    <a:pt x="12130" y="4967"/>
                    <a:pt x="11592" y="5189"/>
                    <a:pt x="11275" y="5442"/>
                  </a:cubicBezTo>
                  <a:cubicBezTo>
                    <a:pt x="10483" y="5981"/>
                    <a:pt x="9692" y="6614"/>
                    <a:pt x="9185" y="7501"/>
                  </a:cubicBezTo>
                  <a:cubicBezTo>
                    <a:pt x="8678" y="8324"/>
                    <a:pt x="8583" y="9274"/>
                    <a:pt x="8266" y="10193"/>
                  </a:cubicBezTo>
                  <a:cubicBezTo>
                    <a:pt x="8013" y="10984"/>
                    <a:pt x="7570" y="11681"/>
                    <a:pt x="7000" y="12283"/>
                  </a:cubicBezTo>
                  <a:cubicBezTo>
                    <a:pt x="6435" y="12910"/>
                    <a:pt x="5498" y="13196"/>
                    <a:pt x="4926" y="13817"/>
                  </a:cubicBezTo>
                  <a:lnTo>
                    <a:pt x="4926" y="13817"/>
                  </a:lnTo>
                  <a:cubicBezTo>
                    <a:pt x="5049" y="13668"/>
                    <a:pt x="4929" y="13459"/>
                    <a:pt x="4768" y="13459"/>
                  </a:cubicBezTo>
                  <a:cubicBezTo>
                    <a:pt x="4722" y="13459"/>
                    <a:pt x="4673" y="13477"/>
                    <a:pt x="4625" y="13518"/>
                  </a:cubicBezTo>
                  <a:cubicBezTo>
                    <a:pt x="4625" y="13518"/>
                    <a:pt x="4625" y="13550"/>
                    <a:pt x="4593" y="13550"/>
                  </a:cubicBezTo>
                  <a:cubicBezTo>
                    <a:pt x="1" y="9718"/>
                    <a:pt x="6050" y="2656"/>
                    <a:pt x="10483" y="977"/>
                  </a:cubicBezTo>
                  <a:cubicBezTo>
                    <a:pt x="11129" y="730"/>
                    <a:pt x="11734" y="596"/>
                    <a:pt x="12265" y="596"/>
                  </a:cubicBezTo>
                  <a:close/>
                  <a:moveTo>
                    <a:pt x="11846" y="1"/>
                  </a:moveTo>
                  <a:cubicBezTo>
                    <a:pt x="8970" y="1"/>
                    <a:pt x="5886" y="3530"/>
                    <a:pt x="4435" y="5474"/>
                  </a:cubicBezTo>
                  <a:cubicBezTo>
                    <a:pt x="3833" y="6266"/>
                    <a:pt x="3326" y="7184"/>
                    <a:pt x="3009" y="8166"/>
                  </a:cubicBezTo>
                  <a:cubicBezTo>
                    <a:pt x="2313" y="10256"/>
                    <a:pt x="2503" y="12568"/>
                    <a:pt x="4561" y="13898"/>
                  </a:cubicBezTo>
                  <a:lnTo>
                    <a:pt x="4561" y="13961"/>
                  </a:lnTo>
                  <a:cubicBezTo>
                    <a:pt x="4593" y="14025"/>
                    <a:pt x="4625" y="14120"/>
                    <a:pt x="4751" y="14120"/>
                  </a:cubicBezTo>
                  <a:cubicBezTo>
                    <a:pt x="6018" y="14056"/>
                    <a:pt x="7380" y="12790"/>
                    <a:pt x="8045" y="11776"/>
                  </a:cubicBezTo>
                  <a:cubicBezTo>
                    <a:pt x="8235" y="11459"/>
                    <a:pt x="8393" y="11174"/>
                    <a:pt x="8520" y="10858"/>
                  </a:cubicBezTo>
                  <a:cubicBezTo>
                    <a:pt x="8710" y="10351"/>
                    <a:pt x="8868" y="9781"/>
                    <a:pt x="9027" y="9243"/>
                  </a:cubicBezTo>
                  <a:cubicBezTo>
                    <a:pt x="9533" y="7501"/>
                    <a:pt x="10452" y="6519"/>
                    <a:pt x="12003" y="5569"/>
                  </a:cubicBezTo>
                  <a:cubicBezTo>
                    <a:pt x="13080" y="4872"/>
                    <a:pt x="14600" y="4239"/>
                    <a:pt x="14822" y="2814"/>
                  </a:cubicBezTo>
                  <a:cubicBezTo>
                    <a:pt x="14980" y="1674"/>
                    <a:pt x="14189" y="724"/>
                    <a:pt x="13175" y="280"/>
                  </a:cubicBezTo>
                  <a:cubicBezTo>
                    <a:pt x="12742" y="87"/>
                    <a:pt x="12296" y="1"/>
                    <a:pt x="11846" y="1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343;p49"/>
            <p:cNvSpPr/>
            <p:nvPr/>
          </p:nvSpPr>
          <p:spPr>
            <a:xfrm>
              <a:off x="3649350" y="2516764"/>
              <a:ext cx="50885" cy="28324"/>
            </a:xfrm>
            <a:custGeom>
              <a:avLst/>
              <a:gdLst/>
              <a:ahLst/>
              <a:cxnLst/>
              <a:rect l="l" t="t" r="r" b="b"/>
              <a:pathLst>
                <a:path w="1545" h="860" extrusionOk="0">
                  <a:moveTo>
                    <a:pt x="1388" y="0"/>
                  </a:moveTo>
                  <a:cubicBezTo>
                    <a:pt x="1365" y="0"/>
                    <a:pt x="1340" y="7"/>
                    <a:pt x="1313" y="24"/>
                  </a:cubicBezTo>
                  <a:cubicBezTo>
                    <a:pt x="901" y="214"/>
                    <a:pt x="489" y="467"/>
                    <a:pt x="109" y="657"/>
                  </a:cubicBezTo>
                  <a:cubicBezTo>
                    <a:pt x="0" y="712"/>
                    <a:pt x="79" y="860"/>
                    <a:pt x="163" y="860"/>
                  </a:cubicBezTo>
                  <a:cubicBezTo>
                    <a:pt x="177" y="860"/>
                    <a:pt x="191" y="856"/>
                    <a:pt x="204" y="847"/>
                  </a:cubicBezTo>
                  <a:cubicBezTo>
                    <a:pt x="616" y="657"/>
                    <a:pt x="1059" y="467"/>
                    <a:pt x="1439" y="214"/>
                  </a:cubicBezTo>
                  <a:cubicBezTo>
                    <a:pt x="1544" y="161"/>
                    <a:pt x="1497" y="0"/>
                    <a:pt x="1388" y="0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344;p49"/>
            <p:cNvSpPr/>
            <p:nvPr/>
          </p:nvSpPr>
          <p:spPr>
            <a:xfrm>
              <a:off x="3603009" y="2575850"/>
              <a:ext cx="71568" cy="45187"/>
            </a:xfrm>
            <a:custGeom>
              <a:avLst/>
              <a:gdLst/>
              <a:ahLst/>
              <a:cxnLst/>
              <a:rect l="l" t="t" r="r" b="b"/>
              <a:pathLst>
                <a:path w="2173" h="1372" extrusionOk="0">
                  <a:moveTo>
                    <a:pt x="1958" y="0"/>
                  </a:moveTo>
                  <a:cubicBezTo>
                    <a:pt x="1948" y="0"/>
                    <a:pt x="1938" y="1"/>
                    <a:pt x="1928" y="3"/>
                  </a:cubicBezTo>
                  <a:cubicBezTo>
                    <a:pt x="1453" y="162"/>
                    <a:pt x="1041" y="415"/>
                    <a:pt x="629" y="732"/>
                  </a:cubicBezTo>
                  <a:cubicBezTo>
                    <a:pt x="439" y="890"/>
                    <a:pt x="249" y="1080"/>
                    <a:pt x="28" y="1270"/>
                  </a:cubicBezTo>
                  <a:cubicBezTo>
                    <a:pt x="0" y="1297"/>
                    <a:pt x="20" y="1371"/>
                    <a:pt x="87" y="1371"/>
                  </a:cubicBezTo>
                  <a:cubicBezTo>
                    <a:pt x="97" y="1371"/>
                    <a:pt x="109" y="1369"/>
                    <a:pt x="123" y="1365"/>
                  </a:cubicBezTo>
                  <a:cubicBezTo>
                    <a:pt x="724" y="858"/>
                    <a:pt x="1358" y="573"/>
                    <a:pt x="2054" y="257"/>
                  </a:cubicBezTo>
                  <a:cubicBezTo>
                    <a:pt x="2173" y="197"/>
                    <a:pt x="2098" y="0"/>
                    <a:pt x="1958" y="0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345;p49"/>
            <p:cNvSpPr/>
            <p:nvPr/>
          </p:nvSpPr>
          <p:spPr>
            <a:xfrm>
              <a:off x="3554034" y="2506982"/>
              <a:ext cx="81020" cy="48414"/>
            </a:xfrm>
            <a:custGeom>
              <a:avLst/>
              <a:gdLst/>
              <a:ahLst/>
              <a:cxnLst/>
              <a:rect l="l" t="t" r="r" b="b"/>
              <a:pathLst>
                <a:path w="2460" h="1470" extrusionOk="0">
                  <a:moveTo>
                    <a:pt x="2334" y="1"/>
                  </a:moveTo>
                  <a:cubicBezTo>
                    <a:pt x="2325" y="1"/>
                    <a:pt x="2316" y="2"/>
                    <a:pt x="2306" y="4"/>
                  </a:cubicBezTo>
                  <a:cubicBezTo>
                    <a:pt x="2243" y="4"/>
                    <a:pt x="2148" y="36"/>
                    <a:pt x="2085" y="67"/>
                  </a:cubicBezTo>
                  <a:cubicBezTo>
                    <a:pt x="1325" y="352"/>
                    <a:pt x="628" y="828"/>
                    <a:pt x="26" y="1334"/>
                  </a:cubicBezTo>
                  <a:cubicBezTo>
                    <a:pt x="0" y="1412"/>
                    <a:pt x="38" y="1469"/>
                    <a:pt x="106" y="1469"/>
                  </a:cubicBezTo>
                  <a:cubicBezTo>
                    <a:pt x="120" y="1469"/>
                    <a:pt x="136" y="1466"/>
                    <a:pt x="153" y="1461"/>
                  </a:cubicBezTo>
                  <a:cubicBezTo>
                    <a:pt x="596" y="1144"/>
                    <a:pt x="1008" y="923"/>
                    <a:pt x="1451" y="669"/>
                  </a:cubicBezTo>
                  <a:lnTo>
                    <a:pt x="2401" y="194"/>
                  </a:lnTo>
                  <a:cubicBezTo>
                    <a:pt x="2460" y="165"/>
                    <a:pt x="2437" y="1"/>
                    <a:pt x="2334" y="1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346;p49"/>
            <p:cNvSpPr/>
            <p:nvPr/>
          </p:nvSpPr>
          <p:spPr>
            <a:xfrm>
              <a:off x="3268053" y="2472630"/>
              <a:ext cx="499624" cy="436059"/>
            </a:xfrm>
            <a:custGeom>
              <a:avLst/>
              <a:gdLst/>
              <a:ahLst/>
              <a:cxnLst/>
              <a:rect l="l" t="t" r="r" b="b"/>
              <a:pathLst>
                <a:path w="15170" h="13240" extrusionOk="0">
                  <a:moveTo>
                    <a:pt x="12965" y="1340"/>
                  </a:moveTo>
                  <a:cubicBezTo>
                    <a:pt x="13074" y="1340"/>
                    <a:pt x="13121" y="1501"/>
                    <a:pt x="13016" y="1554"/>
                  </a:cubicBezTo>
                  <a:cubicBezTo>
                    <a:pt x="12636" y="1807"/>
                    <a:pt x="12193" y="1997"/>
                    <a:pt x="11781" y="2187"/>
                  </a:cubicBezTo>
                  <a:cubicBezTo>
                    <a:pt x="11768" y="2196"/>
                    <a:pt x="11754" y="2200"/>
                    <a:pt x="11740" y="2200"/>
                  </a:cubicBezTo>
                  <a:cubicBezTo>
                    <a:pt x="11656" y="2200"/>
                    <a:pt x="11577" y="2052"/>
                    <a:pt x="11686" y="1997"/>
                  </a:cubicBezTo>
                  <a:cubicBezTo>
                    <a:pt x="12066" y="1807"/>
                    <a:pt x="12478" y="1522"/>
                    <a:pt x="12890" y="1364"/>
                  </a:cubicBezTo>
                  <a:cubicBezTo>
                    <a:pt x="12917" y="1347"/>
                    <a:pt x="12942" y="1340"/>
                    <a:pt x="12965" y="1340"/>
                  </a:cubicBezTo>
                  <a:close/>
                  <a:moveTo>
                    <a:pt x="10985" y="1044"/>
                  </a:moveTo>
                  <a:cubicBezTo>
                    <a:pt x="11089" y="1044"/>
                    <a:pt x="11111" y="1208"/>
                    <a:pt x="11053" y="1237"/>
                  </a:cubicBezTo>
                  <a:lnTo>
                    <a:pt x="10103" y="1712"/>
                  </a:lnTo>
                  <a:cubicBezTo>
                    <a:pt x="9659" y="1966"/>
                    <a:pt x="9216" y="2187"/>
                    <a:pt x="8773" y="2504"/>
                  </a:cubicBezTo>
                  <a:cubicBezTo>
                    <a:pt x="8767" y="2509"/>
                    <a:pt x="8758" y="2512"/>
                    <a:pt x="8749" y="2512"/>
                  </a:cubicBezTo>
                  <a:cubicBezTo>
                    <a:pt x="8703" y="2512"/>
                    <a:pt x="8631" y="2455"/>
                    <a:pt x="8709" y="2377"/>
                  </a:cubicBezTo>
                  <a:cubicBezTo>
                    <a:pt x="9311" y="1871"/>
                    <a:pt x="10008" y="1395"/>
                    <a:pt x="10768" y="1110"/>
                  </a:cubicBezTo>
                  <a:cubicBezTo>
                    <a:pt x="10831" y="1079"/>
                    <a:pt x="10926" y="1079"/>
                    <a:pt x="10958" y="1047"/>
                  </a:cubicBezTo>
                  <a:cubicBezTo>
                    <a:pt x="10967" y="1045"/>
                    <a:pt x="10977" y="1044"/>
                    <a:pt x="10985" y="1044"/>
                  </a:cubicBezTo>
                  <a:close/>
                  <a:moveTo>
                    <a:pt x="10663" y="2523"/>
                  </a:moveTo>
                  <a:cubicBezTo>
                    <a:pt x="10774" y="2523"/>
                    <a:pt x="10877" y="2675"/>
                    <a:pt x="10768" y="2757"/>
                  </a:cubicBezTo>
                  <a:cubicBezTo>
                    <a:pt x="10609" y="2916"/>
                    <a:pt x="10451" y="3011"/>
                    <a:pt x="10261" y="3169"/>
                  </a:cubicBezTo>
                  <a:cubicBezTo>
                    <a:pt x="10008" y="3391"/>
                    <a:pt x="9723" y="3581"/>
                    <a:pt x="9501" y="3771"/>
                  </a:cubicBezTo>
                  <a:cubicBezTo>
                    <a:pt x="9490" y="3773"/>
                    <a:pt x="9478" y="3775"/>
                    <a:pt x="9466" y="3775"/>
                  </a:cubicBezTo>
                  <a:cubicBezTo>
                    <a:pt x="9348" y="3775"/>
                    <a:pt x="9227" y="3638"/>
                    <a:pt x="9343" y="3581"/>
                  </a:cubicBezTo>
                  <a:cubicBezTo>
                    <a:pt x="9723" y="3232"/>
                    <a:pt x="10134" y="2852"/>
                    <a:pt x="10578" y="2536"/>
                  </a:cubicBezTo>
                  <a:lnTo>
                    <a:pt x="10609" y="2536"/>
                  </a:lnTo>
                  <a:cubicBezTo>
                    <a:pt x="10627" y="2527"/>
                    <a:pt x="10645" y="2523"/>
                    <a:pt x="10663" y="2523"/>
                  </a:cubicBezTo>
                  <a:close/>
                  <a:moveTo>
                    <a:pt x="12128" y="3134"/>
                  </a:moveTo>
                  <a:cubicBezTo>
                    <a:pt x="12268" y="3134"/>
                    <a:pt x="12343" y="3331"/>
                    <a:pt x="12224" y="3391"/>
                  </a:cubicBezTo>
                  <a:cubicBezTo>
                    <a:pt x="11528" y="3707"/>
                    <a:pt x="10894" y="4024"/>
                    <a:pt x="10261" y="4499"/>
                  </a:cubicBezTo>
                  <a:cubicBezTo>
                    <a:pt x="10248" y="4503"/>
                    <a:pt x="10236" y="4505"/>
                    <a:pt x="10225" y="4505"/>
                  </a:cubicBezTo>
                  <a:cubicBezTo>
                    <a:pt x="10158" y="4505"/>
                    <a:pt x="10139" y="4431"/>
                    <a:pt x="10166" y="4404"/>
                  </a:cubicBezTo>
                  <a:cubicBezTo>
                    <a:pt x="10356" y="4214"/>
                    <a:pt x="10578" y="4024"/>
                    <a:pt x="10768" y="3866"/>
                  </a:cubicBezTo>
                  <a:cubicBezTo>
                    <a:pt x="11148" y="3549"/>
                    <a:pt x="11623" y="3296"/>
                    <a:pt x="12098" y="3137"/>
                  </a:cubicBezTo>
                  <a:cubicBezTo>
                    <a:pt x="12108" y="3135"/>
                    <a:pt x="12118" y="3134"/>
                    <a:pt x="12128" y="3134"/>
                  </a:cubicBezTo>
                  <a:close/>
                  <a:moveTo>
                    <a:pt x="7929" y="3374"/>
                  </a:moveTo>
                  <a:cubicBezTo>
                    <a:pt x="8001" y="3374"/>
                    <a:pt x="8096" y="3472"/>
                    <a:pt x="8044" y="3549"/>
                  </a:cubicBezTo>
                  <a:cubicBezTo>
                    <a:pt x="7632" y="4056"/>
                    <a:pt x="7031" y="4499"/>
                    <a:pt x="6461" y="4721"/>
                  </a:cubicBezTo>
                  <a:cubicBezTo>
                    <a:pt x="6448" y="4725"/>
                    <a:pt x="6436" y="4727"/>
                    <a:pt x="6425" y="4727"/>
                  </a:cubicBezTo>
                  <a:cubicBezTo>
                    <a:pt x="6359" y="4727"/>
                    <a:pt x="6343" y="4649"/>
                    <a:pt x="6397" y="4594"/>
                  </a:cubicBezTo>
                  <a:cubicBezTo>
                    <a:pt x="6967" y="4246"/>
                    <a:pt x="7442" y="3834"/>
                    <a:pt x="7886" y="3391"/>
                  </a:cubicBezTo>
                  <a:cubicBezTo>
                    <a:pt x="7898" y="3379"/>
                    <a:pt x="7913" y="3374"/>
                    <a:pt x="7929" y="3374"/>
                  </a:cubicBezTo>
                  <a:close/>
                  <a:moveTo>
                    <a:pt x="7770" y="5003"/>
                  </a:moveTo>
                  <a:cubicBezTo>
                    <a:pt x="7865" y="5003"/>
                    <a:pt x="7962" y="5115"/>
                    <a:pt x="7917" y="5227"/>
                  </a:cubicBezTo>
                  <a:cubicBezTo>
                    <a:pt x="7822" y="5386"/>
                    <a:pt x="7759" y="5544"/>
                    <a:pt x="7664" y="5766"/>
                  </a:cubicBezTo>
                  <a:cubicBezTo>
                    <a:pt x="7632" y="5797"/>
                    <a:pt x="7601" y="5829"/>
                    <a:pt x="7569" y="5829"/>
                  </a:cubicBezTo>
                  <a:cubicBezTo>
                    <a:pt x="7411" y="6082"/>
                    <a:pt x="7189" y="6272"/>
                    <a:pt x="6999" y="6462"/>
                  </a:cubicBezTo>
                  <a:cubicBezTo>
                    <a:pt x="6984" y="6486"/>
                    <a:pt x="6964" y="6496"/>
                    <a:pt x="6945" y="6496"/>
                  </a:cubicBezTo>
                  <a:cubicBezTo>
                    <a:pt x="6885" y="6496"/>
                    <a:pt x="6825" y="6400"/>
                    <a:pt x="6872" y="6304"/>
                  </a:cubicBezTo>
                  <a:cubicBezTo>
                    <a:pt x="7189" y="5956"/>
                    <a:pt x="7474" y="5512"/>
                    <a:pt x="7664" y="5069"/>
                  </a:cubicBezTo>
                  <a:cubicBezTo>
                    <a:pt x="7692" y="5023"/>
                    <a:pt x="7731" y="5003"/>
                    <a:pt x="7770" y="5003"/>
                  </a:cubicBezTo>
                  <a:close/>
                  <a:moveTo>
                    <a:pt x="8626" y="5756"/>
                  </a:moveTo>
                  <a:cubicBezTo>
                    <a:pt x="8736" y="5756"/>
                    <a:pt x="8806" y="5890"/>
                    <a:pt x="8709" y="5987"/>
                  </a:cubicBezTo>
                  <a:cubicBezTo>
                    <a:pt x="8393" y="6336"/>
                    <a:pt x="8044" y="6716"/>
                    <a:pt x="7664" y="7064"/>
                  </a:cubicBezTo>
                  <a:cubicBezTo>
                    <a:pt x="7650" y="7078"/>
                    <a:pt x="7632" y="7085"/>
                    <a:pt x="7615" y="7085"/>
                  </a:cubicBezTo>
                  <a:cubicBezTo>
                    <a:pt x="7555" y="7085"/>
                    <a:pt x="7496" y="7011"/>
                    <a:pt x="7569" y="6938"/>
                  </a:cubicBezTo>
                  <a:cubicBezTo>
                    <a:pt x="7886" y="6557"/>
                    <a:pt x="8202" y="6146"/>
                    <a:pt x="8519" y="5797"/>
                  </a:cubicBezTo>
                  <a:cubicBezTo>
                    <a:pt x="8556" y="5768"/>
                    <a:pt x="8593" y="5756"/>
                    <a:pt x="8626" y="5756"/>
                  </a:cubicBezTo>
                  <a:close/>
                  <a:moveTo>
                    <a:pt x="5546" y="5587"/>
                  </a:moveTo>
                  <a:cubicBezTo>
                    <a:pt x="5632" y="5587"/>
                    <a:pt x="5714" y="5676"/>
                    <a:pt x="5669" y="5766"/>
                  </a:cubicBezTo>
                  <a:cubicBezTo>
                    <a:pt x="5416" y="6241"/>
                    <a:pt x="5099" y="6716"/>
                    <a:pt x="4814" y="7128"/>
                  </a:cubicBezTo>
                  <a:cubicBezTo>
                    <a:pt x="4804" y="7156"/>
                    <a:pt x="4786" y="7168"/>
                    <a:pt x="4767" y="7168"/>
                  </a:cubicBezTo>
                  <a:cubicBezTo>
                    <a:pt x="4723" y="7168"/>
                    <a:pt x="4675" y="7108"/>
                    <a:pt x="4719" y="7064"/>
                  </a:cubicBezTo>
                  <a:cubicBezTo>
                    <a:pt x="4941" y="6589"/>
                    <a:pt x="5194" y="6082"/>
                    <a:pt x="5447" y="5639"/>
                  </a:cubicBezTo>
                  <a:cubicBezTo>
                    <a:pt x="5475" y="5602"/>
                    <a:pt x="5511" y="5587"/>
                    <a:pt x="5546" y="5587"/>
                  </a:cubicBezTo>
                  <a:close/>
                  <a:moveTo>
                    <a:pt x="6027" y="7518"/>
                  </a:moveTo>
                  <a:cubicBezTo>
                    <a:pt x="6120" y="7518"/>
                    <a:pt x="6211" y="7608"/>
                    <a:pt x="6144" y="7698"/>
                  </a:cubicBezTo>
                  <a:cubicBezTo>
                    <a:pt x="5859" y="8173"/>
                    <a:pt x="5669" y="8616"/>
                    <a:pt x="5574" y="9123"/>
                  </a:cubicBezTo>
                  <a:cubicBezTo>
                    <a:pt x="5574" y="9176"/>
                    <a:pt x="5546" y="9196"/>
                    <a:pt x="5513" y="9196"/>
                  </a:cubicBezTo>
                  <a:cubicBezTo>
                    <a:pt x="5468" y="9196"/>
                    <a:pt x="5416" y="9159"/>
                    <a:pt x="5416" y="9123"/>
                  </a:cubicBezTo>
                  <a:cubicBezTo>
                    <a:pt x="5416" y="8553"/>
                    <a:pt x="5574" y="8014"/>
                    <a:pt x="5922" y="7571"/>
                  </a:cubicBezTo>
                  <a:cubicBezTo>
                    <a:pt x="5950" y="7534"/>
                    <a:pt x="5989" y="7518"/>
                    <a:pt x="6027" y="7518"/>
                  </a:cubicBezTo>
                  <a:close/>
                  <a:moveTo>
                    <a:pt x="4240" y="8268"/>
                  </a:moveTo>
                  <a:cubicBezTo>
                    <a:pt x="4291" y="8268"/>
                    <a:pt x="4339" y="8299"/>
                    <a:pt x="4339" y="8363"/>
                  </a:cubicBezTo>
                  <a:cubicBezTo>
                    <a:pt x="4307" y="8838"/>
                    <a:pt x="4276" y="9344"/>
                    <a:pt x="4181" y="9819"/>
                  </a:cubicBezTo>
                  <a:cubicBezTo>
                    <a:pt x="4181" y="9867"/>
                    <a:pt x="4149" y="9891"/>
                    <a:pt x="4117" y="9891"/>
                  </a:cubicBezTo>
                  <a:cubicBezTo>
                    <a:pt x="4086" y="9891"/>
                    <a:pt x="4054" y="9867"/>
                    <a:pt x="4054" y="9819"/>
                  </a:cubicBezTo>
                  <a:cubicBezTo>
                    <a:pt x="4054" y="9344"/>
                    <a:pt x="4086" y="8838"/>
                    <a:pt x="4117" y="8363"/>
                  </a:cubicBezTo>
                  <a:cubicBezTo>
                    <a:pt x="4133" y="8299"/>
                    <a:pt x="4188" y="8268"/>
                    <a:pt x="4240" y="8268"/>
                  </a:cubicBezTo>
                  <a:close/>
                  <a:moveTo>
                    <a:pt x="6894" y="8437"/>
                  </a:moveTo>
                  <a:cubicBezTo>
                    <a:pt x="6975" y="8437"/>
                    <a:pt x="7066" y="8526"/>
                    <a:pt x="6999" y="8616"/>
                  </a:cubicBezTo>
                  <a:cubicBezTo>
                    <a:pt x="6682" y="9091"/>
                    <a:pt x="6492" y="9598"/>
                    <a:pt x="6492" y="10199"/>
                  </a:cubicBezTo>
                  <a:cubicBezTo>
                    <a:pt x="6492" y="10242"/>
                    <a:pt x="6460" y="10259"/>
                    <a:pt x="6425" y="10259"/>
                  </a:cubicBezTo>
                  <a:cubicBezTo>
                    <a:pt x="6382" y="10259"/>
                    <a:pt x="6334" y="10234"/>
                    <a:pt x="6334" y="10199"/>
                  </a:cubicBezTo>
                  <a:cubicBezTo>
                    <a:pt x="6302" y="9598"/>
                    <a:pt x="6492" y="8964"/>
                    <a:pt x="6809" y="8489"/>
                  </a:cubicBezTo>
                  <a:cubicBezTo>
                    <a:pt x="6828" y="8452"/>
                    <a:pt x="6860" y="8437"/>
                    <a:pt x="6894" y="8437"/>
                  </a:cubicBezTo>
                  <a:close/>
                  <a:moveTo>
                    <a:pt x="4961" y="10412"/>
                  </a:moveTo>
                  <a:cubicBezTo>
                    <a:pt x="5032" y="10412"/>
                    <a:pt x="5099" y="10461"/>
                    <a:pt x="5099" y="10548"/>
                  </a:cubicBezTo>
                  <a:cubicBezTo>
                    <a:pt x="5099" y="10928"/>
                    <a:pt x="5099" y="11340"/>
                    <a:pt x="5067" y="11688"/>
                  </a:cubicBezTo>
                  <a:cubicBezTo>
                    <a:pt x="5067" y="11739"/>
                    <a:pt x="5022" y="11771"/>
                    <a:pt x="4980" y="11771"/>
                  </a:cubicBezTo>
                  <a:cubicBezTo>
                    <a:pt x="4943" y="11771"/>
                    <a:pt x="4909" y="11747"/>
                    <a:pt x="4909" y="11688"/>
                  </a:cubicBezTo>
                  <a:cubicBezTo>
                    <a:pt x="4877" y="11308"/>
                    <a:pt x="4814" y="10896"/>
                    <a:pt x="4814" y="10516"/>
                  </a:cubicBezTo>
                  <a:cubicBezTo>
                    <a:pt x="4842" y="10445"/>
                    <a:pt x="4903" y="10412"/>
                    <a:pt x="4961" y="10412"/>
                  </a:cubicBezTo>
                  <a:close/>
                  <a:moveTo>
                    <a:pt x="12241" y="1"/>
                  </a:moveTo>
                  <a:cubicBezTo>
                    <a:pt x="11711" y="1"/>
                    <a:pt x="11115" y="135"/>
                    <a:pt x="10483" y="382"/>
                  </a:cubicBezTo>
                  <a:cubicBezTo>
                    <a:pt x="6049" y="2061"/>
                    <a:pt x="0" y="9123"/>
                    <a:pt x="4592" y="12955"/>
                  </a:cubicBezTo>
                  <a:cubicBezTo>
                    <a:pt x="4624" y="12955"/>
                    <a:pt x="4624" y="12923"/>
                    <a:pt x="4624" y="12923"/>
                  </a:cubicBezTo>
                  <a:cubicBezTo>
                    <a:pt x="4665" y="12882"/>
                    <a:pt x="4711" y="12864"/>
                    <a:pt x="4755" y="12864"/>
                  </a:cubicBezTo>
                  <a:cubicBezTo>
                    <a:pt x="4906" y="12864"/>
                    <a:pt x="5041" y="13066"/>
                    <a:pt x="4932" y="13213"/>
                  </a:cubicBezTo>
                  <a:lnTo>
                    <a:pt x="4932" y="13213"/>
                  </a:lnTo>
                  <a:cubicBezTo>
                    <a:pt x="5474" y="12598"/>
                    <a:pt x="6406" y="12312"/>
                    <a:pt x="6999" y="11688"/>
                  </a:cubicBezTo>
                  <a:cubicBezTo>
                    <a:pt x="7569" y="11086"/>
                    <a:pt x="7981" y="10389"/>
                    <a:pt x="8266" y="9598"/>
                  </a:cubicBezTo>
                  <a:cubicBezTo>
                    <a:pt x="8583" y="8679"/>
                    <a:pt x="8678" y="7729"/>
                    <a:pt x="9184" y="6906"/>
                  </a:cubicBezTo>
                  <a:cubicBezTo>
                    <a:pt x="9691" y="6019"/>
                    <a:pt x="10483" y="5386"/>
                    <a:pt x="11274" y="4847"/>
                  </a:cubicBezTo>
                  <a:cubicBezTo>
                    <a:pt x="11591" y="4657"/>
                    <a:pt x="12066" y="4404"/>
                    <a:pt x="12541" y="4087"/>
                  </a:cubicBezTo>
                  <a:cubicBezTo>
                    <a:pt x="13840" y="3327"/>
                    <a:pt x="15170" y="2314"/>
                    <a:pt x="13903" y="730"/>
                  </a:cubicBezTo>
                  <a:cubicBezTo>
                    <a:pt x="13509" y="229"/>
                    <a:pt x="12932" y="1"/>
                    <a:pt x="12241" y="1"/>
                  </a:cubicBezTo>
                  <a:close/>
                  <a:moveTo>
                    <a:pt x="4932" y="13213"/>
                  </a:moveTo>
                  <a:cubicBezTo>
                    <a:pt x="4924" y="13222"/>
                    <a:pt x="4916" y="13231"/>
                    <a:pt x="4909" y="13240"/>
                  </a:cubicBezTo>
                  <a:cubicBezTo>
                    <a:pt x="4917" y="13231"/>
                    <a:pt x="4925" y="13222"/>
                    <a:pt x="4932" y="13213"/>
                  </a:cubicBezTo>
                  <a:close/>
                </a:path>
              </a:pathLst>
            </a:custGeom>
            <a:solidFill>
              <a:srgbClr val="D8EEF9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347;p49"/>
            <p:cNvSpPr/>
            <p:nvPr/>
          </p:nvSpPr>
          <p:spPr>
            <a:xfrm>
              <a:off x="3572478" y="2555694"/>
              <a:ext cx="51873" cy="41795"/>
            </a:xfrm>
            <a:custGeom>
              <a:avLst/>
              <a:gdLst/>
              <a:ahLst/>
              <a:cxnLst/>
              <a:rect l="l" t="t" r="r" b="b"/>
              <a:pathLst>
                <a:path w="1575" h="1269" extrusionOk="0">
                  <a:moveTo>
                    <a:pt x="1377" y="1"/>
                  </a:moveTo>
                  <a:cubicBezTo>
                    <a:pt x="1362" y="1"/>
                    <a:pt x="1348" y="5"/>
                    <a:pt x="1335" y="14"/>
                  </a:cubicBezTo>
                  <a:cubicBezTo>
                    <a:pt x="891" y="330"/>
                    <a:pt x="480" y="710"/>
                    <a:pt x="100" y="1090"/>
                  </a:cubicBezTo>
                  <a:cubicBezTo>
                    <a:pt x="1" y="1189"/>
                    <a:pt x="76" y="1269"/>
                    <a:pt x="158" y="1269"/>
                  </a:cubicBezTo>
                  <a:cubicBezTo>
                    <a:pt x="182" y="1269"/>
                    <a:pt x="205" y="1263"/>
                    <a:pt x="226" y="1249"/>
                  </a:cubicBezTo>
                  <a:cubicBezTo>
                    <a:pt x="448" y="1059"/>
                    <a:pt x="733" y="869"/>
                    <a:pt x="955" y="647"/>
                  </a:cubicBezTo>
                  <a:cubicBezTo>
                    <a:pt x="1176" y="489"/>
                    <a:pt x="1335" y="394"/>
                    <a:pt x="1493" y="235"/>
                  </a:cubicBezTo>
                  <a:cubicBezTo>
                    <a:pt x="1575" y="153"/>
                    <a:pt x="1469" y="1"/>
                    <a:pt x="1377" y="1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348;p49"/>
            <p:cNvSpPr/>
            <p:nvPr/>
          </p:nvSpPr>
          <p:spPr>
            <a:xfrm>
              <a:off x="3477063" y="2584249"/>
              <a:ext cx="57537" cy="45483"/>
            </a:xfrm>
            <a:custGeom>
              <a:avLst/>
              <a:gdLst/>
              <a:ahLst/>
              <a:cxnLst/>
              <a:rect l="l" t="t" r="r" b="b"/>
              <a:pathLst>
                <a:path w="1747" h="1381" extrusionOk="0">
                  <a:moveTo>
                    <a:pt x="1599" y="0"/>
                  </a:moveTo>
                  <a:cubicBezTo>
                    <a:pt x="1576" y="0"/>
                    <a:pt x="1555" y="10"/>
                    <a:pt x="1540" y="33"/>
                  </a:cubicBezTo>
                  <a:cubicBezTo>
                    <a:pt x="1096" y="508"/>
                    <a:pt x="621" y="888"/>
                    <a:pt x="51" y="1268"/>
                  </a:cubicBezTo>
                  <a:cubicBezTo>
                    <a:pt x="0" y="1294"/>
                    <a:pt x="11" y="1381"/>
                    <a:pt x="67" y="1381"/>
                  </a:cubicBezTo>
                  <a:cubicBezTo>
                    <a:pt x="80" y="1381"/>
                    <a:pt x="96" y="1376"/>
                    <a:pt x="115" y="1363"/>
                  </a:cubicBezTo>
                  <a:cubicBezTo>
                    <a:pt x="685" y="1142"/>
                    <a:pt x="1286" y="698"/>
                    <a:pt x="1698" y="192"/>
                  </a:cubicBezTo>
                  <a:cubicBezTo>
                    <a:pt x="1746" y="96"/>
                    <a:pt x="1667" y="0"/>
                    <a:pt x="1599" y="0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349;p49"/>
            <p:cNvSpPr/>
            <p:nvPr/>
          </p:nvSpPr>
          <p:spPr>
            <a:xfrm>
              <a:off x="3514906" y="2662175"/>
              <a:ext cx="43211" cy="43804"/>
            </a:xfrm>
            <a:custGeom>
              <a:avLst/>
              <a:gdLst/>
              <a:ahLst/>
              <a:cxnLst/>
              <a:rect l="l" t="t" r="r" b="b"/>
              <a:pathLst>
                <a:path w="1312" h="1330" extrusionOk="0">
                  <a:moveTo>
                    <a:pt x="1145" y="1"/>
                  </a:moveTo>
                  <a:cubicBezTo>
                    <a:pt x="1116" y="1"/>
                    <a:pt x="1085" y="13"/>
                    <a:pt x="1056" y="42"/>
                  </a:cubicBezTo>
                  <a:cubicBezTo>
                    <a:pt x="707" y="391"/>
                    <a:pt x="391" y="802"/>
                    <a:pt x="74" y="1183"/>
                  </a:cubicBezTo>
                  <a:cubicBezTo>
                    <a:pt x="1" y="1256"/>
                    <a:pt x="60" y="1330"/>
                    <a:pt x="120" y="1330"/>
                  </a:cubicBezTo>
                  <a:cubicBezTo>
                    <a:pt x="137" y="1330"/>
                    <a:pt x="155" y="1323"/>
                    <a:pt x="169" y="1309"/>
                  </a:cubicBezTo>
                  <a:cubicBezTo>
                    <a:pt x="549" y="961"/>
                    <a:pt x="898" y="581"/>
                    <a:pt x="1214" y="232"/>
                  </a:cubicBezTo>
                  <a:cubicBezTo>
                    <a:pt x="1311" y="135"/>
                    <a:pt x="1241" y="1"/>
                    <a:pt x="1145" y="1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350;p49"/>
            <p:cNvSpPr/>
            <p:nvPr/>
          </p:nvSpPr>
          <p:spPr>
            <a:xfrm>
              <a:off x="3491785" y="2639482"/>
              <a:ext cx="37480" cy="48151"/>
            </a:xfrm>
            <a:custGeom>
              <a:avLst/>
              <a:gdLst/>
              <a:ahLst/>
              <a:cxnLst/>
              <a:rect l="l" t="t" r="r" b="b"/>
              <a:pathLst>
                <a:path w="1138" h="1462" extrusionOk="0">
                  <a:moveTo>
                    <a:pt x="945" y="1"/>
                  </a:moveTo>
                  <a:cubicBezTo>
                    <a:pt x="906" y="1"/>
                    <a:pt x="867" y="20"/>
                    <a:pt x="839" y="66"/>
                  </a:cubicBezTo>
                  <a:cubicBezTo>
                    <a:pt x="649" y="478"/>
                    <a:pt x="396" y="890"/>
                    <a:pt x="48" y="1301"/>
                  </a:cubicBezTo>
                  <a:cubicBezTo>
                    <a:pt x="0" y="1373"/>
                    <a:pt x="60" y="1462"/>
                    <a:pt x="119" y="1462"/>
                  </a:cubicBezTo>
                  <a:cubicBezTo>
                    <a:pt x="139" y="1462"/>
                    <a:pt x="159" y="1452"/>
                    <a:pt x="174" y="1428"/>
                  </a:cubicBezTo>
                  <a:cubicBezTo>
                    <a:pt x="364" y="1238"/>
                    <a:pt x="554" y="1048"/>
                    <a:pt x="713" y="795"/>
                  </a:cubicBezTo>
                  <a:cubicBezTo>
                    <a:pt x="776" y="795"/>
                    <a:pt x="808" y="763"/>
                    <a:pt x="839" y="731"/>
                  </a:cubicBezTo>
                  <a:cubicBezTo>
                    <a:pt x="934" y="541"/>
                    <a:pt x="998" y="383"/>
                    <a:pt x="1093" y="225"/>
                  </a:cubicBezTo>
                  <a:cubicBezTo>
                    <a:pt x="1138" y="113"/>
                    <a:pt x="1040" y="1"/>
                    <a:pt x="945" y="1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351;p49"/>
            <p:cNvSpPr/>
            <p:nvPr/>
          </p:nvSpPr>
          <p:spPr>
            <a:xfrm>
              <a:off x="3305534" y="2387293"/>
              <a:ext cx="569973" cy="576527"/>
            </a:xfrm>
            <a:custGeom>
              <a:avLst/>
              <a:gdLst/>
              <a:ahLst/>
              <a:cxnLst/>
              <a:rect l="l" t="t" r="r" b="b"/>
              <a:pathLst>
                <a:path w="17306" h="17505" extrusionOk="0">
                  <a:moveTo>
                    <a:pt x="10842" y="2017"/>
                  </a:moveTo>
                  <a:cubicBezTo>
                    <a:pt x="11279" y="2017"/>
                    <a:pt x="11711" y="2098"/>
                    <a:pt x="12132" y="2276"/>
                  </a:cubicBezTo>
                  <a:cubicBezTo>
                    <a:pt x="13082" y="2720"/>
                    <a:pt x="13873" y="3670"/>
                    <a:pt x="13715" y="4778"/>
                  </a:cubicBezTo>
                  <a:cubicBezTo>
                    <a:pt x="13493" y="6203"/>
                    <a:pt x="11973" y="6837"/>
                    <a:pt x="10896" y="7502"/>
                  </a:cubicBezTo>
                  <a:cubicBezTo>
                    <a:pt x="9345" y="8452"/>
                    <a:pt x="8426" y="9465"/>
                    <a:pt x="7920" y="11207"/>
                  </a:cubicBezTo>
                  <a:cubicBezTo>
                    <a:pt x="7761" y="11745"/>
                    <a:pt x="7603" y="12315"/>
                    <a:pt x="7413" y="12822"/>
                  </a:cubicBezTo>
                  <a:cubicBezTo>
                    <a:pt x="7286" y="13139"/>
                    <a:pt x="7128" y="13424"/>
                    <a:pt x="6938" y="13740"/>
                  </a:cubicBezTo>
                  <a:cubicBezTo>
                    <a:pt x="6273" y="14754"/>
                    <a:pt x="4911" y="16021"/>
                    <a:pt x="3644" y="16052"/>
                  </a:cubicBezTo>
                  <a:cubicBezTo>
                    <a:pt x="3518" y="16052"/>
                    <a:pt x="3486" y="15989"/>
                    <a:pt x="3454" y="15894"/>
                  </a:cubicBezTo>
                  <a:lnTo>
                    <a:pt x="3454" y="15862"/>
                  </a:lnTo>
                  <a:cubicBezTo>
                    <a:pt x="1396" y="14532"/>
                    <a:pt x="1206" y="12220"/>
                    <a:pt x="1902" y="10130"/>
                  </a:cubicBezTo>
                  <a:cubicBezTo>
                    <a:pt x="2219" y="9148"/>
                    <a:pt x="2726" y="8230"/>
                    <a:pt x="3328" y="7438"/>
                  </a:cubicBezTo>
                  <a:cubicBezTo>
                    <a:pt x="4813" y="5540"/>
                    <a:pt x="7948" y="2017"/>
                    <a:pt x="10842" y="2017"/>
                  </a:cubicBezTo>
                  <a:close/>
                  <a:moveTo>
                    <a:pt x="12787" y="0"/>
                  </a:moveTo>
                  <a:cubicBezTo>
                    <a:pt x="12624" y="0"/>
                    <a:pt x="12458" y="9"/>
                    <a:pt x="12290" y="28"/>
                  </a:cubicBezTo>
                  <a:cubicBezTo>
                    <a:pt x="8205" y="440"/>
                    <a:pt x="4563" y="3955"/>
                    <a:pt x="2377" y="7185"/>
                  </a:cubicBezTo>
                  <a:cubicBezTo>
                    <a:pt x="1839" y="8040"/>
                    <a:pt x="1269" y="8927"/>
                    <a:pt x="889" y="9877"/>
                  </a:cubicBezTo>
                  <a:cubicBezTo>
                    <a:pt x="477" y="10827"/>
                    <a:pt x="161" y="11840"/>
                    <a:pt x="129" y="12854"/>
                  </a:cubicBezTo>
                  <a:cubicBezTo>
                    <a:pt x="1" y="15106"/>
                    <a:pt x="1611" y="17504"/>
                    <a:pt x="3772" y="17504"/>
                  </a:cubicBezTo>
                  <a:cubicBezTo>
                    <a:pt x="4284" y="17504"/>
                    <a:pt x="4828" y="17369"/>
                    <a:pt x="5386" y="17066"/>
                  </a:cubicBezTo>
                  <a:cubicBezTo>
                    <a:pt x="5434" y="17034"/>
                    <a:pt x="5465" y="17018"/>
                    <a:pt x="5489" y="17018"/>
                  </a:cubicBezTo>
                  <a:cubicBezTo>
                    <a:pt x="5513" y="17018"/>
                    <a:pt x="5529" y="17034"/>
                    <a:pt x="5544" y="17066"/>
                  </a:cubicBezTo>
                  <a:cubicBezTo>
                    <a:pt x="7128" y="16274"/>
                    <a:pt x="7698" y="14564"/>
                    <a:pt x="8331" y="12949"/>
                  </a:cubicBezTo>
                  <a:lnTo>
                    <a:pt x="8806" y="11872"/>
                  </a:lnTo>
                  <a:cubicBezTo>
                    <a:pt x="9440" y="10605"/>
                    <a:pt x="10326" y="9782"/>
                    <a:pt x="11561" y="9053"/>
                  </a:cubicBezTo>
                  <a:cubicBezTo>
                    <a:pt x="13430" y="7977"/>
                    <a:pt x="15805" y="7312"/>
                    <a:pt x="16470" y="4968"/>
                  </a:cubicBezTo>
                  <a:cubicBezTo>
                    <a:pt x="17305" y="2344"/>
                    <a:pt x="15416" y="0"/>
                    <a:pt x="12787" y="0"/>
                  </a:cubicBezTo>
                  <a:close/>
                </a:path>
              </a:pathLst>
            </a:custGeom>
            <a:solidFill>
              <a:srgbClr val="5BC0C7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352;p49"/>
            <p:cNvSpPr/>
            <p:nvPr/>
          </p:nvSpPr>
          <p:spPr>
            <a:xfrm>
              <a:off x="3421994" y="2656609"/>
              <a:ext cx="34252" cy="52103"/>
            </a:xfrm>
            <a:custGeom>
              <a:avLst/>
              <a:gdLst/>
              <a:ahLst/>
              <a:cxnLst/>
              <a:rect l="l" t="t" r="r" b="b"/>
              <a:pathLst>
                <a:path w="1040" h="1582" extrusionOk="0">
                  <a:moveTo>
                    <a:pt x="872" y="1"/>
                  </a:moveTo>
                  <a:cubicBezTo>
                    <a:pt x="837" y="1"/>
                    <a:pt x="801" y="16"/>
                    <a:pt x="773" y="53"/>
                  </a:cubicBezTo>
                  <a:cubicBezTo>
                    <a:pt x="520" y="528"/>
                    <a:pt x="267" y="1003"/>
                    <a:pt x="45" y="1478"/>
                  </a:cubicBezTo>
                  <a:cubicBezTo>
                    <a:pt x="1" y="1522"/>
                    <a:pt x="49" y="1582"/>
                    <a:pt x="93" y="1582"/>
                  </a:cubicBezTo>
                  <a:cubicBezTo>
                    <a:pt x="112" y="1582"/>
                    <a:pt x="130" y="1570"/>
                    <a:pt x="140" y="1542"/>
                  </a:cubicBezTo>
                  <a:cubicBezTo>
                    <a:pt x="425" y="1130"/>
                    <a:pt x="742" y="655"/>
                    <a:pt x="995" y="180"/>
                  </a:cubicBezTo>
                  <a:cubicBezTo>
                    <a:pt x="1040" y="90"/>
                    <a:pt x="958" y="1"/>
                    <a:pt x="872" y="1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353;p49"/>
            <p:cNvSpPr/>
            <p:nvPr/>
          </p:nvSpPr>
          <p:spPr>
            <a:xfrm>
              <a:off x="3473539" y="2750476"/>
              <a:ext cx="25492" cy="60073"/>
            </a:xfrm>
            <a:custGeom>
              <a:avLst/>
              <a:gdLst/>
              <a:ahLst/>
              <a:cxnLst/>
              <a:rect l="l" t="t" r="r" b="b"/>
              <a:pathLst>
                <a:path w="774" h="1824" extrusionOk="0">
                  <a:moveTo>
                    <a:pt x="617" y="1"/>
                  </a:moveTo>
                  <a:cubicBezTo>
                    <a:pt x="586" y="1"/>
                    <a:pt x="557" y="16"/>
                    <a:pt x="538" y="53"/>
                  </a:cubicBezTo>
                  <a:cubicBezTo>
                    <a:pt x="222" y="528"/>
                    <a:pt x="0" y="1162"/>
                    <a:pt x="63" y="1763"/>
                  </a:cubicBezTo>
                  <a:cubicBezTo>
                    <a:pt x="63" y="1798"/>
                    <a:pt x="111" y="1823"/>
                    <a:pt x="154" y="1823"/>
                  </a:cubicBezTo>
                  <a:cubicBezTo>
                    <a:pt x="189" y="1823"/>
                    <a:pt x="222" y="1806"/>
                    <a:pt x="222" y="1763"/>
                  </a:cubicBezTo>
                  <a:cubicBezTo>
                    <a:pt x="222" y="1162"/>
                    <a:pt x="412" y="655"/>
                    <a:pt x="728" y="180"/>
                  </a:cubicBezTo>
                  <a:cubicBezTo>
                    <a:pt x="773" y="90"/>
                    <a:pt x="691" y="1"/>
                    <a:pt x="617" y="1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354;p49"/>
            <p:cNvSpPr/>
            <p:nvPr/>
          </p:nvSpPr>
          <p:spPr>
            <a:xfrm>
              <a:off x="3446400" y="2720241"/>
              <a:ext cx="26249" cy="55265"/>
            </a:xfrm>
            <a:custGeom>
              <a:avLst/>
              <a:gdLst/>
              <a:ahLst/>
              <a:cxnLst/>
              <a:rect l="l" t="t" r="r" b="b"/>
              <a:pathLst>
                <a:path w="797" h="1678" extrusionOk="0">
                  <a:moveTo>
                    <a:pt x="612" y="0"/>
                  </a:moveTo>
                  <a:cubicBezTo>
                    <a:pt x="574" y="0"/>
                    <a:pt x="535" y="16"/>
                    <a:pt x="507" y="53"/>
                  </a:cubicBezTo>
                  <a:cubicBezTo>
                    <a:pt x="159" y="496"/>
                    <a:pt x="1" y="1035"/>
                    <a:pt x="1" y="1605"/>
                  </a:cubicBezTo>
                  <a:cubicBezTo>
                    <a:pt x="1" y="1641"/>
                    <a:pt x="53" y="1678"/>
                    <a:pt x="98" y="1678"/>
                  </a:cubicBezTo>
                  <a:cubicBezTo>
                    <a:pt x="131" y="1678"/>
                    <a:pt x="159" y="1658"/>
                    <a:pt x="159" y="1605"/>
                  </a:cubicBezTo>
                  <a:cubicBezTo>
                    <a:pt x="254" y="1098"/>
                    <a:pt x="444" y="623"/>
                    <a:pt x="729" y="180"/>
                  </a:cubicBezTo>
                  <a:cubicBezTo>
                    <a:pt x="796" y="90"/>
                    <a:pt x="705" y="0"/>
                    <a:pt x="612" y="0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355;p49"/>
            <p:cNvSpPr/>
            <p:nvPr/>
          </p:nvSpPr>
          <p:spPr>
            <a:xfrm>
              <a:off x="3428680" y="2816116"/>
              <a:ext cx="7312" cy="44232"/>
            </a:xfrm>
            <a:custGeom>
              <a:avLst/>
              <a:gdLst/>
              <a:ahLst/>
              <a:cxnLst/>
              <a:rect l="l" t="t" r="r" b="b"/>
              <a:pathLst>
                <a:path w="222" h="1343" extrusionOk="0">
                  <a:moveTo>
                    <a:pt x="111" y="0"/>
                  </a:moveTo>
                  <a:cubicBezTo>
                    <a:pt x="56" y="0"/>
                    <a:pt x="0" y="40"/>
                    <a:pt x="0" y="119"/>
                  </a:cubicBezTo>
                  <a:cubicBezTo>
                    <a:pt x="0" y="499"/>
                    <a:pt x="32" y="911"/>
                    <a:pt x="32" y="1259"/>
                  </a:cubicBezTo>
                  <a:cubicBezTo>
                    <a:pt x="32" y="1318"/>
                    <a:pt x="66" y="1342"/>
                    <a:pt x="103" y="1342"/>
                  </a:cubicBezTo>
                  <a:cubicBezTo>
                    <a:pt x="145" y="1342"/>
                    <a:pt x="190" y="1310"/>
                    <a:pt x="190" y="1259"/>
                  </a:cubicBezTo>
                  <a:cubicBezTo>
                    <a:pt x="222" y="911"/>
                    <a:pt x="222" y="499"/>
                    <a:pt x="222" y="119"/>
                  </a:cubicBezTo>
                  <a:cubicBezTo>
                    <a:pt x="222" y="40"/>
                    <a:pt x="166" y="0"/>
                    <a:pt x="111" y="0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356;p49"/>
            <p:cNvSpPr/>
            <p:nvPr/>
          </p:nvSpPr>
          <p:spPr>
            <a:xfrm>
              <a:off x="3748881" y="2387458"/>
              <a:ext cx="551793" cy="655242"/>
            </a:xfrm>
            <a:custGeom>
              <a:avLst/>
              <a:gdLst/>
              <a:ahLst/>
              <a:cxnLst/>
              <a:rect l="l" t="t" r="r" b="b"/>
              <a:pathLst>
                <a:path w="16754" h="19895" extrusionOk="0">
                  <a:moveTo>
                    <a:pt x="11956" y="448"/>
                  </a:moveTo>
                  <a:cubicBezTo>
                    <a:pt x="13899" y="448"/>
                    <a:pt x="15598" y="2390"/>
                    <a:pt x="15835" y="4457"/>
                  </a:cubicBezTo>
                  <a:cubicBezTo>
                    <a:pt x="15962" y="5502"/>
                    <a:pt x="15835" y="6515"/>
                    <a:pt x="15613" y="7497"/>
                  </a:cubicBezTo>
                  <a:cubicBezTo>
                    <a:pt x="15360" y="8510"/>
                    <a:pt x="14980" y="9492"/>
                    <a:pt x="14568" y="10410"/>
                  </a:cubicBezTo>
                  <a:cubicBezTo>
                    <a:pt x="12953" y="13989"/>
                    <a:pt x="9945" y="18042"/>
                    <a:pt x="5986" y="19119"/>
                  </a:cubicBezTo>
                  <a:cubicBezTo>
                    <a:pt x="5604" y="19219"/>
                    <a:pt x="5226" y="19267"/>
                    <a:pt x="4858" y="19267"/>
                  </a:cubicBezTo>
                  <a:cubicBezTo>
                    <a:pt x="2550" y="19267"/>
                    <a:pt x="682" y="17389"/>
                    <a:pt x="982" y="14876"/>
                  </a:cubicBezTo>
                  <a:cubicBezTo>
                    <a:pt x="1267" y="12469"/>
                    <a:pt x="3484" y="11392"/>
                    <a:pt x="5194" y="9999"/>
                  </a:cubicBezTo>
                  <a:cubicBezTo>
                    <a:pt x="6303" y="9143"/>
                    <a:pt x="7063" y="8130"/>
                    <a:pt x="7506" y="6800"/>
                  </a:cubicBezTo>
                  <a:cubicBezTo>
                    <a:pt x="7570" y="6452"/>
                    <a:pt x="7696" y="6072"/>
                    <a:pt x="7760" y="5692"/>
                  </a:cubicBezTo>
                  <a:cubicBezTo>
                    <a:pt x="8140" y="3981"/>
                    <a:pt x="8393" y="2208"/>
                    <a:pt x="9818" y="1163"/>
                  </a:cubicBezTo>
                  <a:cubicBezTo>
                    <a:pt x="9834" y="1195"/>
                    <a:pt x="9866" y="1210"/>
                    <a:pt x="9897" y="1210"/>
                  </a:cubicBezTo>
                  <a:cubicBezTo>
                    <a:pt x="9929" y="1210"/>
                    <a:pt x="9961" y="1195"/>
                    <a:pt x="9976" y="1163"/>
                  </a:cubicBezTo>
                  <a:cubicBezTo>
                    <a:pt x="10634" y="664"/>
                    <a:pt x="11308" y="448"/>
                    <a:pt x="11956" y="448"/>
                  </a:cubicBezTo>
                  <a:close/>
                  <a:moveTo>
                    <a:pt x="12244" y="1"/>
                  </a:moveTo>
                  <a:cubicBezTo>
                    <a:pt x="11608" y="1"/>
                    <a:pt x="10978" y="166"/>
                    <a:pt x="10420" y="498"/>
                  </a:cubicBezTo>
                  <a:cubicBezTo>
                    <a:pt x="10399" y="498"/>
                    <a:pt x="10349" y="484"/>
                    <a:pt x="10300" y="484"/>
                  </a:cubicBezTo>
                  <a:cubicBezTo>
                    <a:pt x="10275" y="484"/>
                    <a:pt x="10251" y="487"/>
                    <a:pt x="10230" y="498"/>
                  </a:cubicBezTo>
                  <a:cubicBezTo>
                    <a:pt x="7633" y="1575"/>
                    <a:pt x="7601" y="4266"/>
                    <a:pt x="6904" y="6610"/>
                  </a:cubicBezTo>
                  <a:cubicBezTo>
                    <a:pt x="5891" y="9682"/>
                    <a:pt x="2534" y="10315"/>
                    <a:pt x="1046" y="12975"/>
                  </a:cubicBezTo>
                  <a:cubicBezTo>
                    <a:pt x="1" y="14749"/>
                    <a:pt x="159" y="17092"/>
                    <a:pt x="1584" y="18581"/>
                  </a:cubicBezTo>
                  <a:cubicBezTo>
                    <a:pt x="2455" y="19510"/>
                    <a:pt x="3562" y="19895"/>
                    <a:pt x="4718" y="19895"/>
                  </a:cubicBezTo>
                  <a:cubicBezTo>
                    <a:pt x="5454" y="19895"/>
                    <a:pt x="6209" y="19739"/>
                    <a:pt x="6936" y="19468"/>
                  </a:cubicBezTo>
                  <a:cubicBezTo>
                    <a:pt x="11687" y="17567"/>
                    <a:pt x="15202" y="12184"/>
                    <a:pt x="16279" y="7307"/>
                  </a:cubicBezTo>
                  <a:cubicBezTo>
                    <a:pt x="16754" y="5090"/>
                    <a:pt x="16564" y="2525"/>
                    <a:pt x="14727" y="941"/>
                  </a:cubicBezTo>
                  <a:cubicBezTo>
                    <a:pt x="14010" y="316"/>
                    <a:pt x="13122" y="1"/>
                    <a:pt x="12244" y="1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357;p49"/>
            <p:cNvSpPr/>
            <p:nvPr/>
          </p:nvSpPr>
          <p:spPr>
            <a:xfrm>
              <a:off x="3863629" y="2447994"/>
              <a:ext cx="454766" cy="497549"/>
            </a:xfrm>
            <a:custGeom>
              <a:avLst/>
              <a:gdLst/>
              <a:ahLst/>
              <a:cxnLst/>
              <a:rect l="l" t="t" r="r" b="b"/>
              <a:pathLst>
                <a:path w="13808" h="15107" extrusionOk="0">
                  <a:moveTo>
                    <a:pt x="8304" y="409"/>
                  </a:moveTo>
                  <a:cubicBezTo>
                    <a:pt x="8240" y="539"/>
                    <a:pt x="8360" y="692"/>
                    <a:pt x="8488" y="692"/>
                  </a:cubicBezTo>
                  <a:cubicBezTo>
                    <a:pt x="8544" y="692"/>
                    <a:pt x="8601" y="663"/>
                    <a:pt x="8646" y="592"/>
                  </a:cubicBezTo>
                  <a:cubicBezTo>
                    <a:pt x="8646" y="560"/>
                    <a:pt x="8678" y="560"/>
                    <a:pt x="8678" y="528"/>
                  </a:cubicBezTo>
                  <a:lnTo>
                    <a:pt x="8678" y="528"/>
                  </a:lnTo>
                  <a:cubicBezTo>
                    <a:pt x="13808" y="3569"/>
                    <a:pt x="9026" y="11486"/>
                    <a:pt x="4909" y="13893"/>
                  </a:cubicBezTo>
                  <a:cubicBezTo>
                    <a:pt x="4171" y="14324"/>
                    <a:pt x="3444" y="14572"/>
                    <a:pt x="2802" y="14572"/>
                  </a:cubicBezTo>
                  <a:cubicBezTo>
                    <a:pt x="2314" y="14572"/>
                    <a:pt x="1876" y="14429"/>
                    <a:pt x="1520" y="14114"/>
                  </a:cubicBezTo>
                  <a:cubicBezTo>
                    <a:pt x="0" y="12721"/>
                    <a:pt x="1109" y="11486"/>
                    <a:pt x="2217" y="10567"/>
                  </a:cubicBezTo>
                  <a:cubicBezTo>
                    <a:pt x="2660" y="10187"/>
                    <a:pt x="3104" y="9902"/>
                    <a:pt x="3420" y="9712"/>
                  </a:cubicBezTo>
                  <a:cubicBezTo>
                    <a:pt x="4117" y="9047"/>
                    <a:pt x="4782" y="8256"/>
                    <a:pt x="5162" y="7337"/>
                  </a:cubicBezTo>
                  <a:cubicBezTo>
                    <a:pt x="5511" y="6419"/>
                    <a:pt x="5416" y="5469"/>
                    <a:pt x="5574" y="4519"/>
                  </a:cubicBezTo>
                  <a:cubicBezTo>
                    <a:pt x="5701" y="3695"/>
                    <a:pt x="6017" y="2904"/>
                    <a:pt x="6492" y="2207"/>
                  </a:cubicBezTo>
                  <a:cubicBezTo>
                    <a:pt x="6990" y="1523"/>
                    <a:pt x="7852" y="1084"/>
                    <a:pt x="8304" y="409"/>
                  </a:cubicBezTo>
                  <a:close/>
                  <a:moveTo>
                    <a:pt x="8507" y="1"/>
                  </a:moveTo>
                  <a:cubicBezTo>
                    <a:pt x="8481" y="1"/>
                    <a:pt x="8454" y="7"/>
                    <a:pt x="8424" y="22"/>
                  </a:cubicBezTo>
                  <a:cubicBezTo>
                    <a:pt x="7126" y="243"/>
                    <a:pt x="6049" y="1763"/>
                    <a:pt x="5542" y="2872"/>
                  </a:cubicBezTo>
                  <a:cubicBezTo>
                    <a:pt x="5384" y="3220"/>
                    <a:pt x="5321" y="3537"/>
                    <a:pt x="5226" y="3854"/>
                  </a:cubicBezTo>
                  <a:cubicBezTo>
                    <a:pt x="5099" y="4360"/>
                    <a:pt x="5067" y="4930"/>
                    <a:pt x="5004" y="5500"/>
                  </a:cubicBezTo>
                  <a:cubicBezTo>
                    <a:pt x="4751" y="7305"/>
                    <a:pt x="3991" y="8446"/>
                    <a:pt x="2660" y="9617"/>
                  </a:cubicBezTo>
                  <a:cubicBezTo>
                    <a:pt x="1679" y="10472"/>
                    <a:pt x="285" y="11359"/>
                    <a:pt x="317" y="12784"/>
                  </a:cubicBezTo>
                  <a:cubicBezTo>
                    <a:pt x="349" y="13956"/>
                    <a:pt x="1299" y="14748"/>
                    <a:pt x="2344" y="15001"/>
                  </a:cubicBezTo>
                  <a:cubicBezTo>
                    <a:pt x="2617" y="15073"/>
                    <a:pt x="2889" y="15106"/>
                    <a:pt x="3159" y="15106"/>
                  </a:cubicBezTo>
                  <a:cubicBezTo>
                    <a:pt x="6226" y="15106"/>
                    <a:pt x="8970" y="10748"/>
                    <a:pt x="10134" y="8477"/>
                  </a:cubicBezTo>
                  <a:cubicBezTo>
                    <a:pt x="10609" y="7622"/>
                    <a:pt x="10958" y="6609"/>
                    <a:pt x="11116" y="5595"/>
                  </a:cubicBezTo>
                  <a:cubicBezTo>
                    <a:pt x="11496" y="3410"/>
                    <a:pt x="10926" y="1162"/>
                    <a:pt x="8678" y="180"/>
                  </a:cubicBezTo>
                  <a:lnTo>
                    <a:pt x="8678" y="117"/>
                  </a:lnTo>
                  <a:cubicBezTo>
                    <a:pt x="8653" y="68"/>
                    <a:pt x="8592" y="1"/>
                    <a:pt x="8507" y="1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358;p49"/>
            <p:cNvSpPr/>
            <p:nvPr/>
          </p:nvSpPr>
          <p:spPr>
            <a:xfrm>
              <a:off x="3933123" y="2851852"/>
              <a:ext cx="47723" cy="35405"/>
            </a:xfrm>
            <a:custGeom>
              <a:avLst/>
              <a:gdLst/>
              <a:ahLst/>
              <a:cxnLst/>
              <a:rect l="l" t="t" r="r" b="b"/>
              <a:pathLst>
                <a:path w="1449" h="1075" extrusionOk="0">
                  <a:moveTo>
                    <a:pt x="1275" y="1"/>
                  </a:moveTo>
                  <a:cubicBezTo>
                    <a:pt x="1256" y="1"/>
                    <a:pt x="1236" y="5"/>
                    <a:pt x="1215" y="16"/>
                  </a:cubicBezTo>
                  <a:cubicBezTo>
                    <a:pt x="867" y="301"/>
                    <a:pt x="455" y="522"/>
                    <a:pt x="107" y="839"/>
                  </a:cubicBezTo>
                  <a:cubicBezTo>
                    <a:pt x="0" y="946"/>
                    <a:pt x="96" y="1075"/>
                    <a:pt x="205" y="1075"/>
                  </a:cubicBezTo>
                  <a:cubicBezTo>
                    <a:pt x="225" y="1075"/>
                    <a:pt x="246" y="1071"/>
                    <a:pt x="265" y="1061"/>
                  </a:cubicBezTo>
                  <a:cubicBezTo>
                    <a:pt x="677" y="776"/>
                    <a:pt x="1025" y="459"/>
                    <a:pt x="1342" y="206"/>
                  </a:cubicBezTo>
                  <a:cubicBezTo>
                    <a:pt x="1449" y="126"/>
                    <a:pt x="1376" y="1"/>
                    <a:pt x="1275" y="1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359;p49"/>
            <p:cNvSpPr/>
            <p:nvPr/>
          </p:nvSpPr>
          <p:spPr>
            <a:xfrm>
              <a:off x="3950448" y="2769545"/>
              <a:ext cx="63136" cy="55034"/>
            </a:xfrm>
            <a:custGeom>
              <a:avLst/>
              <a:gdLst/>
              <a:ahLst/>
              <a:cxnLst/>
              <a:rect l="l" t="t" r="r" b="b"/>
              <a:pathLst>
                <a:path w="1917" h="1671" extrusionOk="0">
                  <a:moveTo>
                    <a:pt x="1831" y="1"/>
                  </a:moveTo>
                  <a:cubicBezTo>
                    <a:pt x="1818" y="1"/>
                    <a:pt x="1806" y="5"/>
                    <a:pt x="1798" y="13"/>
                  </a:cubicBezTo>
                  <a:cubicBezTo>
                    <a:pt x="1260" y="551"/>
                    <a:pt x="689" y="963"/>
                    <a:pt x="56" y="1406"/>
                  </a:cubicBezTo>
                  <a:cubicBezTo>
                    <a:pt x="0" y="1490"/>
                    <a:pt x="67" y="1671"/>
                    <a:pt x="170" y="1671"/>
                  </a:cubicBezTo>
                  <a:cubicBezTo>
                    <a:pt x="184" y="1671"/>
                    <a:pt x="199" y="1667"/>
                    <a:pt x="214" y="1659"/>
                  </a:cubicBezTo>
                  <a:cubicBezTo>
                    <a:pt x="689" y="1406"/>
                    <a:pt x="1101" y="1089"/>
                    <a:pt x="1355" y="741"/>
                  </a:cubicBezTo>
                  <a:cubicBezTo>
                    <a:pt x="1576" y="519"/>
                    <a:pt x="1735" y="298"/>
                    <a:pt x="1893" y="108"/>
                  </a:cubicBezTo>
                  <a:cubicBezTo>
                    <a:pt x="1917" y="36"/>
                    <a:pt x="1869" y="1"/>
                    <a:pt x="1831" y="1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360;p49"/>
            <p:cNvSpPr/>
            <p:nvPr/>
          </p:nvSpPr>
          <p:spPr>
            <a:xfrm>
              <a:off x="3999489" y="2825437"/>
              <a:ext cx="75026" cy="61490"/>
            </a:xfrm>
            <a:custGeom>
              <a:avLst/>
              <a:gdLst/>
              <a:ahLst/>
              <a:cxnLst/>
              <a:rect l="l" t="t" r="r" b="b"/>
              <a:pathLst>
                <a:path w="2278" h="1867" extrusionOk="0">
                  <a:moveTo>
                    <a:pt x="2164" y="0"/>
                  </a:moveTo>
                  <a:cubicBezTo>
                    <a:pt x="2138" y="0"/>
                    <a:pt x="2109" y="8"/>
                    <a:pt x="2082" y="26"/>
                  </a:cubicBezTo>
                  <a:cubicBezTo>
                    <a:pt x="1734" y="374"/>
                    <a:pt x="1354" y="691"/>
                    <a:pt x="942" y="1008"/>
                  </a:cubicBezTo>
                  <a:cubicBezTo>
                    <a:pt x="657" y="1261"/>
                    <a:pt x="404" y="1451"/>
                    <a:pt x="87" y="1641"/>
                  </a:cubicBezTo>
                  <a:cubicBezTo>
                    <a:pt x="1" y="1727"/>
                    <a:pt x="72" y="1867"/>
                    <a:pt x="157" y="1867"/>
                  </a:cubicBezTo>
                  <a:cubicBezTo>
                    <a:pt x="165" y="1867"/>
                    <a:pt x="174" y="1865"/>
                    <a:pt x="182" y="1863"/>
                  </a:cubicBezTo>
                  <a:cubicBezTo>
                    <a:pt x="277" y="1799"/>
                    <a:pt x="309" y="1768"/>
                    <a:pt x="404" y="1704"/>
                  </a:cubicBezTo>
                  <a:cubicBezTo>
                    <a:pt x="1069" y="1293"/>
                    <a:pt x="1702" y="754"/>
                    <a:pt x="2209" y="121"/>
                  </a:cubicBezTo>
                  <a:cubicBezTo>
                    <a:pt x="2278" y="52"/>
                    <a:pt x="2231" y="0"/>
                    <a:pt x="2164" y="0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361;p49"/>
            <p:cNvSpPr/>
            <p:nvPr/>
          </p:nvSpPr>
          <p:spPr>
            <a:xfrm>
              <a:off x="3863629" y="2460180"/>
              <a:ext cx="454766" cy="467776"/>
            </a:xfrm>
            <a:custGeom>
              <a:avLst/>
              <a:gdLst/>
              <a:ahLst/>
              <a:cxnLst/>
              <a:rect l="l" t="t" r="r" b="b"/>
              <a:pathLst>
                <a:path w="13808" h="14203" extrusionOk="0">
                  <a:moveTo>
                    <a:pt x="8329" y="0"/>
                  </a:moveTo>
                  <a:cubicBezTo>
                    <a:pt x="8319" y="13"/>
                    <a:pt x="8310" y="26"/>
                    <a:pt x="8304" y="39"/>
                  </a:cubicBezTo>
                  <a:lnTo>
                    <a:pt x="8304" y="39"/>
                  </a:lnTo>
                  <a:cubicBezTo>
                    <a:pt x="8312" y="26"/>
                    <a:pt x="8321" y="13"/>
                    <a:pt x="8329" y="0"/>
                  </a:cubicBezTo>
                  <a:close/>
                  <a:moveTo>
                    <a:pt x="8488" y="1377"/>
                  </a:moveTo>
                  <a:cubicBezTo>
                    <a:pt x="8515" y="1377"/>
                    <a:pt x="8539" y="1390"/>
                    <a:pt x="8551" y="1425"/>
                  </a:cubicBezTo>
                  <a:cubicBezTo>
                    <a:pt x="8678" y="1805"/>
                    <a:pt x="8741" y="2185"/>
                    <a:pt x="8836" y="2565"/>
                  </a:cubicBezTo>
                  <a:cubicBezTo>
                    <a:pt x="8836" y="2652"/>
                    <a:pt x="8759" y="2701"/>
                    <a:pt x="8685" y="2701"/>
                  </a:cubicBezTo>
                  <a:cubicBezTo>
                    <a:pt x="8624" y="2701"/>
                    <a:pt x="8565" y="2668"/>
                    <a:pt x="8551" y="2597"/>
                  </a:cubicBezTo>
                  <a:cubicBezTo>
                    <a:pt x="8488" y="2217"/>
                    <a:pt x="8424" y="1868"/>
                    <a:pt x="8393" y="1457"/>
                  </a:cubicBezTo>
                  <a:cubicBezTo>
                    <a:pt x="8393" y="1417"/>
                    <a:pt x="8443" y="1377"/>
                    <a:pt x="8488" y="1377"/>
                  </a:cubicBezTo>
                  <a:close/>
                  <a:moveTo>
                    <a:pt x="9661" y="3012"/>
                  </a:moveTo>
                  <a:cubicBezTo>
                    <a:pt x="9691" y="3012"/>
                    <a:pt x="9726" y="3029"/>
                    <a:pt x="9754" y="3072"/>
                  </a:cubicBezTo>
                  <a:cubicBezTo>
                    <a:pt x="9818" y="3547"/>
                    <a:pt x="9849" y="4085"/>
                    <a:pt x="9913" y="4560"/>
                  </a:cubicBezTo>
                  <a:cubicBezTo>
                    <a:pt x="9913" y="4647"/>
                    <a:pt x="9846" y="4696"/>
                    <a:pt x="9780" y="4696"/>
                  </a:cubicBezTo>
                  <a:cubicBezTo>
                    <a:pt x="9726" y="4696"/>
                    <a:pt x="9674" y="4663"/>
                    <a:pt x="9659" y="4592"/>
                  </a:cubicBezTo>
                  <a:cubicBezTo>
                    <a:pt x="9628" y="4117"/>
                    <a:pt x="9596" y="3610"/>
                    <a:pt x="9596" y="3072"/>
                  </a:cubicBezTo>
                  <a:cubicBezTo>
                    <a:pt x="9596" y="3037"/>
                    <a:pt x="9625" y="3012"/>
                    <a:pt x="9661" y="3012"/>
                  </a:cubicBezTo>
                  <a:close/>
                  <a:moveTo>
                    <a:pt x="7395" y="3040"/>
                  </a:moveTo>
                  <a:cubicBezTo>
                    <a:pt x="7435" y="3040"/>
                    <a:pt x="7474" y="3072"/>
                    <a:pt x="7474" y="3135"/>
                  </a:cubicBezTo>
                  <a:cubicBezTo>
                    <a:pt x="7601" y="3705"/>
                    <a:pt x="7537" y="4339"/>
                    <a:pt x="7284" y="4909"/>
                  </a:cubicBezTo>
                  <a:cubicBezTo>
                    <a:pt x="7264" y="4950"/>
                    <a:pt x="7223" y="4967"/>
                    <a:pt x="7181" y="4967"/>
                  </a:cubicBezTo>
                  <a:cubicBezTo>
                    <a:pt x="7093" y="4967"/>
                    <a:pt x="6998" y="4889"/>
                    <a:pt x="7062" y="4782"/>
                  </a:cubicBezTo>
                  <a:cubicBezTo>
                    <a:pt x="7284" y="4244"/>
                    <a:pt x="7379" y="3705"/>
                    <a:pt x="7316" y="3135"/>
                  </a:cubicBezTo>
                  <a:cubicBezTo>
                    <a:pt x="7316" y="3072"/>
                    <a:pt x="7355" y="3040"/>
                    <a:pt x="7395" y="3040"/>
                  </a:cubicBezTo>
                  <a:close/>
                  <a:moveTo>
                    <a:pt x="8452" y="3946"/>
                  </a:moveTo>
                  <a:cubicBezTo>
                    <a:pt x="8487" y="3946"/>
                    <a:pt x="8519" y="3962"/>
                    <a:pt x="8519" y="3990"/>
                  </a:cubicBezTo>
                  <a:cubicBezTo>
                    <a:pt x="8583" y="4560"/>
                    <a:pt x="8519" y="5099"/>
                    <a:pt x="8266" y="5605"/>
                  </a:cubicBezTo>
                  <a:cubicBezTo>
                    <a:pt x="8242" y="5665"/>
                    <a:pt x="8192" y="5688"/>
                    <a:pt x="8143" y="5688"/>
                  </a:cubicBezTo>
                  <a:cubicBezTo>
                    <a:pt x="8062" y="5688"/>
                    <a:pt x="7985" y="5621"/>
                    <a:pt x="8044" y="5542"/>
                  </a:cubicBezTo>
                  <a:cubicBezTo>
                    <a:pt x="8234" y="5067"/>
                    <a:pt x="8361" y="4592"/>
                    <a:pt x="8361" y="4022"/>
                  </a:cubicBezTo>
                  <a:cubicBezTo>
                    <a:pt x="8361" y="3970"/>
                    <a:pt x="8409" y="3946"/>
                    <a:pt x="8452" y="3946"/>
                  </a:cubicBezTo>
                  <a:close/>
                  <a:moveTo>
                    <a:pt x="9452" y="5856"/>
                  </a:moveTo>
                  <a:cubicBezTo>
                    <a:pt x="9492" y="5856"/>
                    <a:pt x="9521" y="5883"/>
                    <a:pt x="9501" y="5922"/>
                  </a:cubicBezTo>
                  <a:cubicBezTo>
                    <a:pt x="9343" y="6460"/>
                    <a:pt x="9184" y="6967"/>
                    <a:pt x="8994" y="7474"/>
                  </a:cubicBezTo>
                  <a:cubicBezTo>
                    <a:pt x="8981" y="7538"/>
                    <a:pt x="8938" y="7566"/>
                    <a:pt x="8894" y="7566"/>
                  </a:cubicBezTo>
                  <a:cubicBezTo>
                    <a:pt x="8830" y="7566"/>
                    <a:pt x="8766" y="7505"/>
                    <a:pt x="8804" y="7411"/>
                  </a:cubicBezTo>
                  <a:cubicBezTo>
                    <a:pt x="8963" y="6872"/>
                    <a:pt x="9184" y="6365"/>
                    <a:pt x="9374" y="5890"/>
                  </a:cubicBezTo>
                  <a:cubicBezTo>
                    <a:pt x="9398" y="5866"/>
                    <a:pt x="9427" y="5856"/>
                    <a:pt x="9452" y="5856"/>
                  </a:cubicBezTo>
                  <a:close/>
                  <a:moveTo>
                    <a:pt x="6685" y="6421"/>
                  </a:moveTo>
                  <a:cubicBezTo>
                    <a:pt x="6743" y="6421"/>
                    <a:pt x="6800" y="6488"/>
                    <a:pt x="6777" y="6555"/>
                  </a:cubicBezTo>
                  <a:cubicBezTo>
                    <a:pt x="6524" y="6999"/>
                    <a:pt x="6302" y="7442"/>
                    <a:pt x="6017" y="7822"/>
                  </a:cubicBezTo>
                  <a:cubicBezTo>
                    <a:pt x="5971" y="7869"/>
                    <a:pt x="5922" y="7888"/>
                    <a:pt x="5879" y="7888"/>
                  </a:cubicBezTo>
                  <a:cubicBezTo>
                    <a:pt x="5775" y="7888"/>
                    <a:pt x="5706" y="7776"/>
                    <a:pt x="5796" y="7664"/>
                  </a:cubicBezTo>
                  <a:cubicBezTo>
                    <a:pt x="6017" y="7252"/>
                    <a:pt x="6334" y="6840"/>
                    <a:pt x="6619" y="6460"/>
                  </a:cubicBezTo>
                  <a:cubicBezTo>
                    <a:pt x="6638" y="6433"/>
                    <a:pt x="6662" y="6421"/>
                    <a:pt x="6685" y="6421"/>
                  </a:cubicBezTo>
                  <a:close/>
                  <a:moveTo>
                    <a:pt x="7467" y="6906"/>
                  </a:moveTo>
                  <a:cubicBezTo>
                    <a:pt x="7511" y="6906"/>
                    <a:pt x="7558" y="6968"/>
                    <a:pt x="7537" y="7031"/>
                  </a:cubicBezTo>
                  <a:cubicBezTo>
                    <a:pt x="7284" y="7474"/>
                    <a:pt x="7094" y="7917"/>
                    <a:pt x="6967" y="8392"/>
                  </a:cubicBezTo>
                  <a:cubicBezTo>
                    <a:pt x="6956" y="8448"/>
                    <a:pt x="6914" y="8472"/>
                    <a:pt x="6868" y="8472"/>
                  </a:cubicBezTo>
                  <a:cubicBezTo>
                    <a:pt x="6782" y="8472"/>
                    <a:pt x="6684" y="8389"/>
                    <a:pt x="6746" y="8266"/>
                  </a:cubicBezTo>
                  <a:cubicBezTo>
                    <a:pt x="6777" y="8076"/>
                    <a:pt x="6841" y="7917"/>
                    <a:pt x="6904" y="7759"/>
                  </a:cubicBezTo>
                  <a:cubicBezTo>
                    <a:pt x="6904" y="7727"/>
                    <a:pt x="6936" y="7664"/>
                    <a:pt x="6967" y="7664"/>
                  </a:cubicBezTo>
                  <a:cubicBezTo>
                    <a:pt x="7094" y="7442"/>
                    <a:pt x="7252" y="7157"/>
                    <a:pt x="7411" y="6967"/>
                  </a:cubicBezTo>
                  <a:cubicBezTo>
                    <a:pt x="7422" y="6923"/>
                    <a:pt x="7444" y="6906"/>
                    <a:pt x="7467" y="6906"/>
                  </a:cubicBezTo>
                  <a:close/>
                  <a:moveTo>
                    <a:pt x="8201" y="8542"/>
                  </a:moveTo>
                  <a:cubicBezTo>
                    <a:pt x="8243" y="8542"/>
                    <a:pt x="8260" y="8599"/>
                    <a:pt x="8234" y="8677"/>
                  </a:cubicBezTo>
                  <a:cubicBezTo>
                    <a:pt x="7727" y="9089"/>
                    <a:pt x="7379" y="9564"/>
                    <a:pt x="6967" y="10134"/>
                  </a:cubicBezTo>
                  <a:cubicBezTo>
                    <a:pt x="6962" y="10139"/>
                    <a:pt x="6953" y="10142"/>
                    <a:pt x="6942" y="10142"/>
                  </a:cubicBezTo>
                  <a:cubicBezTo>
                    <a:pt x="6887" y="10142"/>
                    <a:pt x="6783" y="10081"/>
                    <a:pt x="6809" y="9976"/>
                  </a:cubicBezTo>
                  <a:cubicBezTo>
                    <a:pt x="7126" y="9406"/>
                    <a:pt x="7601" y="8867"/>
                    <a:pt x="8171" y="8551"/>
                  </a:cubicBezTo>
                  <a:cubicBezTo>
                    <a:pt x="8182" y="8545"/>
                    <a:pt x="8192" y="8542"/>
                    <a:pt x="8201" y="8542"/>
                  </a:cubicBezTo>
                  <a:close/>
                  <a:moveTo>
                    <a:pt x="4512" y="9394"/>
                  </a:moveTo>
                  <a:cubicBezTo>
                    <a:pt x="4555" y="9394"/>
                    <a:pt x="4584" y="9429"/>
                    <a:pt x="4561" y="9501"/>
                  </a:cubicBezTo>
                  <a:cubicBezTo>
                    <a:pt x="4402" y="9691"/>
                    <a:pt x="4244" y="9912"/>
                    <a:pt x="4054" y="10134"/>
                  </a:cubicBezTo>
                  <a:cubicBezTo>
                    <a:pt x="3674" y="10482"/>
                    <a:pt x="3294" y="10831"/>
                    <a:pt x="2850" y="11052"/>
                  </a:cubicBezTo>
                  <a:cubicBezTo>
                    <a:pt x="2835" y="11060"/>
                    <a:pt x="2820" y="11064"/>
                    <a:pt x="2806" y="11064"/>
                  </a:cubicBezTo>
                  <a:cubicBezTo>
                    <a:pt x="2703" y="11064"/>
                    <a:pt x="2640" y="10883"/>
                    <a:pt x="2724" y="10799"/>
                  </a:cubicBezTo>
                  <a:cubicBezTo>
                    <a:pt x="3357" y="10356"/>
                    <a:pt x="3959" y="9944"/>
                    <a:pt x="4466" y="9406"/>
                  </a:cubicBezTo>
                  <a:cubicBezTo>
                    <a:pt x="4481" y="9398"/>
                    <a:pt x="4497" y="9394"/>
                    <a:pt x="4512" y="9394"/>
                  </a:cubicBezTo>
                  <a:close/>
                  <a:moveTo>
                    <a:pt x="5465" y="10000"/>
                  </a:moveTo>
                  <a:cubicBezTo>
                    <a:pt x="5550" y="10000"/>
                    <a:pt x="5610" y="10067"/>
                    <a:pt x="5542" y="10134"/>
                  </a:cubicBezTo>
                  <a:cubicBezTo>
                    <a:pt x="5226" y="10514"/>
                    <a:pt x="4877" y="10957"/>
                    <a:pt x="4529" y="11369"/>
                  </a:cubicBezTo>
                  <a:lnTo>
                    <a:pt x="4466" y="11369"/>
                  </a:lnTo>
                  <a:cubicBezTo>
                    <a:pt x="4448" y="11381"/>
                    <a:pt x="4428" y="11386"/>
                    <a:pt x="4407" y="11386"/>
                  </a:cubicBezTo>
                  <a:cubicBezTo>
                    <a:pt x="4319" y="11386"/>
                    <a:pt x="4224" y="11288"/>
                    <a:pt x="4276" y="11211"/>
                  </a:cubicBezTo>
                  <a:cubicBezTo>
                    <a:pt x="4402" y="11052"/>
                    <a:pt x="4561" y="10894"/>
                    <a:pt x="4719" y="10736"/>
                  </a:cubicBezTo>
                  <a:cubicBezTo>
                    <a:pt x="4909" y="10482"/>
                    <a:pt x="5162" y="10261"/>
                    <a:pt x="5352" y="10039"/>
                  </a:cubicBezTo>
                  <a:cubicBezTo>
                    <a:pt x="5389" y="10011"/>
                    <a:pt x="5429" y="10000"/>
                    <a:pt x="5465" y="10000"/>
                  </a:cubicBezTo>
                  <a:close/>
                  <a:moveTo>
                    <a:pt x="6259" y="11108"/>
                  </a:moveTo>
                  <a:cubicBezTo>
                    <a:pt x="6340" y="11108"/>
                    <a:pt x="6412" y="11164"/>
                    <a:pt x="6334" y="11242"/>
                  </a:cubicBezTo>
                  <a:cubicBezTo>
                    <a:pt x="5827" y="11876"/>
                    <a:pt x="5194" y="12414"/>
                    <a:pt x="4529" y="12826"/>
                  </a:cubicBezTo>
                  <a:cubicBezTo>
                    <a:pt x="4434" y="12858"/>
                    <a:pt x="4402" y="12889"/>
                    <a:pt x="4307" y="12953"/>
                  </a:cubicBezTo>
                  <a:cubicBezTo>
                    <a:pt x="4299" y="12955"/>
                    <a:pt x="4290" y="12957"/>
                    <a:pt x="4282" y="12957"/>
                  </a:cubicBezTo>
                  <a:cubicBezTo>
                    <a:pt x="4197" y="12957"/>
                    <a:pt x="4126" y="12817"/>
                    <a:pt x="4212" y="12731"/>
                  </a:cubicBezTo>
                  <a:cubicBezTo>
                    <a:pt x="4529" y="12541"/>
                    <a:pt x="4782" y="12351"/>
                    <a:pt x="5067" y="12098"/>
                  </a:cubicBezTo>
                  <a:cubicBezTo>
                    <a:pt x="5479" y="11781"/>
                    <a:pt x="5859" y="11464"/>
                    <a:pt x="6207" y="11116"/>
                  </a:cubicBezTo>
                  <a:cubicBezTo>
                    <a:pt x="6224" y="11110"/>
                    <a:pt x="6242" y="11108"/>
                    <a:pt x="6259" y="11108"/>
                  </a:cubicBezTo>
                  <a:close/>
                  <a:moveTo>
                    <a:pt x="3417" y="11893"/>
                  </a:moveTo>
                  <a:cubicBezTo>
                    <a:pt x="3518" y="11893"/>
                    <a:pt x="3590" y="12018"/>
                    <a:pt x="3484" y="12098"/>
                  </a:cubicBezTo>
                  <a:cubicBezTo>
                    <a:pt x="3135" y="12383"/>
                    <a:pt x="2787" y="12699"/>
                    <a:pt x="2375" y="12953"/>
                  </a:cubicBezTo>
                  <a:cubicBezTo>
                    <a:pt x="2358" y="12961"/>
                    <a:pt x="2340" y="12965"/>
                    <a:pt x="2322" y="12965"/>
                  </a:cubicBezTo>
                  <a:cubicBezTo>
                    <a:pt x="2211" y="12965"/>
                    <a:pt x="2112" y="12813"/>
                    <a:pt x="2249" y="12731"/>
                  </a:cubicBezTo>
                  <a:cubicBezTo>
                    <a:pt x="2629" y="12414"/>
                    <a:pt x="3009" y="12193"/>
                    <a:pt x="3357" y="11908"/>
                  </a:cubicBezTo>
                  <a:cubicBezTo>
                    <a:pt x="3377" y="11897"/>
                    <a:pt x="3397" y="11893"/>
                    <a:pt x="3417" y="11893"/>
                  </a:cubicBezTo>
                  <a:close/>
                  <a:moveTo>
                    <a:pt x="8304" y="39"/>
                  </a:moveTo>
                  <a:cubicBezTo>
                    <a:pt x="7852" y="714"/>
                    <a:pt x="6990" y="1153"/>
                    <a:pt x="6492" y="1837"/>
                  </a:cubicBezTo>
                  <a:cubicBezTo>
                    <a:pt x="6017" y="2534"/>
                    <a:pt x="5701" y="3325"/>
                    <a:pt x="5574" y="4149"/>
                  </a:cubicBezTo>
                  <a:cubicBezTo>
                    <a:pt x="5416" y="5099"/>
                    <a:pt x="5511" y="6049"/>
                    <a:pt x="5162" y="6967"/>
                  </a:cubicBezTo>
                  <a:cubicBezTo>
                    <a:pt x="4782" y="7886"/>
                    <a:pt x="4117" y="8677"/>
                    <a:pt x="3420" y="9342"/>
                  </a:cubicBezTo>
                  <a:cubicBezTo>
                    <a:pt x="3135" y="9596"/>
                    <a:pt x="2692" y="9881"/>
                    <a:pt x="2249" y="10292"/>
                  </a:cubicBezTo>
                  <a:cubicBezTo>
                    <a:pt x="1109" y="11116"/>
                    <a:pt x="0" y="12351"/>
                    <a:pt x="1520" y="13744"/>
                  </a:cubicBezTo>
                  <a:cubicBezTo>
                    <a:pt x="1876" y="14059"/>
                    <a:pt x="2314" y="14202"/>
                    <a:pt x="2802" y="14202"/>
                  </a:cubicBezTo>
                  <a:cubicBezTo>
                    <a:pt x="3444" y="14202"/>
                    <a:pt x="4171" y="13954"/>
                    <a:pt x="4909" y="13523"/>
                  </a:cubicBezTo>
                  <a:cubicBezTo>
                    <a:pt x="9026" y="11116"/>
                    <a:pt x="13808" y="3199"/>
                    <a:pt x="8678" y="158"/>
                  </a:cubicBezTo>
                  <a:lnTo>
                    <a:pt x="8678" y="158"/>
                  </a:lnTo>
                  <a:cubicBezTo>
                    <a:pt x="8678" y="190"/>
                    <a:pt x="8646" y="190"/>
                    <a:pt x="8646" y="222"/>
                  </a:cubicBezTo>
                  <a:cubicBezTo>
                    <a:pt x="8601" y="293"/>
                    <a:pt x="8544" y="322"/>
                    <a:pt x="8488" y="322"/>
                  </a:cubicBezTo>
                  <a:cubicBezTo>
                    <a:pt x="8360" y="322"/>
                    <a:pt x="8240" y="169"/>
                    <a:pt x="8304" y="39"/>
                  </a:cubicBezTo>
                  <a:close/>
                </a:path>
              </a:pathLst>
            </a:custGeom>
            <a:solidFill>
              <a:srgbClr val="D8EEF9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362;p49"/>
            <p:cNvSpPr/>
            <p:nvPr/>
          </p:nvSpPr>
          <p:spPr>
            <a:xfrm>
              <a:off x="4003836" y="2791777"/>
              <a:ext cx="44660" cy="44561"/>
            </a:xfrm>
            <a:custGeom>
              <a:avLst/>
              <a:gdLst/>
              <a:ahLst/>
              <a:cxnLst/>
              <a:rect l="l" t="t" r="r" b="b"/>
              <a:pathLst>
                <a:path w="1356" h="1353" extrusionOk="0">
                  <a:moveTo>
                    <a:pt x="1207" y="0"/>
                  </a:moveTo>
                  <a:cubicBezTo>
                    <a:pt x="1180" y="0"/>
                    <a:pt x="1151" y="10"/>
                    <a:pt x="1127" y="34"/>
                  </a:cubicBezTo>
                  <a:cubicBezTo>
                    <a:pt x="937" y="224"/>
                    <a:pt x="684" y="446"/>
                    <a:pt x="494" y="699"/>
                  </a:cubicBezTo>
                  <a:cubicBezTo>
                    <a:pt x="335" y="858"/>
                    <a:pt x="177" y="1016"/>
                    <a:pt x="50" y="1174"/>
                  </a:cubicBezTo>
                  <a:cubicBezTo>
                    <a:pt x="1" y="1273"/>
                    <a:pt x="86" y="1353"/>
                    <a:pt x="187" y="1353"/>
                  </a:cubicBezTo>
                  <a:cubicBezTo>
                    <a:pt x="215" y="1353"/>
                    <a:pt x="244" y="1347"/>
                    <a:pt x="272" y="1333"/>
                  </a:cubicBezTo>
                  <a:cubicBezTo>
                    <a:pt x="620" y="889"/>
                    <a:pt x="937" y="509"/>
                    <a:pt x="1285" y="129"/>
                  </a:cubicBezTo>
                  <a:cubicBezTo>
                    <a:pt x="1356" y="82"/>
                    <a:pt x="1287" y="0"/>
                    <a:pt x="1207" y="0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363;p49"/>
            <p:cNvSpPr/>
            <p:nvPr/>
          </p:nvSpPr>
          <p:spPr>
            <a:xfrm>
              <a:off x="4087131" y="2741517"/>
              <a:ext cx="48579" cy="52663"/>
            </a:xfrm>
            <a:custGeom>
              <a:avLst/>
              <a:gdLst/>
              <a:ahLst/>
              <a:cxnLst/>
              <a:rect l="l" t="t" r="r" b="b"/>
              <a:pathLst>
                <a:path w="1475" h="1599" extrusionOk="0">
                  <a:moveTo>
                    <a:pt x="1415" y="0"/>
                  </a:moveTo>
                  <a:cubicBezTo>
                    <a:pt x="1406" y="0"/>
                    <a:pt x="1396" y="3"/>
                    <a:pt x="1385" y="9"/>
                  </a:cubicBezTo>
                  <a:cubicBezTo>
                    <a:pt x="815" y="325"/>
                    <a:pt x="340" y="864"/>
                    <a:pt x="23" y="1434"/>
                  </a:cubicBezTo>
                  <a:cubicBezTo>
                    <a:pt x="0" y="1524"/>
                    <a:pt x="75" y="1599"/>
                    <a:pt x="143" y="1599"/>
                  </a:cubicBezTo>
                  <a:cubicBezTo>
                    <a:pt x="170" y="1599"/>
                    <a:pt x="195" y="1587"/>
                    <a:pt x="213" y="1560"/>
                  </a:cubicBezTo>
                  <a:cubicBezTo>
                    <a:pt x="593" y="959"/>
                    <a:pt x="973" y="515"/>
                    <a:pt x="1448" y="135"/>
                  </a:cubicBezTo>
                  <a:cubicBezTo>
                    <a:pt x="1474" y="57"/>
                    <a:pt x="1457" y="0"/>
                    <a:pt x="1415" y="0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364;p49"/>
            <p:cNvSpPr/>
            <p:nvPr/>
          </p:nvSpPr>
          <p:spPr>
            <a:xfrm>
              <a:off x="4052285" y="2671660"/>
              <a:ext cx="35306" cy="48316"/>
            </a:xfrm>
            <a:custGeom>
              <a:avLst/>
              <a:gdLst/>
              <a:ahLst/>
              <a:cxnLst/>
              <a:rect l="l" t="t" r="r" b="b"/>
              <a:pathLst>
                <a:path w="1072" h="1467" extrusionOk="0">
                  <a:moveTo>
                    <a:pt x="957" y="0"/>
                  </a:moveTo>
                  <a:cubicBezTo>
                    <a:pt x="934" y="0"/>
                    <a:pt x="910" y="12"/>
                    <a:pt x="891" y="39"/>
                  </a:cubicBezTo>
                  <a:cubicBezTo>
                    <a:pt x="606" y="419"/>
                    <a:pt x="289" y="831"/>
                    <a:pt x="68" y="1243"/>
                  </a:cubicBezTo>
                  <a:cubicBezTo>
                    <a:pt x="0" y="1355"/>
                    <a:pt x="76" y="1467"/>
                    <a:pt x="159" y="1467"/>
                  </a:cubicBezTo>
                  <a:cubicBezTo>
                    <a:pt x="194" y="1467"/>
                    <a:pt x="230" y="1448"/>
                    <a:pt x="258" y="1401"/>
                  </a:cubicBezTo>
                  <a:cubicBezTo>
                    <a:pt x="543" y="1021"/>
                    <a:pt x="764" y="578"/>
                    <a:pt x="1049" y="134"/>
                  </a:cubicBezTo>
                  <a:cubicBezTo>
                    <a:pt x="1072" y="67"/>
                    <a:pt x="1015" y="0"/>
                    <a:pt x="957" y="0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365;p49"/>
            <p:cNvSpPr/>
            <p:nvPr/>
          </p:nvSpPr>
          <p:spPr>
            <a:xfrm>
              <a:off x="4082355" y="2687305"/>
              <a:ext cx="30267" cy="50885"/>
            </a:xfrm>
            <a:custGeom>
              <a:avLst/>
              <a:gdLst/>
              <a:ahLst/>
              <a:cxnLst/>
              <a:rect l="l" t="t" r="r" b="b"/>
              <a:pathLst>
                <a:path w="919" h="1545" extrusionOk="0">
                  <a:moveTo>
                    <a:pt x="805" y="0"/>
                  </a:moveTo>
                  <a:cubicBezTo>
                    <a:pt x="781" y="0"/>
                    <a:pt x="757" y="12"/>
                    <a:pt x="738" y="39"/>
                  </a:cubicBezTo>
                  <a:cubicBezTo>
                    <a:pt x="580" y="230"/>
                    <a:pt x="421" y="515"/>
                    <a:pt x="295" y="736"/>
                  </a:cubicBezTo>
                  <a:cubicBezTo>
                    <a:pt x="263" y="736"/>
                    <a:pt x="200" y="768"/>
                    <a:pt x="200" y="831"/>
                  </a:cubicBezTo>
                  <a:cubicBezTo>
                    <a:pt x="168" y="990"/>
                    <a:pt x="105" y="1148"/>
                    <a:pt x="41" y="1338"/>
                  </a:cubicBezTo>
                  <a:cubicBezTo>
                    <a:pt x="0" y="1461"/>
                    <a:pt x="106" y="1545"/>
                    <a:pt x="194" y="1545"/>
                  </a:cubicBezTo>
                  <a:cubicBezTo>
                    <a:pt x="241" y="1545"/>
                    <a:pt x="284" y="1520"/>
                    <a:pt x="295" y="1465"/>
                  </a:cubicBezTo>
                  <a:cubicBezTo>
                    <a:pt x="453" y="1021"/>
                    <a:pt x="643" y="546"/>
                    <a:pt x="896" y="135"/>
                  </a:cubicBezTo>
                  <a:cubicBezTo>
                    <a:pt x="919" y="67"/>
                    <a:pt x="862" y="0"/>
                    <a:pt x="805" y="0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66;p49"/>
            <p:cNvSpPr/>
            <p:nvPr/>
          </p:nvSpPr>
          <p:spPr>
            <a:xfrm>
              <a:off x="3772529" y="2402213"/>
              <a:ext cx="502061" cy="619903"/>
            </a:xfrm>
            <a:custGeom>
              <a:avLst/>
              <a:gdLst/>
              <a:ahLst/>
              <a:cxnLst/>
              <a:rect l="l" t="t" r="r" b="b"/>
              <a:pathLst>
                <a:path w="15244" h="18822" extrusionOk="0">
                  <a:moveTo>
                    <a:pt x="11240" y="1342"/>
                  </a:moveTo>
                  <a:cubicBezTo>
                    <a:pt x="11342" y="1342"/>
                    <a:pt x="11416" y="1420"/>
                    <a:pt x="11444" y="1475"/>
                  </a:cubicBezTo>
                  <a:lnTo>
                    <a:pt x="11444" y="1507"/>
                  </a:lnTo>
                  <a:cubicBezTo>
                    <a:pt x="13692" y="2520"/>
                    <a:pt x="14262" y="4769"/>
                    <a:pt x="13882" y="6954"/>
                  </a:cubicBezTo>
                  <a:cubicBezTo>
                    <a:pt x="13755" y="7967"/>
                    <a:pt x="13375" y="8949"/>
                    <a:pt x="12900" y="9836"/>
                  </a:cubicBezTo>
                  <a:cubicBezTo>
                    <a:pt x="11703" y="12054"/>
                    <a:pt x="8946" y="16426"/>
                    <a:pt x="5867" y="16426"/>
                  </a:cubicBezTo>
                  <a:cubicBezTo>
                    <a:pt x="5606" y="16426"/>
                    <a:pt x="5343" y="16395"/>
                    <a:pt x="5078" y="16328"/>
                  </a:cubicBezTo>
                  <a:cubicBezTo>
                    <a:pt x="4065" y="16138"/>
                    <a:pt x="3115" y="15283"/>
                    <a:pt x="3083" y="14143"/>
                  </a:cubicBezTo>
                  <a:cubicBezTo>
                    <a:pt x="3051" y="12717"/>
                    <a:pt x="4445" y="11799"/>
                    <a:pt x="5426" y="10976"/>
                  </a:cubicBezTo>
                  <a:cubicBezTo>
                    <a:pt x="6757" y="9804"/>
                    <a:pt x="7517" y="8632"/>
                    <a:pt x="7770" y="6859"/>
                  </a:cubicBezTo>
                  <a:cubicBezTo>
                    <a:pt x="7833" y="6257"/>
                    <a:pt x="7865" y="5719"/>
                    <a:pt x="7992" y="5212"/>
                  </a:cubicBezTo>
                  <a:cubicBezTo>
                    <a:pt x="8087" y="4895"/>
                    <a:pt x="8150" y="4579"/>
                    <a:pt x="8308" y="4199"/>
                  </a:cubicBezTo>
                  <a:cubicBezTo>
                    <a:pt x="8815" y="3090"/>
                    <a:pt x="9892" y="1602"/>
                    <a:pt x="11190" y="1348"/>
                  </a:cubicBezTo>
                  <a:cubicBezTo>
                    <a:pt x="11208" y="1344"/>
                    <a:pt x="11224" y="1342"/>
                    <a:pt x="11240" y="1342"/>
                  </a:cubicBezTo>
                  <a:close/>
                  <a:moveTo>
                    <a:pt x="11238" y="0"/>
                  </a:moveTo>
                  <a:cubicBezTo>
                    <a:pt x="10590" y="0"/>
                    <a:pt x="9916" y="216"/>
                    <a:pt x="9258" y="715"/>
                  </a:cubicBezTo>
                  <a:cubicBezTo>
                    <a:pt x="9243" y="747"/>
                    <a:pt x="9211" y="762"/>
                    <a:pt x="9179" y="762"/>
                  </a:cubicBezTo>
                  <a:cubicBezTo>
                    <a:pt x="9148" y="762"/>
                    <a:pt x="9116" y="747"/>
                    <a:pt x="9100" y="715"/>
                  </a:cubicBezTo>
                  <a:cubicBezTo>
                    <a:pt x="7675" y="1760"/>
                    <a:pt x="7422" y="3533"/>
                    <a:pt x="7042" y="5244"/>
                  </a:cubicBezTo>
                  <a:cubicBezTo>
                    <a:pt x="6978" y="5624"/>
                    <a:pt x="6852" y="6004"/>
                    <a:pt x="6788" y="6352"/>
                  </a:cubicBezTo>
                  <a:cubicBezTo>
                    <a:pt x="6345" y="7682"/>
                    <a:pt x="5585" y="8695"/>
                    <a:pt x="4476" y="9551"/>
                  </a:cubicBezTo>
                  <a:cubicBezTo>
                    <a:pt x="2830" y="10912"/>
                    <a:pt x="613" y="11957"/>
                    <a:pt x="328" y="14396"/>
                  </a:cubicBezTo>
                  <a:cubicBezTo>
                    <a:pt x="1" y="16984"/>
                    <a:pt x="1830" y="18822"/>
                    <a:pt x="4121" y="18822"/>
                  </a:cubicBezTo>
                  <a:cubicBezTo>
                    <a:pt x="4493" y="18822"/>
                    <a:pt x="4878" y="18773"/>
                    <a:pt x="5268" y="18671"/>
                  </a:cubicBezTo>
                  <a:cubicBezTo>
                    <a:pt x="9227" y="17594"/>
                    <a:pt x="12235" y="13541"/>
                    <a:pt x="13850" y="9962"/>
                  </a:cubicBezTo>
                  <a:cubicBezTo>
                    <a:pt x="14262" y="9044"/>
                    <a:pt x="14642" y="8062"/>
                    <a:pt x="14895" y="7049"/>
                  </a:cubicBezTo>
                  <a:cubicBezTo>
                    <a:pt x="15117" y="6067"/>
                    <a:pt x="15244" y="5054"/>
                    <a:pt x="15117" y="4009"/>
                  </a:cubicBezTo>
                  <a:cubicBezTo>
                    <a:pt x="14880" y="1942"/>
                    <a:pt x="13181" y="0"/>
                    <a:pt x="11238" y="0"/>
                  </a:cubicBezTo>
                  <a:close/>
                </a:path>
              </a:pathLst>
            </a:custGeom>
            <a:solidFill>
              <a:srgbClr val="5BC0C7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67;p49"/>
            <p:cNvSpPr/>
            <p:nvPr/>
          </p:nvSpPr>
          <p:spPr>
            <a:xfrm>
              <a:off x="4153957" y="2653019"/>
              <a:ext cx="24932" cy="55331"/>
            </a:xfrm>
            <a:custGeom>
              <a:avLst/>
              <a:gdLst/>
              <a:ahLst/>
              <a:cxnLst/>
              <a:rect l="l" t="t" r="r" b="b"/>
              <a:pathLst>
                <a:path w="757" h="1680" extrusionOk="0">
                  <a:moveTo>
                    <a:pt x="685" y="1"/>
                  </a:moveTo>
                  <a:cubicBezTo>
                    <a:pt x="661" y="1"/>
                    <a:pt x="635" y="11"/>
                    <a:pt x="623" y="35"/>
                  </a:cubicBezTo>
                  <a:cubicBezTo>
                    <a:pt x="401" y="510"/>
                    <a:pt x="179" y="1017"/>
                    <a:pt x="21" y="1556"/>
                  </a:cubicBezTo>
                  <a:cubicBezTo>
                    <a:pt x="0" y="1618"/>
                    <a:pt x="74" y="1680"/>
                    <a:pt x="137" y="1680"/>
                  </a:cubicBezTo>
                  <a:cubicBezTo>
                    <a:pt x="170" y="1680"/>
                    <a:pt x="200" y="1663"/>
                    <a:pt x="211" y="1619"/>
                  </a:cubicBezTo>
                  <a:cubicBezTo>
                    <a:pt x="401" y="1112"/>
                    <a:pt x="559" y="605"/>
                    <a:pt x="718" y="67"/>
                  </a:cubicBezTo>
                  <a:cubicBezTo>
                    <a:pt x="757" y="28"/>
                    <a:pt x="723" y="1"/>
                    <a:pt x="685" y="1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68;p49"/>
            <p:cNvSpPr/>
            <p:nvPr/>
          </p:nvSpPr>
          <p:spPr>
            <a:xfrm>
              <a:off x="4093422" y="2561326"/>
              <a:ext cx="20551" cy="62972"/>
            </a:xfrm>
            <a:custGeom>
              <a:avLst/>
              <a:gdLst/>
              <a:ahLst/>
              <a:cxnLst/>
              <a:rect l="l" t="t" r="r" b="b"/>
              <a:pathLst>
                <a:path w="624" h="1912" extrusionOk="0">
                  <a:moveTo>
                    <a:pt x="386" y="1"/>
                  </a:moveTo>
                  <a:cubicBezTo>
                    <a:pt x="347" y="1"/>
                    <a:pt x="307" y="33"/>
                    <a:pt x="307" y="96"/>
                  </a:cubicBezTo>
                  <a:cubicBezTo>
                    <a:pt x="339" y="698"/>
                    <a:pt x="275" y="1204"/>
                    <a:pt x="22" y="1743"/>
                  </a:cubicBezTo>
                  <a:cubicBezTo>
                    <a:pt x="1" y="1827"/>
                    <a:pt x="78" y="1912"/>
                    <a:pt x="161" y="1912"/>
                  </a:cubicBezTo>
                  <a:cubicBezTo>
                    <a:pt x="202" y="1912"/>
                    <a:pt x="244" y="1890"/>
                    <a:pt x="275" y="1838"/>
                  </a:cubicBezTo>
                  <a:cubicBezTo>
                    <a:pt x="560" y="1268"/>
                    <a:pt x="624" y="634"/>
                    <a:pt x="465" y="96"/>
                  </a:cubicBezTo>
                  <a:cubicBezTo>
                    <a:pt x="465" y="33"/>
                    <a:pt x="426" y="1"/>
                    <a:pt x="386" y="1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69;p49"/>
            <p:cNvSpPr/>
            <p:nvPr/>
          </p:nvSpPr>
          <p:spPr>
            <a:xfrm>
              <a:off x="4125435" y="2591264"/>
              <a:ext cx="20881" cy="58064"/>
            </a:xfrm>
            <a:custGeom>
              <a:avLst/>
              <a:gdLst/>
              <a:ahLst/>
              <a:cxnLst/>
              <a:rect l="l" t="t" r="r" b="b"/>
              <a:pathLst>
                <a:path w="634" h="1763" extrusionOk="0">
                  <a:moveTo>
                    <a:pt x="480" y="0"/>
                  </a:moveTo>
                  <a:cubicBezTo>
                    <a:pt x="435" y="0"/>
                    <a:pt x="380" y="31"/>
                    <a:pt x="380" y="105"/>
                  </a:cubicBezTo>
                  <a:cubicBezTo>
                    <a:pt x="412" y="644"/>
                    <a:pt x="254" y="1119"/>
                    <a:pt x="64" y="1594"/>
                  </a:cubicBezTo>
                  <a:cubicBezTo>
                    <a:pt x="0" y="1678"/>
                    <a:pt x="92" y="1763"/>
                    <a:pt x="178" y="1763"/>
                  </a:cubicBezTo>
                  <a:cubicBezTo>
                    <a:pt x="222" y="1763"/>
                    <a:pt x="264" y="1742"/>
                    <a:pt x="285" y="1689"/>
                  </a:cubicBezTo>
                  <a:cubicBezTo>
                    <a:pt x="570" y="1150"/>
                    <a:pt x="634" y="612"/>
                    <a:pt x="539" y="42"/>
                  </a:cubicBezTo>
                  <a:cubicBezTo>
                    <a:pt x="539" y="16"/>
                    <a:pt x="511" y="0"/>
                    <a:pt x="480" y="0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70;p49"/>
            <p:cNvSpPr/>
            <p:nvPr/>
          </p:nvSpPr>
          <p:spPr>
            <a:xfrm>
              <a:off x="4180701" y="2560667"/>
              <a:ext cx="9419" cy="54474"/>
            </a:xfrm>
            <a:custGeom>
              <a:avLst/>
              <a:gdLst/>
              <a:ahLst/>
              <a:cxnLst/>
              <a:rect l="l" t="t" r="r" b="b"/>
              <a:pathLst>
                <a:path w="286" h="1654" extrusionOk="0">
                  <a:moveTo>
                    <a:pt x="75" y="1"/>
                  </a:moveTo>
                  <a:cubicBezTo>
                    <a:pt x="37" y="1"/>
                    <a:pt x="1" y="33"/>
                    <a:pt x="1" y="84"/>
                  </a:cubicBezTo>
                  <a:cubicBezTo>
                    <a:pt x="1" y="591"/>
                    <a:pt x="32" y="1098"/>
                    <a:pt x="64" y="1573"/>
                  </a:cubicBezTo>
                  <a:cubicBezTo>
                    <a:pt x="64" y="1628"/>
                    <a:pt x="107" y="1653"/>
                    <a:pt x="154" y="1653"/>
                  </a:cubicBezTo>
                  <a:cubicBezTo>
                    <a:pt x="216" y="1653"/>
                    <a:pt x="286" y="1612"/>
                    <a:pt x="286" y="1541"/>
                  </a:cubicBezTo>
                  <a:cubicBezTo>
                    <a:pt x="222" y="1034"/>
                    <a:pt x="191" y="496"/>
                    <a:pt x="159" y="84"/>
                  </a:cubicBezTo>
                  <a:cubicBezTo>
                    <a:pt x="144" y="25"/>
                    <a:pt x="109" y="1"/>
                    <a:pt x="75" y="1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71;p49"/>
            <p:cNvSpPr/>
            <p:nvPr/>
          </p:nvSpPr>
          <p:spPr>
            <a:xfrm>
              <a:off x="4140026" y="2505500"/>
              <a:ext cx="14162" cy="43639"/>
            </a:xfrm>
            <a:custGeom>
              <a:avLst/>
              <a:gdLst/>
              <a:ahLst/>
              <a:cxnLst/>
              <a:rect l="l" t="t" r="r" b="b"/>
              <a:pathLst>
                <a:path w="430" h="1325" extrusionOk="0">
                  <a:moveTo>
                    <a:pt x="96" y="1"/>
                  </a:moveTo>
                  <a:cubicBezTo>
                    <a:pt x="51" y="1"/>
                    <a:pt x="1" y="41"/>
                    <a:pt x="1" y="81"/>
                  </a:cubicBezTo>
                  <a:cubicBezTo>
                    <a:pt x="32" y="492"/>
                    <a:pt x="96" y="841"/>
                    <a:pt x="159" y="1221"/>
                  </a:cubicBezTo>
                  <a:cubicBezTo>
                    <a:pt x="159" y="1292"/>
                    <a:pt x="217" y="1325"/>
                    <a:pt x="277" y="1325"/>
                  </a:cubicBezTo>
                  <a:cubicBezTo>
                    <a:pt x="351" y="1325"/>
                    <a:pt x="430" y="1276"/>
                    <a:pt x="412" y="1189"/>
                  </a:cubicBezTo>
                  <a:cubicBezTo>
                    <a:pt x="349" y="809"/>
                    <a:pt x="286" y="397"/>
                    <a:pt x="159" y="49"/>
                  </a:cubicBezTo>
                  <a:cubicBezTo>
                    <a:pt x="147" y="14"/>
                    <a:pt x="123" y="1"/>
                    <a:pt x="96" y="1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944206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0" name="Google Shape;970;p39"/>
          <p:cNvSpPr txBox="1">
            <a:spLocks noGrp="1"/>
          </p:cNvSpPr>
          <p:nvPr>
            <p:ph type="title"/>
          </p:nvPr>
        </p:nvSpPr>
        <p:spPr>
          <a:xfrm>
            <a:off x="616250" y="554700"/>
            <a:ext cx="7819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O</a:t>
            </a:r>
            <a:r>
              <a:rPr lang="en" dirty="0" smtClean="0"/>
              <a:t>lahan susu</a:t>
            </a:r>
            <a:endParaRPr dirty="0"/>
          </a:p>
        </p:txBody>
      </p:sp>
      <p:pic>
        <p:nvPicPr>
          <p:cNvPr id="8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078" y="1301127"/>
            <a:ext cx="2603500" cy="172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8700" y="1301127"/>
            <a:ext cx="2514600" cy="1677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4284" y="1273934"/>
            <a:ext cx="2657475" cy="172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0" name="Google Shape;970;p39"/>
          <p:cNvSpPr txBox="1">
            <a:spLocks noGrp="1"/>
          </p:cNvSpPr>
          <p:nvPr>
            <p:ph type="title"/>
          </p:nvPr>
        </p:nvSpPr>
        <p:spPr>
          <a:xfrm>
            <a:off x="708492" y="3666869"/>
            <a:ext cx="7819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c</a:t>
            </a:r>
            <a:r>
              <a:rPr lang="en-US" dirty="0" err="1" smtClean="0"/>
              <a:t>ontoh</a:t>
            </a:r>
            <a:r>
              <a:rPr lang="en-US" dirty="0" smtClean="0"/>
              <a:t> lain?</a:t>
            </a:r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148" y="104183"/>
            <a:ext cx="4639339" cy="4932987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  <p:sp>
        <p:nvSpPr>
          <p:cNvPr id="13" name="Content Placeholder 2"/>
          <p:cNvSpPr txBox="1">
            <a:spLocks/>
          </p:cNvSpPr>
          <p:nvPr/>
        </p:nvSpPr>
        <p:spPr bwMode="auto">
          <a:xfrm>
            <a:off x="5263965" y="98650"/>
            <a:ext cx="3505200" cy="4510347"/>
          </a:xfrm>
          <a:prstGeom prst="rect">
            <a:avLst/>
          </a:prstGeom>
          <a:noFill/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lIns="54864" tIns="91440"/>
          <a:lstStyle>
            <a:lvl1pPr marL="438150" indent="-319088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02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3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BBB59"/>
              </a:buClr>
              <a:buFont typeface="Arial" charset="0"/>
              <a:buChar char="▪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02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55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4BACC6"/>
              </a:buClr>
              <a:buFont typeface="Wingdings 3" pitchFamily="18" charset="2"/>
              <a:buChar char=""/>
              <a:def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04622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600" dirty="0" smtClean="0"/>
          </a:p>
          <a:p>
            <a:pPr marL="404622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600" dirty="0" err="1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Pasteurisasi</a:t>
            </a:r>
            <a:r>
              <a:rPr lang="en-US" sz="1600" dirty="0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1600" dirty="0" err="1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susu</a:t>
            </a:r>
            <a:r>
              <a:rPr lang="en-US" sz="1600" dirty="0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, </a:t>
            </a:r>
            <a:r>
              <a:rPr lang="en-US" sz="1600" dirty="0" err="1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selanjutnya</a:t>
            </a:r>
            <a:r>
              <a:rPr lang="en-US" sz="1600" dirty="0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1600" dirty="0" err="1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sebagian</a:t>
            </a:r>
            <a:r>
              <a:rPr lang="en-US" sz="1600" dirty="0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1600" dirty="0" err="1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besar</a:t>
            </a:r>
            <a:r>
              <a:rPr lang="en-US" sz="1600" dirty="0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1600" dirty="0" err="1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lemak</a:t>
            </a:r>
            <a:r>
              <a:rPr lang="en-US" sz="1600" dirty="0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1600" dirty="0" err="1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dibuang</a:t>
            </a:r>
            <a:r>
              <a:rPr lang="en-US" sz="1600" dirty="0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.</a:t>
            </a:r>
          </a:p>
          <a:p>
            <a:pPr marL="404622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600" dirty="0" err="1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Mikroorganisme</a:t>
            </a:r>
            <a:r>
              <a:rPr lang="en-US" sz="1600" dirty="0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Lactobacillus </a:t>
            </a:r>
            <a:r>
              <a:rPr lang="en-US" sz="1600" dirty="0" err="1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bulgaricus</a:t>
            </a:r>
            <a:r>
              <a:rPr lang="en-US" sz="1600" dirty="0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1600" dirty="0" err="1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dan</a:t>
            </a:r>
            <a:r>
              <a:rPr lang="en-US" sz="1600" dirty="0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Streptococcus </a:t>
            </a:r>
            <a:r>
              <a:rPr lang="en-US" sz="1600" dirty="0" err="1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thermophillus</a:t>
            </a:r>
            <a:r>
              <a:rPr lang="en-US" sz="1600" dirty="0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1600" dirty="0" err="1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ditambahkan</a:t>
            </a:r>
            <a:r>
              <a:rPr lang="en-US" sz="1600" dirty="0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1600" dirty="0" err="1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pada</a:t>
            </a:r>
            <a:r>
              <a:rPr lang="en-US" sz="1600" dirty="0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1600" dirty="0" err="1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susu</a:t>
            </a:r>
            <a:r>
              <a:rPr lang="en-US" sz="1600" dirty="0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1600" dirty="0" err="1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dengan</a:t>
            </a:r>
            <a:r>
              <a:rPr lang="en-US" sz="1600" dirty="0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1600" dirty="0" err="1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jumlah</a:t>
            </a:r>
            <a:r>
              <a:rPr lang="en-US" sz="1600" dirty="0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yang </a:t>
            </a:r>
            <a:r>
              <a:rPr lang="en-US" sz="1600" dirty="0" err="1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seimbang</a:t>
            </a:r>
            <a:r>
              <a:rPr lang="en-US" sz="1600" dirty="0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,</a:t>
            </a:r>
          </a:p>
          <a:p>
            <a:pPr marL="404622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600" dirty="0" err="1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Disimpan</a:t>
            </a:r>
            <a:r>
              <a:rPr lang="en-US" sz="1600" dirty="0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1600" dirty="0" err="1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selama</a:t>
            </a:r>
            <a:r>
              <a:rPr lang="en-US" sz="1600" dirty="0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± 5 jam </a:t>
            </a:r>
            <a:r>
              <a:rPr lang="en-US" sz="1600" dirty="0" err="1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pada</a:t>
            </a:r>
            <a:r>
              <a:rPr lang="en-US" sz="1600" dirty="0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1600" dirty="0" err="1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temperatur</a:t>
            </a:r>
            <a:r>
              <a:rPr lang="en-US" sz="1600" dirty="0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45</a:t>
            </a:r>
            <a:r>
              <a:rPr lang="en-US" sz="1600" baseline="30000" dirty="0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o</a:t>
            </a:r>
            <a:r>
              <a:rPr lang="en-US" sz="1600" dirty="0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C.</a:t>
            </a:r>
          </a:p>
          <a:p>
            <a:pPr marL="404622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600" dirty="0" err="1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Selama</a:t>
            </a:r>
            <a:r>
              <a:rPr lang="en-US" sz="1600" dirty="0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1600" dirty="0" err="1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penyimpanan</a:t>
            </a:r>
            <a:r>
              <a:rPr lang="en-US" sz="1600" dirty="0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1600" dirty="0" err="1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tersebut</a:t>
            </a:r>
            <a:r>
              <a:rPr lang="en-US" sz="1600" dirty="0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pH </a:t>
            </a:r>
            <a:r>
              <a:rPr lang="en-US" sz="1600" dirty="0" err="1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akan</a:t>
            </a:r>
            <a:r>
              <a:rPr lang="en-US" sz="1600" dirty="0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1600" dirty="0" err="1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turun</a:t>
            </a:r>
            <a:r>
              <a:rPr lang="en-US" sz="1600" dirty="0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1600" dirty="0" err="1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menjadi</a:t>
            </a:r>
            <a:r>
              <a:rPr lang="en-US" sz="1600" dirty="0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4,0 </a:t>
            </a:r>
            <a:r>
              <a:rPr lang="en-US" sz="1600" dirty="0" err="1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sebagai</a:t>
            </a:r>
            <a:r>
              <a:rPr lang="en-US" sz="1600" dirty="0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1600" dirty="0" err="1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akibat</a:t>
            </a:r>
            <a:r>
              <a:rPr lang="en-US" sz="1600" dirty="0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1600" dirty="0" err="1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dari</a:t>
            </a:r>
            <a:r>
              <a:rPr lang="en-US" sz="1600" dirty="0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1600" dirty="0" err="1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kegiatan</a:t>
            </a:r>
            <a:r>
              <a:rPr lang="en-US" sz="1600" dirty="0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1600" dirty="0" err="1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bakteri</a:t>
            </a:r>
            <a:r>
              <a:rPr lang="en-US" sz="1600" dirty="0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1600" dirty="0" err="1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asam</a:t>
            </a:r>
            <a:r>
              <a:rPr lang="en-US" sz="1600" dirty="0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1600" dirty="0" err="1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laktat</a:t>
            </a:r>
            <a:r>
              <a:rPr lang="en-US" sz="1600" dirty="0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.</a:t>
            </a:r>
          </a:p>
          <a:p>
            <a:pPr marL="404622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600" dirty="0" err="1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Selanjutnya</a:t>
            </a:r>
            <a:r>
              <a:rPr lang="en-US" sz="1600" dirty="0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1600" dirty="0" err="1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susu</a:t>
            </a:r>
            <a:r>
              <a:rPr lang="en-US" sz="1600" dirty="0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1600" dirty="0" err="1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didinginkan</a:t>
            </a:r>
            <a:r>
              <a:rPr lang="en-US" sz="1600" dirty="0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1600" dirty="0" err="1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dan</a:t>
            </a:r>
            <a:r>
              <a:rPr lang="en-US" sz="1600" dirty="0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1600" dirty="0" err="1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dapat</a:t>
            </a:r>
            <a:r>
              <a:rPr lang="en-US" sz="1600" dirty="0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1600" dirty="0" err="1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diberi</a:t>
            </a:r>
            <a:r>
              <a:rPr lang="en-US" sz="1600" dirty="0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1600" dirty="0" err="1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cita</a:t>
            </a:r>
            <a:r>
              <a:rPr lang="en-US" sz="1600" dirty="0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rasa. </a:t>
            </a:r>
          </a:p>
        </p:txBody>
      </p:sp>
    </p:spTree>
    <p:extLst>
      <p:ext uri="{BB962C8B-B14F-4D97-AF65-F5344CB8AC3E}">
        <p14:creationId xmlns:p14="http://schemas.microsoft.com/office/powerpoint/2010/main" val="514595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 txBox="1">
            <a:spLocks/>
          </p:cNvSpPr>
          <p:nvPr/>
        </p:nvSpPr>
        <p:spPr>
          <a:xfrm>
            <a:off x="5578549" y="328797"/>
            <a:ext cx="3352800" cy="4625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438912" indent="-320040" algn="l">
              <a:buClr>
                <a:srgbClr val="4F81BD"/>
              </a:buClr>
              <a:buFont typeface="Wingdings 2"/>
              <a:buChar char=""/>
              <a:defRPr/>
            </a:pPr>
            <a:r>
              <a:rPr lang="en-US" sz="1800" dirty="0" err="1" smtClean="0">
                <a:solidFill>
                  <a:schemeClr val="tx1"/>
                </a:solidFill>
              </a:rPr>
              <a:t>bakteri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asam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laktat</a:t>
            </a:r>
            <a:r>
              <a:rPr lang="en-US" sz="1800" dirty="0" smtClean="0">
                <a:solidFill>
                  <a:schemeClr val="tx1"/>
                </a:solidFill>
              </a:rPr>
              <a:t>, </a:t>
            </a:r>
            <a:r>
              <a:rPr lang="en-US" sz="1800" dirty="0" err="1" smtClean="0">
                <a:solidFill>
                  <a:schemeClr val="tx1"/>
                </a:solidFill>
              </a:rPr>
              <a:t>yaitu</a:t>
            </a:r>
            <a:r>
              <a:rPr lang="en-US" sz="1800" dirty="0" smtClean="0">
                <a:solidFill>
                  <a:schemeClr val="tx1"/>
                </a:solidFill>
              </a:rPr>
              <a:t> Lactobacillus </a:t>
            </a:r>
            <a:r>
              <a:rPr lang="en-US" sz="1800" dirty="0" err="1" smtClean="0">
                <a:solidFill>
                  <a:schemeClr val="tx1"/>
                </a:solidFill>
              </a:rPr>
              <a:t>dan</a:t>
            </a:r>
            <a:r>
              <a:rPr lang="en-US" sz="1800" dirty="0" smtClean="0">
                <a:solidFill>
                  <a:schemeClr val="tx1"/>
                </a:solidFill>
              </a:rPr>
              <a:t> Streptococcus.</a:t>
            </a:r>
          </a:p>
          <a:p>
            <a:pPr marL="438912" indent="-320040" algn="l">
              <a:buClr>
                <a:srgbClr val="4F81BD"/>
              </a:buClr>
              <a:buFont typeface="Wingdings 2"/>
              <a:buChar char=""/>
              <a:defRPr/>
            </a:pPr>
            <a:r>
              <a:rPr lang="en-US" sz="1800" dirty="0" err="1" smtClean="0">
                <a:solidFill>
                  <a:schemeClr val="tx1"/>
                </a:solidFill>
              </a:rPr>
              <a:t>Bakteri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tersebut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berfungsi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memfermentasikan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laktosa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dalam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susu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menjadi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asam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laktat</a:t>
            </a:r>
            <a:r>
              <a:rPr lang="en-US" sz="1800" dirty="0" smtClean="0">
                <a:solidFill>
                  <a:schemeClr val="tx1"/>
                </a:solidFill>
              </a:rPr>
              <a:t>.</a:t>
            </a:r>
          </a:p>
          <a:p>
            <a:pPr marL="438912" indent="-320040" algn="l">
              <a:buClr>
                <a:srgbClr val="4F81BD"/>
              </a:buClr>
              <a:buFont typeface="Wingdings 2"/>
              <a:buChar char=""/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Proses </a:t>
            </a:r>
            <a:r>
              <a:rPr lang="en-US" sz="1800" dirty="0" err="1" smtClean="0">
                <a:solidFill>
                  <a:schemeClr val="tx1"/>
                </a:solidFill>
              </a:rPr>
              <a:t>pembuatan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keju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diawali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dengan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pemanasan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susu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dengan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suhu</a:t>
            </a:r>
            <a:r>
              <a:rPr lang="en-US" sz="1800" dirty="0" smtClean="0">
                <a:solidFill>
                  <a:schemeClr val="tx1"/>
                </a:solidFill>
              </a:rPr>
              <a:t> 90</a:t>
            </a:r>
            <a:r>
              <a:rPr lang="en-US" sz="1800" baseline="30000" dirty="0" smtClean="0">
                <a:solidFill>
                  <a:schemeClr val="tx1"/>
                </a:solidFill>
              </a:rPr>
              <a:t>0</a:t>
            </a:r>
            <a:r>
              <a:rPr lang="en-US" sz="1800" dirty="0" smtClean="0">
                <a:solidFill>
                  <a:schemeClr val="tx1"/>
                </a:solidFill>
              </a:rPr>
              <a:t> C </a:t>
            </a:r>
            <a:r>
              <a:rPr lang="en-US" sz="1800" dirty="0" err="1" smtClean="0">
                <a:solidFill>
                  <a:schemeClr val="tx1"/>
                </a:solidFill>
              </a:rPr>
              <a:t>atau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dipasteurisasi</a:t>
            </a:r>
            <a:r>
              <a:rPr lang="en-US" sz="1800" dirty="0" smtClean="0">
                <a:solidFill>
                  <a:schemeClr val="tx1"/>
                </a:solidFill>
              </a:rPr>
              <a:t>, </a:t>
            </a:r>
            <a:r>
              <a:rPr lang="en-US" sz="1800" dirty="0" err="1" smtClean="0">
                <a:solidFill>
                  <a:schemeClr val="tx1"/>
                </a:solidFill>
              </a:rPr>
              <a:t>kemudian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didinginkan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sampai</a:t>
            </a:r>
            <a:r>
              <a:rPr lang="en-US" sz="1800" dirty="0" smtClean="0">
                <a:solidFill>
                  <a:schemeClr val="tx1"/>
                </a:solidFill>
              </a:rPr>
              <a:t> 30</a:t>
            </a:r>
            <a:r>
              <a:rPr lang="en-US" sz="1800" baseline="30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</a:t>
            </a:r>
            <a:r>
              <a:rPr lang="en-US" sz="1800" dirty="0" smtClean="0">
                <a:solidFill>
                  <a:schemeClr val="tx1"/>
                </a:solidFill>
              </a:rPr>
              <a:t>C.</a:t>
            </a:r>
          </a:p>
          <a:p>
            <a:pPr marL="438912" indent="-320040" algn="l">
              <a:buClr>
                <a:srgbClr val="4F81BD"/>
              </a:buClr>
              <a:buFont typeface="Wingdings 2"/>
              <a:buChar char=""/>
              <a:defRPr/>
            </a:pPr>
            <a:r>
              <a:rPr lang="en-US" sz="1800" dirty="0" err="1" smtClean="0">
                <a:solidFill>
                  <a:schemeClr val="tx1"/>
                </a:solidFill>
              </a:rPr>
              <a:t>Selanjutnya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bakteri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asam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laktat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dicampurkan</a:t>
            </a:r>
            <a:r>
              <a:rPr lang="en-US" sz="1800" dirty="0" smtClean="0">
                <a:solidFill>
                  <a:schemeClr val="tx1"/>
                </a:solidFill>
              </a:rPr>
              <a:t>.</a:t>
            </a:r>
          </a:p>
          <a:p>
            <a:pPr marL="119062" indent="0">
              <a:buFont typeface="Wingdings 2" panose="05020102010507070707" pitchFamily="18" charset="2"/>
              <a:buNone/>
              <a:defRPr/>
            </a:pPr>
            <a:endParaRPr lang="en-US" sz="1800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749" y="611372"/>
            <a:ext cx="5067300" cy="375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59028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5082210" y="212035"/>
            <a:ext cx="3876262" cy="4731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rtlCol="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438912" indent="-320040" algn="l">
              <a:buFont typeface="Wingdings 2"/>
              <a:buChar char=""/>
              <a:defRPr/>
            </a:pPr>
            <a:r>
              <a:rPr lang="en-US" sz="1800" dirty="0" err="1" smtClean="0"/>
              <a:t>Akibat</a:t>
            </a:r>
            <a:r>
              <a:rPr lang="en-US" sz="1800" dirty="0" smtClean="0"/>
              <a:t> </a:t>
            </a:r>
            <a:r>
              <a:rPr lang="en-US" sz="1800" dirty="0" err="1" smtClean="0"/>
              <a:t>dari</a:t>
            </a:r>
            <a:r>
              <a:rPr lang="en-US" sz="1800" dirty="0" smtClean="0"/>
              <a:t> </a:t>
            </a:r>
            <a:r>
              <a:rPr lang="en-US" sz="1800" dirty="0" err="1" smtClean="0"/>
              <a:t>kegiatan</a:t>
            </a:r>
            <a:r>
              <a:rPr lang="en-US" sz="1800" dirty="0" smtClean="0"/>
              <a:t> </a:t>
            </a:r>
            <a:r>
              <a:rPr lang="en-US" sz="1800" dirty="0" err="1" smtClean="0"/>
              <a:t>bakteri</a:t>
            </a:r>
            <a:r>
              <a:rPr lang="en-US" sz="1800" dirty="0" smtClean="0"/>
              <a:t> </a:t>
            </a:r>
            <a:r>
              <a:rPr lang="en-US" sz="1800" dirty="0" err="1" smtClean="0"/>
              <a:t>tersebut</a:t>
            </a:r>
            <a:r>
              <a:rPr lang="en-US" sz="1800" dirty="0" smtClean="0"/>
              <a:t> pH </a:t>
            </a:r>
            <a:r>
              <a:rPr lang="en-US" sz="1800" dirty="0" err="1" smtClean="0"/>
              <a:t>menurun</a:t>
            </a:r>
            <a:r>
              <a:rPr lang="en-US" sz="1800" dirty="0" smtClean="0"/>
              <a:t> </a:t>
            </a:r>
            <a:r>
              <a:rPr lang="en-US" sz="1800" dirty="0" err="1" smtClean="0"/>
              <a:t>dan</a:t>
            </a:r>
            <a:r>
              <a:rPr lang="en-US" sz="1800" dirty="0" smtClean="0"/>
              <a:t> </a:t>
            </a:r>
            <a:r>
              <a:rPr lang="en-US" sz="1800" dirty="0" err="1" smtClean="0"/>
              <a:t>susu</a:t>
            </a:r>
            <a:r>
              <a:rPr lang="en-US" sz="1800" dirty="0" smtClean="0"/>
              <a:t> </a:t>
            </a:r>
            <a:r>
              <a:rPr lang="en-US" sz="1800" dirty="0" err="1" smtClean="0"/>
              <a:t>terpisah</a:t>
            </a:r>
            <a:r>
              <a:rPr lang="en-US" sz="1800" dirty="0" smtClean="0"/>
              <a:t> </a:t>
            </a:r>
            <a:r>
              <a:rPr lang="en-US" sz="1800" dirty="0" err="1" smtClean="0"/>
              <a:t>menjadi</a:t>
            </a:r>
            <a:r>
              <a:rPr lang="en-US" sz="1800" dirty="0" smtClean="0"/>
              <a:t> </a:t>
            </a:r>
            <a:r>
              <a:rPr lang="en-US" sz="1800" dirty="0" err="1" smtClean="0"/>
              <a:t>cairan</a:t>
            </a:r>
            <a:r>
              <a:rPr lang="en-US" sz="1800" dirty="0" smtClean="0"/>
              <a:t> whey </a:t>
            </a:r>
            <a:r>
              <a:rPr lang="en-US" sz="1800" dirty="0" err="1" smtClean="0"/>
              <a:t>dan</a:t>
            </a:r>
            <a:r>
              <a:rPr lang="en-US" sz="1800" dirty="0" smtClean="0"/>
              <a:t> </a:t>
            </a:r>
            <a:r>
              <a:rPr lang="en-US" sz="1800" dirty="0" err="1" smtClean="0"/>
              <a:t>dadih</a:t>
            </a:r>
            <a:r>
              <a:rPr lang="en-US" sz="1800" dirty="0" smtClean="0"/>
              <a:t> </a:t>
            </a:r>
            <a:r>
              <a:rPr lang="en-US" sz="1800" dirty="0" err="1" smtClean="0"/>
              <a:t>padat</a:t>
            </a:r>
            <a:r>
              <a:rPr lang="en-US" sz="1800" dirty="0" smtClean="0"/>
              <a:t>,</a:t>
            </a:r>
          </a:p>
          <a:p>
            <a:pPr marL="438912" indent="-320040" algn="l">
              <a:buFont typeface="Wingdings 2"/>
              <a:buChar char=""/>
              <a:defRPr/>
            </a:pPr>
            <a:r>
              <a:rPr lang="en-US" sz="1800" dirty="0" err="1" smtClean="0"/>
              <a:t>kemudian</a:t>
            </a:r>
            <a:r>
              <a:rPr lang="en-US" sz="1800" dirty="0" smtClean="0"/>
              <a:t> </a:t>
            </a:r>
            <a:r>
              <a:rPr lang="en-US" sz="1800" dirty="0" err="1" smtClean="0"/>
              <a:t>ditambahkan</a:t>
            </a:r>
            <a:r>
              <a:rPr lang="en-US" sz="1800" dirty="0" smtClean="0"/>
              <a:t> </a:t>
            </a:r>
            <a:r>
              <a:rPr lang="en-US" sz="1800" dirty="0" err="1" smtClean="0"/>
              <a:t>enzim</a:t>
            </a:r>
            <a:r>
              <a:rPr lang="en-US" sz="1800" dirty="0" smtClean="0"/>
              <a:t> renin </a:t>
            </a:r>
            <a:r>
              <a:rPr lang="en-US" sz="1800" dirty="0" err="1" smtClean="0"/>
              <a:t>dari</a:t>
            </a:r>
            <a:r>
              <a:rPr lang="en-US" sz="1800" dirty="0" smtClean="0"/>
              <a:t> </a:t>
            </a:r>
            <a:r>
              <a:rPr lang="en-US" sz="1800" dirty="0" err="1" smtClean="0"/>
              <a:t>lambung</a:t>
            </a:r>
            <a:r>
              <a:rPr lang="en-US" sz="1800" dirty="0" smtClean="0"/>
              <a:t> </a:t>
            </a:r>
            <a:r>
              <a:rPr lang="en-US" sz="1800" dirty="0" err="1" smtClean="0"/>
              <a:t>sapi</a:t>
            </a:r>
            <a:r>
              <a:rPr lang="en-US" sz="1800" dirty="0" smtClean="0"/>
              <a:t> </a:t>
            </a:r>
            <a:r>
              <a:rPr lang="en-US" sz="1800" dirty="0" err="1" smtClean="0"/>
              <a:t>untuk</a:t>
            </a:r>
            <a:r>
              <a:rPr lang="en-US" sz="1800" dirty="0" smtClean="0"/>
              <a:t> </a:t>
            </a:r>
            <a:r>
              <a:rPr lang="en-US" sz="1800" dirty="0" err="1" smtClean="0"/>
              <a:t>mengumpulkan</a:t>
            </a:r>
            <a:r>
              <a:rPr lang="en-US" sz="1800" dirty="0" smtClean="0"/>
              <a:t> </a:t>
            </a:r>
            <a:r>
              <a:rPr lang="en-US" sz="1800" dirty="0" err="1" smtClean="0"/>
              <a:t>dadih</a:t>
            </a:r>
            <a:r>
              <a:rPr lang="en-US" sz="1800" dirty="0" smtClean="0"/>
              <a:t>.</a:t>
            </a:r>
          </a:p>
          <a:p>
            <a:pPr marL="438912" indent="-320040" algn="l">
              <a:buFont typeface="Wingdings 2"/>
              <a:buChar char=""/>
              <a:defRPr/>
            </a:pPr>
            <a:r>
              <a:rPr lang="en-US" sz="1800" dirty="0" err="1" smtClean="0"/>
              <a:t>Enzim</a:t>
            </a:r>
            <a:r>
              <a:rPr lang="en-US" sz="1800" dirty="0" smtClean="0"/>
              <a:t> renin </a:t>
            </a:r>
            <a:r>
              <a:rPr lang="en-US" sz="1800" dirty="0" err="1" smtClean="0"/>
              <a:t>dewasa</a:t>
            </a:r>
            <a:r>
              <a:rPr lang="en-US" sz="1800" dirty="0" smtClean="0"/>
              <a:t> </a:t>
            </a:r>
            <a:r>
              <a:rPr lang="en-US" sz="1800" dirty="0" err="1" smtClean="0"/>
              <a:t>ini</a:t>
            </a:r>
            <a:r>
              <a:rPr lang="en-US" sz="1800" dirty="0" smtClean="0"/>
              <a:t> </a:t>
            </a:r>
            <a:r>
              <a:rPr lang="en-US" sz="1800" dirty="0" err="1" smtClean="0"/>
              <a:t>telah</a:t>
            </a:r>
            <a:r>
              <a:rPr lang="en-US" sz="1800" dirty="0" smtClean="0"/>
              <a:t> </a:t>
            </a:r>
            <a:r>
              <a:rPr lang="en-US" sz="1800" dirty="0" err="1" smtClean="0"/>
              <a:t>digantikan</a:t>
            </a:r>
            <a:r>
              <a:rPr lang="en-US" sz="1800" dirty="0" smtClean="0"/>
              <a:t> </a:t>
            </a:r>
            <a:r>
              <a:rPr lang="en-US" sz="1800" dirty="0" err="1" smtClean="0"/>
              <a:t>dengan</a:t>
            </a:r>
            <a:r>
              <a:rPr lang="en-US" sz="1800" dirty="0" smtClean="0"/>
              <a:t> </a:t>
            </a:r>
            <a:r>
              <a:rPr lang="en-US" sz="1800" dirty="0" err="1" smtClean="0"/>
              <a:t>enzim</a:t>
            </a:r>
            <a:r>
              <a:rPr lang="en-US" sz="1800" dirty="0" smtClean="0"/>
              <a:t> </a:t>
            </a:r>
            <a:r>
              <a:rPr lang="en-US" sz="1800" dirty="0" err="1" smtClean="0"/>
              <a:t>buatan</a:t>
            </a:r>
            <a:r>
              <a:rPr lang="en-US" sz="1800" dirty="0" smtClean="0"/>
              <a:t>, </a:t>
            </a:r>
            <a:r>
              <a:rPr lang="en-US" sz="1800" dirty="0" err="1" smtClean="0"/>
              <a:t>yaitu</a:t>
            </a:r>
            <a:r>
              <a:rPr lang="en-US" sz="1800" dirty="0" smtClean="0"/>
              <a:t> </a:t>
            </a:r>
            <a:r>
              <a:rPr lang="en-US" sz="1800" dirty="0" err="1" smtClean="0"/>
              <a:t>klimosin</a:t>
            </a:r>
            <a:r>
              <a:rPr lang="en-US" sz="1800" dirty="0" smtClean="0"/>
              <a:t>.</a:t>
            </a:r>
          </a:p>
          <a:p>
            <a:pPr marL="438912" indent="-320040" algn="l">
              <a:buFont typeface="Wingdings 2"/>
              <a:buChar char=""/>
              <a:defRPr/>
            </a:pPr>
            <a:r>
              <a:rPr lang="en-US" sz="1800" dirty="0" err="1" smtClean="0"/>
              <a:t>Dadih</a:t>
            </a:r>
            <a:r>
              <a:rPr lang="en-US" sz="1800" dirty="0" smtClean="0"/>
              <a:t> yang </a:t>
            </a:r>
            <a:r>
              <a:rPr lang="en-US" sz="1800" dirty="0" err="1" smtClean="0"/>
              <a:t>terbentuk</a:t>
            </a:r>
            <a:r>
              <a:rPr lang="en-US" sz="1800" dirty="0" smtClean="0"/>
              <a:t> </a:t>
            </a:r>
            <a:r>
              <a:rPr lang="en-US" sz="1800" dirty="0" err="1" smtClean="0"/>
              <a:t>selanjutnya</a:t>
            </a:r>
            <a:r>
              <a:rPr lang="en-US" sz="1800" dirty="0" smtClean="0"/>
              <a:t> </a:t>
            </a:r>
            <a:r>
              <a:rPr lang="en-US" sz="1800" dirty="0" err="1" smtClean="0"/>
              <a:t>dipanaskan</a:t>
            </a:r>
            <a:r>
              <a:rPr lang="en-US" sz="1800" dirty="0" smtClean="0"/>
              <a:t> </a:t>
            </a:r>
            <a:r>
              <a:rPr lang="en-US" sz="1800" dirty="0" err="1" smtClean="0"/>
              <a:t>pada</a:t>
            </a:r>
            <a:r>
              <a:rPr lang="en-US" sz="1800" dirty="0" smtClean="0"/>
              <a:t> </a:t>
            </a:r>
            <a:r>
              <a:rPr lang="en-US" sz="1800" dirty="0" err="1" smtClean="0"/>
              <a:t>temperatur</a:t>
            </a:r>
            <a:r>
              <a:rPr lang="en-US" sz="1800" dirty="0" smtClean="0"/>
              <a:t> 32</a:t>
            </a:r>
            <a:r>
              <a:rPr lang="en-US" sz="1800" baseline="30000" dirty="0" smtClean="0"/>
              <a:t>0</a:t>
            </a:r>
            <a:r>
              <a:rPr lang="en-US" sz="1800" dirty="0" smtClean="0"/>
              <a:t>C – 42</a:t>
            </a:r>
            <a:r>
              <a:rPr lang="en-US" sz="1800" baseline="30000" dirty="0" smtClean="0"/>
              <a:t>0</a:t>
            </a:r>
            <a:r>
              <a:rPr lang="en-US" sz="1800" dirty="0" smtClean="0"/>
              <a:t>C </a:t>
            </a:r>
            <a:r>
              <a:rPr lang="en-US" sz="1800" dirty="0" err="1" smtClean="0"/>
              <a:t>dan</a:t>
            </a:r>
            <a:r>
              <a:rPr lang="en-US" sz="1800" dirty="0" smtClean="0"/>
              <a:t> </a:t>
            </a:r>
            <a:r>
              <a:rPr lang="en-US" sz="1800" dirty="0" err="1" smtClean="0"/>
              <a:t>ditambah</a:t>
            </a:r>
            <a:r>
              <a:rPr lang="en-US" sz="1800" dirty="0" smtClean="0"/>
              <a:t> </a:t>
            </a:r>
            <a:r>
              <a:rPr lang="en-US" sz="1800" dirty="0" err="1" smtClean="0"/>
              <a:t>garam</a:t>
            </a:r>
            <a:r>
              <a:rPr lang="en-US" sz="1800" dirty="0" smtClean="0"/>
              <a:t>, </a:t>
            </a:r>
            <a:r>
              <a:rPr lang="en-US" sz="1800" dirty="0" err="1" smtClean="0"/>
              <a:t>kemudian</a:t>
            </a:r>
            <a:r>
              <a:rPr lang="en-US" sz="1800" dirty="0" smtClean="0"/>
              <a:t> </a:t>
            </a:r>
            <a:r>
              <a:rPr lang="en-US" sz="1800" dirty="0" err="1" smtClean="0"/>
              <a:t>ditekan</a:t>
            </a:r>
            <a:r>
              <a:rPr lang="en-US" sz="1800" dirty="0" smtClean="0"/>
              <a:t> </a:t>
            </a:r>
            <a:r>
              <a:rPr lang="en-US" sz="1800" dirty="0" err="1" smtClean="0"/>
              <a:t>untuk</a:t>
            </a:r>
            <a:r>
              <a:rPr lang="en-US" sz="1800" dirty="0" smtClean="0"/>
              <a:t> </a:t>
            </a:r>
            <a:r>
              <a:rPr lang="en-US" sz="1800" dirty="0" err="1" smtClean="0"/>
              <a:t>membuang</a:t>
            </a:r>
            <a:r>
              <a:rPr lang="en-US" sz="1800" dirty="0" smtClean="0"/>
              <a:t> air </a:t>
            </a:r>
            <a:r>
              <a:rPr lang="en-US" sz="1800" dirty="0" err="1" smtClean="0"/>
              <a:t>dan</a:t>
            </a:r>
            <a:r>
              <a:rPr lang="en-US" sz="1800" dirty="0" smtClean="0"/>
              <a:t> </a:t>
            </a:r>
            <a:r>
              <a:rPr lang="en-US" sz="1800" dirty="0" err="1" smtClean="0"/>
              <a:t>disimpan</a:t>
            </a:r>
            <a:r>
              <a:rPr lang="en-US" sz="1800" dirty="0" smtClean="0"/>
              <a:t> agar </a:t>
            </a:r>
            <a:r>
              <a:rPr lang="en-US" sz="1800" dirty="0" err="1" smtClean="0"/>
              <a:t>matang</a:t>
            </a:r>
            <a:r>
              <a:rPr lang="en-US" sz="1800" dirty="0" smtClean="0"/>
              <a:t>.</a:t>
            </a:r>
          </a:p>
          <a:p>
            <a:pPr marL="438912" indent="-320040" algn="l">
              <a:buFont typeface="Wingdings 2"/>
              <a:buChar char=""/>
              <a:defRPr/>
            </a:pP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57" y="584868"/>
            <a:ext cx="5067300" cy="375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6683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45"/>
          <p:cNvSpPr txBox="1">
            <a:spLocks noGrp="1"/>
          </p:cNvSpPr>
          <p:nvPr>
            <p:ph type="title" idx="6"/>
          </p:nvPr>
        </p:nvSpPr>
        <p:spPr>
          <a:xfrm>
            <a:off x="616250" y="550475"/>
            <a:ext cx="7878900" cy="57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Teachers</a:t>
            </a:r>
            <a:endParaRPr dirty="0"/>
          </a:p>
        </p:txBody>
      </p:sp>
      <p:sp>
        <p:nvSpPr>
          <p:cNvPr id="1159" name="Google Shape;1159;p45"/>
          <p:cNvSpPr txBox="1">
            <a:spLocks noGrp="1"/>
          </p:cNvSpPr>
          <p:nvPr>
            <p:ph type="title"/>
          </p:nvPr>
        </p:nvSpPr>
        <p:spPr>
          <a:xfrm>
            <a:off x="139849" y="3664104"/>
            <a:ext cx="2509173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Berti Yolida, M.Pd</a:t>
            </a:r>
            <a:endParaRPr dirty="0"/>
          </a:p>
        </p:txBody>
      </p:sp>
      <p:sp>
        <p:nvSpPr>
          <p:cNvPr id="1160" name="Google Shape;1160;p45"/>
          <p:cNvSpPr txBox="1">
            <a:spLocks noGrp="1"/>
          </p:cNvSpPr>
          <p:nvPr>
            <p:ph type="title" idx="4"/>
          </p:nvPr>
        </p:nvSpPr>
        <p:spPr>
          <a:xfrm>
            <a:off x="6513157" y="3664104"/>
            <a:ext cx="2210701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 smtClean="0"/>
              <a:t>Nadya Meriza, M.Pd</a:t>
            </a:r>
            <a:endParaRPr sz="2000" dirty="0"/>
          </a:p>
        </p:txBody>
      </p:sp>
      <p:sp>
        <p:nvSpPr>
          <p:cNvPr id="1162" name="Google Shape;1162;p45"/>
          <p:cNvSpPr txBox="1">
            <a:spLocks noGrp="1"/>
          </p:cNvSpPr>
          <p:nvPr>
            <p:ph type="title" idx="2"/>
          </p:nvPr>
        </p:nvSpPr>
        <p:spPr>
          <a:xfrm>
            <a:off x="3236494" y="3677022"/>
            <a:ext cx="2538663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Dr. Sumardi, M.sI</a:t>
            </a:r>
            <a:endParaRPr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441" y="1763090"/>
            <a:ext cx="936917" cy="1340513"/>
          </a:xfrm>
          <a:prstGeom prst="rect">
            <a:avLst/>
          </a:prstGeom>
        </p:spPr>
      </p:pic>
      <p:grpSp>
        <p:nvGrpSpPr>
          <p:cNvPr id="1171" name="Google Shape;1171;p45"/>
          <p:cNvGrpSpPr/>
          <p:nvPr/>
        </p:nvGrpSpPr>
        <p:grpSpPr>
          <a:xfrm>
            <a:off x="871441" y="1670824"/>
            <a:ext cx="936917" cy="1633936"/>
            <a:chOff x="1497000" y="5612350"/>
            <a:chExt cx="893211" cy="1651997"/>
          </a:xfrm>
        </p:grpSpPr>
        <p:sp>
          <p:nvSpPr>
            <p:cNvPr id="1173" name="Google Shape;1173;p45"/>
            <p:cNvSpPr/>
            <p:nvPr/>
          </p:nvSpPr>
          <p:spPr>
            <a:xfrm>
              <a:off x="1497000" y="5612350"/>
              <a:ext cx="893211" cy="1651997"/>
            </a:xfrm>
            <a:custGeom>
              <a:avLst/>
              <a:gdLst/>
              <a:ahLst/>
              <a:cxnLst/>
              <a:rect l="l" t="t" r="r" b="b"/>
              <a:pathLst>
                <a:path w="28951" h="53545" extrusionOk="0">
                  <a:moveTo>
                    <a:pt x="6273" y="5038"/>
                  </a:moveTo>
                  <a:cubicBezTo>
                    <a:pt x="6427" y="5038"/>
                    <a:pt x="6587" y="5039"/>
                    <a:pt x="6753" y="5040"/>
                  </a:cubicBezTo>
                  <a:cubicBezTo>
                    <a:pt x="7714" y="5043"/>
                    <a:pt x="8675" y="5044"/>
                    <a:pt x="9636" y="5044"/>
                  </a:cubicBezTo>
                  <a:cubicBezTo>
                    <a:pt x="11559" y="5044"/>
                    <a:pt x="13483" y="5040"/>
                    <a:pt x="15405" y="5040"/>
                  </a:cubicBezTo>
                  <a:cubicBezTo>
                    <a:pt x="18289" y="5040"/>
                    <a:pt x="21171" y="5049"/>
                    <a:pt x="24043" y="5097"/>
                  </a:cubicBezTo>
                  <a:cubicBezTo>
                    <a:pt x="24138" y="5097"/>
                    <a:pt x="24214" y="5135"/>
                    <a:pt x="24252" y="5154"/>
                  </a:cubicBezTo>
                  <a:cubicBezTo>
                    <a:pt x="24342" y="5076"/>
                    <a:pt x="24467" y="5038"/>
                    <a:pt x="24599" y="5038"/>
                  </a:cubicBezTo>
                  <a:cubicBezTo>
                    <a:pt x="24886" y="5038"/>
                    <a:pt x="25202" y="5220"/>
                    <a:pt x="25241" y="5573"/>
                  </a:cubicBezTo>
                  <a:cubicBezTo>
                    <a:pt x="26326" y="18088"/>
                    <a:pt x="27163" y="31098"/>
                    <a:pt x="25850" y="43595"/>
                  </a:cubicBezTo>
                  <a:cubicBezTo>
                    <a:pt x="25830" y="43832"/>
                    <a:pt x="25653" y="43951"/>
                    <a:pt x="25484" y="43951"/>
                  </a:cubicBezTo>
                  <a:cubicBezTo>
                    <a:pt x="25340" y="43951"/>
                    <a:pt x="25200" y="43865"/>
                    <a:pt x="25165" y="43690"/>
                  </a:cubicBezTo>
                  <a:cubicBezTo>
                    <a:pt x="25127" y="43937"/>
                    <a:pt x="24975" y="44147"/>
                    <a:pt x="24690" y="44166"/>
                  </a:cubicBezTo>
                  <a:cubicBezTo>
                    <a:pt x="20501" y="44575"/>
                    <a:pt x="16075" y="44847"/>
                    <a:pt x="11717" y="44847"/>
                  </a:cubicBezTo>
                  <a:cubicBezTo>
                    <a:pt x="9189" y="44847"/>
                    <a:pt x="6684" y="44756"/>
                    <a:pt x="4261" y="44546"/>
                  </a:cubicBezTo>
                  <a:cubicBezTo>
                    <a:pt x="4090" y="44527"/>
                    <a:pt x="3976" y="44375"/>
                    <a:pt x="3957" y="44242"/>
                  </a:cubicBezTo>
                  <a:cubicBezTo>
                    <a:pt x="3917" y="44250"/>
                    <a:pt x="3876" y="44254"/>
                    <a:pt x="3836" y="44254"/>
                  </a:cubicBezTo>
                  <a:cubicBezTo>
                    <a:pt x="3686" y="44254"/>
                    <a:pt x="3550" y="44190"/>
                    <a:pt x="3520" y="43994"/>
                  </a:cubicBezTo>
                  <a:cubicBezTo>
                    <a:pt x="2778" y="38517"/>
                    <a:pt x="2930" y="32772"/>
                    <a:pt x="2778" y="27237"/>
                  </a:cubicBezTo>
                  <a:cubicBezTo>
                    <a:pt x="2645" y="21455"/>
                    <a:pt x="2531" y="15711"/>
                    <a:pt x="2435" y="9928"/>
                  </a:cubicBezTo>
                  <a:cubicBezTo>
                    <a:pt x="2362" y="5584"/>
                    <a:pt x="2201" y="5038"/>
                    <a:pt x="6273" y="5038"/>
                  </a:cubicBezTo>
                  <a:close/>
                  <a:moveTo>
                    <a:pt x="21572" y="1"/>
                  </a:moveTo>
                  <a:cubicBezTo>
                    <a:pt x="19780" y="1"/>
                    <a:pt x="17957" y="239"/>
                    <a:pt x="16663" y="247"/>
                  </a:cubicBezTo>
                  <a:lnTo>
                    <a:pt x="8256" y="323"/>
                  </a:lnTo>
                  <a:cubicBezTo>
                    <a:pt x="5422" y="342"/>
                    <a:pt x="1865" y="209"/>
                    <a:pt x="343" y="3081"/>
                  </a:cubicBezTo>
                  <a:cubicBezTo>
                    <a:pt x="267" y="3195"/>
                    <a:pt x="172" y="3271"/>
                    <a:pt x="77" y="3328"/>
                  </a:cubicBezTo>
                  <a:cubicBezTo>
                    <a:pt x="552" y="15711"/>
                    <a:pt x="153" y="28150"/>
                    <a:pt x="552" y="40533"/>
                  </a:cubicBezTo>
                  <a:cubicBezTo>
                    <a:pt x="648" y="43424"/>
                    <a:pt x="1" y="48122"/>
                    <a:pt x="1561" y="50709"/>
                  </a:cubicBezTo>
                  <a:cubicBezTo>
                    <a:pt x="3196" y="53505"/>
                    <a:pt x="8560" y="53163"/>
                    <a:pt x="11261" y="53353"/>
                  </a:cubicBezTo>
                  <a:cubicBezTo>
                    <a:pt x="13237" y="53481"/>
                    <a:pt x="15199" y="53545"/>
                    <a:pt x="17164" y="53545"/>
                  </a:cubicBezTo>
                  <a:cubicBezTo>
                    <a:pt x="18415" y="53545"/>
                    <a:pt x="19666" y="53519"/>
                    <a:pt x="20924" y="53467"/>
                  </a:cubicBezTo>
                  <a:cubicBezTo>
                    <a:pt x="22122" y="53410"/>
                    <a:pt x="23358" y="53372"/>
                    <a:pt x="24538" y="53220"/>
                  </a:cubicBezTo>
                  <a:cubicBezTo>
                    <a:pt x="27714" y="52839"/>
                    <a:pt x="28684" y="50404"/>
                    <a:pt x="28722" y="47608"/>
                  </a:cubicBezTo>
                  <a:cubicBezTo>
                    <a:pt x="28951" y="35302"/>
                    <a:pt x="28665" y="22977"/>
                    <a:pt x="27961" y="10689"/>
                  </a:cubicBezTo>
                  <a:cubicBezTo>
                    <a:pt x="27828" y="8407"/>
                    <a:pt x="28247" y="4469"/>
                    <a:pt x="27258" y="2396"/>
                  </a:cubicBezTo>
                  <a:cubicBezTo>
                    <a:pt x="26311" y="426"/>
                    <a:pt x="23969" y="1"/>
                    <a:pt x="21572" y="1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45"/>
            <p:cNvSpPr/>
            <p:nvPr/>
          </p:nvSpPr>
          <p:spPr>
            <a:xfrm>
              <a:off x="1818625" y="5682074"/>
              <a:ext cx="234757" cy="18776"/>
            </a:xfrm>
            <a:custGeom>
              <a:avLst/>
              <a:gdLst/>
              <a:ahLst/>
              <a:cxnLst/>
              <a:rect l="l" t="t" r="r" b="b"/>
              <a:pathLst>
                <a:path w="7609" h="1128" extrusionOk="0">
                  <a:moveTo>
                    <a:pt x="4802" y="1"/>
                  </a:moveTo>
                  <a:cubicBezTo>
                    <a:pt x="3341" y="1"/>
                    <a:pt x="1862" y="126"/>
                    <a:pt x="457" y="201"/>
                  </a:cubicBezTo>
                  <a:cubicBezTo>
                    <a:pt x="1" y="220"/>
                    <a:pt x="1" y="886"/>
                    <a:pt x="457" y="905"/>
                  </a:cubicBezTo>
                  <a:cubicBezTo>
                    <a:pt x="1859" y="1004"/>
                    <a:pt x="3318" y="1128"/>
                    <a:pt x="4759" y="1128"/>
                  </a:cubicBezTo>
                  <a:cubicBezTo>
                    <a:pt x="5528" y="1128"/>
                    <a:pt x="6291" y="1092"/>
                    <a:pt x="7038" y="1000"/>
                  </a:cubicBezTo>
                  <a:cubicBezTo>
                    <a:pt x="7609" y="943"/>
                    <a:pt x="7609" y="201"/>
                    <a:pt x="7038" y="125"/>
                  </a:cubicBezTo>
                  <a:cubicBezTo>
                    <a:pt x="6306" y="34"/>
                    <a:pt x="5556" y="1"/>
                    <a:pt x="48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45"/>
            <p:cNvSpPr/>
            <p:nvPr/>
          </p:nvSpPr>
          <p:spPr>
            <a:xfrm>
              <a:off x="1899776" y="7075200"/>
              <a:ext cx="95822" cy="95828"/>
            </a:xfrm>
            <a:custGeom>
              <a:avLst/>
              <a:gdLst/>
              <a:ahLst/>
              <a:cxnLst/>
              <a:rect l="l" t="t" r="r" b="b"/>
              <a:pathLst>
                <a:path w="5174" h="5175" extrusionOk="0">
                  <a:moveTo>
                    <a:pt x="2587" y="1"/>
                  </a:moveTo>
                  <a:cubicBezTo>
                    <a:pt x="1161" y="1"/>
                    <a:pt x="0" y="1161"/>
                    <a:pt x="0" y="2587"/>
                  </a:cubicBezTo>
                  <a:cubicBezTo>
                    <a:pt x="0" y="4014"/>
                    <a:pt x="1161" y="5174"/>
                    <a:pt x="2587" y="5174"/>
                  </a:cubicBezTo>
                  <a:cubicBezTo>
                    <a:pt x="4014" y="5174"/>
                    <a:pt x="5174" y="4014"/>
                    <a:pt x="5174" y="2587"/>
                  </a:cubicBezTo>
                  <a:cubicBezTo>
                    <a:pt x="5174" y="1161"/>
                    <a:pt x="4014" y="1"/>
                    <a:pt x="2587" y="1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6" r="4109" b="18980"/>
          <a:stretch/>
        </p:blipFill>
        <p:spPr>
          <a:xfrm>
            <a:off x="7069588" y="1877279"/>
            <a:ext cx="1148857" cy="137074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1821" y="1832039"/>
            <a:ext cx="1612232" cy="1032874"/>
          </a:xfrm>
          <a:prstGeom prst="rect">
            <a:avLst/>
          </a:prstGeom>
        </p:spPr>
      </p:pic>
      <p:grpSp>
        <p:nvGrpSpPr>
          <p:cNvPr id="1177" name="Google Shape;1177;p45"/>
          <p:cNvGrpSpPr/>
          <p:nvPr/>
        </p:nvGrpSpPr>
        <p:grpSpPr>
          <a:xfrm>
            <a:off x="3593249" y="1718681"/>
            <a:ext cx="1957521" cy="1697929"/>
            <a:chOff x="2614450" y="7646325"/>
            <a:chExt cx="2236400" cy="1939825"/>
          </a:xfrm>
        </p:grpSpPr>
        <p:sp>
          <p:nvSpPr>
            <p:cNvPr id="1178" name="Google Shape;1178;p45"/>
            <p:cNvSpPr/>
            <p:nvPr/>
          </p:nvSpPr>
          <p:spPr>
            <a:xfrm>
              <a:off x="2614450" y="7646325"/>
              <a:ext cx="2236400" cy="1939825"/>
            </a:xfrm>
            <a:custGeom>
              <a:avLst/>
              <a:gdLst/>
              <a:ahLst/>
              <a:cxnLst/>
              <a:rect l="l" t="t" r="r" b="b"/>
              <a:pathLst>
                <a:path w="89456" h="77593" extrusionOk="0">
                  <a:moveTo>
                    <a:pt x="37841" y="4926"/>
                  </a:moveTo>
                  <a:cubicBezTo>
                    <a:pt x="39169" y="4926"/>
                    <a:pt x="40498" y="4928"/>
                    <a:pt x="41827" y="4933"/>
                  </a:cubicBezTo>
                  <a:cubicBezTo>
                    <a:pt x="53062" y="4988"/>
                    <a:pt x="64314" y="5905"/>
                    <a:pt x="75532" y="5905"/>
                  </a:cubicBezTo>
                  <a:cubicBezTo>
                    <a:pt x="75862" y="5905"/>
                    <a:pt x="76192" y="5904"/>
                    <a:pt x="76521" y="5903"/>
                  </a:cubicBezTo>
                  <a:cubicBezTo>
                    <a:pt x="76597" y="6112"/>
                    <a:pt x="76750" y="6264"/>
                    <a:pt x="76997" y="6264"/>
                  </a:cubicBezTo>
                  <a:cubicBezTo>
                    <a:pt x="80896" y="6454"/>
                    <a:pt x="80268" y="15755"/>
                    <a:pt x="80497" y="18513"/>
                  </a:cubicBezTo>
                  <a:cubicBezTo>
                    <a:pt x="80744" y="22146"/>
                    <a:pt x="80934" y="25798"/>
                    <a:pt x="81086" y="29431"/>
                  </a:cubicBezTo>
                  <a:cubicBezTo>
                    <a:pt x="81219" y="33064"/>
                    <a:pt x="81315" y="36735"/>
                    <a:pt x="81372" y="40368"/>
                  </a:cubicBezTo>
                  <a:cubicBezTo>
                    <a:pt x="81391" y="42023"/>
                    <a:pt x="81391" y="43659"/>
                    <a:pt x="81391" y="45333"/>
                  </a:cubicBezTo>
                  <a:cubicBezTo>
                    <a:pt x="81426" y="46387"/>
                    <a:pt x="81932" y="51658"/>
                    <a:pt x="80099" y="51658"/>
                  </a:cubicBezTo>
                  <a:cubicBezTo>
                    <a:pt x="79982" y="51658"/>
                    <a:pt x="79854" y="51636"/>
                    <a:pt x="79717" y="51590"/>
                  </a:cubicBezTo>
                  <a:cubicBezTo>
                    <a:pt x="79677" y="51577"/>
                    <a:pt x="79641" y="51571"/>
                    <a:pt x="79608" y="51571"/>
                  </a:cubicBezTo>
                  <a:cubicBezTo>
                    <a:pt x="79502" y="51571"/>
                    <a:pt x="79433" y="51636"/>
                    <a:pt x="79374" y="51724"/>
                  </a:cubicBezTo>
                  <a:cubicBezTo>
                    <a:pt x="73829" y="51544"/>
                    <a:pt x="68280" y="51471"/>
                    <a:pt x="62732" y="51471"/>
                  </a:cubicBezTo>
                  <a:cubicBezTo>
                    <a:pt x="56500" y="51471"/>
                    <a:pt x="50271" y="51564"/>
                    <a:pt x="44053" y="51705"/>
                  </a:cubicBezTo>
                  <a:cubicBezTo>
                    <a:pt x="38270" y="51819"/>
                    <a:pt x="32469" y="52009"/>
                    <a:pt x="26687" y="52237"/>
                  </a:cubicBezTo>
                  <a:cubicBezTo>
                    <a:pt x="21057" y="52427"/>
                    <a:pt x="15350" y="52465"/>
                    <a:pt x="9739" y="52998"/>
                  </a:cubicBezTo>
                  <a:cubicBezTo>
                    <a:pt x="9725" y="52898"/>
                    <a:pt x="9635" y="52819"/>
                    <a:pt x="9534" y="52819"/>
                  </a:cubicBezTo>
                  <a:cubicBezTo>
                    <a:pt x="9501" y="52819"/>
                    <a:pt x="9468" y="52827"/>
                    <a:pt x="9435" y="52846"/>
                  </a:cubicBezTo>
                  <a:cubicBezTo>
                    <a:pt x="9283" y="52941"/>
                    <a:pt x="9111" y="53017"/>
                    <a:pt x="8978" y="53055"/>
                  </a:cubicBezTo>
                  <a:lnTo>
                    <a:pt x="8332" y="53131"/>
                  </a:lnTo>
                  <a:cubicBezTo>
                    <a:pt x="8236" y="53131"/>
                    <a:pt x="8160" y="53188"/>
                    <a:pt x="8103" y="53226"/>
                  </a:cubicBezTo>
                  <a:cubicBezTo>
                    <a:pt x="6030" y="53055"/>
                    <a:pt x="6049" y="48395"/>
                    <a:pt x="6049" y="46911"/>
                  </a:cubicBezTo>
                  <a:cubicBezTo>
                    <a:pt x="6049" y="45066"/>
                    <a:pt x="6030" y="43240"/>
                    <a:pt x="6049" y="41433"/>
                  </a:cubicBezTo>
                  <a:cubicBezTo>
                    <a:pt x="6068" y="37610"/>
                    <a:pt x="6125" y="33806"/>
                    <a:pt x="6220" y="29964"/>
                  </a:cubicBezTo>
                  <a:cubicBezTo>
                    <a:pt x="6410" y="22337"/>
                    <a:pt x="6886" y="14709"/>
                    <a:pt x="7285" y="7101"/>
                  </a:cubicBezTo>
                  <a:cubicBezTo>
                    <a:pt x="7285" y="7006"/>
                    <a:pt x="7285" y="6930"/>
                    <a:pt x="7266" y="6892"/>
                  </a:cubicBezTo>
                  <a:cubicBezTo>
                    <a:pt x="7976" y="5387"/>
                    <a:pt x="10385" y="5124"/>
                    <a:pt x="12559" y="5124"/>
                  </a:cubicBezTo>
                  <a:cubicBezTo>
                    <a:pt x="13729" y="5124"/>
                    <a:pt x="14831" y="5200"/>
                    <a:pt x="15564" y="5200"/>
                  </a:cubicBezTo>
                  <a:cubicBezTo>
                    <a:pt x="15622" y="5200"/>
                    <a:pt x="15678" y="5200"/>
                    <a:pt x="15731" y="5199"/>
                  </a:cubicBezTo>
                  <a:cubicBezTo>
                    <a:pt x="18508" y="5142"/>
                    <a:pt x="21323" y="5085"/>
                    <a:pt x="24100" y="5028"/>
                  </a:cubicBezTo>
                  <a:cubicBezTo>
                    <a:pt x="28686" y="4954"/>
                    <a:pt x="33260" y="4926"/>
                    <a:pt x="37841" y="4926"/>
                  </a:cubicBezTo>
                  <a:close/>
                  <a:moveTo>
                    <a:pt x="60555" y="1"/>
                  </a:moveTo>
                  <a:cubicBezTo>
                    <a:pt x="52470" y="1"/>
                    <a:pt x="44382" y="85"/>
                    <a:pt x="36316" y="85"/>
                  </a:cubicBezTo>
                  <a:cubicBezTo>
                    <a:pt x="35484" y="85"/>
                    <a:pt x="34652" y="84"/>
                    <a:pt x="33820" y="82"/>
                  </a:cubicBezTo>
                  <a:cubicBezTo>
                    <a:pt x="25812" y="63"/>
                    <a:pt x="17823" y="63"/>
                    <a:pt x="9796" y="63"/>
                  </a:cubicBezTo>
                  <a:cubicBezTo>
                    <a:pt x="9411" y="63"/>
                    <a:pt x="9013" y="58"/>
                    <a:pt x="8608" y="58"/>
                  </a:cubicBezTo>
                  <a:cubicBezTo>
                    <a:pt x="6652" y="58"/>
                    <a:pt x="4541" y="176"/>
                    <a:pt x="3044" y="1547"/>
                  </a:cubicBezTo>
                  <a:cubicBezTo>
                    <a:pt x="2036" y="2460"/>
                    <a:pt x="1522" y="3677"/>
                    <a:pt x="1370" y="4990"/>
                  </a:cubicBezTo>
                  <a:cubicBezTo>
                    <a:pt x="1237" y="5085"/>
                    <a:pt x="1180" y="5218"/>
                    <a:pt x="1142" y="5408"/>
                  </a:cubicBezTo>
                  <a:cubicBezTo>
                    <a:pt x="96" y="14823"/>
                    <a:pt x="0" y="24448"/>
                    <a:pt x="0" y="33939"/>
                  </a:cubicBezTo>
                  <a:cubicBezTo>
                    <a:pt x="0" y="38866"/>
                    <a:pt x="134" y="43792"/>
                    <a:pt x="324" y="48718"/>
                  </a:cubicBezTo>
                  <a:cubicBezTo>
                    <a:pt x="438" y="51990"/>
                    <a:pt x="286" y="55718"/>
                    <a:pt x="1693" y="58799"/>
                  </a:cubicBezTo>
                  <a:cubicBezTo>
                    <a:pt x="2930" y="61462"/>
                    <a:pt x="5174" y="62565"/>
                    <a:pt x="7970" y="62946"/>
                  </a:cubicBezTo>
                  <a:cubicBezTo>
                    <a:pt x="10376" y="63258"/>
                    <a:pt x="12827" y="63326"/>
                    <a:pt x="15281" y="63326"/>
                  </a:cubicBezTo>
                  <a:cubicBezTo>
                    <a:pt x="17134" y="63326"/>
                    <a:pt x="18989" y="63287"/>
                    <a:pt x="20826" y="63287"/>
                  </a:cubicBezTo>
                  <a:cubicBezTo>
                    <a:pt x="20998" y="63287"/>
                    <a:pt x="21170" y="63288"/>
                    <a:pt x="21342" y="63288"/>
                  </a:cubicBezTo>
                  <a:cubicBezTo>
                    <a:pt x="26002" y="63288"/>
                    <a:pt x="30624" y="63307"/>
                    <a:pt x="35284" y="63307"/>
                  </a:cubicBezTo>
                  <a:cubicBezTo>
                    <a:pt x="34942" y="67359"/>
                    <a:pt x="32678" y="70174"/>
                    <a:pt x="28893" y="71791"/>
                  </a:cubicBezTo>
                  <a:cubicBezTo>
                    <a:pt x="28532" y="71943"/>
                    <a:pt x="28494" y="72266"/>
                    <a:pt x="28627" y="72551"/>
                  </a:cubicBezTo>
                  <a:cubicBezTo>
                    <a:pt x="28380" y="72913"/>
                    <a:pt x="28494" y="73407"/>
                    <a:pt x="28513" y="73864"/>
                  </a:cubicBezTo>
                  <a:cubicBezTo>
                    <a:pt x="28532" y="74530"/>
                    <a:pt x="28570" y="75214"/>
                    <a:pt x="28627" y="75880"/>
                  </a:cubicBezTo>
                  <a:cubicBezTo>
                    <a:pt x="28663" y="76151"/>
                    <a:pt x="28888" y="76319"/>
                    <a:pt x="29122" y="76319"/>
                  </a:cubicBezTo>
                  <a:cubicBezTo>
                    <a:pt x="29134" y="76319"/>
                    <a:pt x="29147" y="76318"/>
                    <a:pt x="29159" y="76317"/>
                  </a:cubicBezTo>
                  <a:cubicBezTo>
                    <a:pt x="33300" y="77407"/>
                    <a:pt x="37811" y="77592"/>
                    <a:pt x="42170" y="77592"/>
                  </a:cubicBezTo>
                  <a:cubicBezTo>
                    <a:pt x="43136" y="77592"/>
                    <a:pt x="44096" y="77583"/>
                    <a:pt x="45042" y="77573"/>
                  </a:cubicBezTo>
                  <a:cubicBezTo>
                    <a:pt x="50292" y="77497"/>
                    <a:pt x="55808" y="77269"/>
                    <a:pt x="60962" y="76070"/>
                  </a:cubicBezTo>
                  <a:cubicBezTo>
                    <a:pt x="61210" y="76032"/>
                    <a:pt x="61305" y="75842"/>
                    <a:pt x="61324" y="75633"/>
                  </a:cubicBezTo>
                  <a:cubicBezTo>
                    <a:pt x="61398" y="75693"/>
                    <a:pt x="61500" y="75726"/>
                    <a:pt x="61597" y="75726"/>
                  </a:cubicBezTo>
                  <a:cubicBezTo>
                    <a:pt x="61748" y="75726"/>
                    <a:pt x="61890" y="75646"/>
                    <a:pt x="61913" y="75462"/>
                  </a:cubicBezTo>
                  <a:cubicBezTo>
                    <a:pt x="62161" y="74206"/>
                    <a:pt x="62142" y="72970"/>
                    <a:pt x="61875" y="71695"/>
                  </a:cubicBezTo>
                  <a:cubicBezTo>
                    <a:pt x="61818" y="71543"/>
                    <a:pt x="61723" y="71410"/>
                    <a:pt x="61609" y="71372"/>
                  </a:cubicBezTo>
                  <a:cubicBezTo>
                    <a:pt x="61685" y="71125"/>
                    <a:pt x="61628" y="70840"/>
                    <a:pt x="61343" y="70649"/>
                  </a:cubicBezTo>
                  <a:cubicBezTo>
                    <a:pt x="58547" y="68728"/>
                    <a:pt x="57196" y="66446"/>
                    <a:pt x="56568" y="63307"/>
                  </a:cubicBezTo>
                  <a:lnTo>
                    <a:pt x="56568" y="63307"/>
                  </a:lnTo>
                  <a:cubicBezTo>
                    <a:pt x="59608" y="63314"/>
                    <a:pt x="62650" y="63327"/>
                    <a:pt x="65692" y="63327"/>
                  </a:cubicBezTo>
                  <a:cubicBezTo>
                    <a:pt x="71520" y="63327"/>
                    <a:pt x="77348" y="63278"/>
                    <a:pt x="83160" y="63041"/>
                  </a:cubicBezTo>
                  <a:cubicBezTo>
                    <a:pt x="83179" y="63041"/>
                    <a:pt x="83198" y="63022"/>
                    <a:pt x="83217" y="63022"/>
                  </a:cubicBezTo>
                  <a:cubicBezTo>
                    <a:pt x="83359" y="63039"/>
                    <a:pt x="83501" y="63047"/>
                    <a:pt x="83643" y="63047"/>
                  </a:cubicBezTo>
                  <a:cubicBezTo>
                    <a:pt x="84772" y="63047"/>
                    <a:pt x="85878" y="62527"/>
                    <a:pt x="86774" y="61767"/>
                  </a:cubicBezTo>
                  <a:cubicBezTo>
                    <a:pt x="88771" y="60055"/>
                    <a:pt x="89189" y="57335"/>
                    <a:pt x="89265" y="54824"/>
                  </a:cubicBezTo>
                  <a:cubicBezTo>
                    <a:pt x="89455" y="47235"/>
                    <a:pt x="88999" y="39588"/>
                    <a:pt x="88904" y="31999"/>
                  </a:cubicBezTo>
                  <a:cubicBezTo>
                    <a:pt x="88809" y="24296"/>
                    <a:pt x="88714" y="16592"/>
                    <a:pt x="88619" y="8908"/>
                  </a:cubicBezTo>
                  <a:cubicBezTo>
                    <a:pt x="88600" y="6492"/>
                    <a:pt x="88714" y="3601"/>
                    <a:pt x="87002" y="1661"/>
                  </a:cubicBezTo>
                  <a:cubicBezTo>
                    <a:pt x="86132" y="672"/>
                    <a:pt x="84997" y="150"/>
                    <a:pt x="83813" y="150"/>
                  </a:cubicBezTo>
                  <a:cubicBezTo>
                    <a:pt x="83288" y="150"/>
                    <a:pt x="82753" y="252"/>
                    <a:pt x="82228" y="463"/>
                  </a:cubicBezTo>
                  <a:cubicBezTo>
                    <a:pt x="82132" y="368"/>
                    <a:pt x="82018" y="330"/>
                    <a:pt x="81847" y="310"/>
                  </a:cubicBezTo>
                  <a:cubicBezTo>
                    <a:pt x="74763" y="66"/>
                    <a:pt x="67660" y="1"/>
                    <a:pt x="60555" y="1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45"/>
            <p:cNvSpPr/>
            <p:nvPr/>
          </p:nvSpPr>
          <p:spPr>
            <a:xfrm>
              <a:off x="3703578" y="9025146"/>
              <a:ext cx="102361" cy="102362"/>
            </a:xfrm>
            <a:custGeom>
              <a:avLst/>
              <a:gdLst/>
              <a:ahLst/>
              <a:cxnLst/>
              <a:rect l="l" t="t" r="r" b="b"/>
              <a:pathLst>
                <a:path w="5175" h="5175" extrusionOk="0">
                  <a:moveTo>
                    <a:pt x="2587" y="0"/>
                  </a:moveTo>
                  <a:cubicBezTo>
                    <a:pt x="1161" y="0"/>
                    <a:pt x="1" y="1161"/>
                    <a:pt x="1" y="2587"/>
                  </a:cubicBezTo>
                  <a:cubicBezTo>
                    <a:pt x="1" y="4014"/>
                    <a:pt x="1161" y="5174"/>
                    <a:pt x="2587" y="5174"/>
                  </a:cubicBezTo>
                  <a:cubicBezTo>
                    <a:pt x="4014" y="5174"/>
                    <a:pt x="5174" y="4014"/>
                    <a:pt x="5174" y="2587"/>
                  </a:cubicBezTo>
                  <a:cubicBezTo>
                    <a:pt x="5174" y="1161"/>
                    <a:pt x="4014" y="0"/>
                    <a:pt x="2587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45"/>
            <p:cNvSpPr/>
            <p:nvPr/>
          </p:nvSpPr>
          <p:spPr>
            <a:xfrm>
              <a:off x="3329150" y="9447725"/>
              <a:ext cx="831250" cy="130800"/>
            </a:xfrm>
            <a:custGeom>
              <a:avLst/>
              <a:gdLst/>
              <a:ahLst/>
              <a:cxnLst/>
              <a:rect l="l" t="t" r="r" b="b"/>
              <a:pathLst>
                <a:path w="33250" h="5232" fill="none" extrusionOk="0">
                  <a:moveTo>
                    <a:pt x="1" y="476"/>
                  </a:moveTo>
                  <a:cubicBezTo>
                    <a:pt x="1" y="476"/>
                    <a:pt x="17861" y="5232"/>
                    <a:pt x="33249" y="1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1902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45"/>
            <p:cNvSpPr/>
            <p:nvPr/>
          </p:nvSpPr>
          <p:spPr>
            <a:xfrm>
              <a:off x="3496075" y="9220425"/>
              <a:ext cx="531175" cy="8125"/>
            </a:xfrm>
            <a:custGeom>
              <a:avLst/>
              <a:gdLst/>
              <a:ahLst/>
              <a:cxnLst/>
              <a:rect l="l" t="t" r="r" b="b"/>
              <a:pathLst>
                <a:path w="21247" h="325" fill="none" extrusionOk="0">
                  <a:moveTo>
                    <a:pt x="0" y="324"/>
                  </a:moveTo>
                  <a:lnTo>
                    <a:pt x="21246" y="1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1902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67" name="Google Shape;1167;p45"/>
          <p:cNvGrpSpPr/>
          <p:nvPr/>
        </p:nvGrpSpPr>
        <p:grpSpPr>
          <a:xfrm>
            <a:off x="6993489" y="1720427"/>
            <a:ext cx="1301057" cy="1697914"/>
            <a:chOff x="5192735" y="7717266"/>
            <a:chExt cx="1250175" cy="1657633"/>
          </a:xfrm>
        </p:grpSpPr>
        <p:sp>
          <p:nvSpPr>
            <p:cNvPr id="1168" name="Google Shape;1168;p45"/>
            <p:cNvSpPr/>
            <p:nvPr/>
          </p:nvSpPr>
          <p:spPr>
            <a:xfrm>
              <a:off x="5192735" y="7717266"/>
              <a:ext cx="1250175" cy="1657633"/>
            </a:xfrm>
            <a:custGeom>
              <a:avLst/>
              <a:gdLst/>
              <a:ahLst/>
              <a:cxnLst/>
              <a:rect l="l" t="t" r="r" b="b"/>
              <a:pathLst>
                <a:path w="50007" h="62241" extrusionOk="0">
                  <a:moveTo>
                    <a:pt x="11634" y="5412"/>
                  </a:moveTo>
                  <a:cubicBezTo>
                    <a:pt x="14235" y="5412"/>
                    <a:pt x="16943" y="5652"/>
                    <a:pt x="19343" y="5652"/>
                  </a:cubicBezTo>
                  <a:cubicBezTo>
                    <a:pt x="19401" y="5652"/>
                    <a:pt x="19458" y="5652"/>
                    <a:pt x="19516" y="5651"/>
                  </a:cubicBezTo>
                  <a:cubicBezTo>
                    <a:pt x="27866" y="5594"/>
                    <a:pt x="36235" y="5556"/>
                    <a:pt x="44585" y="5518"/>
                  </a:cubicBezTo>
                  <a:cubicBezTo>
                    <a:pt x="44737" y="5518"/>
                    <a:pt x="44890" y="5575"/>
                    <a:pt x="44985" y="5670"/>
                  </a:cubicBezTo>
                  <a:cubicBezTo>
                    <a:pt x="45117" y="5576"/>
                    <a:pt x="45287" y="5527"/>
                    <a:pt x="45455" y="5527"/>
                  </a:cubicBezTo>
                  <a:cubicBezTo>
                    <a:pt x="45796" y="5527"/>
                    <a:pt x="46132" y="5726"/>
                    <a:pt x="46145" y="6146"/>
                  </a:cubicBezTo>
                  <a:cubicBezTo>
                    <a:pt x="46335" y="14325"/>
                    <a:pt x="46392" y="22485"/>
                    <a:pt x="46240" y="30626"/>
                  </a:cubicBezTo>
                  <a:cubicBezTo>
                    <a:pt x="46164" y="34715"/>
                    <a:pt x="46050" y="38805"/>
                    <a:pt x="45879" y="42932"/>
                  </a:cubicBezTo>
                  <a:cubicBezTo>
                    <a:pt x="45746" y="46413"/>
                    <a:pt x="46069" y="50464"/>
                    <a:pt x="44928" y="53831"/>
                  </a:cubicBezTo>
                  <a:cubicBezTo>
                    <a:pt x="44909" y="53888"/>
                    <a:pt x="44909" y="53926"/>
                    <a:pt x="44890" y="53983"/>
                  </a:cubicBezTo>
                  <a:cubicBezTo>
                    <a:pt x="44890" y="54002"/>
                    <a:pt x="44871" y="54021"/>
                    <a:pt x="44833" y="54059"/>
                  </a:cubicBezTo>
                  <a:cubicBezTo>
                    <a:pt x="44966" y="54383"/>
                    <a:pt x="44775" y="54839"/>
                    <a:pt x="44243" y="54839"/>
                  </a:cubicBezTo>
                  <a:cubicBezTo>
                    <a:pt x="38301" y="54926"/>
                    <a:pt x="32319" y="54973"/>
                    <a:pt x="26334" y="54973"/>
                  </a:cubicBezTo>
                  <a:cubicBezTo>
                    <a:pt x="19253" y="54973"/>
                    <a:pt x="12166" y="54907"/>
                    <a:pt x="5136" y="54763"/>
                  </a:cubicBezTo>
                  <a:cubicBezTo>
                    <a:pt x="4927" y="54763"/>
                    <a:pt x="4794" y="54649"/>
                    <a:pt x="4756" y="54497"/>
                  </a:cubicBezTo>
                  <a:cubicBezTo>
                    <a:pt x="4729" y="54502"/>
                    <a:pt x="4702" y="54505"/>
                    <a:pt x="4675" y="54505"/>
                  </a:cubicBezTo>
                  <a:cubicBezTo>
                    <a:pt x="4515" y="54505"/>
                    <a:pt x="4373" y="54405"/>
                    <a:pt x="4356" y="54192"/>
                  </a:cubicBezTo>
                  <a:lnTo>
                    <a:pt x="4356" y="54059"/>
                  </a:lnTo>
                  <a:cubicBezTo>
                    <a:pt x="3900" y="46166"/>
                    <a:pt x="4280" y="38215"/>
                    <a:pt x="4508" y="30321"/>
                  </a:cubicBezTo>
                  <a:cubicBezTo>
                    <a:pt x="4642" y="26441"/>
                    <a:pt x="4775" y="22561"/>
                    <a:pt x="4927" y="18700"/>
                  </a:cubicBezTo>
                  <a:cubicBezTo>
                    <a:pt x="5060" y="15162"/>
                    <a:pt x="4699" y="11186"/>
                    <a:pt x="5402" y="7687"/>
                  </a:cubicBezTo>
                  <a:cubicBezTo>
                    <a:pt x="5631" y="6450"/>
                    <a:pt x="5916" y="5994"/>
                    <a:pt x="7304" y="5747"/>
                  </a:cubicBezTo>
                  <a:cubicBezTo>
                    <a:pt x="8658" y="5492"/>
                    <a:pt x="10128" y="5412"/>
                    <a:pt x="11634" y="5412"/>
                  </a:cubicBezTo>
                  <a:close/>
                  <a:moveTo>
                    <a:pt x="9843" y="1"/>
                  </a:moveTo>
                  <a:cubicBezTo>
                    <a:pt x="9682" y="1"/>
                    <a:pt x="9520" y="1"/>
                    <a:pt x="9359" y="2"/>
                  </a:cubicBezTo>
                  <a:cubicBezTo>
                    <a:pt x="6677" y="40"/>
                    <a:pt x="3614" y="326"/>
                    <a:pt x="1979" y="2437"/>
                  </a:cubicBezTo>
                  <a:cubicBezTo>
                    <a:pt x="1922" y="17368"/>
                    <a:pt x="1028" y="32319"/>
                    <a:pt x="457" y="47250"/>
                  </a:cubicBezTo>
                  <a:cubicBezTo>
                    <a:pt x="324" y="50445"/>
                    <a:pt x="0" y="53679"/>
                    <a:pt x="96" y="56855"/>
                  </a:cubicBezTo>
                  <a:cubicBezTo>
                    <a:pt x="229" y="61820"/>
                    <a:pt x="6696" y="61325"/>
                    <a:pt x="10576" y="61572"/>
                  </a:cubicBezTo>
                  <a:cubicBezTo>
                    <a:pt x="17690" y="62010"/>
                    <a:pt x="24842" y="62238"/>
                    <a:pt x="31974" y="62238"/>
                  </a:cubicBezTo>
                  <a:cubicBezTo>
                    <a:pt x="32918" y="62238"/>
                    <a:pt x="33867" y="62241"/>
                    <a:pt x="34818" y="62241"/>
                  </a:cubicBezTo>
                  <a:cubicBezTo>
                    <a:pt x="37436" y="62241"/>
                    <a:pt x="40075" y="62220"/>
                    <a:pt x="42683" y="62067"/>
                  </a:cubicBezTo>
                  <a:cubicBezTo>
                    <a:pt x="45061" y="61915"/>
                    <a:pt x="47343" y="61915"/>
                    <a:pt x="48523" y="59347"/>
                  </a:cubicBezTo>
                  <a:cubicBezTo>
                    <a:pt x="49112" y="58111"/>
                    <a:pt x="48998" y="56266"/>
                    <a:pt x="49074" y="54934"/>
                  </a:cubicBezTo>
                  <a:cubicBezTo>
                    <a:pt x="49493" y="48353"/>
                    <a:pt x="49759" y="41753"/>
                    <a:pt x="49873" y="35172"/>
                  </a:cubicBezTo>
                  <a:cubicBezTo>
                    <a:pt x="50006" y="28800"/>
                    <a:pt x="49968" y="22409"/>
                    <a:pt x="49816" y="16018"/>
                  </a:cubicBezTo>
                  <a:cubicBezTo>
                    <a:pt x="49721" y="12518"/>
                    <a:pt x="49569" y="8999"/>
                    <a:pt x="49436" y="5480"/>
                  </a:cubicBezTo>
                  <a:cubicBezTo>
                    <a:pt x="49302" y="3141"/>
                    <a:pt x="48313" y="1334"/>
                    <a:pt x="45688" y="953"/>
                  </a:cubicBezTo>
                  <a:cubicBezTo>
                    <a:pt x="44262" y="744"/>
                    <a:pt x="42797" y="820"/>
                    <a:pt x="41371" y="763"/>
                  </a:cubicBezTo>
                  <a:cubicBezTo>
                    <a:pt x="34143" y="611"/>
                    <a:pt x="26915" y="421"/>
                    <a:pt x="19687" y="250"/>
                  </a:cubicBezTo>
                  <a:cubicBezTo>
                    <a:pt x="16407" y="177"/>
                    <a:pt x="13109" y="1"/>
                    <a:pt x="9843" y="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45"/>
            <p:cNvSpPr/>
            <p:nvPr/>
          </p:nvSpPr>
          <p:spPr>
            <a:xfrm>
              <a:off x="5737325" y="7791578"/>
              <a:ext cx="190225" cy="15766"/>
            </a:xfrm>
            <a:custGeom>
              <a:avLst/>
              <a:gdLst/>
              <a:ahLst/>
              <a:cxnLst/>
              <a:rect l="l" t="t" r="r" b="b"/>
              <a:pathLst>
                <a:path w="7609" h="1129" extrusionOk="0">
                  <a:moveTo>
                    <a:pt x="4698" y="1"/>
                  </a:moveTo>
                  <a:cubicBezTo>
                    <a:pt x="3269" y="1"/>
                    <a:pt x="1822" y="114"/>
                    <a:pt x="438" y="187"/>
                  </a:cubicBezTo>
                  <a:cubicBezTo>
                    <a:pt x="1" y="225"/>
                    <a:pt x="1" y="891"/>
                    <a:pt x="438" y="910"/>
                  </a:cubicBezTo>
                  <a:cubicBezTo>
                    <a:pt x="1863" y="998"/>
                    <a:pt x="3356" y="1128"/>
                    <a:pt x="4826" y="1128"/>
                  </a:cubicBezTo>
                  <a:cubicBezTo>
                    <a:pt x="5573" y="1128"/>
                    <a:pt x="6314" y="1095"/>
                    <a:pt x="7038" y="1005"/>
                  </a:cubicBezTo>
                  <a:cubicBezTo>
                    <a:pt x="7609" y="929"/>
                    <a:pt x="7609" y="187"/>
                    <a:pt x="7038" y="130"/>
                  </a:cubicBezTo>
                  <a:cubicBezTo>
                    <a:pt x="6273" y="35"/>
                    <a:pt x="5488" y="1"/>
                    <a:pt x="46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45"/>
            <p:cNvSpPr/>
            <p:nvPr/>
          </p:nvSpPr>
          <p:spPr>
            <a:xfrm>
              <a:off x="5793311" y="9233894"/>
              <a:ext cx="78270" cy="78544"/>
            </a:xfrm>
            <a:custGeom>
              <a:avLst/>
              <a:gdLst/>
              <a:ahLst/>
              <a:cxnLst/>
              <a:rect l="l" t="t" r="r" b="b"/>
              <a:pathLst>
                <a:path w="5174" h="5193" extrusionOk="0">
                  <a:moveTo>
                    <a:pt x="2587" y="0"/>
                  </a:moveTo>
                  <a:cubicBezTo>
                    <a:pt x="1161" y="0"/>
                    <a:pt x="0" y="1161"/>
                    <a:pt x="0" y="2587"/>
                  </a:cubicBezTo>
                  <a:cubicBezTo>
                    <a:pt x="0" y="4014"/>
                    <a:pt x="1161" y="5193"/>
                    <a:pt x="2587" y="5193"/>
                  </a:cubicBezTo>
                  <a:cubicBezTo>
                    <a:pt x="4014" y="5193"/>
                    <a:pt x="5174" y="4014"/>
                    <a:pt x="5174" y="2587"/>
                  </a:cubicBezTo>
                  <a:cubicBezTo>
                    <a:pt x="5174" y="1161"/>
                    <a:pt x="4014" y="0"/>
                    <a:pt x="2587" y="0"/>
                  </a:cubicBezTo>
                  <a:close/>
                </a:path>
              </a:pathLst>
            </a:custGeom>
            <a:solidFill>
              <a:schemeClr val="accent5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0779862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0" name="Google Shape;970;p39"/>
          <p:cNvSpPr txBox="1">
            <a:spLocks noGrp="1"/>
          </p:cNvSpPr>
          <p:nvPr>
            <p:ph type="title"/>
          </p:nvPr>
        </p:nvSpPr>
        <p:spPr>
          <a:xfrm>
            <a:off x="616250" y="554700"/>
            <a:ext cx="7819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Olahan</a:t>
            </a:r>
            <a:r>
              <a:rPr lang="en-US" dirty="0" smtClean="0"/>
              <a:t> </a:t>
            </a:r>
            <a:r>
              <a:rPr lang="en-US" dirty="0" err="1" smtClean="0"/>
              <a:t>nonsusu</a:t>
            </a:r>
            <a:endParaRPr dirty="0"/>
          </a:p>
        </p:txBody>
      </p:sp>
      <p:sp>
        <p:nvSpPr>
          <p:cNvPr id="90" name="Google Shape;970;p39"/>
          <p:cNvSpPr txBox="1">
            <a:spLocks noGrp="1"/>
          </p:cNvSpPr>
          <p:nvPr>
            <p:ph type="title"/>
          </p:nvPr>
        </p:nvSpPr>
        <p:spPr>
          <a:xfrm>
            <a:off x="708492" y="3666869"/>
            <a:ext cx="7819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c</a:t>
            </a:r>
            <a:r>
              <a:rPr lang="en-US" dirty="0" err="1" smtClean="0"/>
              <a:t>ontoh</a:t>
            </a:r>
            <a:r>
              <a:rPr lang="en-US" dirty="0" smtClean="0"/>
              <a:t> lain?</a:t>
            </a:r>
            <a:endParaRPr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685925"/>
            <a:ext cx="261937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685925"/>
            <a:ext cx="2847975" cy="1760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925" y="1677988"/>
            <a:ext cx="2581275" cy="1751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55928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906925" y="337657"/>
            <a:ext cx="3886200" cy="439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rtlCol="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438912" indent="-320040" algn="l">
              <a:buFont typeface="Wingdings 2"/>
              <a:buChar char=""/>
              <a:defRPr/>
            </a:pPr>
            <a:r>
              <a:rPr lang="en-US" sz="1800" dirty="0" err="1" smtClean="0"/>
              <a:t>Dalam</a:t>
            </a:r>
            <a:r>
              <a:rPr lang="en-US" sz="1800" dirty="0" smtClean="0"/>
              <a:t> </a:t>
            </a:r>
            <a:r>
              <a:rPr lang="en-US" sz="1800" dirty="0" err="1" smtClean="0"/>
              <a:t>pembuatan</a:t>
            </a:r>
            <a:r>
              <a:rPr lang="en-US" sz="1800" dirty="0" smtClean="0"/>
              <a:t> </a:t>
            </a:r>
            <a:r>
              <a:rPr lang="en-US" sz="1800" dirty="0" err="1" smtClean="0"/>
              <a:t>kecap</a:t>
            </a:r>
            <a:r>
              <a:rPr lang="en-US" sz="1800" dirty="0" smtClean="0"/>
              <a:t>, </a:t>
            </a:r>
            <a:r>
              <a:rPr lang="en-US" sz="1800" dirty="0" err="1" smtClean="0"/>
              <a:t>jamur</a:t>
            </a:r>
            <a:r>
              <a:rPr lang="en-US" sz="1800" dirty="0" smtClean="0"/>
              <a:t>, </a:t>
            </a:r>
            <a:r>
              <a:rPr lang="en-US" sz="1800" i="1" dirty="0" smtClean="0"/>
              <a:t>Aspergillus </a:t>
            </a:r>
            <a:r>
              <a:rPr lang="en-US" sz="1800" i="1" dirty="0" err="1" smtClean="0"/>
              <a:t>wentii</a:t>
            </a:r>
            <a:r>
              <a:rPr lang="en-US" sz="1800" i="1" dirty="0" smtClean="0"/>
              <a:t> </a:t>
            </a:r>
            <a:r>
              <a:rPr lang="en-US" sz="1800" dirty="0" err="1" smtClean="0"/>
              <a:t>dibiakkan</a:t>
            </a:r>
            <a:r>
              <a:rPr lang="en-US" sz="1800" dirty="0" smtClean="0"/>
              <a:t> </a:t>
            </a:r>
            <a:r>
              <a:rPr lang="en-US" sz="1800" dirty="0" err="1" smtClean="0"/>
              <a:t>pada</a:t>
            </a:r>
            <a:r>
              <a:rPr lang="en-US" sz="1800" dirty="0" smtClean="0"/>
              <a:t> </a:t>
            </a:r>
            <a:r>
              <a:rPr lang="en-US" sz="1800" dirty="0" err="1" smtClean="0"/>
              <a:t>kulit</a:t>
            </a:r>
            <a:r>
              <a:rPr lang="en-US" sz="1800" dirty="0" smtClean="0"/>
              <a:t> </a:t>
            </a:r>
            <a:r>
              <a:rPr lang="en-US" sz="1800" dirty="0" err="1" smtClean="0"/>
              <a:t>gandum</a:t>
            </a:r>
            <a:r>
              <a:rPr lang="en-US" sz="1800" dirty="0" smtClean="0"/>
              <a:t> </a:t>
            </a:r>
            <a:r>
              <a:rPr lang="en-US" sz="1800" dirty="0" err="1" smtClean="0"/>
              <a:t>terlebih</a:t>
            </a:r>
            <a:r>
              <a:rPr lang="en-US" sz="1800" dirty="0" smtClean="0"/>
              <a:t> </a:t>
            </a:r>
            <a:r>
              <a:rPr lang="en-US" sz="1800" dirty="0" err="1" smtClean="0"/>
              <a:t>dahulu</a:t>
            </a:r>
            <a:r>
              <a:rPr lang="en-US" sz="1800" dirty="0" smtClean="0"/>
              <a:t>.</a:t>
            </a:r>
          </a:p>
          <a:p>
            <a:pPr marL="438912" indent="-320040" algn="l">
              <a:buFont typeface="Wingdings 2"/>
              <a:buChar char=""/>
              <a:defRPr/>
            </a:pPr>
            <a:r>
              <a:rPr lang="en-US" sz="1800" dirty="0" err="1" smtClean="0"/>
              <a:t>Jamur</a:t>
            </a:r>
            <a:r>
              <a:rPr lang="en-US" sz="1800" dirty="0" smtClean="0"/>
              <a:t> </a:t>
            </a:r>
            <a:r>
              <a:rPr lang="en-US" sz="1800" i="1" dirty="0" smtClean="0"/>
              <a:t>Aspergillus</a:t>
            </a:r>
            <a:r>
              <a:rPr lang="en-US" sz="1800" dirty="0" smtClean="0"/>
              <a:t> </a:t>
            </a:r>
            <a:r>
              <a:rPr lang="en-US" sz="1800" i="1" dirty="0" err="1" smtClean="0"/>
              <a:t>wentii</a:t>
            </a:r>
            <a:r>
              <a:rPr lang="en-US" sz="1800" i="1" dirty="0" smtClean="0"/>
              <a:t> </a:t>
            </a:r>
            <a:r>
              <a:rPr lang="en-US" sz="1800" dirty="0" err="1" smtClean="0"/>
              <a:t>bersama-sama</a:t>
            </a:r>
            <a:r>
              <a:rPr lang="en-US" sz="1800" dirty="0" smtClean="0"/>
              <a:t> </a:t>
            </a:r>
            <a:r>
              <a:rPr lang="en-US" sz="1800" dirty="0" err="1" smtClean="0"/>
              <a:t>dengan</a:t>
            </a:r>
            <a:r>
              <a:rPr lang="en-US" sz="1800" dirty="0" smtClean="0"/>
              <a:t> </a:t>
            </a:r>
            <a:r>
              <a:rPr lang="en-US" sz="1800" dirty="0" err="1" smtClean="0"/>
              <a:t>bakteri</a:t>
            </a:r>
            <a:r>
              <a:rPr lang="en-US" sz="1800" dirty="0" smtClean="0"/>
              <a:t> </a:t>
            </a:r>
            <a:r>
              <a:rPr lang="en-US" sz="1800" dirty="0" err="1" smtClean="0"/>
              <a:t>asam</a:t>
            </a:r>
            <a:r>
              <a:rPr lang="en-US" sz="1800" dirty="0" smtClean="0"/>
              <a:t> </a:t>
            </a:r>
            <a:r>
              <a:rPr lang="en-US" sz="1800" dirty="0" err="1" smtClean="0"/>
              <a:t>laktat</a:t>
            </a:r>
            <a:r>
              <a:rPr lang="en-US" sz="1800" dirty="0" smtClean="0"/>
              <a:t> yang </a:t>
            </a:r>
            <a:r>
              <a:rPr lang="en-US" sz="1800" dirty="0" err="1" smtClean="0"/>
              <a:t>tumbuh</a:t>
            </a:r>
            <a:r>
              <a:rPr lang="en-US" sz="1800" dirty="0" smtClean="0"/>
              <a:t> </a:t>
            </a:r>
            <a:r>
              <a:rPr lang="en-US" sz="1800" dirty="0" err="1" smtClean="0"/>
              <a:t>pada</a:t>
            </a:r>
            <a:r>
              <a:rPr lang="en-US" sz="1800" dirty="0" smtClean="0"/>
              <a:t> </a:t>
            </a:r>
            <a:r>
              <a:rPr lang="en-US" sz="1800" dirty="0" err="1" smtClean="0"/>
              <a:t>kedelai</a:t>
            </a:r>
            <a:r>
              <a:rPr lang="en-US" sz="1800" dirty="0" smtClean="0"/>
              <a:t> yang </a:t>
            </a:r>
            <a:r>
              <a:rPr lang="en-US" sz="1800" dirty="0" err="1" smtClean="0"/>
              <a:t>telah</a:t>
            </a:r>
            <a:r>
              <a:rPr lang="en-US" sz="1800" dirty="0" smtClean="0"/>
              <a:t> </a:t>
            </a:r>
            <a:r>
              <a:rPr lang="en-US" sz="1800" dirty="0" err="1" smtClean="0"/>
              <a:t>dimasak</a:t>
            </a:r>
            <a:r>
              <a:rPr lang="en-US" sz="1800" dirty="0" smtClean="0"/>
              <a:t> </a:t>
            </a:r>
            <a:r>
              <a:rPr lang="en-US" sz="1800" dirty="0" err="1" smtClean="0"/>
              <a:t>menghancurkan</a:t>
            </a:r>
            <a:r>
              <a:rPr lang="en-US" sz="1800" dirty="0" smtClean="0"/>
              <a:t> </a:t>
            </a:r>
            <a:r>
              <a:rPr lang="en-US" sz="1800" dirty="0" err="1" smtClean="0"/>
              <a:t>campuran</a:t>
            </a:r>
            <a:r>
              <a:rPr lang="en-US" sz="1800" dirty="0" smtClean="0"/>
              <a:t> </a:t>
            </a:r>
            <a:r>
              <a:rPr lang="en-US" sz="1800" dirty="0" err="1" smtClean="0"/>
              <a:t>gandum</a:t>
            </a:r>
            <a:r>
              <a:rPr lang="en-US" sz="1800" dirty="0" smtClean="0"/>
              <a:t>.</a:t>
            </a:r>
          </a:p>
          <a:p>
            <a:pPr marL="438912" indent="-320040" algn="l">
              <a:buFont typeface="Wingdings 2"/>
              <a:buChar char=""/>
              <a:defRPr/>
            </a:pPr>
            <a:r>
              <a:rPr lang="en-US" sz="1800" dirty="0" err="1" smtClean="0"/>
              <a:t>Setelah</a:t>
            </a:r>
            <a:r>
              <a:rPr lang="en-US" sz="1800" dirty="0" smtClean="0"/>
              <a:t> proses </a:t>
            </a:r>
            <a:r>
              <a:rPr lang="en-US" sz="1800" dirty="0" err="1" smtClean="0"/>
              <a:t>fermentasi</a:t>
            </a:r>
            <a:r>
              <a:rPr lang="en-US" sz="1800" dirty="0" smtClean="0"/>
              <a:t> </a:t>
            </a:r>
            <a:r>
              <a:rPr lang="en-US" sz="1800" dirty="0" err="1" smtClean="0"/>
              <a:t>karbohidrat</a:t>
            </a:r>
            <a:r>
              <a:rPr lang="en-US" sz="1800" dirty="0" smtClean="0"/>
              <a:t> </a:t>
            </a:r>
            <a:r>
              <a:rPr lang="en-US" sz="1800" dirty="0" err="1" smtClean="0"/>
              <a:t>berlangsung</a:t>
            </a:r>
            <a:r>
              <a:rPr lang="en-US" sz="1800" dirty="0" smtClean="0"/>
              <a:t> </a:t>
            </a:r>
            <a:r>
              <a:rPr lang="en-US" sz="1800" dirty="0" err="1" smtClean="0"/>
              <a:t>cukup</a:t>
            </a:r>
            <a:r>
              <a:rPr lang="en-US" sz="1800" dirty="0" smtClean="0"/>
              <a:t> lama </a:t>
            </a:r>
            <a:r>
              <a:rPr lang="en-US" sz="1800" dirty="0" err="1" smtClean="0"/>
              <a:t>akhirnya</a:t>
            </a:r>
            <a:r>
              <a:rPr lang="en-US" sz="1800" dirty="0" smtClean="0"/>
              <a:t> </a:t>
            </a:r>
            <a:r>
              <a:rPr lang="en-US" sz="1800" dirty="0" err="1" smtClean="0"/>
              <a:t>akan</a:t>
            </a:r>
            <a:r>
              <a:rPr lang="en-US" sz="1800" dirty="0" smtClean="0"/>
              <a:t> </a:t>
            </a:r>
            <a:r>
              <a:rPr lang="en-US" sz="1800" dirty="0" err="1" smtClean="0"/>
              <a:t>dihasilkan</a:t>
            </a:r>
            <a:r>
              <a:rPr lang="en-US" sz="1800" dirty="0" smtClean="0"/>
              <a:t> </a:t>
            </a:r>
            <a:r>
              <a:rPr lang="en-US" sz="1800" dirty="0" err="1" smtClean="0"/>
              <a:t>produk</a:t>
            </a:r>
            <a:r>
              <a:rPr lang="en-US" sz="1800" dirty="0" smtClean="0"/>
              <a:t> </a:t>
            </a:r>
            <a:r>
              <a:rPr lang="en-US" sz="1800" dirty="0" err="1" smtClean="0"/>
              <a:t>kecap</a:t>
            </a:r>
            <a:endParaRPr lang="en-US" sz="1800" dirty="0" smtClean="0"/>
          </a:p>
          <a:p>
            <a:pPr marL="438912" indent="-320040">
              <a:buFont typeface="Wingdings 2"/>
              <a:buChar char=""/>
              <a:defRPr/>
            </a:pPr>
            <a:endParaRPr lang="en-US" dirty="0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7" t="22340" r="31448"/>
          <a:stretch>
            <a:fillRect/>
          </a:stretch>
        </p:blipFill>
        <p:spPr bwMode="auto">
          <a:xfrm>
            <a:off x="487325" y="163032"/>
            <a:ext cx="4183063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98374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 txBox="1">
            <a:spLocks/>
          </p:cNvSpPr>
          <p:nvPr/>
        </p:nvSpPr>
        <p:spPr>
          <a:xfrm>
            <a:off x="4903420" y="444873"/>
            <a:ext cx="4038600" cy="4625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rtlCol="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438912" indent="-320040" algn="l">
              <a:buFont typeface="Wingdings 2"/>
              <a:buChar char=""/>
              <a:defRPr/>
            </a:pPr>
            <a:r>
              <a:rPr lang="en-US" sz="2000" dirty="0" err="1" smtClean="0"/>
              <a:t>kedelai</a:t>
            </a:r>
            <a:r>
              <a:rPr lang="en-US" sz="2000" dirty="0" smtClean="0"/>
              <a:t> </a:t>
            </a:r>
            <a:r>
              <a:rPr lang="en-US" sz="2000" dirty="0" err="1" smtClean="0"/>
              <a:t>juga</a:t>
            </a:r>
            <a:r>
              <a:rPr lang="en-US" sz="2000" dirty="0" smtClean="0"/>
              <a:t> </a:t>
            </a:r>
            <a:r>
              <a:rPr lang="en-US" sz="2000" dirty="0" err="1" smtClean="0"/>
              <a:t>diperlukan</a:t>
            </a:r>
            <a:r>
              <a:rPr lang="en-US" sz="2000" dirty="0" smtClean="0"/>
              <a:t> </a:t>
            </a:r>
            <a:r>
              <a:rPr lang="en-US" sz="2000" dirty="0" err="1" smtClean="0"/>
              <a:t>ragi</a:t>
            </a:r>
            <a:r>
              <a:rPr lang="en-US" sz="2000" dirty="0" smtClean="0"/>
              <a:t> (</a:t>
            </a:r>
            <a:r>
              <a:rPr lang="en-US" sz="2000" dirty="0" err="1" smtClean="0"/>
              <a:t>kumpulan</a:t>
            </a:r>
            <a:r>
              <a:rPr lang="en-US" sz="2000" dirty="0" smtClean="0"/>
              <a:t> </a:t>
            </a:r>
            <a:r>
              <a:rPr lang="en-US" sz="2000" dirty="0" err="1" smtClean="0"/>
              <a:t>spora</a:t>
            </a:r>
            <a:r>
              <a:rPr lang="en-US" sz="2000" dirty="0" smtClean="0"/>
              <a:t> </a:t>
            </a:r>
            <a:r>
              <a:rPr lang="en-US" sz="2000" dirty="0" err="1" smtClean="0"/>
              <a:t>mikroorganisme</a:t>
            </a:r>
            <a:r>
              <a:rPr lang="en-US" sz="2000" dirty="0" smtClean="0"/>
              <a:t>, ex: </a:t>
            </a:r>
            <a:r>
              <a:rPr lang="en-US" sz="2000" dirty="0" err="1" smtClean="0"/>
              <a:t>kapang</a:t>
            </a:r>
            <a:r>
              <a:rPr lang="en-US" sz="2000" dirty="0" smtClean="0"/>
              <a:t> genus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Rhizopus</a:t>
            </a:r>
            <a:r>
              <a:rPr lang="en-US" sz="2000" i="1" dirty="0" smtClean="0"/>
              <a:t>)</a:t>
            </a:r>
          </a:p>
          <a:p>
            <a:pPr marL="438912" indent="-320040" algn="l">
              <a:buFont typeface="Wingdings 2"/>
              <a:buChar char=""/>
              <a:defRPr/>
            </a:pPr>
            <a:r>
              <a:rPr lang="en-US" sz="2000" dirty="0" err="1" smtClean="0"/>
              <a:t>Miselium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000" dirty="0" err="1" smtClean="0"/>
              <a:t>kapang</a:t>
            </a:r>
            <a:r>
              <a:rPr lang="en-US" sz="2000" dirty="0" smtClean="0"/>
              <a:t> </a:t>
            </a:r>
            <a:r>
              <a:rPr lang="en-US" sz="2000" dirty="0" err="1" smtClean="0"/>
              <a:t>tersebut</a:t>
            </a:r>
            <a:r>
              <a:rPr lang="en-US" sz="2000" dirty="0" smtClean="0"/>
              <a:t> </a:t>
            </a:r>
            <a:r>
              <a:rPr lang="en-US" sz="2000" dirty="0" err="1" smtClean="0"/>
              <a:t>akan</a:t>
            </a:r>
            <a:r>
              <a:rPr lang="en-US" sz="2000" dirty="0" smtClean="0"/>
              <a:t> </a:t>
            </a:r>
            <a:r>
              <a:rPr lang="en-US" sz="2000" dirty="0" err="1" smtClean="0"/>
              <a:t>mengikat</a:t>
            </a:r>
            <a:r>
              <a:rPr lang="en-US" sz="2000" dirty="0" smtClean="0"/>
              <a:t> </a:t>
            </a:r>
            <a:r>
              <a:rPr lang="en-US" sz="2000" dirty="0" err="1" smtClean="0"/>
              <a:t>keping-keping</a:t>
            </a:r>
            <a:r>
              <a:rPr lang="en-US" sz="2000" dirty="0" smtClean="0"/>
              <a:t> </a:t>
            </a:r>
            <a:r>
              <a:rPr lang="en-US" sz="2000" dirty="0" err="1" smtClean="0"/>
              <a:t>biji</a:t>
            </a:r>
            <a:r>
              <a:rPr lang="en-US" sz="2000" dirty="0" smtClean="0"/>
              <a:t> </a:t>
            </a:r>
            <a:r>
              <a:rPr lang="en-US" sz="2000" dirty="0" err="1" smtClean="0"/>
              <a:t>kedelai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memfermentasikannya</a:t>
            </a:r>
            <a:r>
              <a:rPr lang="en-US" sz="2000" dirty="0" smtClean="0"/>
              <a:t> </a:t>
            </a:r>
            <a:r>
              <a:rPr lang="en-US" sz="2000" dirty="0" err="1" smtClean="0"/>
              <a:t>menjadi</a:t>
            </a:r>
            <a:r>
              <a:rPr lang="en-US" sz="2000" dirty="0" smtClean="0"/>
              <a:t> </a:t>
            </a:r>
            <a:r>
              <a:rPr lang="en-US" sz="2000" dirty="0" err="1" smtClean="0"/>
              <a:t>produk</a:t>
            </a:r>
            <a:r>
              <a:rPr lang="en-US" sz="2000" dirty="0" smtClean="0"/>
              <a:t> </a:t>
            </a:r>
            <a:r>
              <a:rPr lang="en-US" sz="2000" dirty="0" err="1" smtClean="0"/>
              <a:t>tempe</a:t>
            </a:r>
            <a:r>
              <a:rPr lang="en-US" sz="2000" dirty="0" smtClean="0"/>
              <a:t>. </a:t>
            </a:r>
          </a:p>
          <a:p>
            <a:pPr marL="438912" indent="-320040" algn="l">
              <a:buFont typeface="Wingdings 2"/>
              <a:buChar char=""/>
              <a:defRPr/>
            </a:pPr>
            <a:r>
              <a:rPr lang="en-US" sz="2000" dirty="0" smtClean="0"/>
              <a:t>Proses </a:t>
            </a:r>
            <a:r>
              <a:rPr lang="en-US" sz="2000" dirty="0" err="1" smtClean="0"/>
              <a:t>fermentasi</a:t>
            </a:r>
            <a:r>
              <a:rPr lang="en-US" sz="2000" dirty="0" smtClean="0"/>
              <a:t> </a:t>
            </a:r>
            <a:r>
              <a:rPr lang="en-US" sz="2000" dirty="0" err="1" smtClean="0"/>
              <a:t>tersebut</a:t>
            </a:r>
            <a:r>
              <a:rPr lang="en-US" sz="2000" dirty="0" smtClean="0"/>
              <a:t> </a:t>
            </a:r>
            <a:r>
              <a:rPr lang="en-US" sz="2000" dirty="0" err="1" smtClean="0"/>
              <a:t>menyebabkan</a:t>
            </a:r>
            <a:r>
              <a:rPr lang="en-US" sz="2000" dirty="0" smtClean="0"/>
              <a:t> </a:t>
            </a:r>
            <a:r>
              <a:rPr lang="en-US" sz="2000" dirty="0" err="1" smtClean="0"/>
              <a:t>terjadinya</a:t>
            </a:r>
            <a:r>
              <a:rPr lang="en-US" sz="2000" dirty="0" smtClean="0"/>
              <a:t> </a:t>
            </a:r>
            <a:r>
              <a:rPr lang="en-US" sz="2000" dirty="0" err="1" smtClean="0"/>
              <a:t>perubahan</a:t>
            </a:r>
            <a:r>
              <a:rPr lang="en-US" sz="2000" dirty="0" smtClean="0"/>
              <a:t> </a:t>
            </a:r>
            <a:r>
              <a:rPr lang="en-US" sz="2000" dirty="0" err="1" smtClean="0"/>
              <a:t>kimia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protein, </a:t>
            </a:r>
            <a:r>
              <a:rPr lang="en-US" sz="2000" dirty="0" err="1" smtClean="0"/>
              <a:t>lemak</a:t>
            </a:r>
            <a:r>
              <a:rPr lang="en-US" sz="2000" dirty="0" smtClean="0"/>
              <a:t>,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karbohidrat</a:t>
            </a:r>
            <a:r>
              <a:rPr lang="en-US" sz="2000" dirty="0" smtClean="0"/>
              <a:t>.</a:t>
            </a:r>
          </a:p>
          <a:p>
            <a:pPr marL="438912" indent="-320040">
              <a:buFont typeface="Wingdings 2"/>
              <a:buChar char=""/>
              <a:defRPr/>
            </a:pPr>
            <a:endParaRPr lang="en-US" dirty="0" smtClean="0"/>
          </a:p>
          <a:p>
            <a:pPr marL="438912" indent="-320040">
              <a:buFont typeface="Wingdings 2"/>
              <a:buChar char=""/>
              <a:defRPr/>
            </a:pPr>
            <a:endParaRPr lang="en-US" i="1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608" y="527847"/>
            <a:ext cx="4697412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81467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621619" y="517525"/>
            <a:ext cx="4267200" cy="4625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482600" indent="-342900" algn="l">
              <a:buFont typeface="Arial" panose="020B0604020202020204" pitchFamily="34" charset="0"/>
              <a:buChar char="•"/>
            </a:pPr>
            <a:r>
              <a:rPr lang="en-US" altLang="en-US" sz="2000" dirty="0" err="1"/>
              <a:t>B</a:t>
            </a:r>
            <a:r>
              <a:rPr lang="en-US" altLang="en-US" sz="2000" dirty="0" err="1" smtClean="0"/>
              <a:t>ahan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dasar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ketela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pohon</a:t>
            </a:r>
            <a:r>
              <a:rPr lang="en-US" altLang="en-US" sz="2000" dirty="0" smtClean="0"/>
              <a:t> </a:t>
            </a:r>
          </a:p>
          <a:p>
            <a:pPr marL="482600" indent="-342900" algn="l">
              <a:buFont typeface="Arial" panose="020B0604020202020204" pitchFamily="34" charset="0"/>
              <a:buChar char="•"/>
            </a:pPr>
            <a:r>
              <a:rPr lang="en-US" altLang="en-US" sz="2000" dirty="0" err="1" smtClean="0"/>
              <a:t>menggunakan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sel-sel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ragi</a:t>
            </a:r>
            <a:r>
              <a:rPr lang="en-US" altLang="en-US" sz="2000" dirty="0" smtClean="0"/>
              <a:t> Saccharomyces cerevisiae </a:t>
            </a:r>
            <a:r>
              <a:rPr lang="en-US" altLang="en-US" sz="2000" dirty="0" err="1" smtClean="0"/>
              <a:t>dan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spora</a:t>
            </a:r>
            <a:r>
              <a:rPr lang="en-US" altLang="en-US" sz="2000" dirty="0" smtClean="0"/>
              <a:t> </a:t>
            </a:r>
            <a:r>
              <a:rPr lang="en-US" altLang="en-US" sz="2000" i="1" dirty="0" err="1" smtClean="0"/>
              <a:t>Mucor</a:t>
            </a:r>
            <a:r>
              <a:rPr lang="en-US" altLang="en-US" sz="2000" i="1" dirty="0" smtClean="0"/>
              <a:t>,</a:t>
            </a:r>
            <a:r>
              <a:rPr lang="en-US" altLang="en-US" sz="2000" dirty="0" smtClean="0"/>
              <a:t> Aspergillus </a:t>
            </a:r>
            <a:r>
              <a:rPr lang="en-US" altLang="en-US" sz="2000" dirty="0" err="1" smtClean="0"/>
              <a:t>oryzae</a:t>
            </a:r>
            <a:r>
              <a:rPr lang="en-US" altLang="en-US" sz="2000" dirty="0" smtClean="0"/>
              <a:t>,</a:t>
            </a:r>
          </a:p>
          <a:p>
            <a:pPr marL="482600" indent="-342900" algn="l">
              <a:buFont typeface="Arial" panose="020B0604020202020204" pitchFamily="34" charset="0"/>
              <a:buChar char="•"/>
            </a:pPr>
            <a:r>
              <a:rPr lang="en-US" altLang="en-US" sz="2000" dirty="0" err="1" smtClean="0"/>
              <a:t>Ragi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menghasilkan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enzim</a:t>
            </a:r>
            <a:r>
              <a:rPr lang="en-US" altLang="en-US" sz="2000" dirty="0" smtClean="0"/>
              <a:t> yang </a:t>
            </a:r>
            <a:r>
              <a:rPr lang="en-US" altLang="en-US" sz="2000" dirty="0" err="1" smtClean="0"/>
              <a:t>dapat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mengubah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zat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tepung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menjadi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produk</a:t>
            </a:r>
            <a:r>
              <a:rPr lang="en-US" altLang="en-US" sz="2000" dirty="0" smtClean="0"/>
              <a:t> yang </a:t>
            </a:r>
            <a:r>
              <a:rPr lang="en-US" altLang="en-US" sz="2000" dirty="0" err="1" smtClean="0"/>
              <a:t>berupa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gula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dan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alkohol</a:t>
            </a:r>
            <a:r>
              <a:rPr lang="en-US" altLang="en-US" sz="2000" dirty="0" smtClean="0"/>
              <a:t>.</a:t>
            </a:r>
          </a:p>
          <a:p>
            <a:pPr marL="482600" indent="-342900" algn="l">
              <a:buFont typeface="Arial" panose="020B0604020202020204" pitchFamily="34" charset="0"/>
              <a:buChar char="•"/>
            </a:pPr>
            <a:r>
              <a:rPr lang="en-US" altLang="en-US" sz="2000" dirty="0" err="1" smtClean="0"/>
              <a:t>Masyarakat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kita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membuat</a:t>
            </a:r>
            <a:r>
              <a:rPr lang="en-US" altLang="en-US" sz="2000" dirty="0" smtClean="0"/>
              <a:t> tape </a:t>
            </a:r>
            <a:r>
              <a:rPr lang="en-US" altLang="en-US" sz="2000" dirty="0" err="1" smtClean="0"/>
              <a:t>tersebut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berdasarkan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pengalaman</a:t>
            </a:r>
            <a:r>
              <a:rPr lang="en-US" altLang="en-US" sz="2000" dirty="0" smtClean="0"/>
              <a:t>.</a:t>
            </a:r>
          </a:p>
          <a:p>
            <a:pPr marL="482600" indent="-342900" algn="l">
              <a:buFont typeface="Arial" panose="020B0604020202020204" pitchFamily="34" charset="0"/>
              <a:buChar char="•"/>
            </a:pPr>
            <a:r>
              <a:rPr lang="en-US" altLang="en-US" sz="2000" b="1" dirty="0" err="1" smtClean="0"/>
              <a:t>Tempoyak</a:t>
            </a:r>
            <a:r>
              <a:rPr lang="en-US" altLang="en-US" sz="2000" b="1" dirty="0" smtClean="0"/>
              <a:t> ???</a:t>
            </a:r>
            <a:endParaRPr lang="en-US" altLang="en-US" sz="2000" dirty="0" smtClean="0"/>
          </a:p>
          <a:p>
            <a:endParaRPr lang="en-US" altLang="en-US" sz="2000" dirty="0" smtClean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219" y="127591"/>
            <a:ext cx="3279775" cy="4719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7578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31"/>
          <p:cNvSpPr txBox="1">
            <a:spLocks noGrp="1"/>
          </p:cNvSpPr>
          <p:nvPr>
            <p:ph type="title" idx="2"/>
          </p:nvPr>
        </p:nvSpPr>
        <p:spPr>
          <a:xfrm>
            <a:off x="5090150" y="685163"/>
            <a:ext cx="1841100" cy="144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04</a:t>
            </a:r>
            <a:endParaRPr dirty="0"/>
          </a:p>
        </p:txBody>
      </p:sp>
      <p:sp>
        <p:nvSpPr>
          <p:cNvPr id="573" name="Google Shape;573;p31"/>
          <p:cNvSpPr txBox="1">
            <a:spLocks noGrp="1"/>
          </p:cNvSpPr>
          <p:nvPr>
            <p:ph type="ctrTitle"/>
          </p:nvPr>
        </p:nvSpPr>
        <p:spPr>
          <a:xfrm>
            <a:off x="3354400" y="2138900"/>
            <a:ext cx="5312700" cy="11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Bioteknologi</a:t>
            </a:r>
            <a:r>
              <a:rPr lang="en-US" dirty="0" smtClean="0"/>
              <a:t> Modern</a:t>
            </a:r>
            <a:endParaRPr dirty="0"/>
          </a:p>
        </p:txBody>
      </p:sp>
      <p:sp>
        <p:nvSpPr>
          <p:cNvPr id="574" name="Google Shape;574;p31"/>
          <p:cNvSpPr/>
          <p:nvPr/>
        </p:nvSpPr>
        <p:spPr>
          <a:xfrm>
            <a:off x="1484179" y="3801465"/>
            <a:ext cx="1512872" cy="598815"/>
          </a:xfrm>
          <a:custGeom>
            <a:avLst/>
            <a:gdLst/>
            <a:ahLst/>
            <a:cxnLst/>
            <a:rect l="l" t="t" r="r" b="b"/>
            <a:pathLst>
              <a:path w="45956" h="18190" extrusionOk="0">
                <a:moveTo>
                  <a:pt x="0" y="0"/>
                </a:moveTo>
                <a:cubicBezTo>
                  <a:pt x="2122" y="2977"/>
                  <a:pt x="3421" y="6524"/>
                  <a:pt x="4054" y="10071"/>
                </a:cubicBezTo>
                <a:cubicBezTo>
                  <a:pt x="4656" y="13174"/>
                  <a:pt x="4434" y="15771"/>
                  <a:pt x="8203" y="17101"/>
                </a:cubicBezTo>
                <a:cubicBezTo>
                  <a:pt x="9190" y="17459"/>
                  <a:pt x="10454" y="17552"/>
                  <a:pt x="11761" y="17552"/>
                </a:cubicBezTo>
                <a:cubicBezTo>
                  <a:pt x="13168" y="17552"/>
                  <a:pt x="14623" y="17444"/>
                  <a:pt x="15831" y="17444"/>
                </a:cubicBezTo>
                <a:cubicBezTo>
                  <a:pt x="15984" y="17444"/>
                  <a:pt x="16133" y="17446"/>
                  <a:pt x="16278" y="17450"/>
                </a:cubicBezTo>
                <a:cubicBezTo>
                  <a:pt x="21155" y="17671"/>
                  <a:pt x="25937" y="17830"/>
                  <a:pt x="30941" y="17893"/>
                </a:cubicBezTo>
                <a:cubicBezTo>
                  <a:pt x="33380" y="17925"/>
                  <a:pt x="35786" y="17988"/>
                  <a:pt x="38257" y="18020"/>
                </a:cubicBezTo>
                <a:cubicBezTo>
                  <a:pt x="38876" y="18020"/>
                  <a:pt x="40356" y="18190"/>
                  <a:pt x="41830" y="18190"/>
                </a:cubicBezTo>
                <a:cubicBezTo>
                  <a:pt x="43899" y="18190"/>
                  <a:pt x="45955" y="17855"/>
                  <a:pt x="45604" y="16246"/>
                </a:cubicBezTo>
                <a:cubicBezTo>
                  <a:pt x="45541" y="16151"/>
                  <a:pt x="45477" y="16024"/>
                  <a:pt x="45477" y="15929"/>
                </a:cubicBezTo>
                <a:cubicBezTo>
                  <a:pt x="43544" y="16453"/>
                  <a:pt x="41571" y="16676"/>
                  <a:pt x="39591" y="16676"/>
                </a:cubicBezTo>
                <a:cubicBezTo>
                  <a:pt x="35345" y="16676"/>
                  <a:pt x="31063" y="15652"/>
                  <a:pt x="27046" y="14378"/>
                </a:cubicBezTo>
                <a:cubicBezTo>
                  <a:pt x="20934" y="12414"/>
                  <a:pt x="14727" y="9976"/>
                  <a:pt x="9121" y="6904"/>
                </a:cubicBezTo>
                <a:cubicBezTo>
                  <a:pt x="5701" y="5067"/>
                  <a:pt x="2661" y="2724"/>
                  <a:pt x="0" y="0"/>
                </a:cubicBezTo>
                <a:close/>
              </a:path>
            </a:pathLst>
          </a:custGeom>
          <a:solidFill>
            <a:srgbClr val="FFF8CD"/>
          </a:solidFill>
          <a:ln w="19800" cap="rnd" cmpd="sng">
            <a:solidFill>
              <a:srgbClr val="5555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5" name="Google Shape;575;p31"/>
          <p:cNvSpPr/>
          <p:nvPr/>
        </p:nvSpPr>
        <p:spPr>
          <a:xfrm>
            <a:off x="1085925" y="1508977"/>
            <a:ext cx="2142467" cy="2855547"/>
          </a:xfrm>
          <a:custGeom>
            <a:avLst/>
            <a:gdLst/>
            <a:ahLst/>
            <a:cxnLst/>
            <a:rect l="l" t="t" r="r" b="b"/>
            <a:pathLst>
              <a:path w="65081" h="86742" extrusionOk="0">
                <a:moveTo>
                  <a:pt x="24861" y="0"/>
                </a:moveTo>
                <a:cubicBezTo>
                  <a:pt x="6968" y="9311"/>
                  <a:pt x="1" y="35469"/>
                  <a:pt x="4435" y="54027"/>
                </a:cubicBezTo>
                <a:cubicBezTo>
                  <a:pt x="10167" y="78032"/>
                  <a:pt x="37655" y="86551"/>
                  <a:pt x="59665" y="86741"/>
                </a:cubicBezTo>
                <a:cubicBezTo>
                  <a:pt x="59665" y="86710"/>
                  <a:pt x="59697" y="86646"/>
                  <a:pt x="59729" y="86615"/>
                </a:cubicBezTo>
                <a:cubicBezTo>
                  <a:pt x="62104" y="85474"/>
                  <a:pt x="62832" y="78729"/>
                  <a:pt x="63212" y="76449"/>
                </a:cubicBezTo>
                <a:cubicBezTo>
                  <a:pt x="63466" y="75024"/>
                  <a:pt x="65081" y="67613"/>
                  <a:pt x="63244" y="66441"/>
                </a:cubicBezTo>
                <a:lnTo>
                  <a:pt x="63244" y="66441"/>
                </a:lnTo>
                <a:cubicBezTo>
                  <a:pt x="63212" y="66441"/>
                  <a:pt x="63212" y="66473"/>
                  <a:pt x="63212" y="66473"/>
                </a:cubicBezTo>
                <a:cubicBezTo>
                  <a:pt x="61275" y="66707"/>
                  <a:pt x="59307" y="66823"/>
                  <a:pt x="57325" y="66823"/>
                </a:cubicBezTo>
                <a:cubicBezTo>
                  <a:pt x="43206" y="66823"/>
                  <a:pt x="28439" y="60917"/>
                  <a:pt x="19857" y="49530"/>
                </a:cubicBezTo>
                <a:cubicBezTo>
                  <a:pt x="10958" y="37781"/>
                  <a:pt x="14917" y="19128"/>
                  <a:pt x="29010" y="13586"/>
                </a:cubicBezTo>
                <a:cubicBezTo>
                  <a:pt x="27490" y="9121"/>
                  <a:pt x="26159" y="4560"/>
                  <a:pt x="24861" y="0"/>
                </a:cubicBezTo>
                <a:close/>
              </a:path>
            </a:pathLst>
          </a:custGeom>
          <a:solidFill>
            <a:srgbClr val="FFF8CD"/>
          </a:solidFill>
          <a:ln w="19800" cap="rnd" cmpd="sng">
            <a:solidFill>
              <a:srgbClr val="5555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6" name="Google Shape;576;p31"/>
          <p:cNvSpPr/>
          <p:nvPr/>
        </p:nvSpPr>
        <p:spPr>
          <a:xfrm>
            <a:off x="1085925" y="1494361"/>
            <a:ext cx="2010062" cy="2881817"/>
          </a:xfrm>
          <a:custGeom>
            <a:avLst/>
            <a:gdLst/>
            <a:ahLst/>
            <a:cxnLst/>
            <a:rect l="l" t="t" r="r" b="b"/>
            <a:pathLst>
              <a:path w="61059" h="87540" extrusionOk="0">
                <a:moveTo>
                  <a:pt x="25241" y="1"/>
                </a:moveTo>
                <a:cubicBezTo>
                  <a:pt x="14822" y="3928"/>
                  <a:pt x="8615" y="13872"/>
                  <a:pt x="4941" y="23404"/>
                </a:cubicBezTo>
                <a:cubicBezTo>
                  <a:pt x="1078" y="33570"/>
                  <a:pt x="64" y="46396"/>
                  <a:pt x="3484" y="56815"/>
                </a:cubicBezTo>
                <a:cubicBezTo>
                  <a:pt x="6651" y="66474"/>
                  <a:pt x="13302" y="73441"/>
                  <a:pt x="22739" y="78350"/>
                </a:cubicBezTo>
                <a:cubicBezTo>
                  <a:pt x="32399" y="83346"/>
                  <a:pt x="43445" y="87539"/>
                  <a:pt x="54557" y="87539"/>
                </a:cubicBezTo>
                <a:cubicBezTo>
                  <a:pt x="56122" y="87539"/>
                  <a:pt x="57689" y="87456"/>
                  <a:pt x="59254" y="87280"/>
                </a:cubicBezTo>
                <a:cubicBezTo>
                  <a:pt x="59317" y="87280"/>
                  <a:pt x="59380" y="87280"/>
                  <a:pt x="59412" y="87312"/>
                </a:cubicBezTo>
                <a:cubicBezTo>
                  <a:pt x="60045" y="86900"/>
                  <a:pt x="60584" y="86489"/>
                  <a:pt x="61059" y="86013"/>
                </a:cubicBezTo>
                <a:lnTo>
                  <a:pt x="61059" y="86013"/>
                </a:lnTo>
                <a:cubicBezTo>
                  <a:pt x="60866" y="86015"/>
                  <a:pt x="60673" y="86015"/>
                  <a:pt x="60479" y="86015"/>
                </a:cubicBezTo>
                <a:cubicBezTo>
                  <a:pt x="37626" y="86015"/>
                  <a:pt x="9803" y="76727"/>
                  <a:pt x="4213" y="53426"/>
                </a:cubicBezTo>
                <a:cubicBezTo>
                  <a:pt x="1" y="35755"/>
                  <a:pt x="7063" y="9628"/>
                  <a:pt x="25684" y="1394"/>
                </a:cubicBezTo>
                <a:cubicBezTo>
                  <a:pt x="25526" y="919"/>
                  <a:pt x="25399" y="476"/>
                  <a:pt x="25241" y="1"/>
                </a:cubicBezTo>
                <a:close/>
              </a:path>
            </a:pathLst>
          </a:custGeom>
          <a:solidFill>
            <a:srgbClr val="F49432"/>
          </a:solidFill>
          <a:ln w="19800" cap="rnd" cmpd="sng">
            <a:solidFill>
              <a:srgbClr val="5555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7" name="Google Shape;577;p31"/>
          <p:cNvSpPr/>
          <p:nvPr/>
        </p:nvSpPr>
        <p:spPr>
          <a:xfrm>
            <a:off x="1758361" y="915775"/>
            <a:ext cx="177274" cy="90135"/>
          </a:xfrm>
          <a:custGeom>
            <a:avLst/>
            <a:gdLst/>
            <a:ahLst/>
            <a:cxnLst/>
            <a:rect l="l" t="t" r="r" b="b"/>
            <a:pathLst>
              <a:path w="5385" h="2738" extrusionOk="0">
                <a:moveTo>
                  <a:pt x="5384" y="1"/>
                </a:moveTo>
                <a:cubicBezTo>
                  <a:pt x="3231" y="159"/>
                  <a:pt x="1299" y="1046"/>
                  <a:pt x="0" y="2692"/>
                </a:cubicBezTo>
                <a:cubicBezTo>
                  <a:pt x="241" y="2723"/>
                  <a:pt x="479" y="2738"/>
                  <a:pt x="715" y="2738"/>
                </a:cubicBezTo>
                <a:cubicBezTo>
                  <a:pt x="2684" y="2738"/>
                  <a:pt x="4451" y="1698"/>
                  <a:pt x="5384" y="1"/>
                </a:cubicBezTo>
                <a:close/>
              </a:path>
            </a:pathLst>
          </a:custGeom>
          <a:solidFill>
            <a:srgbClr val="F49432"/>
          </a:solidFill>
          <a:ln w="19800" cap="rnd" cmpd="sng">
            <a:solidFill>
              <a:srgbClr val="5555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8" name="Google Shape;578;p31"/>
          <p:cNvSpPr/>
          <p:nvPr/>
        </p:nvSpPr>
        <p:spPr>
          <a:xfrm>
            <a:off x="1758361" y="915775"/>
            <a:ext cx="348228" cy="378218"/>
          </a:xfrm>
          <a:custGeom>
            <a:avLst/>
            <a:gdLst/>
            <a:ahLst/>
            <a:cxnLst/>
            <a:rect l="l" t="t" r="r" b="b"/>
            <a:pathLst>
              <a:path w="10578" h="11489" extrusionOk="0">
                <a:moveTo>
                  <a:pt x="5384" y="1"/>
                </a:moveTo>
                <a:cubicBezTo>
                  <a:pt x="4592" y="1698"/>
                  <a:pt x="2563" y="2738"/>
                  <a:pt x="671" y="2738"/>
                </a:cubicBezTo>
                <a:cubicBezTo>
                  <a:pt x="445" y="2738"/>
                  <a:pt x="220" y="2723"/>
                  <a:pt x="0" y="2692"/>
                </a:cubicBezTo>
                <a:lnTo>
                  <a:pt x="0" y="2692"/>
                </a:lnTo>
                <a:cubicBezTo>
                  <a:pt x="1584" y="5036"/>
                  <a:pt x="3801" y="8519"/>
                  <a:pt x="4181" y="11243"/>
                </a:cubicBezTo>
                <a:cubicBezTo>
                  <a:pt x="4735" y="11409"/>
                  <a:pt x="5293" y="11488"/>
                  <a:pt x="5844" y="11488"/>
                </a:cubicBezTo>
                <a:cubicBezTo>
                  <a:pt x="7498" y="11488"/>
                  <a:pt x="9089" y="10776"/>
                  <a:pt x="10325" y="9565"/>
                </a:cubicBezTo>
                <a:cubicBezTo>
                  <a:pt x="10420" y="9470"/>
                  <a:pt x="10483" y="9470"/>
                  <a:pt x="10578" y="9470"/>
                </a:cubicBezTo>
                <a:cubicBezTo>
                  <a:pt x="10515" y="9406"/>
                  <a:pt x="10578" y="9311"/>
                  <a:pt x="10578" y="9248"/>
                </a:cubicBezTo>
                <a:lnTo>
                  <a:pt x="10578" y="9248"/>
                </a:lnTo>
                <a:cubicBezTo>
                  <a:pt x="10549" y="9296"/>
                  <a:pt x="10523" y="9318"/>
                  <a:pt x="10497" y="9318"/>
                </a:cubicBezTo>
                <a:cubicBezTo>
                  <a:pt x="10439" y="9318"/>
                  <a:pt x="10381" y="9203"/>
                  <a:pt x="10293" y="9026"/>
                </a:cubicBezTo>
                <a:cubicBezTo>
                  <a:pt x="8709" y="6176"/>
                  <a:pt x="6714" y="3009"/>
                  <a:pt x="5384" y="1"/>
                </a:cubicBezTo>
                <a:close/>
              </a:path>
            </a:pathLst>
          </a:custGeom>
          <a:solidFill>
            <a:srgbClr val="FFF8CD"/>
          </a:solidFill>
          <a:ln w="19800" cap="rnd" cmpd="sng">
            <a:solidFill>
              <a:srgbClr val="5555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" name="Google Shape;579;p31"/>
          <p:cNvSpPr/>
          <p:nvPr/>
        </p:nvSpPr>
        <p:spPr>
          <a:xfrm>
            <a:off x="1846979" y="1199340"/>
            <a:ext cx="356589" cy="164633"/>
          </a:xfrm>
          <a:custGeom>
            <a:avLst/>
            <a:gdLst/>
            <a:ahLst/>
            <a:cxnLst/>
            <a:rect l="l" t="t" r="r" b="b"/>
            <a:pathLst>
              <a:path w="10832" h="5001" extrusionOk="0">
                <a:moveTo>
                  <a:pt x="7854" y="0"/>
                </a:moveTo>
                <a:cubicBezTo>
                  <a:pt x="7854" y="64"/>
                  <a:pt x="7854" y="95"/>
                  <a:pt x="7823" y="190"/>
                </a:cubicBezTo>
                <a:cubicBezTo>
                  <a:pt x="6682" y="1797"/>
                  <a:pt x="4806" y="2650"/>
                  <a:pt x="2898" y="2650"/>
                </a:cubicBezTo>
                <a:cubicBezTo>
                  <a:pt x="2210" y="2650"/>
                  <a:pt x="1518" y="2539"/>
                  <a:pt x="855" y="2312"/>
                </a:cubicBezTo>
                <a:cubicBezTo>
                  <a:pt x="634" y="3231"/>
                  <a:pt x="349" y="4054"/>
                  <a:pt x="0" y="4909"/>
                </a:cubicBezTo>
                <a:cubicBezTo>
                  <a:pt x="64" y="4846"/>
                  <a:pt x="159" y="4846"/>
                  <a:pt x="254" y="4846"/>
                </a:cubicBezTo>
                <a:cubicBezTo>
                  <a:pt x="872" y="4949"/>
                  <a:pt x="1487" y="5001"/>
                  <a:pt x="2098" y="5001"/>
                </a:cubicBezTo>
                <a:cubicBezTo>
                  <a:pt x="3739" y="5001"/>
                  <a:pt x="5340" y="4626"/>
                  <a:pt x="6841" y="3864"/>
                </a:cubicBezTo>
                <a:cubicBezTo>
                  <a:pt x="8393" y="3104"/>
                  <a:pt x="9501" y="1901"/>
                  <a:pt x="10831" y="887"/>
                </a:cubicBezTo>
                <a:cubicBezTo>
                  <a:pt x="10768" y="824"/>
                  <a:pt x="10704" y="697"/>
                  <a:pt x="10704" y="634"/>
                </a:cubicBezTo>
                <a:cubicBezTo>
                  <a:pt x="10635" y="636"/>
                  <a:pt x="10565" y="637"/>
                  <a:pt x="10496" y="637"/>
                </a:cubicBezTo>
                <a:cubicBezTo>
                  <a:pt x="9580" y="637"/>
                  <a:pt x="8649" y="442"/>
                  <a:pt x="7854" y="0"/>
                </a:cubicBezTo>
                <a:close/>
              </a:path>
            </a:pathLst>
          </a:custGeom>
          <a:solidFill>
            <a:srgbClr val="F49432"/>
          </a:solidFill>
          <a:ln w="19800" cap="rnd" cmpd="sng">
            <a:solidFill>
              <a:srgbClr val="5555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0" name="Google Shape;580;p31"/>
          <p:cNvSpPr/>
          <p:nvPr/>
        </p:nvSpPr>
        <p:spPr>
          <a:xfrm>
            <a:off x="1849053" y="1220178"/>
            <a:ext cx="1011302" cy="852990"/>
          </a:xfrm>
          <a:custGeom>
            <a:avLst/>
            <a:gdLst/>
            <a:ahLst/>
            <a:cxnLst/>
            <a:rect l="l" t="t" r="r" b="b"/>
            <a:pathLst>
              <a:path w="30720" h="25911" extrusionOk="0">
                <a:moveTo>
                  <a:pt x="10420" y="1"/>
                </a:moveTo>
                <a:cubicBezTo>
                  <a:pt x="8813" y="2977"/>
                  <a:pt x="5301" y="4201"/>
                  <a:pt x="1979" y="4201"/>
                </a:cubicBezTo>
                <a:cubicBezTo>
                  <a:pt x="1306" y="4201"/>
                  <a:pt x="641" y="4150"/>
                  <a:pt x="1" y="4054"/>
                </a:cubicBezTo>
                <a:lnTo>
                  <a:pt x="1" y="4054"/>
                </a:lnTo>
                <a:cubicBezTo>
                  <a:pt x="64" y="4118"/>
                  <a:pt x="96" y="4149"/>
                  <a:pt x="96" y="4213"/>
                </a:cubicBezTo>
                <a:cubicBezTo>
                  <a:pt x="1837" y="10167"/>
                  <a:pt x="6113" y="24734"/>
                  <a:pt x="6398" y="25716"/>
                </a:cubicBezTo>
                <a:cubicBezTo>
                  <a:pt x="6398" y="25811"/>
                  <a:pt x="6429" y="25843"/>
                  <a:pt x="6398" y="25906"/>
                </a:cubicBezTo>
                <a:cubicBezTo>
                  <a:pt x="6598" y="25909"/>
                  <a:pt x="6798" y="25910"/>
                  <a:pt x="6998" y="25910"/>
                </a:cubicBezTo>
                <a:cubicBezTo>
                  <a:pt x="11223" y="25910"/>
                  <a:pt x="15357" y="25267"/>
                  <a:pt x="19319" y="23816"/>
                </a:cubicBezTo>
                <a:cubicBezTo>
                  <a:pt x="23594" y="22264"/>
                  <a:pt x="26919" y="19699"/>
                  <a:pt x="30720" y="17450"/>
                </a:cubicBezTo>
                <a:cubicBezTo>
                  <a:pt x="27236" y="14632"/>
                  <a:pt x="13428" y="3199"/>
                  <a:pt x="10420" y="1"/>
                </a:cubicBezTo>
                <a:close/>
              </a:path>
            </a:pathLst>
          </a:custGeom>
          <a:solidFill>
            <a:srgbClr val="FFF8CD"/>
          </a:solidFill>
          <a:ln w="19800" cap="rnd" cmpd="sng">
            <a:solidFill>
              <a:srgbClr val="5555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1" name="Google Shape;581;p31"/>
          <p:cNvSpPr/>
          <p:nvPr/>
        </p:nvSpPr>
        <p:spPr>
          <a:xfrm>
            <a:off x="2023161" y="1760216"/>
            <a:ext cx="912246" cy="415681"/>
          </a:xfrm>
          <a:custGeom>
            <a:avLst/>
            <a:gdLst/>
            <a:ahLst/>
            <a:cxnLst/>
            <a:rect l="l" t="t" r="r" b="b"/>
            <a:pathLst>
              <a:path w="27711" h="12627" extrusionOk="0">
                <a:moveTo>
                  <a:pt x="24164" y="0"/>
                </a:moveTo>
                <a:cubicBezTo>
                  <a:pt x="24256" y="92"/>
                  <a:pt x="24401" y="175"/>
                  <a:pt x="24565" y="253"/>
                </a:cubicBezTo>
                <a:lnTo>
                  <a:pt x="24565" y="253"/>
                </a:lnTo>
                <a:cubicBezTo>
                  <a:pt x="24427" y="163"/>
                  <a:pt x="24293" y="78"/>
                  <a:pt x="24164" y="0"/>
                </a:cubicBezTo>
                <a:close/>
                <a:moveTo>
                  <a:pt x="24565" y="253"/>
                </a:moveTo>
                <a:cubicBezTo>
                  <a:pt x="24852" y="442"/>
                  <a:pt x="25153" y="655"/>
                  <a:pt x="25450" y="874"/>
                </a:cubicBezTo>
                <a:lnTo>
                  <a:pt x="25450" y="874"/>
                </a:lnTo>
                <a:cubicBezTo>
                  <a:pt x="25501" y="827"/>
                  <a:pt x="25546" y="781"/>
                  <a:pt x="25526" y="760"/>
                </a:cubicBezTo>
                <a:cubicBezTo>
                  <a:pt x="25333" y="568"/>
                  <a:pt x="24908" y="418"/>
                  <a:pt x="24565" y="253"/>
                </a:cubicBezTo>
                <a:close/>
                <a:moveTo>
                  <a:pt x="25450" y="874"/>
                </a:moveTo>
                <a:cubicBezTo>
                  <a:pt x="25421" y="901"/>
                  <a:pt x="25390" y="928"/>
                  <a:pt x="25367" y="950"/>
                </a:cubicBezTo>
                <a:cubicBezTo>
                  <a:pt x="17222" y="7424"/>
                  <a:pt x="9864" y="9639"/>
                  <a:pt x="1642" y="9639"/>
                </a:cubicBezTo>
                <a:cubicBezTo>
                  <a:pt x="1297" y="9639"/>
                  <a:pt x="950" y="9635"/>
                  <a:pt x="602" y="9628"/>
                </a:cubicBezTo>
                <a:cubicBezTo>
                  <a:pt x="222" y="9628"/>
                  <a:pt x="792" y="8488"/>
                  <a:pt x="792" y="8171"/>
                </a:cubicBezTo>
                <a:cubicBezTo>
                  <a:pt x="792" y="8171"/>
                  <a:pt x="791" y="8171"/>
                  <a:pt x="791" y="8171"/>
                </a:cubicBezTo>
                <a:cubicBezTo>
                  <a:pt x="721" y="8171"/>
                  <a:pt x="1" y="11027"/>
                  <a:pt x="95" y="12066"/>
                </a:cubicBezTo>
                <a:cubicBezTo>
                  <a:pt x="190" y="12066"/>
                  <a:pt x="222" y="12066"/>
                  <a:pt x="317" y="12098"/>
                </a:cubicBezTo>
                <a:cubicBezTo>
                  <a:pt x="1343" y="12471"/>
                  <a:pt x="2470" y="12626"/>
                  <a:pt x="3652" y="12626"/>
                </a:cubicBezTo>
                <a:cubicBezTo>
                  <a:pt x="7686" y="12626"/>
                  <a:pt x="12357" y="10818"/>
                  <a:pt x="15835" y="9691"/>
                </a:cubicBezTo>
                <a:cubicBezTo>
                  <a:pt x="20744" y="8044"/>
                  <a:pt x="23974" y="6271"/>
                  <a:pt x="27711" y="2629"/>
                </a:cubicBezTo>
                <a:cubicBezTo>
                  <a:pt x="27665" y="2629"/>
                  <a:pt x="26584" y="1708"/>
                  <a:pt x="25450" y="874"/>
                </a:cubicBezTo>
                <a:close/>
              </a:path>
            </a:pathLst>
          </a:custGeom>
          <a:solidFill>
            <a:srgbClr val="F49432"/>
          </a:solidFill>
          <a:ln w="19800" cap="rnd" cmpd="sng">
            <a:solidFill>
              <a:srgbClr val="5555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2" name="Google Shape;582;p31"/>
          <p:cNvSpPr/>
          <p:nvPr/>
        </p:nvSpPr>
        <p:spPr>
          <a:xfrm>
            <a:off x="2239998" y="2134474"/>
            <a:ext cx="182476" cy="186623"/>
          </a:xfrm>
          <a:custGeom>
            <a:avLst/>
            <a:gdLst/>
            <a:ahLst/>
            <a:cxnLst/>
            <a:rect l="l" t="t" r="r" b="b"/>
            <a:pathLst>
              <a:path w="5543" h="5669" extrusionOk="0">
                <a:moveTo>
                  <a:pt x="3737" y="0"/>
                </a:moveTo>
                <a:cubicBezTo>
                  <a:pt x="2534" y="412"/>
                  <a:pt x="1267" y="729"/>
                  <a:pt x="0" y="919"/>
                </a:cubicBezTo>
                <a:cubicBezTo>
                  <a:pt x="761" y="2471"/>
                  <a:pt x="1394" y="4054"/>
                  <a:pt x="1996" y="5638"/>
                </a:cubicBezTo>
                <a:lnTo>
                  <a:pt x="2027" y="5638"/>
                </a:lnTo>
                <a:cubicBezTo>
                  <a:pt x="2215" y="5658"/>
                  <a:pt x="2399" y="5669"/>
                  <a:pt x="2578" y="5669"/>
                </a:cubicBezTo>
                <a:cubicBezTo>
                  <a:pt x="3764" y="5669"/>
                  <a:pt x="4773" y="5215"/>
                  <a:pt x="5543" y="4307"/>
                </a:cubicBezTo>
                <a:cubicBezTo>
                  <a:pt x="4878" y="2946"/>
                  <a:pt x="4244" y="1457"/>
                  <a:pt x="3737" y="0"/>
                </a:cubicBezTo>
                <a:close/>
              </a:path>
            </a:pathLst>
          </a:custGeom>
          <a:solidFill>
            <a:srgbClr val="FFF8CD"/>
          </a:solidFill>
          <a:ln w="19800" cap="rnd" cmpd="sng">
            <a:solidFill>
              <a:srgbClr val="5555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3" name="Google Shape;583;p31"/>
          <p:cNvSpPr/>
          <p:nvPr/>
        </p:nvSpPr>
        <p:spPr>
          <a:xfrm>
            <a:off x="2489162" y="2014582"/>
            <a:ext cx="323209" cy="297794"/>
          </a:xfrm>
          <a:custGeom>
            <a:avLst/>
            <a:gdLst/>
            <a:ahLst/>
            <a:cxnLst/>
            <a:rect l="l" t="t" r="r" b="b"/>
            <a:pathLst>
              <a:path w="9818" h="9046" extrusionOk="0">
                <a:moveTo>
                  <a:pt x="6524" y="1"/>
                </a:moveTo>
                <a:cubicBezTo>
                  <a:pt x="5036" y="729"/>
                  <a:pt x="3484" y="1299"/>
                  <a:pt x="1932" y="1837"/>
                </a:cubicBezTo>
                <a:cubicBezTo>
                  <a:pt x="1299" y="1996"/>
                  <a:pt x="665" y="2217"/>
                  <a:pt x="0" y="2471"/>
                </a:cubicBezTo>
                <a:lnTo>
                  <a:pt x="32" y="2502"/>
                </a:lnTo>
                <a:cubicBezTo>
                  <a:pt x="1394" y="4529"/>
                  <a:pt x="2407" y="6841"/>
                  <a:pt x="3484" y="9026"/>
                </a:cubicBezTo>
                <a:cubicBezTo>
                  <a:pt x="3505" y="9026"/>
                  <a:pt x="3526" y="9012"/>
                  <a:pt x="3566" y="9012"/>
                </a:cubicBezTo>
                <a:cubicBezTo>
                  <a:pt x="3586" y="9012"/>
                  <a:pt x="3611" y="9016"/>
                  <a:pt x="3642" y="9026"/>
                </a:cubicBezTo>
                <a:cubicBezTo>
                  <a:pt x="3857" y="9039"/>
                  <a:pt x="4067" y="9045"/>
                  <a:pt x="4272" y="9045"/>
                </a:cubicBezTo>
                <a:cubicBezTo>
                  <a:pt x="6631" y="9045"/>
                  <a:pt x="8332" y="8199"/>
                  <a:pt x="9818" y="6334"/>
                </a:cubicBezTo>
                <a:cubicBezTo>
                  <a:pt x="9754" y="6303"/>
                  <a:pt x="9659" y="6271"/>
                  <a:pt x="9628" y="6176"/>
                </a:cubicBezTo>
                <a:cubicBezTo>
                  <a:pt x="8994" y="5226"/>
                  <a:pt x="8583" y="4118"/>
                  <a:pt x="8076" y="3136"/>
                </a:cubicBezTo>
                <a:cubicBezTo>
                  <a:pt x="7569" y="2091"/>
                  <a:pt x="6999" y="1109"/>
                  <a:pt x="6524" y="96"/>
                </a:cubicBezTo>
                <a:lnTo>
                  <a:pt x="6524" y="1"/>
                </a:lnTo>
                <a:close/>
              </a:path>
            </a:pathLst>
          </a:custGeom>
          <a:solidFill>
            <a:srgbClr val="FFF8CD"/>
          </a:solidFill>
          <a:ln w="19800" cap="rnd" cmpd="sng">
            <a:solidFill>
              <a:srgbClr val="5555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528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4" name="Google Shape;1094;p42"/>
          <p:cNvGrpSpPr/>
          <p:nvPr/>
        </p:nvGrpSpPr>
        <p:grpSpPr>
          <a:xfrm>
            <a:off x="4292254" y="-9141"/>
            <a:ext cx="4851746" cy="3956760"/>
            <a:chOff x="5351259" y="290941"/>
            <a:chExt cx="3515172" cy="3232654"/>
          </a:xfrm>
        </p:grpSpPr>
        <p:sp>
          <p:nvSpPr>
            <p:cNvPr id="1095" name="Google Shape;1095;p42"/>
            <p:cNvSpPr/>
            <p:nvPr/>
          </p:nvSpPr>
          <p:spPr>
            <a:xfrm>
              <a:off x="5351259" y="303395"/>
              <a:ext cx="3502345" cy="3206780"/>
            </a:xfrm>
            <a:custGeom>
              <a:avLst/>
              <a:gdLst/>
              <a:ahLst/>
              <a:cxnLst/>
              <a:rect l="l" t="t" r="r" b="b"/>
              <a:pathLst>
                <a:path w="112489" h="102996" extrusionOk="0">
                  <a:moveTo>
                    <a:pt x="63766" y="0"/>
                  </a:moveTo>
                  <a:cubicBezTo>
                    <a:pt x="56273" y="0"/>
                    <a:pt x="48963" y="1025"/>
                    <a:pt x="41202" y="4461"/>
                  </a:cubicBezTo>
                  <a:cubicBezTo>
                    <a:pt x="28756" y="9940"/>
                    <a:pt x="18020" y="19535"/>
                    <a:pt x="11718" y="31633"/>
                  </a:cubicBezTo>
                  <a:cubicBezTo>
                    <a:pt x="0" y="54118"/>
                    <a:pt x="8424" y="78186"/>
                    <a:pt x="28756" y="92215"/>
                  </a:cubicBezTo>
                  <a:cubicBezTo>
                    <a:pt x="38739" y="99119"/>
                    <a:pt x="50957" y="102995"/>
                    <a:pt x="62872" y="102995"/>
                  </a:cubicBezTo>
                  <a:cubicBezTo>
                    <a:pt x="77791" y="102995"/>
                    <a:pt x="92234" y="96917"/>
                    <a:pt x="101214" y="83095"/>
                  </a:cubicBezTo>
                  <a:cubicBezTo>
                    <a:pt x="109923" y="69762"/>
                    <a:pt x="112489" y="53484"/>
                    <a:pt x="108720" y="38062"/>
                  </a:cubicBezTo>
                  <a:cubicBezTo>
                    <a:pt x="106883" y="30524"/>
                    <a:pt x="103653" y="23367"/>
                    <a:pt x="99473" y="16875"/>
                  </a:cubicBezTo>
                  <a:cubicBezTo>
                    <a:pt x="94691" y="9433"/>
                    <a:pt x="92664" y="2149"/>
                    <a:pt x="82815" y="1294"/>
                  </a:cubicBezTo>
                  <a:cubicBezTo>
                    <a:pt x="76113" y="682"/>
                    <a:pt x="69878" y="0"/>
                    <a:pt x="637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42"/>
            <p:cNvSpPr/>
            <p:nvPr/>
          </p:nvSpPr>
          <p:spPr>
            <a:xfrm>
              <a:off x="5354216" y="290941"/>
              <a:ext cx="3512215" cy="3232654"/>
            </a:xfrm>
            <a:custGeom>
              <a:avLst/>
              <a:gdLst/>
              <a:ahLst/>
              <a:cxnLst/>
              <a:rect l="l" t="t" r="r" b="b"/>
              <a:pathLst>
                <a:path w="112806" h="103827" extrusionOk="0">
                  <a:moveTo>
                    <a:pt x="63687" y="776"/>
                  </a:moveTo>
                  <a:cubicBezTo>
                    <a:pt x="68785" y="776"/>
                    <a:pt x="73979" y="1251"/>
                    <a:pt x="79489" y="1789"/>
                  </a:cubicBezTo>
                  <a:cubicBezTo>
                    <a:pt x="80503" y="1884"/>
                    <a:pt x="81580" y="2011"/>
                    <a:pt x="82656" y="2074"/>
                  </a:cubicBezTo>
                  <a:cubicBezTo>
                    <a:pt x="90479" y="2802"/>
                    <a:pt x="93139" y="7458"/>
                    <a:pt x="96559" y="13348"/>
                  </a:cubicBezTo>
                  <a:cubicBezTo>
                    <a:pt x="97351" y="14710"/>
                    <a:pt x="98143" y="16103"/>
                    <a:pt x="99029" y="17528"/>
                  </a:cubicBezTo>
                  <a:cubicBezTo>
                    <a:pt x="103368" y="24211"/>
                    <a:pt x="106440" y="31336"/>
                    <a:pt x="108213" y="38588"/>
                  </a:cubicBezTo>
                  <a:cubicBezTo>
                    <a:pt x="112077" y="54264"/>
                    <a:pt x="109417" y="70130"/>
                    <a:pt x="100771" y="83305"/>
                  </a:cubicBezTo>
                  <a:cubicBezTo>
                    <a:pt x="94342" y="93249"/>
                    <a:pt x="84620" y="99741"/>
                    <a:pt x="72744" y="102084"/>
                  </a:cubicBezTo>
                  <a:cubicBezTo>
                    <a:pt x="69482" y="102718"/>
                    <a:pt x="66157" y="103034"/>
                    <a:pt x="62737" y="103034"/>
                  </a:cubicBezTo>
                  <a:cubicBezTo>
                    <a:pt x="51051" y="103034"/>
                    <a:pt x="38890" y="99266"/>
                    <a:pt x="28851" y="92299"/>
                  </a:cubicBezTo>
                  <a:cubicBezTo>
                    <a:pt x="7664" y="77699"/>
                    <a:pt x="887" y="53536"/>
                    <a:pt x="11971" y="32254"/>
                  </a:cubicBezTo>
                  <a:cubicBezTo>
                    <a:pt x="18147" y="20442"/>
                    <a:pt x="28534" y="10815"/>
                    <a:pt x="41265" y="5209"/>
                  </a:cubicBezTo>
                  <a:cubicBezTo>
                    <a:pt x="48992" y="1789"/>
                    <a:pt x="56244" y="776"/>
                    <a:pt x="63687" y="776"/>
                  </a:cubicBezTo>
                  <a:close/>
                  <a:moveTo>
                    <a:pt x="63758" y="0"/>
                  </a:moveTo>
                  <a:cubicBezTo>
                    <a:pt x="56200" y="0"/>
                    <a:pt x="48828" y="1023"/>
                    <a:pt x="40948" y="4481"/>
                  </a:cubicBezTo>
                  <a:cubicBezTo>
                    <a:pt x="28059" y="10181"/>
                    <a:pt x="17513" y="19935"/>
                    <a:pt x="11274" y="31874"/>
                  </a:cubicBezTo>
                  <a:cubicBezTo>
                    <a:pt x="0" y="53536"/>
                    <a:pt x="6872" y="78079"/>
                    <a:pt x="28407" y="92964"/>
                  </a:cubicBezTo>
                  <a:cubicBezTo>
                    <a:pt x="38636" y="100026"/>
                    <a:pt x="50892" y="103826"/>
                    <a:pt x="62768" y="103826"/>
                  </a:cubicBezTo>
                  <a:cubicBezTo>
                    <a:pt x="66220" y="103826"/>
                    <a:pt x="69609" y="103510"/>
                    <a:pt x="72902" y="102813"/>
                  </a:cubicBezTo>
                  <a:cubicBezTo>
                    <a:pt x="84968" y="100406"/>
                    <a:pt x="94849" y="93787"/>
                    <a:pt x="101404" y="83716"/>
                  </a:cubicBezTo>
                  <a:cubicBezTo>
                    <a:pt x="110145" y="70321"/>
                    <a:pt x="112805" y="54201"/>
                    <a:pt x="108942" y="38335"/>
                  </a:cubicBezTo>
                  <a:cubicBezTo>
                    <a:pt x="107137" y="31019"/>
                    <a:pt x="104033" y="23831"/>
                    <a:pt x="99663" y="17053"/>
                  </a:cubicBezTo>
                  <a:cubicBezTo>
                    <a:pt x="98808" y="15660"/>
                    <a:pt x="98016" y="14267"/>
                    <a:pt x="97224" y="12936"/>
                  </a:cubicBezTo>
                  <a:cubicBezTo>
                    <a:pt x="93836" y="7014"/>
                    <a:pt x="90954" y="1947"/>
                    <a:pt x="82720" y="1251"/>
                  </a:cubicBezTo>
                  <a:cubicBezTo>
                    <a:pt x="81643" y="1156"/>
                    <a:pt x="80598" y="1061"/>
                    <a:pt x="79553" y="966"/>
                  </a:cubicBezTo>
                  <a:cubicBezTo>
                    <a:pt x="74061" y="467"/>
                    <a:pt x="68867" y="0"/>
                    <a:pt x="63758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97" name="Google Shape;1097;p42"/>
          <p:cNvSpPr txBox="1">
            <a:spLocks noGrp="1"/>
          </p:cNvSpPr>
          <p:nvPr>
            <p:ph type="title"/>
          </p:nvPr>
        </p:nvSpPr>
        <p:spPr>
          <a:xfrm>
            <a:off x="4888397" y="795493"/>
            <a:ext cx="3826909" cy="247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18872">
              <a:defRPr/>
            </a:pPr>
            <a:r>
              <a:rPr lang="en-US" sz="2400" dirty="0" err="1"/>
              <a:t>Seiring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perkembangan</a:t>
            </a:r>
            <a:r>
              <a:rPr lang="en-US" sz="2400" dirty="0"/>
              <a:t> </a:t>
            </a:r>
            <a:r>
              <a:rPr lang="en-US" sz="2400" dirty="0" err="1"/>
              <a:t>ilmu</a:t>
            </a:r>
            <a:r>
              <a:rPr lang="en-US" sz="2400" dirty="0"/>
              <a:t> </a:t>
            </a:r>
            <a:r>
              <a:rPr lang="en-US" sz="2400" dirty="0" err="1"/>
              <a:t>pengetahuan</a:t>
            </a:r>
            <a:r>
              <a:rPr lang="en-US" sz="2400" dirty="0"/>
              <a:t>, para </a:t>
            </a:r>
            <a:r>
              <a:rPr lang="en-US" sz="2400" dirty="0" err="1"/>
              <a:t>ahli</a:t>
            </a:r>
            <a:r>
              <a:rPr lang="en-US" sz="2400" dirty="0"/>
              <a:t> </a:t>
            </a:r>
            <a:r>
              <a:rPr lang="en-US" sz="2400" dirty="0" err="1"/>
              <a:t>telah</a:t>
            </a:r>
            <a:r>
              <a:rPr lang="en-US" sz="2400" dirty="0"/>
              <a:t> </a:t>
            </a:r>
            <a:r>
              <a:rPr lang="en-US" sz="2400" dirty="0" err="1"/>
              <a:t>mulai</a:t>
            </a:r>
            <a:r>
              <a:rPr lang="en-US" sz="2400" dirty="0"/>
              <a:t> </a:t>
            </a:r>
            <a:r>
              <a:rPr lang="en-US" sz="2400" dirty="0" err="1"/>
              <a:t>lagi</a:t>
            </a:r>
            <a:r>
              <a:rPr lang="en-US" sz="2400" dirty="0"/>
              <a:t> </a:t>
            </a:r>
            <a:r>
              <a:rPr lang="en-US" sz="2400" dirty="0" err="1"/>
              <a:t>mengembangkan</a:t>
            </a:r>
            <a:r>
              <a:rPr lang="en-US" sz="2400" dirty="0"/>
              <a:t> </a:t>
            </a:r>
            <a:r>
              <a:rPr lang="en-US" sz="2400" dirty="0" err="1"/>
              <a:t>bioteknologi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memanfaatkan</a:t>
            </a:r>
            <a:r>
              <a:rPr lang="en-US" sz="2400" dirty="0"/>
              <a:t> </a:t>
            </a:r>
            <a:r>
              <a:rPr lang="en-US" sz="2400" dirty="0" err="1"/>
              <a:t>prinsip-prinsip</a:t>
            </a:r>
            <a:r>
              <a:rPr lang="en-US" sz="2400" dirty="0"/>
              <a:t> </a:t>
            </a:r>
            <a:r>
              <a:rPr lang="en-US" sz="2400" dirty="0" err="1"/>
              <a:t>ilmiah</a:t>
            </a:r>
            <a:r>
              <a:rPr lang="en-US" sz="2400" dirty="0"/>
              <a:t> </a:t>
            </a:r>
            <a:r>
              <a:rPr lang="en-US" sz="2400" dirty="0" err="1"/>
              <a:t>melalui</a:t>
            </a:r>
            <a:r>
              <a:rPr lang="en-US" sz="2400" dirty="0"/>
              <a:t> </a:t>
            </a:r>
            <a:r>
              <a:rPr lang="en-US" sz="2400" dirty="0" err="1"/>
              <a:t>penelitian</a:t>
            </a:r>
            <a:r>
              <a:rPr lang="en-US" sz="2400" dirty="0"/>
              <a:t>.</a:t>
            </a:r>
          </a:p>
        </p:txBody>
      </p:sp>
      <p:grpSp>
        <p:nvGrpSpPr>
          <p:cNvPr id="1098" name="Google Shape;1098;p42"/>
          <p:cNvGrpSpPr/>
          <p:nvPr/>
        </p:nvGrpSpPr>
        <p:grpSpPr>
          <a:xfrm>
            <a:off x="5715195" y="2900021"/>
            <a:ext cx="200198" cy="183665"/>
            <a:chOff x="10818216" y="1981334"/>
            <a:chExt cx="200198" cy="183665"/>
          </a:xfrm>
        </p:grpSpPr>
        <p:sp>
          <p:nvSpPr>
            <p:cNvPr id="1099" name="Google Shape;1099;p42"/>
            <p:cNvSpPr/>
            <p:nvPr/>
          </p:nvSpPr>
          <p:spPr>
            <a:xfrm>
              <a:off x="10824287" y="2000606"/>
              <a:ext cx="180303" cy="145681"/>
            </a:xfrm>
            <a:custGeom>
              <a:avLst/>
              <a:gdLst/>
              <a:ahLst/>
              <a:cxnLst/>
              <a:rect l="l" t="t" r="r" b="b"/>
              <a:pathLst>
                <a:path w="5791" h="4679" extrusionOk="0">
                  <a:moveTo>
                    <a:pt x="2758" y="1"/>
                  </a:moveTo>
                  <a:cubicBezTo>
                    <a:pt x="2317" y="1"/>
                    <a:pt x="1869" y="89"/>
                    <a:pt x="1452" y="255"/>
                  </a:cubicBezTo>
                  <a:lnTo>
                    <a:pt x="1421" y="255"/>
                  </a:lnTo>
                  <a:cubicBezTo>
                    <a:pt x="1452" y="350"/>
                    <a:pt x="1421" y="414"/>
                    <a:pt x="1389" y="509"/>
                  </a:cubicBezTo>
                  <a:cubicBezTo>
                    <a:pt x="1" y="2106"/>
                    <a:pt x="1060" y="4679"/>
                    <a:pt x="2884" y="4679"/>
                  </a:cubicBezTo>
                  <a:cubicBezTo>
                    <a:pt x="3265" y="4679"/>
                    <a:pt x="3680" y="4566"/>
                    <a:pt x="4112" y="4309"/>
                  </a:cubicBezTo>
                  <a:cubicBezTo>
                    <a:pt x="5126" y="3676"/>
                    <a:pt x="5791" y="2282"/>
                    <a:pt x="5063" y="1174"/>
                  </a:cubicBezTo>
                  <a:cubicBezTo>
                    <a:pt x="4531" y="366"/>
                    <a:pt x="3658" y="1"/>
                    <a:pt x="2758" y="1"/>
                  </a:cubicBezTo>
                  <a:close/>
                </a:path>
              </a:pathLst>
            </a:custGeom>
            <a:solidFill>
              <a:srgbClr val="5BC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42"/>
            <p:cNvSpPr/>
            <p:nvPr/>
          </p:nvSpPr>
          <p:spPr>
            <a:xfrm>
              <a:off x="10818216" y="1981334"/>
              <a:ext cx="200198" cy="183665"/>
            </a:xfrm>
            <a:custGeom>
              <a:avLst/>
              <a:gdLst/>
              <a:ahLst/>
              <a:cxnLst/>
              <a:rect l="l" t="t" r="r" b="b"/>
              <a:pathLst>
                <a:path w="6430" h="5899" extrusionOk="0">
                  <a:moveTo>
                    <a:pt x="2945" y="697"/>
                  </a:moveTo>
                  <a:cubicBezTo>
                    <a:pt x="3801" y="697"/>
                    <a:pt x="4685" y="1023"/>
                    <a:pt x="5226" y="1856"/>
                  </a:cubicBezTo>
                  <a:cubicBezTo>
                    <a:pt x="5479" y="2268"/>
                    <a:pt x="5574" y="2806"/>
                    <a:pt x="5448" y="3313"/>
                  </a:cubicBezTo>
                  <a:cubicBezTo>
                    <a:pt x="5289" y="3946"/>
                    <a:pt x="4846" y="4548"/>
                    <a:pt x="4276" y="4896"/>
                  </a:cubicBezTo>
                  <a:cubicBezTo>
                    <a:pt x="3853" y="5147"/>
                    <a:pt x="3436" y="5271"/>
                    <a:pt x="3046" y="5271"/>
                  </a:cubicBezTo>
                  <a:cubicBezTo>
                    <a:pt x="2499" y="5271"/>
                    <a:pt x="2003" y="5028"/>
                    <a:pt x="1616" y="4548"/>
                  </a:cubicBezTo>
                  <a:cubicBezTo>
                    <a:pt x="887" y="3693"/>
                    <a:pt x="666" y="2236"/>
                    <a:pt x="1616" y="1128"/>
                  </a:cubicBezTo>
                  <a:cubicBezTo>
                    <a:pt x="1647" y="1096"/>
                    <a:pt x="1679" y="1001"/>
                    <a:pt x="1679" y="938"/>
                  </a:cubicBezTo>
                  <a:cubicBezTo>
                    <a:pt x="2059" y="786"/>
                    <a:pt x="2498" y="697"/>
                    <a:pt x="2945" y="697"/>
                  </a:cubicBezTo>
                  <a:close/>
                  <a:moveTo>
                    <a:pt x="3096" y="1"/>
                  </a:moveTo>
                  <a:cubicBezTo>
                    <a:pt x="2483" y="1"/>
                    <a:pt x="1937" y="223"/>
                    <a:pt x="1489" y="621"/>
                  </a:cubicBezTo>
                  <a:lnTo>
                    <a:pt x="1457" y="653"/>
                  </a:lnTo>
                  <a:cubicBezTo>
                    <a:pt x="1429" y="643"/>
                    <a:pt x="1402" y="640"/>
                    <a:pt x="1374" y="640"/>
                  </a:cubicBezTo>
                  <a:cubicBezTo>
                    <a:pt x="1307" y="640"/>
                    <a:pt x="1239" y="662"/>
                    <a:pt x="1172" y="684"/>
                  </a:cubicBezTo>
                  <a:lnTo>
                    <a:pt x="1046" y="811"/>
                  </a:lnTo>
                  <a:cubicBezTo>
                    <a:pt x="0" y="1888"/>
                    <a:pt x="64" y="3598"/>
                    <a:pt x="824" y="4675"/>
                  </a:cubicBezTo>
                  <a:cubicBezTo>
                    <a:pt x="1336" y="5483"/>
                    <a:pt x="2156" y="5898"/>
                    <a:pt x="3030" y="5898"/>
                  </a:cubicBezTo>
                  <a:cubicBezTo>
                    <a:pt x="3560" y="5898"/>
                    <a:pt x="4110" y="5746"/>
                    <a:pt x="4624" y="5435"/>
                  </a:cubicBezTo>
                  <a:cubicBezTo>
                    <a:pt x="4814" y="5340"/>
                    <a:pt x="5004" y="5150"/>
                    <a:pt x="5163" y="4991"/>
                  </a:cubicBezTo>
                  <a:cubicBezTo>
                    <a:pt x="6018" y="4168"/>
                    <a:pt x="6429" y="2870"/>
                    <a:pt x="5859" y="1666"/>
                  </a:cubicBezTo>
                  <a:cubicBezTo>
                    <a:pt x="5448" y="906"/>
                    <a:pt x="4529" y="273"/>
                    <a:pt x="3611" y="51"/>
                  </a:cubicBezTo>
                  <a:cubicBezTo>
                    <a:pt x="3434" y="17"/>
                    <a:pt x="3263" y="1"/>
                    <a:pt x="3096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42"/>
            <p:cNvSpPr/>
            <p:nvPr/>
          </p:nvSpPr>
          <p:spPr>
            <a:xfrm>
              <a:off x="10874414" y="2026853"/>
              <a:ext cx="37487" cy="64200"/>
            </a:xfrm>
            <a:custGeom>
              <a:avLst/>
              <a:gdLst/>
              <a:ahLst/>
              <a:cxnLst/>
              <a:rect l="l" t="t" r="r" b="b"/>
              <a:pathLst>
                <a:path w="1204" h="2062" extrusionOk="0">
                  <a:moveTo>
                    <a:pt x="950" y="1"/>
                  </a:moveTo>
                  <a:cubicBezTo>
                    <a:pt x="927" y="1"/>
                    <a:pt x="906" y="5"/>
                    <a:pt x="887" y="14"/>
                  </a:cubicBezTo>
                  <a:cubicBezTo>
                    <a:pt x="476" y="172"/>
                    <a:pt x="191" y="552"/>
                    <a:pt x="96" y="964"/>
                  </a:cubicBezTo>
                  <a:cubicBezTo>
                    <a:pt x="1" y="1376"/>
                    <a:pt x="96" y="1724"/>
                    <a:pt x="317" y="2009"/>
                  </a:cubicBezTo>
                  <a:cubicBezTo>
                    <a:pt x="373" y="2046"/>
                    <a:pt x="418" y="2062"/>
                    <a:pt x="464" y="2062"/>
                  </a:cubicBezTo>
                  <a:cubicBezTo>
                    <a:pt x="497" y="2062"/>
                    <a:pt x="531" y="2054"/>
                    <a:pt x="571" y="2041"/>
                  </a:cubicBezTo>
                  <a:lnTo>
                    <a:pt x="602" y="2041"/>
                  </a:lnTo>
                  <a:cubicBezTo>
                    <a:pt x="634" y="2009"/>
                    <a:pt x="697" y="1914"/>
                    <a:pt x="634" y="1819"/>
                  </a:cubicBezTo>
                  <a:cubicBezTo>
                    <a:pt x="476" y="1566"/>
                    <a:pt x="476" y="1249"/>
                    <a:pt x="571" y="964"/>
                  </a:cubicBezTo>
                  <a:cubicBezTo>
                    <a:pt x="634" y="742"/>
                    <a:pt x="856" y="552"/>
                    <a:pt x="1046" y="426"/>
                  </a:cubicBezTo>
                  <a:cubicBezTo>
                    <a:pt x="1172" y="394"/>
                    <a:pt x="1204" y="236"/>
                    <a:pt x="1172" y="141"/>
                  </a:cubicBezTo>
                  <a:cubicBezTo>
                    <a:pt x="1172" y="109"/>
                    <a:pt x="1109" y="109"/>
                    <a:pt x="1109" y="46"/>
                  </a:cubicBezTo>
                  <a:cubicBezTo>
                    <a:pt x="1064" y="23"/>
                    <a:pt x="1004" y="1"/>
                    <a:pt x="950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2" name="Google Shape;1102;p42"/>
          <p:cNvGrpSpPr/>
          <p:nvPr/>
        </p:nvGrpSpPr>
        <p:grpSpPr>
          <a:xfrm rot="-2540468">
            <a:off x="8513492" y="326515"/>
            <a:ext cx="204232" cy="459554"/>
            <a:chOff x="10478906" y="1799069"/>
            <a:chExt cx="204246" cy="459584"/>
          </a:xfrm>
        </p:grpSpPr>
        <p:sp>
          <p:nvSpPr>
            <p:cNvPr id="1103" name="Google Shape;1103;p42"/>
            <p:cNvSpPr/>
            <p:nvPr/>
          </p:nvSpPr>
          <p:spPr>
            <a:xfrm>
              <a:off x="10478906" y="1819774"/>
              <a:ext cx="193411" cy="144404"/>
            </a:xfrm>
            <a:custGeom>
              <a:avLst/>
              <a:gdLst/>
              <a:ahLst/>
              <a:cxnLst/>
              <a:rect l="l" t="t" r="r" b="b"/>
              <a:pathLst>
                <a:path w="6212" h="4638" extrusionOk="0">
                  <a:moveTo>
                    <a:pt x="3770" y="1"/>
                  </a:moveTo>
                  <a:cubicBezTo>
                    <a:pt x="1665" y="1"/>
                    <a:pt x="0" y="2653"/>
                    <a:pt x="2189" y="4132"/>
                  </a:cubicBezTo>
                  <a:cubicBezTo>
                    <a:pt x="2643" y="4458"/>
                    <a:pt x="3198" y="4638"/>
                    <a:pt x="3736" y="4638"/>
                  </a:cubicBezTo>
                  <a:cubicBezTo>
                    <a:pt x="4399" y="4638"/>
                    <a:pt x="5035" y="4364"/>
                    <a:pt x="5420" y="3752"/>
                  </a:cubicBezTo>
                  <a:cubicBezTo>
                    <a:pt x="6211" y="2485"/>
                    <a:pt x="5736" y="1028"/>
                    <a:pt x="4755" y="110"/>
                  </a:cubicBezTo>
                  <a:lnTo>
                    <a:pt x="4755" y="78"/>
                  </a:lnTo>
                  <a:cubicBezTo>
                    <a:pt x="4687" y="100"/>
                    <a:pt x="4636" y="123"/>
                    <a:pt x="4578" y="123"/>
                  </a:cubicBezTo>
                  <a:cubicBezTo>
                    <a:pt x="4554" y="123"/>
                    <a:pt x="4529" y="119"/>
                    <a:pt x="4501" y="110"/>
                  </a:cubicBezTo>
                  <a:cubicBezTo>
                    <a:pt x="4255" y="35"/>
                    <a:pt x="4010" y="1"/>
                    <a:pt x="3770" y="1"/>
                  </a:cubicBezTo>
                  <a:close/>
                </a:path>
              </a:pathLst>
            </a:custGeom>
            <a:solidFill>
              <a:srgbClr val="5BC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42"/>
            <p:cNvSpPr/>
            <p:nvPr/>
          </p:nvSpPr>
          <p:spPr>
            <a:xfrm>
              <a:off x="10484947" y="1799069"/>
              <a:ext cx="198205" cy="184195"/>
            </a:xfrm>
            <a:custGeom>
              <a:avLst/>
              <a:gdLst/>
              <a:ahLst/>
              <a:cxnLst/>
              <a:rect l="l" t="t" r="r" b="b"/>
              <a:pathLst>
                <a:path w="6366" h="5916" extrusionOk="0">
                  <a:moveTo>
                    <a:pt x="3564" y="709"/>
                  </a:moveTo>
                  <a:cubicBezTo>
                    <a:pt x="3794" y="709"/>
                    <a:pt x="4032" y="740"/>
                    <a:pt x="4276" y="806"/>
                  </a:cubicBezTo>
                  <a:cubicBezTo>
                    <a:pt x="4303" y="816"/>
                    <a:pt x="4329" y="819"/>
                    <a:pt x="4351" y="819"/>
                  </a:cubicBezTo>
                  <a:cubicBezTo>
                    <a:pt x="4405" y="819"/>
                    <a:pt x="4443" y="797"/>
                    <a:pt x="4466" y="775"/>
                  </a:cubicBezTo>
                  <a:cubicBezTo>
                    <a:pt x="5416" y="1598"/>
                    <a:pt x="6017" y="3086"/>
                    <a:pt x="5162" y="4385"/>
                  </a:cubicBezTo>
                  <a:cubicBezTo>
                    <a:pt x="4877" y="4797"/>
                    <a:pt x="4434" y="5082"/>
                    <a:pt x="3927" y="5208"/>
                  </a:cubicBezTo>
                  <a:cubicBezTo>
                    <a:pt x="3785" y="5237"/>
                    <a:pt x="3637" y="5251"/>
                    <a:pt x="3488" y="5251"/>
                  </a:cubicBezTo>
                  <a:cubicBezTo>
                    <a:pt x="2974" y="5251"/>
                    <a:pt x="2437" y="5084"/>
                    <a:pt x="1995" y="4765"/>
                  </a:cubicBezTo>
                  <a:cubicBezTo>
                    <a:pt x="1045" y="4100"/>
                    <a:pt x="760" y="3150"/>
                    <a:pt x="1204" y="2200"/>
                  </a:cubicBezTo>
                  <a:cubicBezTo>
                    <a:pt x="1596" y="1390"/>
                    <a:pt x="2483" y="709"/>
                    <a:pt x="3564" y="709"/>
                  </a:cubicBezTo>
                  <a:close/>
                  <a:moveTo>
                    <a:pt x="3517" y="0"/>
                  </a:moveTo>
                  <a:cubicBezTo>
                    <a:pt x="2428" y="0"/>
                    <a:pt x="1360" y="677"/>
                    <a:pt x="792" y="1566"/>
                  </a:cubicBezTo>
                  <a:cubicBezTo>
                    <a:pt x="0" y="2833"/>
                    <a:pt x="349" y="4448"/>
                    <a:pt x="1679" y="5367"/>
                  </a:cubicBezTo>
                  <a:cubicBezTo>
                    <a:pt x="1869" y="5493"/>
                    <a:pt x="2059" y="5588"/>
                    <a:pt x="2312" y="5683"/>
                  </a:cubicBezTo>
                  <a:cubicBezTo>
                    <a:pt x="2690" y="5834"/>
                    <a:pt x="3094" y="5916"/>
                    <a:pt x="3495" y="5916"/>
                  </a:cubicBezTo>
                  <a:cubicBezTo>
                    <a:pt x="4272" y="5916"/>
                    <a:pt x="5042" y="5612"/>
                    <a:pt x="5606" y="4923"/>
                  </a:cubicBezTo>
                  <a:cubicBezTo>
                    <a:pt x="6144" y="4163"/>
                    <a:pt x="6366" y="3086"/>
                    <a:pt x="6144" y="2168"/>
                  </a:cubicBezTo>
                  <a:cubicBezTo>
                    <a:pt x="5954" y="1376"/>
                    <a:pt x="5479" y="775"/>
                    <a:pt x="4782" y="458"/>
                  </a:cubicBezTo>
                  <a:lnTo>
                    <a:pt x="4719" y="458"/>
                  </a:lnTo>
                  <a:cubicBezTo>
                    <a:pt x="4719" y="363"/>
                    <a:pt x="4656" y="300"/>
                    <a:pt x="4561" y="205"/>
                  </a:cubicBezTo>
                  <a:cubicBezTo>
                    <a:pt x="4529" y="173"/>
                    <a:pt x="4497" y="173"/>
                    <a:pt x="4434" y="173"/>
                  </a:cubicBezTo>
                  <a:cubicBezTo>
                    <a:pt x="4134" y="54"/>
                    <a:pt x="3825" y="0"/>
                    <a:pt x="3517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42"/>
            <p:cNvSpPr/>
            <p:nvPr/>
          </p:nvSpPr>
          <p:spPr>
            <a:xfrm>
              <a:off x="10557896" y="1847827"/>
              <a:ext cx="68061" cy="28987"/>
            </a:xfrm>
            <a:custGeom>
              <a:avLst/>
              <a:gdLst/>
              <a:ahLst/>
              <a:cxnLst/>
              <a:rect l="l" t="t" r="r" b="b"/>
              <a:pathLst>
                <a:path w="2186" h="931" extrusionOk="0">
                  <a:moveTo>
                    <a:pt x="1195" y="1"/>
                  </a:moveTo>
                  <a:cubicBezTo>
                    <a:pt x="1103" y="1"/>
                    <a:pt x="1010" y="11"/>
                    <a:pt x="919" y="32"/>
                  </a:cubicBezTo>
                  <a:cubicBezTo>
                    <a:pt x="508" y="127"/>
                    <a:pt x="191" y="349"/>
                    <a:pt x="32" y="665"/>
                  </a:cubicBezTo>
                  <a:cubicBezTo>
                    <a:pt x="1" y="792"/>
                    <a:pt x="32" y="855"/>
                    <a:pt x="128" y="919"/>
                  </a:cubicBezTo>
                  <a:lnTo>
                    <a:pt x="159" y="919"/>
                  </a:lnTo>
                  <a:cubicBezTo>
                    <a:pt x="175" y="927"/>
                    <a:pt x="193" y="931"/>
                    <a:pt x="211" y="931"/>
                  </a:cubicBezTo>
                  <a:cubicBezTo>
                    <a:pt x="266" y="931"/>
                    <a:pt x="325" y="895"/>
                    <a:pt x="349" y="824"/>
                  </a:cubicBezTo>
                  <a:cubicBezTo>
                    <a:pt x="508" y="602"/>
                    <a:pt x="793" y="444"/>
                    <a:pt x="1109" y="380"/>
                  </a:cubicBezTo>
                  <a:cubicBezTo>
                    <a:pt x="1145" y="376"/>
                    <a:pt x="1181" y="374"/>
                    <a:pt x="1215" y="374"/>
                  </a:cubicBezTo>
                  <a:cubicBezTo>
                    <a:pt x="1450" y="374"/>
                    <a:pt x="1640" y="468"/>
                    <a:pt x="1806" y="634"/>
                  </a:cubicBezTo>
                  <a:cubicBezTo>
                    <a:pt x="1869" y="665"/>
                    <a:pt x="1933" y="681"/>
                    <a:pt x="1988" y="681"/>
                  </a:cubicBezTo>
                  <a:cubicBezTo>
                    <a:pt x="2043" y="681"/>
                    <a:pt x="2091" y="665"/>
                    <a:pt x="2123" y="634"/>
                  </a:cubicBezTo>
                  <a:cubicBezTo>
                    <a:pt x="2123" y="634"/>
                    <a:pt x="2186" y="602"/>
                    <a:pt x="2186" y="539"/>
                  </a:cubicBezTo>
                  <a:cubicBezTo>
                    <a:pt x="2186" y="475"/>
                    <a:pt x="2186" y="380"/>
                    <a:pt x="2091" y="349"/>
                  </a:cubicBezTo>
                  <a:cubicBezTo>
                    <a:pt x="1844" y="127"/>
                    <a:pt x="1521" y="1"/>
                    <a:pt x="1195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42"/>
            <p:cNvSpPr/>
            <p:nvPr/>
          </p:nvSpPr>
          <p:spPr>
            <a:xfrm>
              <a:off x="10513528" y="2097623"/>
              <a:ext cx="153838" cy="143719"/>
            </a:xfrm>
            <a:custGeom>
              <a:avLst/>
              <a:gdLst/>
              <a:ahLst/>
              <a:cxnLst/>
              <a:rect l="l" t="t" r="r" b="b"/>
              <a:pathLst>
                <a:path w="4941" h="4616" extrusionOk="0">
                  <a:moveTo>
                    <a:pt x="2197" y="1"/>
                  </a:moveTo>
                  <a:cubicBezTo>
                    <a:pt x="1188" y="1"/>
                    <a:pt x="248" y="612"/>
                    <a:pt x="127" y="1985"/>
                  </a:cubicBezTo>
                  <a:cubicBezTo>
                    <a:pt x="1" y="3188"/>
                    <a:pt x="761" y="4518"/>
                    <a:pt x="2059" y="4613"/>
                  </a:cubicBezTo>
                  <a:cubicBezTo>
                    <a:pt x="2099" y="4615"/>
                    <a:pt x="2139" y="4616"/>
                    <a:pt x="2178" y="4616"/>
                  </a:cubicBezTo>
                  <a:cubicBezTo>
                    <a:pt x="3574" y="4616"/>
                    <a:pt x="4601" y="3532"/>
                    <a:pt x="4909" y="2238"/>
                  </a:cubicBezTo>
                  <a:cubicBezTo>
                    <a:pt x="4909" y="2175"/>
                    <a:pt x="4941" y="2175"/>
                    <a:pt x="4941" y="2175"/>
                  </a:cubicBezTo>
                  <a:cubicBezTo>
                    <a:pt x="4878" y="2143"/>
                    <a:pt x="4846" y="2111"/>
                    <a:pt x="4783" y="2016"/>
                  </a:cubicBezTo>
                  <a:cubicBezTo>
                    <a:pt x="4501" y="739"/>
                    <a:pt x="3307" y="1"/>
                    <a:pt x="2197" y="1"/>
                  </a:cubicBezTo>
                  <a:close/>
                </a:path>
              </a:pathLst>
            </a:custGeom>
            <a:solidFill>
              <a:srgbClr val="5BC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42"/>
            <p:cNvSpPr/>
            <p:nvPr/>
          </p:nvSpPr>
          <p:spPr>
            <a:xfrm>
              <a:off x="10498739" y="2075517"/>
              <a:ext cx="182451" cy="183136"/>
            </a:xfrm>
            <a:custGeom>
              <a:avLst/>
              <a:gdLst/>
              <a:ahLst/>
              <a:cxnLst/>
              <a:rect l="l" t="t" r="r" b="b"/>
              <a:pathLst>
                <a:path w="5860" h="5882" extrusionOk="0">
                  <a:moveTo>
                    <a:pt x="2739" y="722"/>
                  </a:moveTo>
                  <a:cubicBezTo>
                    <a:pt x="3773" y="722"/>
                    <a:pt x="4961" y="1390"/>
                    <a:pt x="5258" y="2726"/>
                  </a:cubicBezTo>
                  <a:cubicBezTo>
                    <a:pt x="5258" y="2821"/>
                    <a:pt x="5353" y="2853"/>
                    <a:pt x="5384" y="2885"/>
                  </a:cubicBezTo>
                  <a:cubicBezTo>
                    <a:pt x="5083" y="4061"/>
                    <a:pt x="4121" y="5237"/>
                    <a:pt x="2744" y="5237"/>
                  </a:cubicBezTo>
                  <a:cubicBezTo>
                    <a:pt x="2675" y="5237"/>
                    <a:pt x="2605" y="5234"/>
                    <a:pt x="2534" y="5228"/>
                  </a:cubicBezTo>
                  <a:cubicBezTo>
                    <a:pt x="2028" y="5197"/>
                    <a:pt x="1552" y="4943"/>
                    <a:pt x="1236" y="4563"/>
                  </a:cubicBezTo>
                  <a:cubicBezTo>
                    <a:pt x="792" y="4025"/>
                    <a:pt x="602" y="3360"/>
                    <a:pt x="666" y="2663"/>
                  </a:cubicBezTo>
                  <a:cubicBezTo>
                    <a:pt x="792" y="1523"/>
                    <a:pt x="1457" y="795"/>
                    <a:pt x="2534" y="731"/>
                  </a:cubicBezTo>
                  <a:cubicBezTo>
                    <a:pt x="2602" y="725"/>
                    <a:pt x="2670" y="722"/>
                    <a:pt x="2739" y="722"/>
                  </a:cubicBezTo>
                  <a:close/>
                  <a:moveTo>
                    <a:pt x="2765" y="0"/>
                  </a:moveTo>
                  <a:cubicBezTo>
                    <a:pt x="1329" y="0"/>
                    <a:pt x="156" y="1121"/>
                    <a:pt x="32" y="2631"/>
                  </a:cubicBezTo>
                  <a:cubicBezTo>
                    <a:pt x="1" y="2853"/>
                    <a:pt x="32" y="3106"/>
                    <a:pt x="96" y="3328"/>
                  </a:cubicBezTo>
                  <a:cubicBezTo>
                    <a:pt x="254" y="4531"/>
                    <a:pt x="1046" y="5608"/>
                    <a:pt x="2344" y="5830"/>
                  </a:cubicBezTo>
                  <a:cubicBezTo>
                    <a:pt x="2495" y="5865"/>
                    <a:pt x="2653" y="5882"/>
                    <a:pt x="2813" y="5882"/>
                  </a:cubicBezTo>
                  <a:cubicBezTo>
                    <a:pt x="3530" y="5882"/>
                    <a:pt x="4315" y="5550"/>
                    <a:pt x="4909" y="5007"/>
                  </a:cubicBezTo>
                  <a:cubicBezTo>
                    <a:pt x="5511" y="4436"/>
                    <a:pt x="5764" y="3740"/>
                    <a:pt x="5733" y="2980"/>
                  </a:cubicBezTo>
                  <a:lnTo>
                    <a:pt x="5733" y="2885"/>
                  </a:lnTo>
                  <a:cubicBezTo>
                    <a:pt x="5828" y="2853"/>
                    <a:pt x="5859" y="2726"/>
                    <a:pt x="5859" y="2663"/>
                  </a:cubicBezTo>
                  <a:lnTo>
                    <a:pt x="5859" y="2505"/>
                  </a:lnTo>
                  <a:cubicBezTo>
                    <a:pt x="5669" y="985"/>
                    <a:pt x="4213" y="35"/>
                    <a:pt x="2883" y="3"/>
                  </a:cubicBezTo>
                  <a:cubicBezTo>
                    <a:pt x="2843" y="1"/>
                    <a:pt x="2804" y="0"/>
                    <a:pt x="2765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42"/>
            <p:cNvSpPr/>
            <p:nvPr/>
          </p:nvSpPr>
          <p:spPr>
            <a:xfrm>
              <a:off x="10587474" y="2130688"/>
              <a:ext cx="49349" cy="56354"/>
            </a:xfrm>
            <a:custGeom>
              <a:avLst/>
              <a:gdLst/>
              <a:ahLst/>
              <a:cxnLst/>
              <a:rect l="l" t="t" r="r" b="b"/>
              <a:pathLst>
                <a:path w="1585" h="1810" extrusionOk="0">
                  <a:moveTo>
                    <a:pt x="255" y="0"/>
                  </a:moveTo>
                  <a:cubicBezTo>
                    <a:pt x="223" y="0"/>
                    <a:pt x="191" y="2"/>
                    <a:pt x="159" y="4"/>
                  </a:cubicBezTo>
                  <a:cubicBezTo>
                    <a:pt x="33" y="4"/>
                    <a:pt x="1" y="99"/>
                    <a:pt x="1" y="163"/>
                  </a:cubicBezTo>
                  <a:lnTo>
                    <a:pt x="1" y="226"/>
                  </a:lnTo>
                  <a:cubicBezTo>
                    <a:pt x="1" y="289"/>
                    <a:pt x="64" y="321"/>
                    <a:pt x="159" y="384"/>
                  </a:cubicBezTo>
                  <a:cubicBezTo>
                    <a:pt x="444" y="416"/>
                    <a:pt x="698" y="574"/>
                    <a:pt x="856" y="796"/>
                  </a:cubicBezTo>
                  <a:cubicBezTo>
                    <a:pt x="1014" y="1049"/>
                    <a:pt x="1078" y="1271"/>
                    <a:pt x="1014" y="1524"/>
                  </a:cubicBezTo>
                  <a:cubicBezTo>
                    <a:pt x="983" y="1683"/>
                    <a:pt x="1109" y="1746"/>
                    <a:pt x="1173" y="1809"/>
                  </a:cubicBezTo>
                  <a:lnTo>
                    <a:pt x="1268" y="1809"/>
                  </a:lnTo>
                  <a:cubicBezTo>
                    <a:pt x="1394" y="1809"/>
                    <a:pt x="1458" y="1746"/>
                    <a:pt x="1458" y="1651"/>
                  </a:cubicBezTo>
                  <a:cubicBezTo>
                    <a:pt x="1584" y="1239"/>
                    <a:pt x="1458" y="764"/>
                    <a:pt x="1141" y="448"/>
                  </a:cubicBezTo>
                  <a:cubicBezTo>
                    <a:pt x="938" y="158"/>
                    <a:pt x="602" y="0"/>
                    <a:pt x="255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6" name="Google Shape;1186;p46"/>
          <p:cNvGrpSpPr/>
          <p:nvPr/>
        </p:nvGrpSpPr>
        <p:grpSpPr>
          <a:xfrm>
            <a:off x="2214665" y="871536"/>
            <a:ext cx="4665181" cy="3548703"/>
            <a:chOff x="2214665" y="871536"/>
            <a:chExt cx="4665181" cy="3548703"/>
          </a:xfrm>
        </p:grpSpPr>
        <p:sp>
          <p:nvSpPr>
            <p:cNvPr id="1187" name="Google Shape;1187;p46"/>
            <p:cNvSpPr/>
            <p:nvPr/>
          </p:nvSpPr>
          <p:spPr>
            <a:xfrm rot="-9146455">
              <a:off x="5383217" y="2224229"/>
              <a:ext cx="1394377" cy="783980"/>
            </a:xfrm>
            <a:custGeom>
              <a:avLst/>
              <a:gdLst/>
              <a:ahLst/>
              <a:cxnLst/>
              <a:rect l="l" t="t" r="r" b="b"/>
              <a:pathLst>
                <a:path w="42759" h="24041" extrusionOk="0">
                  <a:moveTo>
                    <a:pt x="38895" y="1"/>
                  </a:moveTo>
                  <a:cubicBezTo>
                    <a:pt x="38895" y="1"/>
                    <a:pt x="14320" y="15962"/>
                    <a:pt x="5864" y="16310"/>
                  </a:cubicBezTo>
                  <a:cubicBezTo>
                    <a:pt x="0" y="16521"/>
                    <a:pt x="5843" y="24040"/>
                    <a:pt x="7966" y="24040"/>
                  </a:cubicBezTo>
                  <a:cubicBezTo>
                    <a:pt x="8079" y="24040"/>
                    <a:pt x="8181" y="24019"/>
                    <a:pt x="8271" y="23974"/>
                  </a:cubicBezTo>
                  <a:cubicBezTo>
                    <a:pt x="16378" y="20047"/>
                    <a:pt x="42758" y="7031"/>
                    <a:pt x="42758" y="7031"/>
                  </a:cubicBezTo>
                  <a:lnTo>
                    <a:pt x="38895" y="1"/>
                  </a:lnTo>
                  <a:close/>
                </a:path>
              </a:pathLst>
            </a:custGeom>
            <a:solidFill>
              <a:srgbClr val="5BC0C7"/>
            </a:solidFill>
            <a:ln w="1980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46"/>
            <p:cNvSpPr/>
            <p:nvPr/>
          </p:nvSpPr>
          <p:spPr>
            <a:xfrm rot="1721108">
              <a:off x="2317252" y="2131261"/>
              <a:ext cx="1394356" cy="783969"/>
            </a:xfrm>
            <a:custGeom>
              <a:avLst/>
              <a:gdLst/>
              <a:ahLst/>
              <a:cxnLst/>
              <a:rect l="l" t="t" r="r" b="b"/>
              <a:pathLst>
                <a:path w="42759" h="24041" extrusionOk="0">
                  <a:moveTo>
                    <a:pt x="38895" y="1"/>
                  </a:moveTo>
                  <a:cubicBezTo>
                    <a:pt x="38895" y="1"/>
                    <a:pt x="14320" y="15962"/>
                    <a:pt x="5864" y="16310"/>
                  </a:cubicBezTo>
                  <a:cubicBezTo>
                    <a:pt x="0" y="16521"/>
                    <a:pt x="5843" y="24040"/>
                    <a:pt x="7966" y="24040"/>
                  </a:cubicBezTo>
                  <a:cubicBezTo>
                    <a:pt x="8079" y="24040"/>
                    <a:pt x="8181" y="24019"/>
                    <a:pt x="8271" y="23974"/>
                  </a:cubicBezTo>
                  <a:cubicBezTo>
                    <a:pt x="16378" y="20047"/>
                    <a:pt x="42758" y="7031"/>
                    <a:pt x="42758" y="7031"/>
                  </a:cubicBezTo>
                  <a:lnTo>
                    <a:pt x="38895" y="1"/>
                  </a:lnTo>
                  <a:close/>
                </a:path>
              </a:pathLst>
            </a:custGeom>
            <a:solidFill>
              <a:srgbClr val="5BC0C7"/>
            </a:solidFill>
            <a:ln w="1980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46"/>
            <p:cNvSpPr/>
            <p:nvPr/>
          </p:nvSpPr>
          <p:spPr>
            <a:xfrm rot="3599943">
              <a:off x="2779730" y="1279310"/>
              <a:ext cx="1394331" cy="783954"/>
            </a:xfrm>
            <a:custGeom>
              <a:avLst/>
              <a:gdLst/>
              <a:ahLst/>
              <a:cxnLst/>
              <a:rect l="l" t="t" r="r" b="b"/>
              <a:pathLst>
                <a:path w="42759" h="24041" extrusionOk="0">
                  <a:moveTo>
                    <a:pt x="38895" y="1"/>
                  </a:moveTo>
                  <a:cubicBezTo>
                    <a:pt x="38895" y="1"/>
                    <a:pt x="14320" y="15962"/>
                    <a:pt x="5864" y="16310"/>
                  </a:cubicBezTo>
                  <a:cubicBezTo>
                    <a:pt x="0" y="16521"/>
                    <a:pt x="5843" y="24040"/>
                    <a:pt x="7966" y="24040"/>
                  </a:cubicBezTo>
                  <a:cubicBezTo>
                    <a:pt x="8079" y="24040"/>
                    <a:pt x="8181" y="24019"/>
                    <a:pt x="8271" y="23974"/>
                  </a:cubicBezTo>
                  <a:cubicBezTo>
                    <a:pt x="16378" y="20047"/>
                    <a:pt x="42758" y="7031"/>
                    <a:pt x="42758" y="7031"/>
                  </a:cubicBezTo>
                  <a:lnTo>
                    <a:pt x="38895" y="1"/>
                  </a:lnTo>
                  <a:close/>
                </a:path>
              </a:pathLst>
            </a:custGeom>
            <a:solidFill>
              <a:srgbClr val="5BC0C7"/>
            </a:solidFill>
            <a:ln w="1980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46"/>
            <p:cNvSpPr/>
            <p:nvPr/>
          </p:nvSpPr>
          <p:spPr>
            <a:xfrm rot="10800000">
              <a:off x="5054922" y="1451672"/>
              <a:ext cx="1394371" cy="783977"/>
            </a:xfrm>
            <a:custGeom>
              <a:avLst/>
              <a:gdLst/>
              <a:ahLst/>
              <a:cxnLst/>
              <a:rect l="l" t="t" r="r" b="b"/>
              <a:pathLst>
                <a:path w="42759" h="24041" extrusionOk="0">
                  <a:moveTo>
                    <a:pt x="38895" y="1"/>
                  </a:moveTo>
                  <a:cubicBezTo>
                    <a:pt x="38895" y="1"/>
                    <a:pt x="14320" y="15962"/>
                    <a:pt x="5864" y="16310"/>
                  </a:cubicBezTo>
                  <a:cubicBezTo>
                    <a:pt x="0" y="16521"/>
                    <a:pt x="5843" y="24040"/>
                    <a:pt x="7966" y="24040"/>
                  </a:cubicBezTo>
                  <a:cubicBezTo>
                    <a:pt x="8079" y="24040"/>
                    <a:pt x="8181" y="24019"/>
                    <a:pt x="8271" y="23974"/>
                  </a:cubicBezTo>
                  <a:cubicBezTo>
                    <a:pt x="16378" y="20047"/>
                    <a:pt x="42758" y="7031"/>
                    <a:pt x="42758" y="7031"/>
                  </a:cubicBezTo>
                  <a:lnTo>
                    <a:pt x="38895" y="1"/>
                  </a:lnTo>
                  <a:close/>
                </a:path>
              </a:pathLst>
            </a:custGeom>
            <a:solidFill>
              <a:srgbClr val="5BC0C7"/>
            </a:solidFill>
            <a:ln w="1980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46"/>
            <p:cNvSpPr/>
            <p:nvPr/>
          </p:nvSpPr>
          <p:spPr>
            <a:xfrm rot="-7200057">
              <a:off x="5064076" y="3228510"/>
              <a:ext cx="1394331" cy="783954"/>
            </a:xfrm>
            <a:custGeom>
              <a:avLst/>
              <a:gdLst/>
              <a:ahLst/>
              <a:cxnLst/>
              <a:rect l="l" t="t" r="r" b="b"/>
              <a:pathLst>
                <a:path w="42759" h="24041" extrusionOk="0">
                  <a:moveTo>
                    <a:pt x="38895" y="1"/>
                  </a:moveTo>
                  <a:cubicBezTo>
                    <a:pt x="38895" y="1"/>
                    <a:pt x="14320" y="15962"/>
                    <a:pt x="5864" y="16310"/>
                  </a:cubicBezTo>
                  <a:cubicBezTo>
                    <a:pt x="0" y="16521"/>
                    <a:pt x="5843" y="24040"/>
                    <a:pt x="7966" y="24040"/>
                  </a:cubicBezTo>
                  <a:cubicBezTo>
                    <a:pt x="8079" y="24040"/>
                    <a:pt x="8181" y="24019"/>
                    <a:pt x="8271" y="23974"/>
                  </a:cubicBezTo>
                  <a:cubicBezTo>
                    <a:pt x="16378" y="20047"/>
                    <a:pt x="42758" y="7031"/>
                    <a:pt x="42758" y="7031"/>
                  </a:cubicBezTo>
                  <a:lnTo>
                    <a:pt x="38895" y="1"/>
                  </a:lnTo>
                  <a:close/>
                </a:path>
              </a:pathLst>
            </a:custGeom>
            <a:solidFill>
              <a:srgbClr val="5BC0C7"/>
            </a:solidFill>
            <a:ln w="1980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46"/>
            <p:cNvSpPr/>
            <p:nvPr/>
          </p:nvSpPr>
          <p:spPr>
            <a:xfrm>
              <a:off x="2788844" y="3056125"/>
              <a:ext cx="1394371" cy="783977"/>
            </a:xfrm>
            <a:custGeom>
              <a:avLst/>
              <a:gdLst/>
              <a:ahLst/>
              <a:cxnLst/>
              <a:rect l="l" t="t" r="r" b="b"/>
              <a:pathLst>
                <a:path w="42759" h="24041" extrusionOk="0">
                  <a:moveTo>
                    <a:pt x="38895" y="1"/>
                  </a:moveTo>
                  <a:cubicBezTo>
                    <a:pt x="38895" y="1"/>
                    <a:pt x="14320" y="15962"/>
                    <a:pt x="5864" y="16310"/>
                  </a:cubicBezTo>
                  <a:cubicBezTo>
                    <a:pt x="0" y="16521"/>
                    <a:pt x="5843" y="24040"/>
                    <a:pt x="7966" y="24040"/>
                  </a:cubicBezTo>
                  <a:cubicBezTo>
                    <a:pt x="8079" y="24040"/>
                    <a:pt x="8181" y="24019"/>
                    <a:pt x="8271" y="23974"/>
                  </a:cubicBezTo>
                  <a:cubicBezTo>
                    <a:pt x="16378" y="20047"/>
                    <a:pt x="42758" y="7031"/>
                    <a:pt x="42758" y="7031"/>
                  </a:cubicBezTo>
                  <a:lnTo>
                    <a:pt x="38895" y="1"/>
                  </a:lnTo>
                  <a:close/>
                </a:path>
              </a:pathLst>
            </a:custGeom>
            <a:solidFill>
              <a:srgbClr val="5BC0C7"/>
            </a:solidFill>
            <a:ln w="1980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93" name="Google Shape;1193;p46"/>
          <p:cNvGrpSpPr/>
          <p:nvPr/>
        </p:nvGrpSpPr>
        <p:grpSpPr>
          <a:xfrm>
            <a:off x="681850" y="339789"/>
            <a:ext cx="8185703" cy="4677144"/>
            <a:chOff x="681850" y="339789"/>
            <a:chExt cx="8185703" cy="4677144"/>
          </a:xfrm>
        </p:grpSpPr>
        <p:sp>
          <p:nvSpPr>
            <p:cNvPr id="1194" name="Google Shape;1194;p46"/>
            <p:cNvSpPr/>
            <p:nvPr/>
          </p:nvSpPr>
          <p:spPr>
            <a:xfrm>
              <a:off x="6504263" y="1946624"/>
              <a:ext cx="2363290" cy="1672689"/>
            </a:xfrm>
            <a:custGeom>
              <a:avLst/>
              <a:gdLst/>
              <a:ahLst/>
              <a:cxnLst/>
              <a:rect l="l" t="t" r="r" b="b"/>
              <a:pathLst>
                <a:path w="55358" h="50690" extrusionOk="0">
                  <a:moveTo>
                    <a:pt x="31438" y="0"/>
                  </a:moveTo>
                  <a:cubicBezTo>
                    <a:pt x="27737" y="0"/>
                    <a:pt x="24130" y="499"/>
                    <a:pt x="20300" y="2195"/>
                  </a:cubicBezTo>
                  <a:cubicBezTo>
                    <a:pt x="14188" y="4887"/>
                    <a:pt x="8867" y="9637"/>
                    <a:pt x="5796" y="15560"/>
                  </a:cubicBezTo>
                  <a:cubicBezTo>
                    <a:pt x="0" y="26644"/>
                    <a:pt x="4149" y="38488"/>
                    <a:pt x="14125" y="45360"/>
                  </a:cubicBezTo>
                  <a:cubicBezTo>
                    <a:pt x="19046" y="48777"/>
                    <a:pt x="25060" y="50689"/>
                    <a:pt x="30925" y="50689"/>
                  </a:cubicBezTo>
                  <a:cubicBezTo>
                    <a:pt x="38269" y="50689"/>
                    <a:pt x="45379" y="47691"/>
                    <a:pt x="49816" y="40895"/>
                  </a:cubicBezTo>
                  <a:cubicBezTo>
                    <a:pt x="54123" y="34308"/>
                    <a:pt x="55358" y="26327"/>
                    <a:pt x="53521" y="18695"/>
                  </a:cubicBezTo>
                  <a:cubicBezTo>
                    <a:pt x="52602" y="15021"/>
                    <a:pt x="51019" y="11474"/>
                    <a:pt x="48961" y="8276"/>
                  </a:cubicBezTo>
                  <a:cubicBezTo>
                    <a:pt x="46649" y="4602"/>
                    <a:pt x="45635" y="1024"/>
                    <a:pt x="40790" y="612"/>
                  </a:cubicBezTo>
                  <a:cubicBezTo>
                    <a:pt x="37500" y="328"/>
                    <a:pt x="34438" y="0"/>
                    <a:pt x="31438" y="0"/>
                  </a:cubicBezTo>
                  <a:close/>
                </a:path>
              </a:pathLst>
            </a:custGeom>
            <a:solidFill>
              <a:srgbClr val="5BC0C7"/>
            </a:solidFill>
            <a:ln w="190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46"/>
            <p:cNvSpPr/>
            <p:nvPr/>
          </p:nvSpPr>
          <p:spPr>
            <a:xfrm>
              <a:off x="3417970" y="1613124"/>
              <a:ext cx="2191490" cy="2006232"/>
            </a:xfrm>
            <a:custGeom>
              <a:avLst/>
              <a:gdLst/>
              <a:ahLst/>
              <a:cxnLst/>
              <a:rect l="l" t="t" r="r" b="b"/>
              <a:pathLst>
                <a:path w="67203" h="61522" extrusionOk="0">
                  <a:moveTo>
                    <a:pt x="38086" y="1"/>
                  </a:moveTo>
                  <a:cubicBezTo>
                    <a:pt x="33621" y="1"/>
                    <a:pt x="29258" y="609"/>
                    <a:pt x="24607" y="2665"/>
                  </a:cubicBezTo>
                  <a:cubicBezTo>
                    <a:pt x="17165" y="5958"/>
                    <a:pt x="10768" y="11690"/>
                    <a:pt x="6999" y="18942"/>
                  </a:cubicBezTo>
                  <a:cubicBezTo>
                    <a:pt x="1" y="32338"/>
                    <a:pt x="5068" y="46716"/>
                    <a:pt x="17165" y="55108"/>
                  </a:cubicBezTo>
                  <a:cubicBezTo>
                    <a:pt x="23141" y="59214"/>
                    <a:pt x="30446" y="61522"/>
                    <a:pt x="37568" y="61522"/>
                  </a:cubicBezTo>
                  <a:cubicBezTo>
                    <a:pt x="46487" y="61522"/>
                    <a:pt x="55118" y="57902"/>
                    <a:pt x="60488" y="49661"/>
                  </a:cubicBezTo>
                  <a:cubicBezTo>
                    <a:pt x="65714" y="41681"/>
                    <a:pt x="67202" y="31990"/>
                    <a:pt x="64954" y="22774"/>
                  </a:cubicBezTo>
                  <a:cubicBezTo>
                    <a:pt x="63845" y="18246"/>
                    <a:pt x="61945" y="13970"/>
                    <a:pt x="59443" y="10107"/>
                  </a:cubicBezTo>
                  <a:cubicBezTo>
                    <a:pt x="56561" y="5642"/>
                    <a:pt x="55390" y="1271"/>
                    <a:pt x="49468" y="765"/>
                  </a:cubicBezTo>
                  <a:cubicBezTo>
                    <a:pt x="45463" y="408"/>
                    <a:pt x="41740" y="1"/>
                    <a:pt x="38086" y="1"/>
                  </a:cubicBezTo>
                  <a:close/>
                </a:path>
              </a:pathLst>
            </a:custGeom>
            <a:solidFill>
              <a:srgbClr val="5BC0C7"/>
            </a:solidFill>
            <a:ln w="190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46"/>
            <p:cNvSpPr/>
            <p:nvPr/>
          </p:nvSpPr>
          <p:spPr>
            <a:xfrm rot="10800000">
              <a:off x="681850" y="1905425"/>
              <a:ext cx="1957874" cy="1339230"/>
            </a:xfrm>
            <a:custGeom>
              <a:avLst/>
              <a:gdLst/>
              <a:ahLst/>
              <a:cxnLst/>
              <a:rect l="l" t="t" r="r" b="b"/>
              <a:pathLst>
                <a:path w="55358" h="50690" extrusionOk="0">
                  <a:moveTo>
                    <a:pt x="31438" y="0"/>
                  </a:moveTo>
                  <a:cubicBezTo>
                    <a:pt x="27737" y="0"/>
                    <a:pt x="24130" y="499"/>
                    <a:pt x="20300" y="2195"/>
                  </a:cubicBezTo>
                  <a:cubicBezTo>
                    <a:pt x="14188" y="4887"/>
                    <a:pt x="8867" y="9637"/>
                    <a:pt x="5796" y="15560"/>
                  </a:cubicBezTo>
                  <a:cubicBezTo>
                    <a:pt x="0" y="26644"/>
                    <a:pt x="4149" y="38488"/>
                    <a:pt x="14125" y="45360"/>
                  </a:cubicBezTo>
                  <a:cubicBezTo>
                    <a:pt x="19046" y="48777"/>
                    <a:pt x="25060" y="50689"/>
                    <a:pt x="30925" y="50689"/>
                  </a:cubicBezTo>
                  <a:cubicBezTo>
                    <a:pt x="38269" y="50689"/>
                    <a:pt x="45379" y="47691"/>
                    <a:pt x="49816" y="40895"/>
                  </a:cubicBezTo>
                  <a:cubicBezTo>
                    <a:pt x="54123" y="34308"/>
                    <a:pt x="55358" y="26327"/>
                    <a:pt x="53521" y="18695"/>
                  </a:cubicBezTo>
                  <a:cubicBezTo>
                    <a:pt x="52602" y="15021"/>
                    <a:pt x="51019" y="11474"/>
                    <a:pt x="48961" y="8276"/>
                  </a:cubicBezTo>
                  <a:cubicBezTo>
                    <a:pt x="46649" y="4602"/>
                    <a:pt x="45635" y="1024"/>
                    <a:pt x="40790" y="612"/>
                  </a:cubicBezTo>
                  <a:cubicBezTo>
                    <a:pt x="37500" y="328"/>
                    <a:pt x="34438" y="0"/>
                    <a:pt x="31438" y="0"/>
                  </a:cubicBezTo>
                  <a:close/>
                </a:path>
              </a:pathLst>
            </a:custGeom>
            <a:solidFill>
              <a:srgbClr val="5BC0C7"/>
            </a:solidFill>
            <a:ln w="190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46"/>
            <p:cNvSpPr/>
            <p:nvPr/>
          </p:nvSpPr>
          <p:spPr>
            <a:xfrm>
              <a:off x="5370400" y="339789"/>
              <a:ext cx="2253144" cy="1480853"/>
            </a:xfrm>
            <a:custGeom>
              <a:avLst/>
              <a:gdLst/>
              <a:ahLst/>
              <a:cxnLst/>
              <a:rect l="l" t="t" r="r" b="b"/>
              <a:pathLst>
                <a:path w="55358" h="50690" extrusionOk="0">
                  <a:moveTo>
                    <a:pt x="31438" y="0"/>
                  </a:moveTo>
                  <a:cubicBezTo>
                    <a:pt x="27737" y="0"/>
                    <a:pt x="24130" y="499"/>
                    <a:pt x="20300" y="2195"/>
                  </a:cubicBezTo>
                  <a:cubicBezTo>
                    <a:pt x="14188" y="4887"/>
                    <a:pt x="8867" y="9637"/>
                    <a:pt x="5796" y="15560"/>
                  </a:cubicBezTo>
                  <a:cubicBezTo>
                    <a:pt x="0" y="26644"/>
                    <a:pt x="4149" y="38488"/>
                    <a:pt x="14125" y="45360"/>
                  </a:cubicBezTo>
                  <a:cubicBezTo>
                    <a:pt x="19046" y="48777"/>
                    <a:pt x="25060" y="50689"/>
                    <a:pt x="30925" y="50689"/>
                  </a:cubicBezTo>
                  <a:cubicBezTo>
                    <a:pt x="38269" y="50689"/>
                    <a:pt x="45379" y="47691"/>
                    <a:pt x="49816" y="40895"/>
                  </a:cubicBezTo>
                  <a:cubicBezTo>
                    <a:pt x="54123" y="34308"/>
                    <a:pt x="55358" y="26327"/>
                    <a:pt x="53521" y="18695"/>
                  </a:cubicBezTo>
                  <a:cubicBezTo>
                    <a:pt x="52602" y="15021"/>
                    <a:pt x="51019" y="11474"/>
                    <a:pt x="48961" y="8276"/>
                  </a:cubicBezTo>
                  <a:cubicBezTo>
                    <a:pt x="46649" y="4602"/>
                    <a:pt x="45635" y="1024"/>
                    <a:pt x="40790" y="612"/>
                  </a:cubicBezTo>
                  <a:cubicBezTo>
                    <a:pt x="37500" y="328"/>
                    <a:pt x="34438" y="0"/>
                    <a:pt x="31438" y="0"/>
                  </a:cubicBezTo>
                  <a:close/>
                </a:path>
              </a:pathLst>
            </a:custGeom>
            <a:solidFill>
              <a:srgbClr val="5BC0C7"/>
            </a:solidFill>
            <a:ln w="190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46"/>
            <p:cNvSpPr/>
            <p:nvPr/>
          </p:nvSpPr>
          <p:spPr>
            <a:xfrm rot="10800000">
              <a:off x="1815738" y="440212"/>
              <a:ext cx="1957874" cy="1339230"/>
            </a:xfrm>
            <a:custGeom>
              <a:avLst/>
              <a:gdLst/>
              <a:ahLst/>
              <a:cxnLst/>
              <a:rect l="l" t="t" r="r" b="b"/>
              <a:pathLst>
                <a:path w="55358" h="50690" extrusionOk="0">
                  <a:moveTo>
                    <a:pt x="31438" y="0"/>
                  </a:moveTo>
                  <a:cubicBezTo>
                    <a:pt x="27737" y="0"/>
                    <a:pt x="24130" y="499"/>
                    <a:pt x="20300" y="2195"/>
                  </a:cubicBezTo>
                  <a:cubicBezTo>
                    <a:pt x="14188" y="4887"/>
                    <a:pt x="8867" y="9637"/>
                    <a:pt x="5796" y="15560"/>
                  </a:cubicBezTo>
                  <a:cubicBezTo>
                    <a:pt x="0" y="26644"/>
                    <a:pt x="4149" y="38488"/>
                    <a:pt x="14125" y="45360"/>
                  </a:cubicBezTo>
                  <a:cubicBezTo>
                    <a:pt x="19046" y="48777"/>
                    <a:pt x="25060" y="50689"/>
                    <a:pt x="30925" y="50689"/>
                  </a:cubicBezTo>
                  <a:cubicBezTo>
                    <a:pt x="38269" y="50689"/>
                    <a:pt x="45379" y="47691"/>
                    <a:pt x="49816" y="40895"/>
                  </a:cubicBezTo>
                  <a:cubicBezTo>
                    <a:pt x="54123" y="34308"/>
                    <a:pt x="55358" y="26327"/>
                    <a:pt x="53521" y="18695"/>
                  </a:cubicBezTo>
                  <a:cubicBezTo>
                    <a:pt x="52602" y="15021"/>
                    <a:pt x="51019" y="11474"/>
                    <a:pt x="48961" y="8276"/>
                  </a:cubicBezTo>
                  <a:cubicBezTo>
                    <a:pt x="46649" y="4602"/>
                    <a:pt x="45635" y="1024"/>
                    <a:pt x="40790" y="612"/>
                  </a:cubicBezTo>
                  <a:cubicBezTo>
                    <a:pt x="37500" y="328"/>
                    <a:pt x="34438" y="0"/>
                    <a:pt x="31438" y="0"/>
                  </a:cubicBezTo>
                  <a:close/>
                </a:path>
              </a:pathLst>
            </a:custGeom>
            <a:solidFill>
              <a:srgbClr val="5BC0C7"/>
            </a:solidFill>
            <a:ln w="190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46"/>
            <p:cNvSpPr/>
            <p:nvPr/>
          </p:nvSpPr>
          <p:spPr>
            <a:xfrm rot="10800000">
              <a:off x="1781558" y="3448113"/>
              <a:ext cx="1957874" cy="1339230"/>
            </a:xfrm>
            <a:custGeom>
              <a:avLst/>
              <a:gdLst/>
              <a:ahLst/>
              <a:cxnLst/>
              <a:rect l="l" t="t" r="r" b="b"/>
              <a:pathLst>
                <a:path w="55358" h="50690" extrusionOk="0">
                  <a:moveTo>
                    <a:pt x="31438" y="0"/>
                  </a:moveTo>
                  <a:cubicBezTo>
                    <a:pt x="27737" y="0"/>
                    <a:pt x="24130" y="499"/>
                    <a:pt x="20300" y="2195"/>
                  </a:cubicBezTo>
                  <a:cubicBezTo>
                    <a:pt x="14188" y="4887"/>
                    <a:pt x="8867" y="9637"/>
                    <a:pt x="5796" y="15560"/>
                  </a:cubicBezTo>
                  <a:cubicBezTo>
                    <a:pt x="0" y="26644"/>
                    <a:pt x="4149" y="38488"/>
                    <a:pt x="14125" y="45360"/>
                  </a:cubicBezTo>
                  <a:cubicBezTo>
                    <a:pt x="19046" y="48777"/>
                    <a:pt x="25060" y="50689"/>
                    <a:pt x="30925" y="50689"/>
                  </a:cubicBezTo>
                  <a:cubicBezTo>
                    <a:pt x="38269" y="50689"/>
                    <a:pt x="45379" y="47691"/>
                    <a:pt x="49816" y="40895"/>
                  </a:cubicBezTo>
                  <a:cubicBezTo>
                    <a:pt x="54123" y="34308"/>
                    <a:pt x="55358" y="26327"/>
                    <a:pt x="53521" y="18695"/>
                  </a:cubicBezTo>
                  <a:cubicBezTo>
                    <a:pt x="52602" y="15021"/>
                    <a:pt x="51019" y="11474"/>
                    <a:pt x="48961" y="8276"/>
                  </a:cubicBezTo>
                  <a:cubicBezTo>
                    <a:pt x="46649" y="4602"/>
                    <a:pt x="45635" y="1024"/>
                    <a:pt x="40790" y="612"/>
                  </a:cubicBezTo>
                  <a:cubicBezTo>
                    <a:pt x="37500" y="328"/>
                    <a:pt x="34438" y="0"/>
                    <a:pt x="31438" y="0"/>
                  </a:cubicBezTo>
                  <a:close/>
                </a:path>
              </a:pathLst>
            </a:custGeom>
            <a:solidFill>
              <a:srgbClr val="5BC0C7"/>
            </a:solidFill>
            <a:ln w="190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46"/>
            <p:cNvSpPr/>
            <p:nvPr/>
          </p:nvSpPr>
          <p:spPr>
            <a:xfrm>
              <a:off x="5293851" y="3448113"/>
              <a:ext cx="2189349" cy="1568820"/>
            </a:xfrm>
            <a:custGeom>
              <a:avLst/>
              <a:gdLst/>
              <a:ahLst/>
              <a:cxnLst/>
              <a:rect l="l" t="t" r="r" b="b"/>
              <a:pathLst>
                <a:path w="55358" h="50690" extrusionOk="0">
                  <a:moveTo>
                    <a:pt x="31438" y="0"/>
                  </a:moveTo>
                  <a:cubicBezTo>
                    <a:pt x="27737" y="0"/>
                    <a:pt x="24130" y="499"/>
                    <a:pt x="20300" y="2195"/>
                  </a:cubicBezTo>
                  <a:cubicBezTo>
                    <a:pt x="14188" y="4887"/>
                    <a:pt x="8867" y="9637"/>
                    <a:pt x="5796" y="15560"/>
                  </a:cubicBezTo>
                  <a:cubicBezTo>
                    <a:pt x="0" y="26644"/>
                    <a:pt x="4149" y="38488"/>
                    <a:pt x="14125" y="45360"/>
                  </a:cubicBezTo>
                  <a:cubicBezTo>
                    <a:pt x="19046" y="48777"/>
                    <a:pt x="25060" y="50689"/>
                    <a:pt x="30925" y="50689"/>
                  </a:cubicBezTo>
                  <a:cubicBezTo>
                    <a:pt x="38269" y="50689"/>
                    <a:pt x="45379" y="47691"/>
                    <a:pt x="49816" y="40895"/>
                  </a:cubicBezTo>
                  <a:cubicBezTo>
                    <a:pt x="54123" y="34308"/>
                    <a:pt x="55358" y="26327"/>
                    <a:pt x="53521" y="18695"/>
                  </a:cubicBezTo>
                  <a:cubicBezTo>
                    <a:pt x="52602" y="15021"/>
                    <a:pt x="51019" y="11474"/>
                    <a:pt x="48961" y="8276"/>
                  </a:cubicBezTo>
                  <a:cubicBezTo>
                    <a:pt x="46649" y="4602"/>
                    <a:pt x="45635" y="1024"/>
                    <a:pt x="40790" y="612"/>
                  </a:cubicBezTo>
                  <a:cubicBezTo>
                    <a:pt x="37500" y="328"/>
                    <a:pt x="34438" y="0"/>
                    <a:pt x="31438" y="0"/>
                  </a:cubicBezTo>
                  <a:close/>
                </a:path>
              </a:pathLst>
            </a:custGeom>
            <a:solidFill>
              <a:srgbClr val="5BC0C7"/>
            </a:solidFill>
            <a:ln w="190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01" name="Google Shape;1201;p46"/>
          <p:cNvSpPr txBox="1">
            <a:spLocks noGrp="1"/>
          </p:cNvSpPr>
          <p:nvPr>
            <p:ph type="title"/>
          </p:nvPr>
        </p:nvSpPr>
        <p:spPr>
          <a:xfrm>
            <a:off x="1736863" y="3513887"/>
            <a:ext cx="1916855" cy="119719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1600" dirty="0" err="1" smtClean="0"/>
              <a:t>Mencakup</a:t>
            </a:r>
            <a:r>
              <a:rPr lang="en-US" sz="1600" dirty="0" smtClean="0"/>
              <a:t>: </a:t>
            </a:r>
            <a:r>
              <a:rPr lang="en-US" sz="1600" dirty="0" err="1" smtClean="0"/>
              <a:t>aspek</a:t>
            </a:r>
            <a:r>
              <a:rPr lang="en-US" sz="1600" dirty="0" smtClean="0"/>
              <a:t> </a:t>
            </a:r>
            <a:r>
              <a:rPr lang="en-US" sz="1600" dirty="0" err="1"/>
              <a:t>pangan</a:t>
            </a:r>
            <a:r>
              <a:rPr lang="en-US" sz="1600" dirty="0"/>
              <a:t>, </a:t>
            </a:r>
            <a:r>
              <a:rPr lang="en-US" sz="1600" dirty="0" err="1"/>
              <a:t>pertanian</a:t>
            </a:r>
            <a:r>
              <a:rPr lang="en-US" sz="1600" dirty="0"/>
              <a:t>, </a:t>
            </a:r>
            <a:r>
              <a:rPr lang="en-US" sz="1600" dirty="0" err="1"/>
              <a:t>peternakan</a:t>
            </a:r>
            <a:r>
              <a:rPr lang="en-US" sz="1600" dirty="0"/>
              <a:t>, </a:t>
            </a:r>
            <a:r>
              <a:rPr lang="en-US" sz="1600" dirty="0" err="1"/>
              <a:t>hingga</a:t>
            </a:r>
            <a:r>
              <a:rPr lang="en-US" sz="1600" dirty="0"/>
              <a:t> </a:t>
            </a:r>
            <a:r>
              <a:rPr lang="en-US" sz="1600" dirty="0" err="1"/>
              <a:t>kesehatan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pengobatan</a:t>
            </a:r>
            <a:r>
              <a:rPr lang="en-US" sz="1600" dirty="0"/>
              <a:t>.</a:t>
            </a:r>
            <a:endParaRPr sz="1600" dirty="0">
              <a:solidFill>
                <a:schemeClr val="accent6"/>
              </a:solidFill>
            </a:endParaRPr>
          </a:p>
        </p:txBody>
      </p:sp>
      <p:sp>
        <p:nvSpPr>
          <p:cNvPr id="1203" name="Google Shape;1203;p46"/>
          <p:cNvSpPr txBox="1">
            <a:spLocks noGrp="1"/>
          </p:cNvSpPr>
          <p:nvPr>
            <p:ph type="title"/>
          </p:nvPr>
        </p:nvSpPr>
        <p:spPr>
          <a:xfrm>
            <a:off x="1644583" y="286449"/>
            <a:ext cx="2009135" cy="171239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18872">
              <a:defRPr/>
            </a:pPr>
            <a:r>
              <a:rPr lang="en-US" sz="2000" dirty="0" err="1" smtClean="0"/>
              <a:t>upaya</a:t>
            </a:r>
            <a:r>
              <a:rPr lang="en-US" sz="2000" dirty="0" smtClean="0"/>
              <a:t> </a:t>
            </a:r>
            <a:r>
              <a:rPr lang="en-US" sz="2000" dirty="0" err="1" smtClean="0"/>
              <a:t>menghasilkan</a:t>
            </a:r>
            <a:r>
              <a:rPr lang="en-US" sz="2000" dirty="0" smtClean="0"/>
              <a:t> </a:t>
            </a:r>
            <a:r>
              <a:rPr lang="en-US" sz="2000" dirty="0" err="1"/>
              <a:t>produk</a:t>
            </a:r>
            <a:r>
              <a:rPr lang="en-US" sz="2000" dirty="0"/>
              <a:t> </a:t>
            </a:r>
            <a:r>
              <a:rPr lang="en-US" sz="2000" dirty="0" err="1"/>
              <a:t>secara</a:t>
            </a:r>
            <a:r>
              <a:rPr lang="en-US" sz="2000" dirty="0"/>
              <a:t> </a:t>
            </a:r>
            <a:r>
              <a:rPr lang="en-US" sz="2000" dirty="0" err="1"/>
              <a:t>efektif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efisien</a:t>
            </a:r>
            <a:r>
              <a:rPr lang="en-US" sz="2000" dirty="0"/>
              <a:t>.</a:t>
            </a:r>
          </a:p>
        </p:txBody>
      </p:sp>
      <p:sp>
        <p:nvSpPr>
          <p:cNvPr id="1209" name="Google Shape;1209;p46"/>
          <p:cNvSpPr txBox="1">
            <a:spLocks noGrp="1"/>
          </p:cNvSpPr>
          <p:nvPr>
            <p:ph type="title"/>
          </p:nvPr>
        </p:nvSpPr>
        <p:spPr>
          <a:xfrm>
            <a:off x="5310691" y="3373205"/>
            <a:ext cx="2148766" cy="187679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18872">
              <a:defRPr/>
            </a:pPr>
            <a:r>
              <a:rPr lang="en-US" sz="1600" dirty="0" err="1"/>
              <a:t>m</a:t>
            </a:r>
            <a:r>
              <a:rPr lang="en-US" sz="1600" dirty="0" err="1" smtClean="0"/>
              <a:t>encakup</a:t>
            </a:r>
            <a:r>
              <a:rPr lang="en-US" sz="1600" dirty="0" smtClean="0"/>
              <a:t>: </a:t>
            </a:r>
            <a:r>
              <a:rPr lang="en-US" sz="1600" dirty="0" err="1" smtClean="0"/>
              <a:t>bidang</a:t>
            </a:r>
            <a:r>
              <a:rPr lang="en-US" sz="1600" dirty="0"/>
              <a:t>, </a:t>
            </a:r>
            <a:r>
              <a:rPr lang="en-US" sz="1600" dirty="0" err="1" smtClean="0"/>
              <a:t>ekayasa</a:t>
            </a:r>
            <a:r>
              <a:rPr lang="en-US" sz="1600" dirty="0" smtClean="0"/>
              <a:t> </a:t>
            </a:r>
            <a:r>
              <a:rPr lang="en-US" sz="1600" dirty="0" err="1"/>
              <a:t>genetika</a:t>
            </a:r>
            <a:r>
              <a:rPr lang="en-US" sz="1600" dirty="0"/>
              <a:t>, </a:t>
            </a:r>
            <a:r>
              <a:rPr lang="en-US" sz="1600" dirty="0" err="1"/>
              <a:t>penanganan</a:t>
            </a:r>
            <a:r>
              <a:rPr lang="en-US" sz="1600" dirty="0"/>
              <a:t> </a:t>
            </a:r>
            <a:r>
              <a:rPr lang="en-US" sz="1600" dirty="0" err="1"/>
              <a:t>polusi</a:t>
            </a:r>
            <a:r>
              <a:rPr lang="en-US" sz="1600" dirty="0"/>
              <a:t>, </a:t>
            </a:r>
            <a:r>
              <a:rPr lang="en-US" sz="1600" dirty="0" err="1"/>
              <a:t>penciptaan</a:t>
            </a:r>
            <a:r>
              <a:rPr lang="en-US" sz="1600" dirty="0"/>
              <a:t> </a:t>
            </a:r>
            <a:r>
              <a:rPr lang="en-US" sz="1600" dirty="0" err="1"/>
              <a:t>sumber</a:t>
            </a:r>
            <a:r>
              <a:rPr lang="en-US" sz="1600" dirty="0"/>
              <a:t> </a:t>
            </a:r>
            <a:r>
              <a:rPr lang="en-US" sz="1600" dirty="0" err="1"/>
              <a:t>energi</a:t>
            </a:r>
            <a:r>
              <a:rPr lang="en-US" sz="1600" dirty="0"/>
              <a:t>,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sebagainya</a:t>
            </a:r>
            <a:r>
              <a:rPr lang="en-US" sz="1600" dirty="0"/>
              <a:t>.</a:t>
            </a:r>
          </a:p>
        </p:txBody>
      </p:sp>
      <p:sp>
        <p:nvSpPr>
          <p:cNvPr id="1211" name="Google Shape;1211;p46"/>
          <p:cNvSpPr txBox="1">
            <a:spLocks noGrp="1"/>
          </p:cNvSpPr>
          <p:nvPr>
            <p:ph type="title"/>
          </p:nvPr>
        </p:nvSpPr>
        <p:spPr>
          <a:xfrm>
            <a:off x="3643950" y="1964400"/>
            <a:ext cx="1856100" cy="121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 smtClean="0"/>
              <a:t>Bioteknologi Modern</a:t>
            </a:r>
            <a:endParaRPr sz="2800" dirty="0"/>
          </a:p>
        </p:txBody>
      </p:sp>
      <p:sp>
        <p:nvSpPr>
          <p:cNvPr id="31" name="Google Shape;1203;p46"/>
          <p:cNvSpPr txBox="1">
            <a:spLocks/>
          </p:cNvSpPr>
          <p:nvPr/>
        </p:nvSpPr>
        <p:spPr>
          <a:xfrm>
            <a:off x="450711" y="1671071"/>
            <a:ext cx="2187417" cy="1858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Indie Flower"/>
              <a:buNone/>
              <a:defRPr sz="4200" b="1" i="0" u="none" strike="noStrike" cap="none">
                <a:solidFill>
                  <a:schemeClr val="lt1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118872">
              <a:defRPr/>
            </a:pPr>
            <a:r>
              <a:rPr lang="en-US" sz="1600" dirty="0" err="1" smtClean="0"/>
              <a:t>didasarkan</a:t>
            </a:r>
            <a:r>
              <a:rPr lang="en-US" sz="1600" dirty="0" smtClean="0"/>
              <a:t>: </a:t>
            </a:r>
            <a:r>
              <a:rPr lang="en-US" sz="1600" dirty="0" err="1" smtClean="0"/>
              <a:t>manipulasi</a:t>
            </a:r>
            <a:r>
              <a:rPr lang="en-US" sz="1600" dirty="0" smtClean="0"/>
              <a:t>/</a:t>
            </a:r>
            <a:r>
              <a:rPr lang="en-US" sz="1600" dirty="0" err="1" smtClean="0"/>
              <a:t>rekayasa</a:t>
            </a:r>
            <a:r>
              <a:rPr lang="en-US" sz="1600" dirty="0" smtClean="0"/>
              <a:t> </a:t>
            </a:r>
            <a:r>
              <a:rPr lang="en-US" sz="1600" dirty="0"/>
              <a:t>DNA, </a:t>
            </a:r>
            <a:r>
              <a:rPr lang="en-US" sz="1600" dirty="0" err="1"/>
              <a:t>selain</a:t>
            </a:r>
            <a:r>
              <a:rPr lang="en-US" sz="1600" dirty="0"/>
              <a:t> </a:t>
            </a:r>
            <a:r>
              <a:rPr lang="en-US" sz="1600" dirty="0" err="1"/>
              <a:t>memanfaatkan</a:t>
            </a:r>
            <a:r>
              <a:rPr lang="en-US" sz="1600" dirty="0"/>
              <a:t> </a:t>
            </a:r>
            <a:r>
              <a:rPr lang="en-US" sz="1600" dirty="0" err="1"/>
              <a:t>dasar</a:t>
            </a:r>
            <a:r>
              <a:rPr lang="en-US" sz="1600" dirty="0"/>
              <a:t> </a:t>
            </a:r>
            <a:r>
              <a:rPr lang="en-US" sz="1600" dirty="0" err="1"/>
              <a:t>mikrobiologi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biokimia</a:t>
            </a:r>
            <a:r>
              <a:rPr lang="en-US" sz="1600" dirty="0"/>
              <a:t>.</a:t>
            </a:r>
          </a:p>
        </p:txBody>
      </p:sp>
      <p:sp>
        <p:nvSpPr>
          <p:cNvPr id="33" name="Google Shape;1209;p46"/>
          <p:cNvSpPr txBox="1">
            <a:spLocks/>
          </p:cNvSpPr>
          <p:nvPr/>
        </p:nvSpPr>
        <p:spPr>
          <a:xfrm>
            <a:off x="6833807" y="1998844"/>
            <a:ext cx="1964357" cy="1708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Indie Flower"/>
              <a:buNone/>
              <a:defRPr sz="4200" b="1" i="0" u="none" strike="noStrike" cap="none">
                <a:solidFill>
                  <a:schemeClr val="lt1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118872">
              <a:defRPr/>
            </a:pPr>
            <a:r>
              <a:rPr lang="en-US" sz="1600" dirty="0" err="1"/>
              <a:t>penelitian</a:t>
            </a:r>
            <a:r>
              <a:rPr lang="en-US" sz="1600" dirty="0"/>
              <a:t> </a:t>
            </a:r>
            <a:r>
              <a:rPr lang="en-US" sz="1600" dirty="0" err="1" smtClean="0"/>
              <a:t>dan</a:t>
            </a:r>
            <a:r>
              <a:rPr lang="en-US" sz="1600" dirty="0" smtClean="0"/>
              <a:t> </a:t>
            </a:r>
            <a:r>
              <a:rPr lang="en-US" sz="1600" dirty="0" err="1"/>
              <a:t>perkembangan</a:t>
            </a:r>
            <a:r>
              <a:rPr lang="en-US" sz="1600" dirty="0"/>
              <a:t> </a:t>
            </a:r>
            <a:r>
              <a:rPr lang="en-US" sz="1600" dirty="0" smtClean="0"/>
              <a:t>IPTEK: </a:t>
            </a:r>
            <a:r>
              <a:rPr lang="en-US" sz="1600" dirty="0" err="1" smtClean="0"/>
              <a:t>bioteknologi</a:t>
            </a:r>
            <a:r>
              <a:rPr lang="en-US" sz="1600" dirty="0" smtClean="0"/>
              <a:t> </a:t>
            </a:r>
            <a:r>
              <a:rPr lang="en-US" sz="1600" dirty="0" err="1"/>
              <a:t>makin</a:t>
            </a:r>
            <a:r>
              <a:rPr lang="en-US" sz="1600" dirty="0"/>
              <a:t> </a:t>
            </a:r>
            <a:r>
              <a:rPr lang="en-US" sz="1600" dirty="0" err="1"/>
              <a:t>besar</a:t>
            </a:r>
            <a:r>
              <a:rPr lang="en-US" sz="1600" dirty="0"/>
              <a:t> </a:t>
            </a:r>
            <a:r>
              <a:rPr lang="en-US" sz="1600" dirty="0" err="1"/>
              <a:t>manfaatnya</a:t>
            </a:r>
            <a:r>
              <a:rPr lang="en-US" sz="1600" dirty="0"/>
              <a:t> </a:t>
            </a:r>
            <a:r>
              <a:rPr lang="en-US" sz="1600" dirty="0" err="1"/>
              <a:t>untuk</a:t>
            </a:r>
            <a:r>
              <a:rPr lang="en-US" sz="1600" dirty="0"/>
              <a:t> masa-masa yang </a:t>
            </a:r>
            <a:r>
              <a:rPr lang="en-US" sz="1600" dirty="0" err="1"/>
              <a:t>akan</a:t>
            </a:r>
            <a:r>
              <a:rPr lang="en-US" sz="1600" dirty="0"/>
              <a:t> </a:t>
            </a:r>
            <a:r>
              <a:rPr lang="en-US" sz="1600" dirty="0" err="1"/>
              <a:t>datang</a:t>
            </a:r>
            <a:r>
              <a:rPr lang="en-US" sz="1600" dirty="0"/>
              <a:t>.</a:t>
            </a:r>
          </a:p>
          <a:p>
            <a:pPr marL="118872">
              <a:defRPr/>
            </a:pPr>
            <a:endParaRPr lang="en-US" sz="1600" dirty="0"/>
          </a:p>
        </p:txBody>
      </p:sp>
      <p:sp>
        <p:nvSpPr>
          <p:cNvPr id="35" name="Google Shape;1209;p46"/>
          <p:cNvSpPr txBox="1">
            <a:spLocks/>
          </p:cNvSpPr>
          <p:nvPr/>
        </p:nvSpPr>
        <p:spPr>
          <a:xfrm>
            <a:off x="5665883" y="664617"/>
            <a:ext cx="1793574" cy="1137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Indie Flower"/>
              <a:buNone/>
              <a:defRPr sz="4200" b="1" i="0" u="none" strike="noStrike" cap="none">
                <a:solidFill>
                  <a:schemeClr val="lt1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118872">
              <a:defRPr/>
            </a:pPr>
            <a:r>
              <a:rPr lang="en-US" sz="1600" b="0" dirty="0" err="1" smtClean="0">
                <a:solidFill>
                  <a:schemeClr val="tx1"/>
                </a:solidFill>
              </a:rPr>
              <a:t>Rekayasa</a:t>
            </a:r>
            <a:r>
              <a:rPr lang="en-US" sz="1600" b="0" dirty="0" smtClean="0">
                <a:solidFill>
                  <a:schemeClr val="tx1"/>
                </a:solidFill>
              </a:rPr>
              <a:t> </a:t>
            </a:r>
            <a:r>
              <a:rPr lang="en-US" sz="1600" b="0" dirty="0" err="1" smtClean="0">
                <a:solidFill>
                  <a:schemeClr val="tx1"/>
                </a:solidFill>
              </a:rPr>
              <a:t>genetika</a:t>
            </a:r>
            <a:r>
              <a:rPr lang="en-US" sz="1600" dirty="0" smtClean="0"/>
              <a:t>, cloning, </a:t>
            </a:r>
            <a:r>
              <a:rPr lang="en-US" sz="1600" dirty="0" err="1" smtClean="0"/>
              <a:t>sel</a:t>
            </a:r>
            <a:r>
              <a:rPr lang="en-US" sz="1600" dirty="0" smtClean="0"/>
              <a:t> </a:t>
            </a:r>
            <a:r>
              <a:rPr lang="en-US" sz="1600" dirty="0" err="1" smtClean="0"/>
              <a:t>fusi</a:t>
            </a:r>
            <a:r>
              <a:rPr lang="en-US" sz="1600" dirty="0" smtClean="0"/>
              <a:t>, </a:t>
            </a:r>
            <a:r>
              <a:rPr lang="en-US" sz="1600" dirty="0" err="1" smtClean="0"/>
              <a:t>bioteknologi</a:t>
            </a:r>
            <a:r>
              <a:rPr lang="en-US" sz="1600" dirty="0" smtClean="0"/>
              <a:t> </a:t>
            </a:r>
            <a:r>
              <a:rPr lang="en-US" sz="1600" dirty="0" err="1" smtClean="0"/>
              <a:t>kedokteran</a:t>
            </a:r>
            <a:r>
              <a:rPr lang="en-US" sz="1600" dirty="0" smtClean="0"/>
              <a:t>, </a:t>
            </a:r>
            <a:endParaRPr lang="en-US" sz="1600" dirty="0"/>
          </a:p>
          <a:p>
            <a:pPr marL="118872">
              <a:defRPr/>
            </a:pPr>
            <a:endParaRPr lang="en-US" sz="16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1350" y="249900"/>
            <a:ext cx="6323010" cy="1214700"/>
          </a:xfrm>
        </p:spPr>
        <p:txBody>
          <a:bodyPr/>
          <a:lstStyle/>
          <a:p>
            <a:r>
              <a:rPr lang="en-US" dirty="0" err="1" smtClean="0"/>
              <a:t>Rekayasa</a:t>
            </a:r>
            <a:r>
              <a:rPr lang="en-US" dirty="0" smtClean="0"/>
              <a:t> </a:t>
            </a:r>
            <a:r>
              <a:rPr lang="en-US" dirty="0" err="1" smtClean="0"/>
              <a:t>Genetika</a:t>
            </a:r>
            <a:endParaRPr 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3331530" y="3928800"/>
            <a:ext cx="1856100" cy="12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Indie Flower"/>
              <a:buNone/>
              <a:defRPr sz="4200" b="1" i="0" u="none" strike="noStrike" cap="none">
                <a:solidFill>
                  <a:schemeClr val="lt1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274130" y="1552920"/>
            <a:ext cx="7168830" cy="2859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Indie Flower"/>
              <a:buNone/>
              <a:defRPr sz="4200" b="1" i="0" u="none" strike="noStrike" cap="none">
                <a:solidFill>
                  <a:schemeClr val="lt1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457200" indent="-457200" algn="l" eaLnBrk="1" hangingPunct="1">
              <a:buFont typeface="Arial" panose="020B0604020202020204" pitchFamily="34" charset="0"/>
              <a:buChar char="•"/>
            </a:pPr>
            <a:r>
              <a:rPr lang="en-US" altLang="en-US" sz="2800" dirty="0" err="1" smtClean="0">
                <a:solidFill>
                  <a:schemeClr val="tx1"/>
                </a:solidFill>
              </a:rPr>
              <a:t>Rekayasa</a:t>
            </a:r>
            <a:r>
              <a:rPr lang="en-US" altLang="en-US" sz="2800" dirty="0" smtClean="0">
                <a:solidFill>
                  <a:schemeClr val="tx1"/>
                </a:solidFill>
              </a:rPr>
              <a:t> </a:t>
            </a:r>
            <a:r>
              <a:rPr lang="en-US" altLang="en-US" sz="2800" dirty="0" err="1" smtClean="0">
                <a:solidFill>
                  <a:schemeClr val="tx1"/>
                </a:solidFill>
              </a:rPr>
              <a:t>genetika</a:t>
            </a:r>
            <a:r>
              <a:rPr lang="en-US" altLang="en-US" sz="2800" dirty="0" smtClean="0">
                <a:solidFill>
                  <a:schemeClr val="tx1"/>
                </a:solidFill>
              </a:rPr>
              <a:t> </a:t>
            </a:r>
            <a:r>
              <a:rPr lang="en-US" altLang="en-US" sz="2800" dirty="0" err="1" smtClean="0">
                <a:solidFill>
                  <a:schemeClr val="tx1"/>
                </a:solidFill>
              </a:rPr>
              <a:t>merupakan</a:t>
            </a:r>
            <a:r>
              <a:rPr lang="en-US" altLang="en-US" sz="2800" dirty="0" smtClean="0">
                <a:solidFill>
                  <a:schemeClr val="tx1"/>
                </a:solidFill>
              </a:rPr>
              <a:t> </a:t>
            </a:r>
            <a:r>
              <a:rPr lang="en-US" altLang="en-US" sz="2800" dirty="0" err="1" smtClean="0">
                <a:solidFill>
                  <a:schemeClr val="tx1"/>
                </a:solidFill>
              </a:rPr>
              <a:t>suatu</a:t>
            </a:r>
            <a:r>
              <a:rPr lang="en-US" altLang="en-US" sz="2800" dirty="0" smtClean="0">
                <a:solidFill>
                  <a:schemeClr val="tx1"/>
                </a:solidFill>
              </a:rPr>
              <a:t> </a:t>
            </a:r>
            <a:r>
              <a:rPr lang="en-US" altLang="en-US" sz="2800" dirty="0" err="1" smtClean="0">
                <a:solidFill>
                  <a:schemeClr val="tx1"/>
                </a:solidFill>
              </a:rPr>
              <a:t>cara</a:t>
            </a:r>
            <a:r>
              <a:rPr lang="en-US" altLang="en-US" sz="2800" dirty="0" smtClean="0">
                <a:solidFill>
                  <a:schemeClr val="tx1"/>
                </a:solidFill>
              </a:rPr>
              <a:t> </a:t>
            </a:r>
            <a:r>
              <a:rPr lang="en-US" altLang="en-US" sz="2800" dirty="0" err="1" smtClean="0">
                <a:solidFill>
                  <a:schemeClr val="tx1"/>
                </a:solidFill>
              </a:rPr>
              <a:t>memanipulasikan</a:t>
            </a:r>
            <a:r>
              <a:rPr lang="en-US" altLang="en-US" sz="2800" dirty="0" smtClean="0">
                <a:solidFill>
                  <a:schemeClr val="tx1"/>
                </a:solidFill>
              </a:rPr>
              <a:t> gen </a:t>
            </a:r>
            <a:r>
              <a:rPr lang="en-US" altLang="en-US" sz="2800" dirty="0" err="1" smtClean="0">
                <a:solidFill>
                  <a:schemeClr val="tx1"/>
                </a:solidFill>
              </a:rPr>
              <a:t>untuk</a:t>
            </a:r>
            <a:r>
              <a:rPr lang="en-US" altLang="en-US" sz="2800" dirty="0" smtClean="0">
                <a:solidFill>
                  <a:schemeClr val="tx1"/>
                </a:solidFill>
              </a:rPr>
              <a:t> </a:t>
            </a:r>
            <a:r>
              <a:rPr lang="en-US" altLang="en-US" sz="2800" dirty="0" err="1" smtClean="0">
                <a:solidFill>
                  <a:schemeClr val="tx1"/>
                </a:solidFill>
              </a:rPr>
              <a:t>menghasilkan</a:t>
            </a:r>
            <a:r>
              <a:rPr lang="en-US" altLang="en-US" sz="2800" dirty="0" smtClean="0">
                <a:solidFill>
                  <a:schemeClr val="tx1"/>
                </a:solidFill>
              </a:rPr>
              <a:t> </a:t>
            </a:r>
            <a:r>
              <a:rPr lang="en-US" altLang="en-US" sz="2800" dirty="0" err="1" smtClean="0">
                <a:solidFill>
                  <a:schemeClr val="tx1"/>
                </a:solidFill>
              </a:rPr>
              <a:t>makhluk</a:t>
            </a:r>
            <a:r>
              <a:rPr lang="en-US" altLang="en-US" sz="2800" dirty="0" smtClean="0">
                <a:solidFill>
                  <a:schemeClr val="tx1"/>
                </a:solidFill>
              </a:rPr>
              <a:t> </a:t>
            </a:r>
            <a:r>
              <a:rPr lang="en-US" altLang="en-US" sz="2800" dirty="0" err="1" smtClean="0">
                <a:solidFill>
                  <a:schemeClr val="tx1"/>
                </a:solidFill>
              </a:rPr>
              <a:t>hidup</a:t>
            </a:r>
            <a:r>
              <a:rPr lang="en-US" altLang="en-US" sz="2800" dirty="0" smtClean="0">
                <a:solidFill>
                  <a:schemeClr val="tx1"/>
                </a:solidFill>
              </a:rPr>
              <a:t> </a:t>
            </a:r>
            <a:r>
              <a:rPr lang="en-US" altLang="en-US" sz="2800" dirty="0" err="1" smtClean="0">
                <a:solidFill>
                  <a:schemeClr val="tx1"/>
                </a:solidFill>
              </a:rPr>
              <a:t>baru</a:t>
            </a:r>
            <a:r>
              <a:rPr lang="en-US" altLang="en-US" sz="2800" dirty="0" smtClean="0">
                <a:solidFill>
                  <a:schemeClr val="tx1"/>
                </a:solidFill>
              </a:rPr>
              <a:t> </a:t>
            </a:r>
            <a:r>
              <a:rPr lang="en-US" altLang="en-US" sz="2800" dirty="0" err="1" smtClean="0">
                <a:solidFill>
                  <a:schemeClr val="tx1"/>
                </a:solidFill>
              </a:rPr>
              <a:t>dengan</a:t>
            </a:r>
            <a:r>
              <a:rPr lang="en-US" altLang="en-US" sz="2800" dirty="0" smtClean="0">
                <a:solidFill>
                  <a:schemeClr val="tx1"/>
                </a:solidFill>
              </a:rPr>
              <a:t> </a:t>
            </a:r>
            <a:r>
              <a:rPr lang="en-US" altLang="en-US" sz="2800" dirty="0" err="1" smtClean="0">
                <a:solidFill>
                  <a:schemeClr val="tx1"/>
                </a:solidFill>
              </a:rPr>
              <a:t>sifat</a:t>
            </a:r>
            <a:r>
              <a:rPr lang="en-US" altLang="en-US" sz="2800" dirty="0" smtClean="0">
                <a:solidFill>
                  <a:schemeClr val="tx1"/>
                </a:solidFill>
              </a:rPr>
              <a:t> yang </a:t>
            </a:r>
            <a:r>
              <a:rPr lang="en-US" altLang="en-US" sz="2800" dirty="0" err="1" smtClean="0">
                <a:solidFill>
                  <a:schemeClr val="tx1"/>
                </a:solidFill>
              </a:rPr>
              <a:t>diinginkan</a:t>
            </a:r>
            <a:r>
              <a:rPr lang="en-US" altLang="en-US" sz="2800" dirty="0" smtClean="0">
                <a:solidFill>
                  <a:schemeClr val="tx1"/>
                </a:solidFill>
              </a:rPr>
              <a:t>.</a:t>
            </a:r>
          </a:p>
          <a:p>
            <a:pPr marL="457200" indent="-457200" algn="l" eaLnBrk="1" hangingPunct="1">
              <a:buFont typeface="Arial" panose="020B0604020202020204" pitchFamily="34" charset="0"/>
              <a:buChar char="•"/>
            </a:pPr>
            <a:r>
              <a:rPr lang="en-US" altLang="en-US" sz="2800" dirty="0" err="1" smtClean="0">
                <a:solidFill>
                  <a:schemeClr val="tx1"/>
                </a:solidFill>
              </a:rPr>
              <a:t>Rekayasa</a:t>
            </a:r>
            <a:r>
              <a:rPr lang="en-US" altLang="en-US" sz="2800" dirty="0" smtClean="0">
                <a:solidFill>
                  <a:schemeClr val="tx1"/>
                </a:solidFill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</a:rPr>
              <a:t>genetika</a:t>
            </a:r>
            <a:r>
              <a:rPr lang="en-US" altLang="en-US" sz="2800" dirty="0">
                <a:solidFill>
                  <a:schemeClr val="tx1"/>
                </a:solidFill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</a:rPr>
              <a:t>disebut</a:t>
            </a:r>
            <a:r>
              <a:rPr lang="en-US" altLang="en-US" sz="2800" dirty="0">
                <a:solidFill>
                  <a:schemeClr val="tx1"/>
                </a:solidFill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</a:rPr>
              <a:t>juga</a:t>
            </a:r>
            <a:r>
              <a:rPr lang="en-US" altLang="en-US" sz="2800" dirty="0">
                <a:solidFill>
                  <a:schemeClr val="tx1"/>
                </a:solidFill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</a:rPr>
              <a:t>pencangkokan</a:t>
            </a:r>
            <a:r>
              <a:rPr lang="en-US" altLang="en-US" sz="2800" dirty="0">
                <a:solidFill>
                  <a:schemeClr val="tx1"/>
                </a:solidFill>
              </a:rPr>
              <a:t> gen </a:t>
            </a:r>
            <a:r>
              <a:rPr lang="en-US" altLang="en-US" sz="2800" dirty="0" err="1">
                <a:solidFill>
                  <a:schemeClr val="tx1"/>
                </a:solidFill>
              </a:rPr>
              <a:t>atau</a:t>
            </a:r>
            <a:r>
              <a:rPr lang="en-US" altLang="en-US" sz="2800" dirty="0">
                <a:solidFill>
                  <a:schemeClr val="tx1"/>
                </a:solidFill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</a:rPr>
              <a:t>rekombinasi</a:t>
            </a:r>
            <a:r>
              <a:rPr lang="en-US" altLang="en-US" sz="2800" dirty="0">
                <a:solidFill>
                  <a:schemeClr val="tx1"/>
                </a:solidFill>
              </a:rPr>
              <a:t> DNA.</a:t>
            </a:r>
          </a:p>
          <a:p>
            <a:pPr marL="457200" indent="-457200" algn="l" eaLnBrk="1" hangingPunct="1">
              <a:buFont typeface="Arial" panose="020B0604020202020204" pitchFamily="34" charset="0"/>
              <a:buChar char="•"/>
            </a:pPr>
            <a:r>
              <a:rPr lang="en-US" altLang="en-US" sz="2800" dirty="0" err="1">
                <a:solidFill>
                  <a:schemeClr val="tx1"/>
                </a:solidFill>
              </a:rPr>
              <a:t>Dalam</a:t>
            </a:r>
            <a:r>
              <a:rPr lang="en-US" altLang="en-US" sz="2800" dirty="0">
                <a:solidFill>
                  <a:schemeClr val="tx1"/>
                </a:solidFill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</a:rPr>
              <a:t>rekayasa</a:t>
            </a:r>
            <a:r>
              <a:rPr lang="en-US" altLang="en-US" sz="2800" dirty="0">
                <a:solidFill>
                  <a:schemeClr val="tx1"/>
                </a:solidFill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</a:rPr>
              <a:t>genetika</a:t>
            </a:r>
            <a:r>
              <a:rPr lang="en-US" altLang="en-US" sz="2800" dirty="0">
                <a:solidFill>
                  <a:schemeClr val="tx1"/>
                </a:solidFill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</a:rPr>
              <a:t>digunakan</a:t>
            </a:r>
            <a:r>
              <a:rPr lang="en-US" altLang="en-US" sz="2800" dirty="0">
                <a:solidFill>
                  <a:schemeClr val="tx1"/>
                </a:solidFill>
              </a:rPr>
              <a:t> DNA </a:t>
            </a:r>
            <a:r>
              <a:rPr lang="en-US" altLang="en-US" sz="2800" dirty="0" err="1">
                <a:solidFill>
                  <a:schemeClr val="tx1"/>
                </a:solidFill>
              </a:rPr>
              <a:t>untuk</a:t>
            </a:r>
            <a:r>
              <a:rPr lang="en-US" altLang="en-US" sz="2800" dirty="0">
                <a:solidFill>
                  <a:schemeClr val="tx1"/>
                </a:solidFill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</a:rPr>
              <a:t>menggabungkan</a:t>
            </a:r>
            <a:r>
              <a:rPr lang="en-US" altLang="en-US" sz="2800" dirty="0">
                <a:solidFill>
                  <a:schemeClr val="tx1"/>
                </a:solidFill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</a:rPr>
              <a:t>sifat</a:t>
            </a:r>
            <a:r>
              <a:rPr lang="en-US" altLang="en-US" sz="2800" dirty="0">
                <a:solidFill>
                  <a:schemeClr val="tx1"/>
                </a:solidFill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</a:rPr>
              <a:t>makhluk</a:t>
            </a:r>
            <a:r>
              <a:rPr lang="en-US" altLang="en-US" sz="2800" dirty="0">
                <a:solidFill>
                  <a:schemeClr val="tx1"/>
                </a:solidFill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</a:rPr>
              <a:t>hidup</a:t>
            </a:r>
            <a:r>
              <a:rPr lang="en-US" altLang="en-US" sz="28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96731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1350" y="249900"/>
            <a:ext cx="6323010" cy="1214700"/>
          </a:xfrm>
        </p:spPr>
        <p:txBody>
          <a:bodyPr/>
          <a:lstStyle/>
          <a:p>
            <a:r>
              <a:rPr lang="en-US" dirty="0" err="1" smtClean="0"/>
              <a:t>Rekayasa</a:t>
            </a:r>
            <a:r>
              <a:rPr lang="en-US" dirty="0" smtClean="0"/>
              <a:t> </a:t>
            </a:r>
            <a:r>
              <a:rPr lang="en-US" dirty="0" err="1" smtClean="0"/>
              <a:t>Genetika</a:t>
            </a:r>
            <a:endParaRPr 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3331530" y="3928800"/>
            <a:ext cx="1856100" cy="12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Indie Flower"/>
              <a:buNone/>
              <a:defRPr sz="4200" b="1" i="0" u="none" strike="noStrike" cap="none">
                <a:solidFill>
                  <a:schemeClr val="lt1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296990" y="1630680"/>
            <a:ext cx="7168830" cy="3268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Indie Flower"/>
              <a:buNone/>
              <a:defRPr sz="4200" b="1" i="0" u="none" strike="noStrike" cap="none">
                <a:solidFill>
                  <a:schemeClr val="lt1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461772" indent="-342900" algn="l">
              <a:buFont typeface="Arial" panose="020B0604020202020204" pitchFamily="34" charset="0"/>
              <a:buChar char="•"/>
              <a:defRPr/>
            </a:pPr>
            <a:r>
              <a:rPr lang="en-US" sz="2400" dirty="0" err="1">
                <a:solidFill>
                  <a:schemeClr val="tx1"/>
                </a:solidFill>
              </a:rPr>
              <a:t>Setelah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diberi</a:t>
            </a:r>
            <a:r>
              <a:rPr lang="en-US" sz="2400" dirty="0">
                <a:solidFill>
                  <a:schemeClr val="tx1"/>
                </a:solidFill>
              </a:rPr>
              <a:t> inti </a:t>
            </a:r>
            <a:r>
              <a:rPr lang="en-US" sz="2400" dirty="0" err="1">
                <a:solidFill>
                  <a:schemeClr val="tx1"/>
                </a:solidFill>
              </a:rPr>
              <a:t>baru</a:t>
            </a:r>
            <a:r>
              <a:rPr lang="en-US" sz="2400" dirty="0">
                <a:solidFill>
                  <a:schemeClr val="tx1"/>
                </a:solidFill>
              </a:rPr>
              <a:t>, ovum </a:t>
            </a:r>
            <a:r>
              <a:rPr lang="en-US" sz="2400" dirty="0" err="1">
                <a:solidFill>
                  <a:schemeClr val="tx1"/>
                </a:solidFill>
              </a:rPr>
              <a:t>membelah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secara</a:t>
            </a:r>
            <a:r>
              <a:rPr lang="en-US" sz="2400" dirty="0">
                <a:solidFill>
                  <a:schemeClr val="tx1"/>
                </a:solidFill>
              </a:rPr>
              <a:t> mitosis </a:t>
            </a:r>
            <a:r>
              <a:rPr lang="en-US" sz="2400" dirty="0" err="1">
                <a:solidFill>
                  <a:schemeClr val="tx1"/>
                </a:solidFill>
              </a:rPr>
              <a:t>berkali</a:t>
            </a:r>
            <a:r>
              <a:rPr lang="en-US" sz="2400" dirty="0">
                <a:solidFill>
                  <a:schemeClr val="tx1"/>
                </a:solidFill>
              </a:rPr>
              <a:t>-kali </a:t>
            </a:r>
            <a:r>
              <a:rPr lang="en-US" sz="2400" dirty="0" err="1">
                <a:solidFill>
                  <a:schemeClr val="tx1"/>
                </a:solidFill>
              </a:rPr>
              <a:t>sehingga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terbentuklah</a:t>
            </a:r>
            <a:r>
              <a:rPr lang="en-US" sz="2400" dirty="0">
                <a:solidFill>
                  <a:schemeClr val="tx1"/>
                </a:solidFill>
              </a:rPr>
              <a:t> morula yang </a:t>
            </a:r>
            <a:r>
              <a:rPr lang="en-US" sz="2400" dirty="0" err="1">
                <a:solidFill>
                  <a:schemeClr val="tx1"/>
                </a:solidFill>
              </a:rPr>
              <a:t>berkembang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menjadi</a:t>
            </a:r>
            <a:r>
              <a:rPr lang="en-US" sz="2400" dirty="0">
                <a:solidFill>
                  <a:schemeClr val="tx1"/>
                </a:solidFill>
              </a:rPr>
              <a:t> blastula.</a:t>
            </a:r>
          </a:p>
          <a:p>
            <a:pPr marL="461772" indent="-342900" algn="l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tx1"/>
                </a:solidFill>
              </a:rPr>
              <a:t>Blastula </a:t>
            </a:r>
            <a:r>
              <a:rPr lang="en-US" sz="2400" dirty="0" err="1">
                <a:solidFill>
                  <a:schemeClr val="tx1"/>
                </a:solidFill>
              </a:rPr>
              <a:t>tersebut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selanjutnya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dipotong-potong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menjadi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banyak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sel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diambil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intinya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marL="461772" indent="-342900" algn="l">
              <a:buFont typeface="Arial" panose="020B0604020202020204" pitchFamily="34" charset="0"/>
              <a:buChar char="•"/>
              <a:defRPr/>
            </a:pPr>
            <a:r>
              <a:rPr lang="en-US" sz="2400" dirty="0" err="1">
                <a:solidFill>
                  <a:schemeClr val="tx1"/>
                </a:solidFill>
              </a:rPr>
              <a:t>Kemudian</a:t>
            </a:r>
            <a:r>
              <a:rPr lang="en-US" sz="2400" dirty="0">
                <a:solidFill>
                  <a:schemeClr val="tx1"/>
                </a:solidFill>
              </a:rPr>
              <a:t> inti-inti </a:t>
            </a:r>
            <a:r>
              <a:rPr lang="en-US" sz="2400" dirty="0" err="1">
                <a:solidFill>
                  <a:schemeClr val="tx1"/>
                </a:solidFill>
              </a:rPr>
              <a:t>tersebut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dimasukkan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dalam</a:t>
            </a:r>
            <a:r>
              <a:rPr lang="en-US" sz="2400" dirty="0">
                <a:solidFill>
                  <a:schemeClr val="tx1"/>
                </a:solidFill>
              </a:rPr>
              <a:t> ovum </a:t>
            </a:r>
            <a:r>
              <a:rPr lang="en-US" sz="2400" dirty="0" err="1">
                <a:solidFill>
                  <a:schemeClr val="tx1"/>
                </a:solidFill>
              </a:rPr>
              <a:t>tanpa</a:t>
            </a:r>
            <a:r>
              <a:rPr lang="en-US" sz="2400" dirty="0">
                <a:solidFill>
                  <a:schemeClr val="tx1"/>
                </a:solidFill>
              </a:rPr>
              <a:t> inti yang lain.</a:t>
            </a:r>
          </a:p>
          <a:p>
            <a:pPr marL="461772" indent="-342900" algn="l">
              <a:buFont typeface="Arial" panose="020B0604020202020204" pitchFamily="34" charset="0"/>
              <a:buChar char="•"/>
              <a:defRPr/>
            </a:pPr>
            <a:r>
              <a:rPr lang="en-US" sz="2400" dirty="0" err="1">
                <a:solidFill>
                  <a:schemeClr val="tx1"/>
                </a:solidFill>
              </a:rPr>
              <a:t>Pada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akhirnya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terbentuk</a:t>
            </a:r>
            <a:r>
              <a:rPr lang="en-US" sz="2400" dirty="0">
                <a:solidFill>
                  <a:schemeClr val="tx1"/>
                </a:solidFill>
              </a:rPr>
              <a:t> ovum </a:t>
            </a:r>
            <a:r>
              <a:rPr lang="en-US" sz="2400" dirty="0" err="1">
                <a:solidFill>
                  <a:schemeClr val="tx1"/>
                </a:solidFill>
              </a:rPr>
              <a:t>berinti</a:t>
            </a:r>
            <a:r>
              <a:rPr lang="en-US" sz="2400" dirty="0">
                <a:solidFill>
                  <a:schemeClr val="tx1"/>
                </a:solidFill>
              </a:rPr>
              <a:t> diploid </a:t>
            </a:r>
            <a:r>
              <a:rPr lang="en-US" sz="2400" dirty="0" err="1">
                <a:solidFill>
                  <a:schemeClr val="tx1"/>
                </a:solidFill>
              </a:rPr>
              <a:t>dalam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jumlah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banyak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marL="461772" indent="-342900" algn="l">
              <a:buFont typeface="Arial" panose="020B0604020202020204" pitchFamily="34" charset="0"/>
              <a:buChar char="•"/>
              <a:defRPr/>
            </a:pPr>
            <a:r>
              <a:rPr lang="en-US" sz="2400" dirty="0" err="1">
                <a:solidFill>
                  <a:schemeClr val="tx1"/>
                </a:solidFill>
              </a:rPr>
              <a:t>Masing-masing</a:t>
            </a:r>
            <a:r>
              <a:rPr lang="en-US" sz="2400" dirty="0">
                <a:solidFill>
                  <a:schemeClr val="tx1"/>
                </a:solidFill>
              </a:rPr>
              <a:t> ovum </a:t>
            </a:r>
            <a:r>
              <a:rPr lang="en-US" sz="2400" dirty="0" err="1">
                <a:solidFill>
                  <a:schemeClr val="tx1"/>
                </a:solidFill>
              </a:rPr>
              <a:t>akan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berkembang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menjadi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individu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baru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dengan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sifat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jenis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kelamin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sama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929831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605" y="203518"/>
            <a:ext cx="7901700" cy="5727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5644" t="33757" r="36561" b="28482"/>
          <a:stretch/>
        </p:blipFill>
        <p:spPr>
          <a:xfrm>
            <a:off x="3452192" y="776218"/>
            <a:ext cx="5227982" cy="3962400"/>
          </a:xfrm>
          <a:prstGeom prst="rect">
            <a:avLst/>
          </a:prstGeom>
        </p:spPr>
      </p:pic>
      <p:grpSp>
        <p:nvGrpSpPr>
          <p:cNvPr id="4" name="Google Shape;1249;p49"/>
          <p:cNvGrpSpPr/>
          <p:nvPr/>
        </p:nvGrpSpPr>
        <p:grpSpPr>
          <a:xfrm>
            <a:off x="18279" y="2384568"/>
            <a:ext cx="1715213" cy="1517315"/>
            <a:chOff x="1030270" y="3014488"/>
            <a:chExt cx="1715213" cy="1517315"/>
          </a:xfrm>
        </p:grpSpPr>
        <p:sp>
          <p:nvSpPr>
            <p:cNvPr id="5" name="Google Shape;1250;p49"/>
            <p:cNvSpPr/>
            <p:nvPr/>
          </p:nvSpPr>
          <p:spPr>
            <a:xfrm>
              <a:off x="2146757" y="3106346"/>
              <a:ext cx="598725" cy="766496"/>
            </a:xfrm>
            <a:custGeom>
              <a:avLst/>
              <a:gdLst/>
              <a:ahLst/>
              <a:cxnLst/>
              <a:rect l="l" t="t" r="r" b="b"/>
              <a:pathLst>
                <a:path w="18179" h="23273" extrusionOk="0">
                  <a:moveTo>
                    <a:pt x="4245" y="617"/>
                  </a:moveTo>
                  <a:lnTo>
                    <a:pt x="4245" y="617"/>
                  </a:lnTo>
                  <a:cubicBezTo>
                    <a:pt x="5258" y="1282"/>
                    <a:pt x="6461" y="2201"/>
                    <a:pt x="6303" y="3404"/>
                  </a:cubicBezTo>
                  <a:cubicBezTo>
                    <a:pt x="6145" y="4734"/>
                    <a:pt x="5036" y="5273"/>
                    <a:pt x="4150" y="5969"/>
                  </a:cubicBezTo>
                  <a:cubicBezTo>
                    <a:pt x="3485" y="6603"/>
                    <a:pt x="2693" y="7331"/>
                    <a:pt x="2408" y="8186"/>
                  </a:cubicBezTo>
                  <a:cubicBezTo>
                    <a:pt x="2344" y="8376"/>
                    <a:pt x="2249" y="8471"/>
                    <a:pt x="2186" y="8630"/>
                  </a:cubicBezTo>
                  <a:lnTo>
                    <a:pt x="2313" y="8756"/>
                  </a:lnTo>
                  <a:lnTo>
                    <a:pt x="2313" y="8851"/>
                  </a:lnTo>
                  <a:cubicBezTo>
                    <a:pt x="2166" y="8868"/>
                    <a:pt x="2022" y="8876"/>
                    <a:pt x="1881" y="8876"/>
                  </a:cubicBezTo>
                  <a:cubicBezTo>
                    <a:pt x="1477" y="8876"/>
                    <a:pt x="1089" y="8810"/>
                    <a:pt x="666" y="8693"/>
                  </a:cubicBezTo>
                  <a:cubicBezTo>
                    <a:pt x="761" y="8281"/>
                    <a:pt x="888" y="7933"/>
                    <a:pt x="1046" y="7616"/>
                  </a:cubicBezTo>
                  <a:cubicBezTo>
                    <a:pt x="1109" y="7521"/>
                    <a:pt x="1141" y="7458"/>
                    <a:pt x="1204" y="7363"/>
                  </a:cubicBezTo>
                  <a:cubicBezTo>
                    <a:pt x="1648" y="6413"/>
                    <a:pt x="2376" y="5716"/>
                    <a:pt x="3485" y="5209"/>
                  </a:cubicBezTo>
                  <a:cubicBezTo>
                    <a:pt x="4118" y="4924"/>
                    <a:pt x="4720" y="4671"/>
                    <a:pt x="5068" y="4038"/>
                  </a:cubicBezTo>
                  <a:cubicBezTo>
                    <a:pt x="5765" y="2771"/>
                    <a:pt x="5100" y="1504"/>
                    <a:pt x="4245" y="617"/>
                  </a:cubicBezTo>
                  <a:close/>
                  <a:moveTo>
                    <a:pt x="12732" y="6223"/>
                  </a:moveTo>
                  <a:lnTo>
                    <a:pt x="12732" y="6223"/>
                  </a:lnTo>
                  <a:cubicBezTo>
                    <a:pt x="13904" y="9675"/>
                    <a:pt x="10103" y="11448"/>
                    <a:pt x="7285" y="12335"/>
                  </a:cubicBezTo>
                  <a:cubicBezTo>
                    <a:pt x="5765" y="12810"/>
                    <a:pt x="4340" y="13317"/>
                    <a:pt x="3580" y="14710"/>
                  </a:cubicBezTo>
                  <a:cubicBezTo>
                    <a:pt x="3200" y="14615"/>
                    <a:pt x="2851" y="14488"/>
                    <a:pt x="2534" y="14330"/>
                  </a:cubicBezTo>
                  <a:cubicBezTo>
                    <a:pt x="2408" y="14267"/>
                    <a:pt x="2154" y="14077"/>
                    <a:pt x="1869" y="13855"/>
                  </a:cubicBezTo>
                  <a:cubicBezTo>
                    <a:pt x="3200" y="12968"/>
                    <a:pt x="4466" y="12018"/>
                    <a:pt x="5923" y="11290"/>
                  </a:cubicBezTo>
                  <a:cubicBezTo>
                    <a:pt x="7285" y="10625"/>
                    <a:pt x="8773" y="10308"/>
                    <a:pt x="10167" y="9675"/>
                  </a:cubicBezTo>
                  <a:cubicBezTo>
                    <a:pt x="11592" y="9010"/>
                    <a:pt x="12795" y="7806"/>
                    <a:pt x="12732" y="6223"/>
                  </a:cubicBezTo>
                  <a:close/>
                  <a:moveTo>
                    <a:pt x="2123" y="19207"/>
                  </a:moveTo>
                  <a:cubicBezTo>
                    <a:pt x="5385" y="21962"/>
                    <a:pt x="10262" y="22247"/>
                    <a:pt x="14442" y="22406"/>
                  </a:cubicBezTo>
                  <a:cubicBezTo>
                    <a:pt x="13084" y="22658"/>
                    <a:pt x="11746" y="22784"/>
                    <a:pt x="10427" y="22784"/>
                  </a:cubicBezTo>
                  <a:cubicBezTo>
                    <a:pt x="7102" y="22784"/>
                    <a:pt x="3899" y="21980"/>
                    <a:pt x="793" y="20347"/>
                  </a:cubicBezTo>
                  <a:cubicBezTo>
                    <a:pt x="1141" y="19840"/>
                    <a:pt x="1584" y="19460"/>
                    <a:pt x="2123" y="19207"/>
                  </a:cubicBezTo>
                  <a:close/>
                  <a:moveTo>
                    <a:pt x="3550" y="1"/>
                  </a:moveTo>
                  <a:cubicBezTo>
                    <a:pt x="3387" y="1"/>
                    <a:pt x="3239" y="207"/>
                    <a:pt x="3390" y="332"/>
                  </a:cubicBezTo>
                  <a:cubicBezTo>
                    <a:pt x="4561" y="1314"/>
                    <a:pt x="5701" y="3246"/>
                    <a:pt x="4150" y="4449"/>
                  </a:cubicBezTo>
                  <a:cubicBezTo>
                    <a:pt x="3516" y="4924"/>
                    <a:pt x="2661" y="5083"/>
                    <a:pt x="2028" y="5589"/>
                  </a:cubicBezTo>
                  <a:cubicBezTo>
                    <a:pt x="1489" y="6033"/>
                    <a:pt x="1109" y="6540"/>
                    <a:pt x="824" y="7141"/>
                  </a:cubicBezTo>
                  <a:cubicBezTo>
                    <a:pt x="634" y="7015"/>
                    <a:pt x="444" y="6951"/>
                    <a:pt x="223" y="6825"/>
                  </a:cubicBezTo>
                  <a:lnTo>
                    <a:pt x="1" y="7300"/>
                  </a:lnTo>
                  <a:cubicBezTo>
                    <a:pt x="223" y="7426"/>
                    <a:pt x="476" y="7521"/>
                    <a:pt x="666" y="7648"/>
                  </a:cubicBezTo>
                  <a:cubicBezTo>
                    <a:pt x="603" y="7965"/>
                    <a:pt x="508" y="8281"/>
                    <a:pt x="508" y="8630"/>
                  </a:cubicBezTo>
                  <a:cubicBezTo>
                    <a:pt x="476" y="8598"/>
                    <a:pt x="381" y="8598"/>
                    <a:pt x="318" y="8566"/>
                  </a:cubicBezTo>
                  <a:cubicBezTo>
                    <a:pt x="306" y="8563"/>
                    <a:pt x="296" y="8562"/>
                    <a:pt x="285" y="8562"/>
                  </a:cubicBezTo>
                  <a:cubicBezTo>
                    <a:pt x="181" y="8562"/>
                    <a:pt x="133" y="8699"/>
                    <a:pt x="191" y="8756"/>
                  </a:cubicBezTo>
                  <a:cubicBezTo>
                    <a:pt x="668" y="9138"/>
                    <a:pt x="1342" y="9322"/>
                    <a:pt x="2012" y="9322"/>
                  </a:cubicBezTo>
                  <a:cubicBezTo>
                    <a:pt x="2231" y="9322"/>
                    <a:pt x="2450" y="9302"/>
                    <a:pt x="2661" y="9263"/>
                  </a:cubicBezTo>
                  <a:cubicBezTo>
                    <a:pt x="2693" y="9263"/>
                    <a:pt x="2724" y="9231"/>
                    <a:pt x="2756" y="9231"/>
                  </a:cubicBezTo>
                  <a:lnTo>
                    <a:pt x="2819" y="9231"/>
                  </a:lnTo>
                  <a:cubicBezTo>
                    <a:pt x="2851" y="9231"/>
                    <a:pt x="2851" y="9200"/>
                    <a:pt x="2883" y="9200"/>
                  </a:cubicBezTo>
                  <a:cubicBezTo>
                    <a:pt x="3611" y="9833"/>
                    <a:pt x="4276" y="10593"/>
                    <a:pt x="4815" y="11385"/>
                  </a:cubicBezTo>
                  <a:cubicBezTo>
                    <a:pt x="3706" y="12018"/>
                    <a:pt x="2661" y="12747"/>
                    <a:pt x="1711" y="13602"/>
                  </a:cubicBezTo>
                  <a:cubicBezTo>
                    <a:pt x="1648" y="13633"/>
                    <a:pt x="1648" y="13633"/>
                    <a:pt x="1648" y="13665"/>
                  </a:cubicBezTo>
                  <a:cubicBezTo>
                    <a:pt x="1466" y="13535"/>
                    <a:pt x="1306" y="13427"/>
                    <a:pt x="1219" y="13427"/>
                  </a:cubicBezTo>
                  <a:cubicBezTo>
                    <a:pt x="1200" y="13427"/>
                    <a:pt x="1184" y="13432"/>
                    <a:pt x="1173" y="13443"/>
                  </a:cubicBezTo>
                  <a:cubicBezTo>
                    <a:pt x="1236" y="13380"/>
                    <a:pt x="1236" y="13317"/>
                    <a:pt x="1173" y="13285"/>
                  </a:cubicBezTo>
                  <a:cubicBezTo>
                    <a:pt x="1141" y="13222"/>
                    <a:pt x="1109" y="13190"/>
                    <a:pt x="983" y="13190"/>
                  </a:cubicBezTo>
                  <a:cubicBezTo>
                    <a:pt x="969" y="13187"/>
                    <a:pt x="955" y="13186"/>
                    <a:pt x="942" y="13186"/>
                  </a:cubicBezTo>
                  <a:cubicBezTo>
                    <a:pt x="804" y="13186"/>
                    <a:pt x="703" y="13330"/>
                    <a:pt x="761" y="13475"/>
                  </a:cubicBezTo>
                  <a:cubicBezTo>
                    <a:pt x="856" y="14013"/>
                    <a:pt x="1648" y="14425"/>
                    <a:pt x="2091" y="14647"/>
                  </a:cubicBezTo>
                  <a:cubicBezTo>
                    <a:pt x="2693" y="15027"/>
                    <a:pt x="3390" y="15343"/>
                    <a:pt x="4118" y="15343"/>
                  </a:cubicBezTo>
                  <a:cubicBezTo>
                    <a:pt x="4435" y="15343"/>
                    <a:pt x="4435" y="14932"/>
                    <a:pt x="4181" y="14868"/>
                  </a:cubicBezTo>
                  <a:cubicBezTo>
                    <a:pt x="4150" y="14868"/>
                    <a:pt x="4118" y="14805"/>
                    <a:pt x="4086" y="14805"/>
                  </a:cubicBezTo>
                  <a:cubicBezTo>
                    <a:pt x="4561" y="14140"/>
                    <a:pt x="5195" y="13665"/>
                    <a:pt x="5923" y="13317"/>
                  </a:cubicBezTo>
                  <a:cubicBezTo>
                    <a:pt x="6525" y="14488"/>
                    <a:pt x="6873" y="15723"/>
                    <a:pt x="7095" y="16990"/>
                  </a:cubicBezTo>
                  <a:cubicBezTo>
                    <a:pt x="6956" y="16981"/>
                    <a:pt x="6819" y="16977"/>
                    <a:pt x="6685" y="16977"/>
                  </a:cubicBezTo>
                  <a:cubicBezTo>
                    <a:pt x="6360" y="16977"/>
                    <a:pt x="6047" y="17000"/>
                    <a:pt x="5733" y="17022"/>
                  </a:cubicBezTo>
                  <a:cubicBezTo>
                    <a:pt x="5765" y="16959"/>
                    <a:pt x="5765" y="16832"/>
                    <a:pt x="5828" y="16769"/>
                  </a:cubicBezTo>
                  <a:cubicBezTo>
                    <a:pt x="5866" y="16580"/>
                    <a:pt x="5712" y="16458"/>
                    <a:pt x="5555" y="16458"/>
                  </a:cubicBezTo>
                  <a:cubicBezTo>
                    <a:pt x="5449" y="16458"/>
                    <a:pt x="5341" y="16514"/>
                    <a:pt x="5290" y="16642"/>
                  </a:cubicBezTo>
                  <a:cubicBezTo>
                    <a:pt x="5068" y="17180"/>
                    <a:pt x="4941" y="18510"/>
                    <a:pt x="5606" y="18827"/>
                  </a:cubicBezTo>
                  <a:cubicBezTo>
                    <a:pt x="5641" y="18839"/>
                    <a:pt x="5672" y="18846"/>
                    <a:pt x="5696" y="18846"/>
                  </a:cubicBezTo>
                  <a:cubicBezTo>
                    <a:pt x="5739" y="18846"/>
                    <a:pt x="5765" y="18824"/>
                    <a:pt x="5765" y="18764"/>
                  </a:cubicBezTo>
                  <a:lnTo>
                    <a:pt x="5765" y="18447"/>
                  </a:lnTo>
                  <a:lnTo>
                    <a:pt x="5670" y="17877"/>
                  </a:lnTo>
                  <a:cubicBezTo>
                    <a:pt x="5670" y="17624"/>
                    <a:pt x="5670" y="17434"/>
                    <a:pt x="5701" y="17244"/>
                  </a:cubicBezTo>
                  <a:cubicBezTo>
                    <a:pt x="7838" y="17337"/>
                    <a:pt x="10541" y="18097"/>
                    <a:pt x="13015" y="18097"/>
                  </a:cubicBezTo>
                  <a:cubicBezTo>
                    <a:pt x="14721" y="18097"/>
                    <a:pt x="16318" y="17736"/>
                    <a:pt x="17546" y="16547"/>
                  </a:cubicBezTo>
                  <a:lnTo>
                    <a:pt x="17546" y="16547"/>
                  </a:lnTo>
                  <a:cubicBezTo>
                    <a:pt x="16221" y="18680"/>
                    <a:pt x="14056" y="19411"/>
                    <a:pt x="11745" y="19411"/>
                  </a:cubicBezTo>
                  <a:cubicBezTo>
                    <a:pt x="9801" y="19411"/>
                    <a:pt x="7754" y="18894"/>
                    <a:pt x="6018" y="18257"/>
                  </a:cubicBezTo>
                  <a:cubicBezTo>
                    <a:pt x="6004" y="18254"/>
                    <a:pt x="5991" y="18252"/>
                    <a:pt x="5979" y="18252"/>
                  </a:cubicBezTo>
                  <a:cubicBezTo>
                    <a:pt x="5878" y="18252"/>
                    <a:pt x="5828" y="18359"/>
                    <a:pt x="5828" y="18415"/>
                  </a:cubicBezTo>
                  <a:cubicBezTo>
                    <a:pt x="5828" y="18447"/>
                    <a:pt x="5860" y="18510"/>
                    <a:pt x="5891" y="18542"/>
                  </a:cubicBezTo>
                  <a:cubicBezTo>
                    <a:pt x="6303" y="18732"/>
                    <a:pt x="6715" y="18922"/>
                    <a:pt x="7158" y="19080"/>
                  </a:cubicBezTo>
                  <a:cubicBezTo>
                    <a:pt x="7126" y="19777"/>
                    <a:pt x="7031" y="20442"/>
                    <a:pt x="6936" y="21107"/>
                  </a:cubicBezTo>
                  <a:cubicBezTo>
                    <a:pt x="5353" y="20727"/>
                    <a:pt x="3865" y="20094"/>
                    <a:pt x="2566" y="19017"/>
                  </a:cubicBezTo>
                  <a:cubicBezTo>
                    <a:pt x="2724" y="18985"/>
                    <a:pt x="2851" y="18922"/>
                    <a:pt x="2978" y="18890"/>
                  </a:cubicBezTo>
                  <a:cubicBezTo>
                    <a:pt x="3231" y="18859"/>
                    <a:pt x="3168" y="18447"/>
                    <a:pt x="2915" y="18447"/>
                  </a:cubicBezTo>
                  <a:cubicBezTo>
                    <a:pt x="1648" y="18542"/>
                    <a:pt x="508" y="19587"/>
                    <a:pt x="286" y="20822"/>
                  </a:cubicBezTo>
                  <a:cubicBezTo>
                    <a:pt x="244" y="20907"/>
                    <a:pt x="328" y="20977"/>
                    <a:pt x="399" y="20977"/>
                  </a:cubicBezTo>
                  <a:cubicBezTo>
                    <a:pt x="434" y="20977"/>
                    <a:pt x="465" y="20959"/>
                    <a:pt x="476" y="20917"/>
                  </a:cubicBezTo>
                  <a:cubicBezTo>
                    <a:pt x="539" y="20759"/>
                    <a:pt x="634" y="20601"/>
                    <a:pt x="698" y="20474"/>
                  </a:cubicBezTo>
                  <a:cubicBezTo>
                    <a:pt x="2439" y="21582"/>
                    <a:pt x="4435" y="22374"/>
                    <a:pt x="6461" y="22817"/>
                  </a:cubicBezTo>
                  <a:lnTo>
                    <a:pt x="6525" y="22849"/>
                  </a:lnTo>
                  <a:cubicBezTo>
                    <a:pt x="7796" y="23128"/>
                    <a:pt x="9111" y="23272"/>
                    <a:pt x="10426" y="23272"/>
                  </a:cubicBezTo>
                  <a:cubicBezTo>
                    <a:pt x="12090" y="23272"/>
                    <a:pt x="13754" y="23042"/>
                    <a:pt x="15329" y="22564"/>
                  </a:cubicBezTo>
                  <a:cubicBezTo>
                    <a:pt x="15509" y="22504"/>
                    <a:pt x="15433" y="22245"/>
                    <a:pt x="15263" y="22245"/>
                  </a:cubicBezTo>
                  <a:cubicBezTo>
                    <a:pt x="15253" y="22245"/>
                    <a:pt x="15244" y="22246"/>
                    <a:pt x="15234" y="22247"/>
                  </a:cubicBezTo>
                  <a:cubicBezTo>
                    <a:pt x="15234" y="22216"/>
                    <a:pt x="15234" y="22216"/>
                    <a:pt x="15202" y="22216"/>
                  </a:cubicBezTo>
                  <a:cubicBezTo>
                    <a:pt x="12669" y="21804"/>
                    <a:pt x="9977" y="21772"/>
                    <a:pt x="7443" y="21234"/>
                  </a:cubicBezTo>
                  <a:cubicBezTo>
                    <a:pt x="7570" y="20601"/>
                    <a:pt x="7633" y="19967"/>
                    <a:pt x="7665" y="19270"/>
                  </a:cubicBezTo>
                  <a:cubicBezTo>
                    <a:pt x="8905" y="19667"/>
                    <a:pt x="10243" y="19900"/>
                    <a:pt x="11547" y="19900"/>
                  </a:cubicBezTo>
                  <a:cubicBezTo>
                    <a:pt x="14305" y="19900"/>
                    <a:pt x="16911" y="18856"/>
                    <a:pt x="18116" y="16104"/>
                  </a:cubicBezTo>
                  <a:cubicBezTo>
                    <a:pt x="18179" y="15977"/>
                    <a:pt x="18084" y="15850"/>
                    <a:pt x="17957" y="15850"/>
                  </a:cubicBezTo>
                  <a:cubicBezTo>
                    <a:pt x="17934" y="15782"/>
                    <a:pt x="17862" y="15730"/>
                    <a:pt x="17824" y="15730"/>
                  </a:cubicBezTo>
                  <a:cubicBezTo>
                    <a:pt x="17809" y="15730"/>
                    <a:pt x="17799" y="15737"/>
                    <a:pt x="17799" y="15755"/>
                  </a:cubicBezTo>
                  <a:cubicBezTo>
                    <a:pt x="16485" y="17190"/>
                    <a:pt x="14926" y="17595"/>
                    <a:pt x="13267" y="17595"/>
                  </a:cubicBezTo>
                  <a:cubicBezTo>
                    <a:pt x="11446" y="17595"/>
                    <a:pt x="9505" y="17108"/>
                    <a:pt x="7633" y="16959"/>
                  </a:cubicBezTo>
                  <a:cubicBezTo>
                    <a:pt x="7475" y="15819"/>
                    <a:pt x="7158" y="14615"/>
                    <a:pt x="6651" y="13507"/>
                  </a:cubicBezTo>
                  <a:lnTo>
                    <a:pt x="6398" y="13032"/>
                  </a:lnTo>
                  <a:cubicBezTo>
                    <a:pt x="8108" y="12335"/>
                    <a:pt x="10135" y="11955"/>
                    <a:pt x="11528" y="10846"/>
                  </a:cubicBezTo>
                  <a:cubicBezTo>
                    <a:pt x="13049" y="9643"/>
                    <a:pt x="14062" y="7331"/>
                    <a:pt x="12795" y="5558"/>
                  </a:cubicBezTo>
                  <a:cubicBezTo>
                    <a:pt x="12732" y="5526"/>
                    <a:pt x="12700" y="5526"/>
                    <a:pt x="12669" y="5526"/>
                  </a:cubicBezTo>
                  <a:cubicBezTo>
                    <a:pt x="12625" y="5483"/>
                    <a:pt x="12570" y="5462"/>
                    <a:pt x="12519" y="5462"/>
                  </a:cubicBezTo>
                  <a:cubicBezTo>
                    <a:pt x="12420" y="5462"/>
                    <a:pt x="12331" y="5539"/>
                    <a:pt x="12352" y="5684"/>
                  </a:cubicBezTo>
                  <a:cubicBezTo>
                    <a:pt x="13049" y="8883"/>
                    <a:pt x="8995" y="9516"/>
                    <a:pt x="6841" y="10371"/>
                  </a:cubicBezTo>
                  <a:cubicBezTo>
                    <a:pt x="6303" y="10625"/>
                    <a:pt x="5765" y="10846"/>
                    <a:pt x="5258" y="11132"/>
                  </a:cubicBezTo>
                  <a:cubicBezTo>
                    <a:pt x="4561" y="10150"/>
                    <a:pt x="3770" y="9263"/>
                    <a:pt x="2851" y="8535"/>
                  </a:cubicBezTo>
                  <a:cubicBezTo>
                    <a:pt x="3200" y="6381"/>
                    <a:pt x="6398" y="5779"/>
                    <a:pt x="6620" y="3626"/>
                  </a:cubicBezTo>
                  <a:cubicBezTo>
                    <a:pt x="6778" y="1884"/>
                    <a:pt x="5131" y="681"/>
                    <a:pt x="3706" y="79"/>
                  </a:cubicBezTo>
                  <a:lnTo>
                    <a:pt x="3675" y="47"/>
                  </a:lnTo>
                  <a:cubicBezTo>
                    <a:pt x="3635" y="15"/>
                    <a:pt x="3592" y="1"/>
                    <a:pt x="3550" y="1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251;p49"/>
            <p:cNvSpPr/>
            <p:nvPr/>
          </p:nvSpPr>
          <p:spPr>
            <a:xfrm>
              <a:off x="1030270" y="3014488"/>
              <a:ext cx="1643226" cy="1517315"/>
            </a:xfrm>
            <a:custGeom>
              <a:avLst/>
              <a:gdLst/>
              <a:ahLst/>
              <a:cxnLst/>
              <a:rect l="l" t="t" r="r" b="b"/>
              <a:pathLst>
                <a:path w="49893" h="46070" extrusionOk="0">
                  <a:moveTo>
                    <a:pt x="20567" y="4768"/>
                  </a:moveTo>
                  <a:lnTo>
                    <a:pt x="20567" y="4768"/>
                  </a:lnTo>
                  <a:cubicBezTo>
                    <a:pt x="20884" y="6162"/>
                    <a:pt x="21612" y="7428"/>
                    <a:pt x="22626" y="8473"/>
                  </a:cubicBezTo>
                  <a:cubicBezTo>
                    <a:pt x="22942" y="8822"/>
                    <a:pt x="23322" y="9107"/>
                    <a:pt x="23734" y="9329"/>
                  </a:cubicBezTo>
                  <a:cubicBezTo>
                    <a:pt x="23734" y="9360"/>
                    <a:pt x="23671" y="9360"/>
                    <a:pt x="23671" y="9424"/>
                  </a:cubicBezTo>
                  <a:cubicBezTo>
                    <a:pt x="23671" y="9424"/>
                    <a:pt x="23734" y="9360"/>
                    <a:pt x="23766" y="9360"/>
                  </a:cubicBezTo>
                  <a:cubicBezTo>
                    <a:pt x="25413" y="10437"/>
                    <a:pt x="27408" y="11165"/>
                    <a:pt x="27154" y="13477"/>
                  </a:cubicBezTo>
                  <a:lnTo>
                    <a:pt x="27154" y="13540"/>
                  </a:lnTo>
                  <a:lnTo>
                    <a:pt x="26933" y="13635"/>
                  </a:lnTo>
                  <a:cubicBezTo>
                    <a:pt x="26838" y="13699"/>
                    <a:pt x="26743" y="13730"/>
                    <a:pt x="26648" y="13762"/>
                  </a:cubicBezTo>
                  <a:cubicBezTo>
                    <a:pt x="26173" y="12432"/>
                    <a:pt x="25001" y="11735"/>
                    <a:pt x="23766" y="11070"/>
                  </a:cubicBezTo>
                  <a:cubicBezTo>
                    <a:pt x="21422" y="9772"/>
                    <a:pt x="20884" y="7270"/>
                    <a:pt x="20567" y="4768"/>
                  </a:cubicBezTo>
                  <a:close/>
                  <a:moveTo>
                    <a:pt x="6076" y="6145"/>
                  </a:moveTo>
                  <a:cubicBezTo>
                    <a:pt x="8936" y="6145"/>
                    <a:pt x="11754" y="6772"/>
                    <a:pt x="14360" y="8220"/>
                  </a:cubicBezTo>
                  <a:cubicBezTo>
                    <a:pt x="16861" y="9592"/>
                    <a:pt x="19156" y="13049"/>
                    <a:pt x="22235" y="13049"/>
                  </a:cubicBezTo>
                  <a:cubicBezTo>
                    <a:pt x="22353" y="13049"/>
                    <a:pt x="22473" y="13044"/>
                    <a:pt x="22594" y="13034"/>
                  </a:cubicBezTo>
                  <a:cubicBezTo>
                    <a:pt x="22752" y="13007"/>
                    <a:pt x="22822" y="12872"/>
                    <a:pt x="22805" y="12754"/>
                  </a:cubicBezTo>
                  <a:lnTo>
                    <a:pt x="22805" y="12754"/>
                  </a:lnTo>
                  <a:cubicBezTo>
                    <a:pt x="22827" y="12791"/>
                    <a:pt x="22859" y="12824"/>
                    <a:pt x="22879" y="12844"/>
                  </a:cubicBezTo>
                  <a:cubicBezTo>
                    <a:pt x="22974" y="13002"/>
                    <a:pt x="23006" y="13129"/>
                    <a:pt x="23037" y="13287"/>
                  </a:cubicBezTo>
                  <a:cubicBezTo>
                    <a:pt x="23132" y="13540"/>
                    <a:pt x="23132" y="13794"/>
                    <a:pt x="23132" y="14047"/>
                  </a:cubicBezTo>
                  <a:cubicBezTo>
                    <a:pt x="23101" y="14364"/>
                    <a:pt x="23069" y="14712"/>
                    <a:pt x="22974" y="15029"/>
                  </a:cubicBezTo>
                  <a:cubicBezTo>
                    <a:pt x="22974" y="14997"/>
                    <a:pt x="22911" y="14997"/>
                    <a:pt x="22847" y="14997"/>
                  </a:cubicBezTo>
                  <a:cubicBezTo>
                    <a:pt x="22746" y="15003"/>
                    <a:pt x="22646" y="15006"/>
                    <a:pt x="22547" y="15006"/>
                  </a:cubicBezTo>
                  <a:cubicBezTo>
                    <a:pt x="19934" y="15006"/>
                    <a:pt x="18253" y="13029"/>
                    <a:pt x="16514" y="11229"/>
                  </a:cubicBezTo>
                  <a:cubicBezTo>
                    <a:pt x="15342" y="9962"/>
                    <a:pt x="13980" y="8853"/>
                    <a:pt x="12460" y="8030"/>
                  </a:cubicBezTo>
                  <a:cubicBezTo>
                    <a:pt x="10243" y="6827"/>
                    <a:pt x="7773" y="6162"/>
                    <a:pt x="5271" y="6162"/>
                  </a:cubicBezTo>
                  <a:cubicBezTo>
                    <a:pt x="5540" y="6151"/>
                    <a:pt x="5808" y="6145"/>
                    <a:pt x="6076" y="6145"/>
                  </a:cubicBezTo>
                  <a:close/>
                  <a:moveTo>
                    <a:pt x="33704" y="425"/>
                  </a:moveTo>
                  <a:cubicBezTo>
                    <a:pt x="33715" y="425"/>
                    <a:pt x="33728" y="434"/>
                    <a:pt x="33742" y="461"/>
                  </a:cubicBezTo>
                  <a:cubicBezTo>
                    <a:pt x="35610" y="3755"/>
                    <a:pt x="35167" y="7143"/>
                    <a:pt x="33298" y="10310"/>
                  </a:cubicBezTo>
                  <a:cubicBezTo>
                    <a:pt x="31810" y="12812"/>
                    <a:pt x="32633" y="17246"/>
                    <a:pt x="29656" y="18671"/>
                  </a:cubicBezTo>
                  <a:cubicBezTo>
                    <a:pt x="29371" y="18544"/>
                    <a:pt x="29150" y="18386"/>
                    <a:pt x="28960" y="18196"/>
                  </a:cubicBezTo>
                  <a:cubicBezTo>
                    <a:pt x="29910" y="17816"/>
                    <a:pt x="30448" y="17056"/>
                    <a:pt x="30701" y="16011"/>
                  </a:cubicBezTo>
                  <a:cubicBezTo>
                    <a:pt x="31208" y="13921"/>
                    <a:pt x="30606" y="12020"/>
                    <a:pt x="31873" y="10089"/>
                  </a:cubicBezTo>
                  <a:cubicBezTo>
                    <a:pt x="32031" y="9899"/>
                    <a:pt x="32158" y="9645"/>
                    <a:pt x="32316" y="9455"/>
                  </a:cubicBezTo>
                  <a:cubicBezTo>
                    <a:pt x="32380" y="9455"/>
                    <a:pt x="32443" y="9455"/>
                    <a:pt x="32507" y="9487"/>
                  </a:cubicBezTo>
                  <a:lnTo>
                    <a:pt x="32760" y="9012"/>
                  </a:lnTo>
                  <a:cubicBezTo>
                    <a:pt x="32728" y="9012"/>
                    <a:pt x="32665" y="8980"/>
                    <a:pt x="32633" y="8980"/>
                  </a:cubicBezTo>
                  <a:cubicBezTo>
                    <a:pt x="33298" y="7998"/>
                    <a:pt x="33900" y="7048"/>
                    <a:pt x="34090" y="5782"/>
                  </a:cubicBezTo>
                  <a:cubicBezTo>
                    <a:pt x="34407" y="3976"/>
                    <a:pt x="34090" y="2171"/>
                    <a:pt x="33678" y="461"/>
                  </a:cubicBezTo>
                  <a:cubicBezTo>
                    <a:pt x="33678" y="443"/>
                    <a:pt x="33689" y="425"/>
                    <a:pt x="33704" y="425"/>
                  </a:cubicBezTo>
                  <a:close/>
                  <a:moveTo>
                    <a:pt x="1566" y="17246"/>
                  </a:moveTo>
                  <a:cubicBezTo>
                    <a:pt x="2368" y="19651"/>
                    <a:pt x="4860" y="20996"/>
                    <a:pt x="7332" y="20996"/>
                  </a:cubicBezTo>
                  <a:cubicBezTo>
                    <a:pt x="7790" y="20996"/>
                    <a:pt x="8246" y="20950"/>
                    <a:pt x="8691" y="20856"/>
                  </a:cubicBezTo>
                  <a:cubicBezTo>
                    <a:pt x="10782" y="20413"/>
                    <a:pt x="12112" y="18956"/>
                    <a:pt x="13980" y="18037"/>
                  </a:cubicBezTo>
                  <a:cubicBezTo>
                    <a:pt x="14786" y="17644"/>
                    <a:pt x="15623" y="17478"/>
                    <a:pt x="16462" y="17478"/>
                  </a:cubicBezTo>
                  <a:cubicBezTo>
                    <a:pt x="18395" y="17478"/>
                    <a:pt x="20339" y="18361"/>
                    <a:pt x="21929" y="19399"/>
                  </a:cubicBezTo>
                  <a:cubicBezTo>
                    <a:pt x="21974" y="19422"/>
                    <a:pt x="22019" y="19432"/>
                    <a:pt x="22059" y="19432"/>
                  </a:cubicBezTo>
                  <a:cubicBezTo>
                    <a:pt x="22134" y="19432"/>
                    <a:pt x="22194" y="19397"/>
                    <a:pt x="22214" y="19336"/>
                  </a:cubicBezTo>
                  <a:cubicBezTo>
                    <a:pt x="22309" y="19399"/>
                    <a:pt x="22372" y="19399"/>
                    <a:pt x="22467" y="19431"/>
                  </a:cubicBezTo>
                  <a:cubicBezTo>
                    <a:pt x="22467" y="19558"/>
                    <a:pt x="22372" y="19621"/>
                    <a:pt x="22341" y="19716"/>
                  </a:cubicBezTo>
                  <a:cubicBezTo>
                    <a:pt x="22151" y="19906"/>
                    <a:pt x="21897" y="20001"/>
                    <a:pt x="21612" y="20096"/>
                  </a:cubicBezTo>
                  <a:cubicBezTo>
                    <a:pt x="20217" y="18975"/>
                    <a:pt x="18450" y="18422"/>
                    <a:pt x="16665" y="18422"/>
                  </a:cubicBezTo>
                  <a:cubicBezTo>
                    <a:pt x="16181" y="18422"/>
                    <a:pt x="15695" y="18463"/>
                    <a:pt x="15215" y="18544"/>
                  </a:cubicBezTo>
                  <a:cubicBezTo>
                    <a:pt x="15184" y="18544"/>
                    <a:pt x="15120" y="18544"/>
                    <a:pt x="15089" y="18512"/>
                  </a:cubicBezTo>
                  <a:lnTo>
                    <a:pt x="15089" y="18608"/>
                  </a:lnTo>
                  <a:cubicBezTo>
                    <a:pt x="14487" y="18703"/>
                    <a:pt x="13917" y="18924"/>
                    <a:pt x="13347" y="19146"/>
                  </a:cubicBezTo>
                  <a:cubicBezTo>
                    <a:pt x="11225" y="20096"/>
                    <a:pt x="9673" y="21774"/>
                    <a:pt x="7140" y="21774"/>
                  </a:cubicBezTo>
                  <a:cubicBezTo>
                    <a:pt x="4321" y="21774"/>
                    <a:pt x="2041" y="19906"/>
                    <a:pt x="1566" y="17246"/>
                  </a:cubicBezTo>
                  <a:close/>
                  <a:moveTo>
                    <a:pt x="17242" y="21141"/>
                  </a:moveTo>
                  <a:cubicBezTo>
                    <a:pt x="17654" y="21236"/>
                    <a:pt x="18034" y="21458"/>
                    <a:pt x="18287" y="21774"/>
                  </a:cubicBezTo>
                  <a:cubicBezTo>
                    <a:pt x="15849" y="25005"/>
                    <a:pt x="11732" y="25448"/>
                    <a:pt x="8058" y="26335"/>
                  </a:cubicBezTo>
                  <a:cubicBezTo>
                    <a:pt x="5303" y="27031"/>
                    <a:pt x="2896" y="28203"/>
                    <a:pt x="964" y="30198"/>
                  </a:cubicBezTo>
                  <a:cubicBezTo>
                    <a:pt x="4828" y="24878"/>
                    <a:pt x="12713" y="25955"/>
                    <a:pt x="17179" y="21268"/>
                  </a:cubicBezTo>
                  <a:cubicBezTo>
                    <a:pt x="17242" y="21236"/>
                    <a:pt x="17242" y="21173"/>
                    <a:pt x="17242" y="21141"/>
                  </a:cubicBezTo>
                  <a:close/>
                  <a:moveTo>
                    <a:pt x="36655" y="26335"/>
                  </a:moveTo>
                  <a:cubicBezTo>
                    <a:pt x="38397" y="26398"/>
                    <a:pt x="39949" y="26936"/>
                    <a:pt x="41247" y="28140"/>
                  </a:cubicBezTo>
                  <a:cubicBezTo>
                    <a:pt x="42197" y="28963"/>
                    <a:pt x="42926" y="30072"/>
                    <a:pt x="43844" y="30927"/>
                  </a:cubicBezTo>
                  <a:cubicBezTo>
                    <a:pt x="45174" y="32193"/>
                    <a:pt x="47043" y="33112"/>
                    <a:pt x="48848" y="33619"/>
                  </a:cubicBezTo>
                  <a:cubicBezTo>
                    <a:pt x="48400" y="33708"/>
                    <a:pt x="47952" y="33754"/>
                    <a:pt x="47508" y="33754"/>
                  </a:cubicBezTo>
                  <a:cubicBezTo>
                    <a:pt x="46539" y="33754"/>
                    <a:pt x="45589" y="33536"/>
                    <a:pt x="44699" y="33080"/>
                  </a:cubicBezTo>
                  <a:cubicBezTo>
                    <a:pt x="43274" y="32320"/>
                    <a:pt x="42514" y="31022"/>
                    <a:pt x="41501" y="29882"/>
                  </a:cubicBezTo>
                  <a:cubicBezTo>
                    <a:pt x="40202" y="28235"/>
                    <a:pt x="38334" y="27253"/>
                    <a:pt x="36275" y="27095"/>
                  </a:cubicBezTo>
                  <a:cubicBezTo>
                    <a:pt x="36338" y="26810"/>
                    <a:pt x="36433" y="26493"/>
                    <a:pt x="36655" y="26335"/>
                  </a:cubicBezTo>
                  <a:close/>
                  <a:moveTo>
                    <a:pt x="20621" y="28573"/>
                  </a:moveTo>
                  <a:cubicBezTo>
                    <a:pt x="20707" y="28573"/>
                    <a:pt x="20795" y="28577"/>
                    <a:pt x="20884" y="28583"/>
                  </a:cubicBezTo>
                  <a:lnTo>
                    <a:pt x="20916" y="28583"/>
                  </a:lnTo>
                  <a:cubicBezTo>
                    <a:pt x="21042" y="28773"/>
                    <a:pt x="21106" y="29058"/>
                    <a:pt x="21137" y="29280"/>
                  </a:cubicBezTo>
                  <a:cubicBezTo>
                    <a:pt x="18540" y="29882"/>
                    <a:pt x="16862" y="32225"/>
                    <a:pt x="14867" y="33777"/>
                  </a:cubicBezTo>
                  <a:cubicBezTo>
                    <a:pt x="12397" y="35677"/>
                    <a:pt x="9578" y="36785"/>
                    <a:pt x="6570" y="37355"/>
                  </a:cubicBezTo>
                  <a:cubicBezTo>
                    <a:pt x="9040" y="36690"/>
                    <a:pt x="11288" y="35487"/>
                    <a:pt x="13347" y="34030"/>
                  </a:cubicBezTo>
                  <a:cubicBezTo>
                    <a:pt x="14423" y="33270"/>
                    <a:pt x="15405" y="32415"/>
                    <a:pt x="16324" y="31497"/>
                  </a:cubicBezTo>
                  <a:cubicBezTo>
                    <a:pt x="17537" y="30253"/>
                    <a:pt x="18663" y="28573"/>
                    <a:pt x="20621" y="28573"/>
                  </a:cubicBezTo>
                  <a:close/>
                  <a:moveTo>
                    <a:pt x="25571" y="22724"/>
                  </a:moveTo>
                  <a:lnTo>
                    <a:pt x="25571" y="22724"/>
                  </a:lnTo>
                  <a:cubicBezTo>
                    <a:pt x="25951" y="24625"/>
                    <a:pt x="26046" y="26683"/>
                    <a:pt x="25476" y="28583"/>
                  </a:cubicBezTo>
                  <a:cubicBezTo>
                    <a:pt x="24843" y="30642"/>
                    <a:pt x="23322" y="32003"/>
                    <a:pt x="22056" y="33650"/>
                  </a:cubicBezTo>
                  <a:cubicBezTo>
                    <a:pt x="20409" y="35804"/>
                    <a:pt x="19617" y="38654"/>
                    <a:pt x="19522" y="41441"/>
                  </a:cubicBezTo>
                  <a:cubicBezTo>
                    <a:pt x="19301" y="39731"/>
                    <a:pt x="19301" y="38021"/>
                    <a:pt x="19776" y="36342"/>
                  </a:cubicBezTo>
                  <a:cubicBezTo>
                    <a:pt x="20282" y="34442"/>
                    <a:pt x="21391" y="32859"/>
                    <a:pt x="22531" y="31275"/>
                  </a:cubicBezTo>
                  <a:cubicBezTo>
                    <a:pt x="24368" y="28710"/>
                    <a:pt x="25413" y="26145"/>
                    <a:pt x="24589" y="23041"/>
                  </a:cubicBezTo>
                  <a:cubicBezTo>
                    <a:pt x="24906" y="22851"/>
                    <a:pt x="25223" y="22756"/>
                    <a:pt x="25571" y="22724"/>
                  </a:cubicBezTo>
                  <a:close/>
                  <a:moveTo>
                    <a:pt x="30701" y="24213"/>
                  </a:moveTo>
                  <a:lnTo>
                    <a:pt x="30701" y="24213"/>
                  </a:lnTo>
                  <a:cubicBezTo>
                    <a:pt x="31208" y="24498"/>
                    <a:pt x="31683" y="24783"/>
                    <a:pt x="32063" y="25258"/>
                  </a:cubicBezTo>
                  <a:cubicBezTo>
                    <a:pt x="31810" y="26905"/>
                    <a:pt x="31525" y="28710"/>
                    <a:pt x="32316" y="30357"/>
                  </a:cubicBezTo>
                  <a:cubicBezTo>
                    <a:pt x="32823" y="31433"/>
                    <a:pt x="33773" y="32225"/>
                    <a:pt x="34343" y="33239"/>
                  </a:cubicBezTo>
                  <a:cubicBezTo>
                    <a:pt x="35040" y="34600"/>
                    <a:pt x="35293" y="36089"/>
                    <a:pt x="35483" y="37609"/>
                  </a:cubicBezTo>
                  <a:cubicBezTo>
                    <a:pt x="35768" y="39604"/>
                    <a:pt x="36085" y="42296"/>
                    <a:pt x="37352" y="44101"/>
                  </a:cubicBezTo>
                  <a:cubicBezTo>
                    <a:pt x="36655" y="43468"/>
                    <a:pt x="36085" y="42739"/>
                    <a:pt x="35547" y="41916"/>
                  </a:cubicBezTo>
                  <a:cubicBezTo>
                    <a:pt x="34502" y="39984"/>
                    <a:pt x="34533" y="37831"/>
                    <a:pt x="34027" y="35740"/>
                  </a:cubicBezTo>
                  <a:cubicBezTo>
                    <a:pt x="33077" y="31845"/>
                    <a:pt x="29055" y="28457"/>
                    <a:pt x="30701" y="24213"/>
                  </a:cubicBezTo>
                  <a:close/>
                  <a:moveTo>
                    <a:pt x="33867" y="0"/>
                  </a:moveTo>
                  <a:cubicBezTo>
                    <a:pt x="33837" y="0"/>
                    <a:pt x="33805" y="7"/>
                    <a:pt x="33773" y="18"/>
                  </a:cubicBezTo>
                  <a:cubicBezTo>
                    <a:pt x="33615" y="18"/>
                    <a:pt x="33457" y="113"/>
                    <a:pt x="33393" y="240"/>
                  </a:cubicBezTo>
                  <a:cubicBezTo>
                    <a:pt x="33298" y="335"/>
                    <a:pt x="33298" y="493"/>
                    <a:pt x="33393" y="651"/>
                  </a:cubicBezTo>
                  <a:cubicBezTo>
                    <a:pt x="33425" y="715"/>
                    <a:pt x="33457" y="715"/>
                    <a:pt x="33488" y="715"/>
                  </a:cubicBezTo>
                  <a:cubicBezTo>
                    <a:pt x="33710" y="2171"/>
                    <a:pt x="33932" y="3628"/>
                    <a:pt x="33773" y="5085"/>
                  </a:cubicBezTo>
                  <a:cubicBezTo>
                    <a:pt x="33678" y="6573"/>
                    <a:pt x="33013" y="7618"/>
                    <a:pt x="32285" y="8790"/>
                  </a:cubicBezTo>
                  <a:cubicBezTo>
                    <a:pt x="30850" y="8342"/>
                    <a:pt x="29358" y="8091"/>
                    <a:pt x="27810" y="8091"/>
                  </a:cubicBezTo>
                  <a:cubicBezTo>
                    <a:pt x="27718" y="8091"/>
                    <a:pt x="27627" y="8092"/>
                    <a:pt x="27534" y="8093"/>
                  </a:cubicBezTo>
                  <a:cubicBezTo>
                    <a:pt x="26236" y="8157"/>
                    <a:pt x="25001" y="8378"/>
                    <a:pt x="23798" y="8790"/>
                  </a:cubicBezTo>
                  <a:cubicBezTo>
                    <a:pt x="22277" y="7618"/>
                    <a:pt x="21264" y="6288"/>
                    <a:pt x="20599" y="4103"/>
                  </a:cubicBezTo>
                  <a:cubicBezTo>
                    <a:pt x="20586" y="4090"/>
                    <a:pt x="20556" y="4082"/>
                    <a:pt x="20526" y="4082"/>
                  </a:cubicBezTo>
                  <a:cubicBezTo>
                    <a:pt x="20484" y="4082"/>
                    <a:pt x="20441" y="4098"/>
                    <a:pt x="20441" y="4135"/>
                  </a:cubicBezTo>
                  <a:lnTo>
                    <a:pt x="20441" y="4166"/>
                  </a:lnTo>
                  <a:cubicBezTo>
                    <a:pt x="20429" y="4144"/>
                    <a:pt x="20406" y="4134"/>
                    <a:pt x="20381" y="4134"/>
                  </a:cubicBezTo>
                  <a:cubicBezTo>
                    <a:pt x="20335" y="4134"/>
                    <a:pt x="20282" y="4168"/>
                    <a:pt x="20282" y="4230"/>
                  </a:cubicBezTo>
                  <a:cubicBezTo>
                    <a:pt x="20156" y="5972"/>
                    <a:pt x="20536" y="8347"/>
                    <a:pt x="21517" y="9804"/>
                  </a:cubicBezTo>
                  <a:cubicBezTo>
                    <a:pt x="20694" y="10247"/>
                    <a:pt x="19934" y="10785"/>
                    <a:pt x="19269" y="11387"/>
                  </a:cubicBezTo>
                  <a:cubicBezTo>
                    <a:pt x="18414" y="10754"/>
                    <a:pt x="17622" y="9962"/>
                    <a:pt x="16799" y="9329"/>
                  </a:cubicBezTo>
                  <a:cubicBezTo>
                    <a:pt x="15564" y="8378"/>
                    <a:pt x="14233" y="7618"/>
                    <a:pt x="12745" y="7048"/>
                  </a:cubicBezTo>
                  <a:cubicBezTo>
                    <a:pt x="10715" y="6220"/>
                    <a:pt x="8468" y="5744"/>
                    <a:pt x="6227" y="5744"/>
                  </a:cubicBezTo>
                  <a:cubicBezTo>
                    <a:pt x="5041" y="5744"/>
                    <a:pt x="3856" y="5877"/>
                    <a:pt x="2706" y="6162"/>
                  </a:cubicBezTo>
                  <a:cubicBezTo>
                    <a:pt x="2643" y="6162"/>
                    <a:pt x="2674" y="6320"/>
                    <a:pt x="2738" y="6320"/>
                  </a:cubicBezTo>
                  <a:cubicBezTo>
                    <a:pt x="2706" y="6320"/>
                    <a:pt x="2674" y="6320"/>
                    <a:pt x="2579" y="6352"/>
                  </a:cubicBezTo>
                  <a:cubicBezTo>
                    <a:pt x="2516" y="6352"/>
                    <a:pt x="2548" y="6510"/>
                    <a:pt x="2611" y="6510"/>
                  </a:cubicBezTo>
                  <a:cubicBezTo>
                    <a:pt x="3191" y="6459"/>
                    <a:pt x="3771" y="6433"/>
                    <a:pt x="4349" y="6433"/>
                  </a:cubicBezTo>
                  <a:cubicBezTo>
                    <a:pt x="8092" y="6433"/>
                    <a:pt x="11737" y="7520"/>
                    <a:pt x="14645" y="9962"/>
                  </a:cubicBezTo>
                  <a:cubicBezTo>
                    <a:pt x="15722" y="10880"/>
                    <a:pt x="16704" y="12020"/>
                    <a:pt x="17749" y="13034"/>
                  </a:cubicBezTo>
                  <a:cubicBezTo>
                    <a:pt x="16799" y="14206"/>
                    <a:pt x="16039" y="15536"/>
                    <a:pt x="15532" y="16992"/>
                  </a:cubicBezTo>
                  <a:cubicBezTo>
                    <a:pt x="15564" y="17056"/>
                    <a:pt x="15659" y="17056"/>
                    <a:pt x="15690" y="17087"/>
                  </a:cubicBezTo>
                  <a:cubicBezTo>
                    <a:pt x="15722" y="17087"/>
                    <a:pt x="15817" y="17087"/>
                    <a:pt x="15849" y="17119"/>
                  </a:cubicBezTo>
                  <a:lnTo>
                    <a:pt x="15880" y="17119"/>
                  </a:lnTo>
                  <a:cubicBezTo>
                    <a:pt x="15025" y="17214"/>
                    <a:pt x="14170" y="17467"/>
                    <a:pt x="13347" y="17942"/>
                  </a:cubicBezTo>
                  <a:cubicBezTo>
                    <a:pt x="11415" y="19114"/>
                    <a:pt x="9895" y="20476"/>
                    <a:pt x="7488" y="20603"/>
                  </a:cubicBezTo>
                  <a:cubicBezTo>
                    <a:pt x="7383" y="20607"/>
                    <a:pt x="7278" y="20610"/>
                    <a:pt x="7175" y="20610"/>
                  </a:cubicBezTo>
                  <a:cubicBezTo>
                    <a:pt x="4499" y="20610"/>
                    <a:pt x="2328" y="19046"/>
                    <a:pt x="1566" y="16454"/>
                  </a:cubicBezTo>
                  <a:cubicBezTo>
                    <a:pt x="1566" y="16395"/>
                    <a:pt x="1538" y="16370"/>
                    <a:pt x="1506" y="16370"/>
                  </a:cubicBezTo>
                  <a:cubicBezTo>
                    <a:pt x="1469" y="16370"/>
                    <a:pt x="1424" y="16403"/>
                    <a:pt x="1407" y="16454"/>
                  </a:cubicBezTo>
                  <a:cubicBezTo>
                    <a:pt x="1386" y="16447"/>
                    <a:pt x="1362" y="16443"/>
                    <a:pt x="1336" y="16443"/>
                  </a:cubicBezTo>
                  <a:cubicBezTo>
                    <a:pt x="1249" y="16443"/>
                    <a:pt x="1154" y="16490"/>
                    <a:pt x="1154" y="16612"/>
                  </a:cubicBezTo>
                  <a:cubicBezTo>
                    <a:pt x="1268" y="19916"/>
                    <a:pt x="4098" y="22145"/>
                    <a:pt x="7223" y="22145"/>
                  </a:cubicBezTo>
                  <a:cubicBezTo>
                    <a:pt x="7573" y="22145"/>
                    <a:pt x="7926" y="22117"/>
                    <a:pt x="8280" y="22059"/>
                  </a:cubicBezTo>
                  <a:cubicBezTo>
                    <a:pt x="10623" y="21711"/>
                    <a:pt x="12207" y="19906"/>
                    <a:pt x="14423" y="19209"/>
                  </a:cubicBezTo>
                  <a:cubicBezTo>
                    <a:pt x="14645" y="19146"/>
                    <a:pt x="14867" y="19114"/>
                    <a:pt x="15057" y="19051"/>
                  </a:cubicBezTo>
                  <a:lnTo>
                    <a:pt x="15057" y="19051"/>
                  </a:lnTo>
                  <a:cubicBezTo>
                    <a:pt x="14867" y="20223"/>
                    <a:pt x="14867" y="21363"/>
                    <a:pt x="15025" y="22471"/>
                  </a:cubicBezTo>
                  <a:cubicBezTo>
                    <a:pt x="10116" y="25448"/>
                    <a:pt x="2389" y="25163"/>
                    <a:pt x="172" y="31022"/>
                  </a:cubicBezTo>
                  <a:cubicBezTo>
                    <a:pt x="172" y="31053"/>
                    <a:pt x="141" y="31085"/>
                    <a:pt x="77" y="31148"/>
                  </a:cubicBezTo>
                  <a:cubicBezTo>
                    <a:pt x="0" y="31226"/>
                    <a:pt x="90" y="31324"/>
                    <a:pt x="161" y="31324"/>
                  </a:cubicBezTo>
                  <a:cubicBezTo>
                    <a:pt x="177" y="31324"/>
                    <a:pt x="192" y="31319"/>
                    <a:pt x="204" y="31307"/>
                  </a:cubicBezTo>
                  <a:cubicBezTo>
                    <a:pt x="3244" y="28045"/>
                    <a:pt x="6886" y="27063"/>
                    <a:pt x="11098" y="26113"/>
                  </a:cubicBezTo>
                  <a:cubicBezTo>
                    <a:pt x="12587" y="25796"/>
                    <a:pt x="14138" y="25321"/>
                    <a:pt x="15500" y="24656"/>
                  </a:cubicBezTo>
                  <a:cubicBezTo>
                    <a:pt x="15659" y="25195"/>
                    <a:pt x="15880" y="25765"/>
                    <a:pt x="16134" y="26271"/>
                  </a:cubicBezTo>
                  <a:cubicBezTo>
                    <a:pt x="13585" y="27940"/>
                    <a:pt x="11356" y="30307"/>
                    <a:pt x="8165" y="30307"/>
                  </a:cubicBezTo>
                  <a:cubicBezTo>
                    <a:pt x="8025" y="30307"/>
                    <a:pt x="7884" y="30303"/>
                    <a:pt x="7741" y="30293"/>
                  </a:cubicBezTo>
                  <a:cubicBezTo>
                    <a:pt x="7646" y="30293"/>
                    <a:pt x="7646" y="30388"/>
                    <a:pt x="7646" y="30420"/>
                  </a:cubicBezTo>
                  <a:cubicBezTo>
                    <a:pt x="7646" y="30515"/>
                    <a:pt x="7678" y="30547"/>
                    <a:pt x="7741" y="30547"/>
                  </a:cubicBezTo>
                  <a:cubicBezTo>
                    <a:pt x="8449" y="30736"/>
                    <a:pt x="9161" y="30830"/>
                    <a:pt x="9871" y="30830"/>
                  </a:cubicBezTo>
                  <a:cubicBezTo>
                    <a:pt x="10940" y="30830"/>
                    <a:pt x="12002" y="30617"/>
                    <a:pt x="13030" y="30198"/>
                  </a:cubicBezTo>
                  <a:cubicBezTo>
                    <a:pt x="14107" y="29723"/>
                    <a:pt x="15025" y="28995"/>
                    <a:pt x="15975" y="28362"/>
                  </a:cubicBezTo>
                  <a:cubicBezTo>
                    <a:pt x="16324" y="28172"/>
                    <a:pt x="16640" y="27918"/>
                    <a:pt x="16989" y="27760"/>
                  </a:cubicBezTo>
                  <a:cubicBezTo>
                    <a:pt x="17337" y="28298"/>
                    <a:pt x="17749" y="28773"/>
                    <a:pt x="18129" y="29248"/>
                  </a:cubicBezTo>
                  <a:cubicBezTo>
                    <a:pt x="16989" y="30135"/>
                    <a:pt x="16007" y="31528"/>
                    <a:pt x="14930" y="32447"/>
                  </a:cubicBezTo>
                  <a:cubicBezTo>
                    <a:pt x="12207" y="34854"/>
                    <a:pt x="9071" y="36405"/>
                    <a:pt x="5683" y="37577"/>
                  </a:cubicBezTo>
                  <a:cubicBezTo>
                    <a:pt x="5619" y="37577"/>
                    <a:pt x="5619" y="37641"/>
                    <a:pt x="5619" y="37641"/>
                  </a:cubicBezTo>
                  <a:lnTo>
                    <a:pt x="5588" y="37641"/>
                  </a:lnTo>
                  <a:cubicBezTo>
                    <a:pt x="5524" y="37672"/>
                    <a:pt x="5524" y="37831"/>
                    <a:pt x="5619" y="37831"/>
                  </a:cubicBezTo>
                  <a:cubicBezTo>
                    <a:pt x="8565" y="37672"/>
                    <a:pt x="11320" y="36754"/>
                    <a:pt x="13790" y="35202"/>
                  </a:cubicBezTo>
                  <a:cubicBezTo>
                    <a:pt x="15817" y="33904"/>
                    <a:pt x="17432" y="31782"/>
                    <a:pt x="19522" y="30547"/>
                  </a:cubicBezTo>
                  <a:cubicBezTo>
                    <a:pt x="20156" y="31053"/>
                    <a:pt x="20884" y="31528"/>
                    <a:pt x="21676" y="31940"/>
                  </a:cubicBezTo>
                  <a:cubicBezTo>
                    <a:pt x="21232" y="32510"/>
                    <a:pt x="20789" y="33144"/>
                    <a:pt x="20441" y="33840"/>
                  </a:cubicBezTo>
                  <a:cubicBezTo>
                    <a:pt x="18984" y="36469"/>
                    <a:pt x="18540" y="39762"/>
                    <a:pt x="19554" y="42644"/>
                  </a:cubicBezTo>
                  <a:lnTo>
                    <a:pt x="19617" y="42708"/>
                  </a:lnTo>
                  <a:cubicBezTo>
                    <a:pt x="19617" y="42765"/>
                    <a:pt x="19674" y="42810"/>
                    <a:pt x="19727" y="42810"/>
                  </a:cubicBezTo>
                  <a:cubicBezTo>
                    <a:pt x="19762" y="42810"/>
                    <a:pt x="19795" y="42790"/>
                    <a:pt x="19807" y="42739"/>
                  </a:cubicBezTo>
                  <a:cubicBezTo>
                    <a:pt x="20251" y="40807"/>
                    <a:pt x="20251" y="38812"/>
                    <a:pt x="20884" y="36912"/>
                  </a:cubicBezTo>
                  <a:cubicBezTo>
                    <a:pt x="21422" y="35329"/>
                    <a:pt x="22372" y="34094"/>
                    <a:pt x="23417" y="32890"/>
                  </a:cubicBezTo>
                  <a:cubicBezTo>
                    <a:pt x="24399" y="33207"/>
                    <a:pt x="25381" y="33524"/>
                    <a:pt x="26426" y="33714"/>
                  </a:cubicBezTo>
                  <a:cubicBezTo>
                    <a:pt x="26363" y="36247"/>
                    <a:pt x="25856" y="38306"/>
                    <a:pt x="24843" y="40712"/>
                  </a:cubicBezTo>
                  <a:cubicBezTo>
                    <a:pt x="24843" y="40712"/>
                    <a:pt x="24843" y="40744"/>
                    <a:pt x="24779" y="40744"/>
                  </a:cubicBezTo>
                  <a:cubicBezTo>
                    <a:pt x="24748" y="40839"/>
                    <a:pt x="24748" y="40966"/>
                    <a:pt x="24843" y="40997"/>
                  </a:cubicBezTo>
                  <a:cubicBezTo>
                    <a:pt x="24843" y="41029"/>
                    <a:pt x="24874" y="41029"/>
                    <a:pt x="24906" y="41029"/>
                  </a:cubicBezTo>
                  <a:cubicBezTo>
                    <a:pt x="24938" y="41029"/>
                    <a:pt x="25001" y="40997"/>
                    <a:pt x="25033" y="40966"/>
                  </a:cubicBezTo>
                  <a:cubicBezTo>
                    <a:pt x="25064" y="40966"/>
                    <a:pt x="25064" y="40902"/>
                    <a:pt x="25064" y="40902"/>
                  </a:cubicBezTo>
                  <a:cubicBezTo>
                    <a:pt x="26458" y="39921"/>
                    <a:pt x="27471" y="38527"/>
                    <a:pt x="28010" y="36880"/>
                  </a:cubicBezTo>
                  <a:cubicBezTo>
                    <a:pt x="28326" y="35930"/>
                    <a:pt x="28358" y="34980"/>
                    <a:pt x="28421" y="34030"/>
                  </a:cubicBezTo>
                  <a:cubicBezTo>
                    <a:pt x="28803" y="34075"/>
                    <a:pt x="29184" y="34096"/>
                    <a:pt x="29566" y="34096"/>
                  </a:cubicBezTo>
                  <a:cubicBezTo>
                    <a:pt x="30261" y="34096"/>
                    <a:pt x="30956" y="34026"/>
                    <a:pt x="31651" y="33904"/>
                  </a:cubicBezTo>
                  <a:cubicBezTo>
                    <a:pt x="32031" y="33840"/>
                    <a:pt x="32380" y="33714"/>
                    <a:pt x="32792" y="33587"/>
                  </a:cubicBezTo>
                  <a:cubicBezTo>
                    <a:pt x="33298" y="34632"/>
                    <a:pt x="33742" y="35677"/>
                    <a:pt x="33932" y="36754"/>
                  </a:cubicBezTo>
                  <a:cubicBezTo>
                    <a:pt x="34375" y="39002"/>
                    <a:pt x="34533" y="41124"/>
                    <a:pt x="35927" y="43024"/>
                  </a:cubicBezTo>
                  <a:cubicBezTo>
                    <a:pt x="36940" y="44449"/>
                    <a:pt x="38365" y="45463"/>
                    <a:pt x="40044" y="46064"/>
                  </a:cubicBezTo>
                  <a:cubicBezTo>
                    <a:pt x="40051" y="46068"/>
                    <a:pt x="40058" y="46069"/>
                    <a:pt x="40065" y="46069"/>
                  </a:cubicBezTo>
                  <a:cubicBezTo>
                    <a:pt x="40126" y="46069"/>
                    <a:pt x="40195" y="45963"/>
                    <a:pt x="40139" y="45906"/>
                  </a:cubicBezTo>
                  <a:cubicBezTo>
                    <a:pt x="40234" y="45874"/>
                    <a:pt x="40234" y="45748"/>
                    <a:pt x="40139" y="45716"/>
                  </a:cubicBezTo>
                  <a:cubicBezTo>
                    <a:pt x="36402" y="44006"/>
                    <a:pt x="36433" y="39921"/>
                    <a:pt x="35832" y="36405"/>
                  </a:cubicBezTo>
                  <a:cubicBezTo>
                    <a:pt x="35642" y="35107"/>
                    <a:pt x="35293" y="33935"/>
                    <a:pt x="34660" y="32827"/>
                  </a:cubicBezTo>
                  <a:cubicBezTo>
                    <a:pt x="35958" y="32193"/>
                    <a:pt x="37194" y="31307"/>
                    <a:pt x="38207" y="30230"/>
                  </a:cubicBezTo>
                  <a:cubicBezTo>
                    <a:pt x="38714" y="29723"/>
                    <a:pt x="39157" y="29153"/>
                    <a:pt x="39569" y="28552"/>
                  </a:cubicBezTo>
                  <a:cubicBezTo>
                    <a:pt x="39980" y="28837"/>
                    <a:pt x="40392" y="29122"/>
                    <a:pt x="40772" y="29502"/>
                  </a:cubicBezTo>
                  <a:cubicBezTo>
                    <a:pt x="41849" y="30578"/>
                    <a:pt x="42482" y="31972"/>
                    <a:pt x="43717" y="32890"/>
                  </a:cubicBezTo>
                  <a:cubicBezTo>
                    <a:pt x="44861" y="33758"/>
                    <a:pt x="46230" y="34187"/>
                    <a:pt x="47609" y="34187"/>
                  </a:cubicBezTo>
                  <a:cubicBezTo>
                    <a:pt x="48292" y="34187"/>
                    <a:pt x="48978" y="34082"/>
                    <a:pt x="49639" y="33872"/>
                  </a:cubicBezTo>
                  <a:lnTo>
                    <a:pt x="49703" y="33872"/>
                  </a:lnTo>
                  <a:cubicBezTo>
                    <a:pt x="49798" y="33872"/>
                    <a:pt x="49893" y="33714"/>
                    <a:pt x="49766" y="33619"/>
                  </a:cubicBezTo>
                  <a:cubicBezTo>
                    <a:pt x="49734" y="33587"/>
                    <a:pt x="49703" y="33555"/>
                    <a:pt x="49608" y="33555"/>
                  </a:cubicBezTo>
                  <a:cubicBezTo>
                    <a:pt x="48436" y="33049"/>
                    <a:pt x="47201" y="32637"/>
                    <a:pt x="46061" y="32003"/>
                  </a:cubicBezTo>
                  <a:cubicBezTo>
                    <a:pt x="44541" y="31180"/>
                    <a:pt x="43591" y="29977"/>
                    <a:pt x="42482" y="28710"/>
                  </a:cubicBezTo>
                  <a:cubicBezTo>
                    <a:pt x="41881" y="28045"/>
                    <a:pt x="41216" y="27443"/>
                    <a:pt x="40519" y="26968"/>
                  </a:cubicBezTo>
                  <a:cubicBezTo>
                    <a:pt x="40677" y="26620"/>
                    <a:pt x="40835" y="26271"/>
                    <a:pt x="40930" y="25923"/>
                  </a:cubicBezTo>
                  <a:cubicBezTo>
                    <a:pt x="40867" y="25860"/>
                    <a:pt x="40835" y="25860"/>
                    <a:pt x="40740" y="25828"/>
                  </a:cubicBezTo>
                  <a:cubicBezTo>
                    <a:pt x="40614" y="25796"/>
                    <a:pt x="40582" y="25765"/>
                    <a:pt x="40519" y="25701"/>
                  </a:cubicBezTo>
                  <a:lnTo>
                    <a:pt x="40424" y="25670"/>
                  </a:lnTo>
                  <a:cubicBezTo>
                    <a:pt x="40297" y="25986"/>
                    <a:pt x="40202" y="26335"/>
                    <a:pt x="40044" y="26651"/>
                  </a:cubicBezTo>
                  <a:cubicBezTo>
                    <a:pt x="39252" y="26240"/>
                    <a:pt x="38397" y="25986"/>
                    <a:pt x="37510" y="25923"/>
                  </a:cubicBezTo>
                  <a:cubicBezTo>
                    <a:pt x="37510" y="25828"/>
                    <a:pt x="37415" y="25765"/>
                    <a:pt x="37289" y="25765"/>
                  </a:cubicBezTo>
                  <a:cubicBezTo>
                    <a:pt x="37261" y="25763"/>
                    <a:pt x="37234" y="25762"/>
                    <a:pt x="37208" y="25762"/>
                  </a:cubicBezTo>
                  <a:cubicBezTo>
                    <a:pt x="36168" y="25762"/>
                    <a:pt x="35929" y="26957"/>
                    <a:pt x="36022" y="27760"/>
                  </a:cubicBezTo>
                  <a:cubicBezTo>
                    <a:pt x="36022" y="27839"/>
                    <a:pt x="36109" y="27906"/>
                    <a:pt x="36182" y="27906"/>
                  </a:cubicBezTo>
                  <a:cubicBezTo>
                    <a:pt x="36225" y="27906"/>
                    <a:pt x="36263" y="27882"/>
                    <a:pt x="36275" y="27823"/>
                  </a:cubicBezTo>
                  <a:cubicBezTo>
                    <a:pt x="36307" y="27665"/>
                    <a:pt x="36307" y="27506"/>
                    <a:pt x="36338" y="27348"/>
                  </a:cubicBezTo>
                  <a:cubicBezTo>
                    <a:pt x="37352" y="27538"/>
                    <a:pt x="38239" y="27823"/>
                    <a:pt x="39125" y="28298"/>
                  </a:cubicBezTo>
                  <a:cubicBezTo>
                    <a:pt x="39094" y="28393"/>
                    <a:pt x="38999" y="28488"/>
                    <a:pt x="38935" y="28615"/>
                  </a:cubicBezTo>
                  <a:cubicBezTo>
                    <a:pt x="37764" y="30198"/>
                    <a:pt x="36180" y="31528"/>
                    <a:pt x="34407" y="32415"/>
                  </a:cubicBezTo>
                  <a:cubicBezTo>
                    <a:pt x="34343" y="32320"/>
                    <a:pt x="34280" y="32193"/>
                    <a:pt x="34217" y="32130"/>
                  </a:cubicBezTo>
                  <a:cubicBezTo>
                    <a:pt x="33552" y="31180"/>
                    <a:pt x="32792" y="30357"/>
                    <a:pt x="32507" y="29185"/>
                  </a:cubicBezTo>
                  <a:cubicBezTo>
                    <a:pt x="32221" y="28045"/>
                    <a:pt x="32475" y="26810"/>
                    <a:pt x="32633" y="25670"/>
                  </a:cubicBezTo>
                  <a:cubicBezTo>
                    <a:pt x="32647" y="25672"/>
                    <a:pt x="32662" y="25673"/>
                    <a:pt x="32676" y="25673"/>
                  </a:cubicBezTo>
                  <a:cubicBezTo>
                    <a:pt x="32859" y="25673"/>
                    <a:pt x="33065" y="25497"/>
                    <a:pt x="32918" y="25321"/>
                  </a:cubicBezTo>
                  <a:cubicBezTo>
                    <a:pt x="32234" y="24419"/>
                    <a:pt x="31153" y="23579"/>
                    <a:pt x="30005" y="23579"/>
                  </a:cubicBezTo>
                  <a:cubicBezTo>
                    <a:pt x="29983" y="23579"/>
                    <a:pt x="29962" y="23579"/>
                    <a:pt x="29941" y="23580"/>
                  </a:cubicBezTo>
                  <a:cubicBezTo>
                    <a:pt x="29783" y="23580"/>
                    <a:pt x="29783" y="23801"/>
                    <a:pt x="29910" y="23865"/>
                  </a:cubicBezTo>
                  <a:lnTo>
                    <a:pt x="30480" y="24086"/>
                  </a:lnTo>
                  <a:cubicBezTo>
                    <a:pt x="30448" y="24086"/>
                    <a:pt x="30448" y="24150"/>
                    <a:pt x="30448" y="24150"/>
                  </a:cubicBezTo>
                  <a:cubicBezTo>
                    <a:pt x="29656" y="26145"/>
                    <a:pt x="30068" y="28013"/>
                    <a:pt x="30860" y="29787"/>
                  </a:cubicBezTo>
                  <a:cubicBezTo>
                    <a:pt x="31335" y="30895"/>
                    <a:pt x="31968" y="32003"/>
                    <a:pt x="32538" y="33112"/>
                  </a:cubicBezTo>
                  <a:cubicBezTo>
                    <a:pt x="32348" y="33144"/>
                    <a:pt x="32158" y="33239"/>
                    <a:pt x="31968" y="33270"/>
                  </a:cubicBezTo>
                  <a:cubicBezTo>
                    <a:pt x="31166" y="33439"/>
                    <a:pt x="30392" y="33524"/>
                    <a:pt x="29627" y="33524"/>
                  </a:cubicBezTo>
                  <a:cubicBezTo>
                    <a:pt x="29245" y="33524"/>
                    <a:pt x="28865" y="33502"/>
                    <a:pt x="28485" y="33460"/>
                  </a:cubicBezTo>
                  <a:cubicBezTo>
                    <a:pt x="28580" y="32288"/>
                    <a:pt x="28865" y="31085"/>
                    <a:pt x="29941" y="30167"/>
                  </a:cubicBezTo>
                  <a:cubicBezTo>
                    <a:pt x="30005" y="30103"/>
                    <a:pt x="30068" y="30072"/>
                    <a:pt x="30100" y="30008"/>
                  </a:cubicBezTo>
                  <a:cubicBezTo>
                    <a:pt x="30100" y="30008"/>
                    <a:pt x="30100" y="29945"/>
                    <a:pt x="30131" y="29945"/>
                  </a:cubicBezTo>
                  <a:cubicBezTo>
                    <a:pt x="30163" y="29913"/>
                    <a:pt x="30226" y="29882"/>
                    <a:pt x="30226" y="29850"/>
                  </a:cubicBezTo>
                  <a:cubicBezTo>
                    <a:pt x="30226" y="29755"/>
                    <a:pt x="30131" y="29692"/>
                    <a:pt x="30068" y="29628"/>
                  </a:cubicBezTo>
                  <a:cubicBezTo>
                    <a:pt x="29846" y="28520"/>
                    <a:pt x="28991" y="27633"/>
                    <a:pt x="27883" y="27380"/>
                  </a:cubicBezTo>
                  <a:cubicBezTo>
                    <a:pt x="27724" y="27380"/>
                    <a:pt x="27629" y="27601"/>
                    <a:pt x="27788" y="27665"/>
                  </a:cubicBezTo>
                  <a:cubicBezTo>
                    <a:pt x="27946" y="27696"/>
                    <a:pt x="28073" y="27791"/>
                    <a:pt x="28231" y="27855"/>
                  </a:cubicBezTo>
                  <a:cubicBezTo>
                    <a:pt x="28960" y="28298"/>
                    <a:pt x="29466" y="28995"/>
                    <a:pt x="29625" y="29882"/>
                  </a:cubicBezTo>
                  <a:cubicBezTo>
                    <a:pt x="28421" y="30895"/>
                    <a:pt x="28041" y="32162"/>
                    <a:pt x="27946" y="33809"/>
                  </a:cubicBezTo>
                  <a:cubicBezTo>
                    <a:pt x="27851" y="36342"/>
                    <a:pt x="27249" y="38242"/>
                    <a:pt x="25666" y="39984"/>
                  </a:cubicBezTo>
                  <a:cubicBezTo>
                    <a:pt x="26331" y="38717"/>
                    <a:pt x="26679" y="37292"/>
                    <a:pt x="26838" y="35867"/>
                  </a:cubicBezTo>
                  <a:cubicBezTo>
                    <a:pt x="27123" y="33334"/>
                    <a:pt x="26046" y="30230"/>
                    <a:pt x="28231" y="28267"/>
                  </a:cubicBezTo>
                  <a:cubicBezTo>
                    <a:pt x="28358" y="28140"/>
                    <a:pt x="28326" y="28013"/>
                    <a:pt x="28200" y="27950"/>
                  </a:cubicBezTo>
                  <a:cubicBezTo>
                    <a:pt x="28152" y="27902"/>
                    <a:pt x="28105" y="27879"/>
                    <a:pt x="28057" y="27879"/>
                  </a:cubicBezTo>
                  <a:cubicBezTo>
                    <a:pt x="28010" y="27879"/>
                    <a:pt x="27962" y="27902"/>
                    <a:pt x="27914" y="27950"/>
                  </a:cubicBezTo>
                  <a:cubicBezTo>
                    <a:pt x="26489" y="29153"/>
                    <a:pt x="26331" y="30958"/>
                    <a:pt x="26426" y="32732"/>
                  </a:cubicBezTo>
                  <a:lnTo>
                    <a:pt x="26426" y="33207"/>
                  </a:lnTo>
                  <a:cubicBezTo>
                    <a:pt x="25508" y="33017"/>
                    <a:pt x="24621" y="32763"/>
                    <a:pt x="23766" y="32478"/>
                  </a:cubicBezTo>
                  <a:lnTo>
                    <a:pt x="24368" y="31782"/>
                  </a:lnTo>
                  <a:cubicBezTo>
                    <a:pt x="26426" y="29122"/>
                    <a:pt x="26648" y="25986"/>
                    <a:pt x="26141" y="22756"/>
                  </a:cubicBezTo>
                  <a:cubicBezTo>
                    <a:pt x="26426" y="22756"/>
                    <a:pt x="26648" y="22756"/>
                    <a:pt x="26933" y="22788"/>
                  </a:cubicBezTo>
                  <a:cubicBezTo>
                    <a:pt x="26942" y="22789"/>
                    <a:pt x="26951" y="22789"/>
                    <a:pt x="26960" y="22789"/>
                  </a:cubicBezTo>
                  <a:cubicBezTo>
                    <a:pt x="27227" y="22789"/>
                    <a:pt x="27366" y="22343"/>
                    <a:pt x="27059" y="22313"/>
                  </a:cubicBezTo>
                  <a:cubicBezTo>
                    <a:pt x="26819" y="22270"/>
                    <a:pt x="26574" y="22248"/>
                    <a:pt x="26329" y="22248"/>
                  </a:cubicBezTo>
                  <a:cubicBezTo>
                    <a:pt x="25314" y="22248"/>
                    <a:pt x="24296" y="22618"/>
                    <a:pt x="23608" y="23358"/>
                  </a:cubicBezTo>
                  <a:cubicBezTo>
                    <a:pt x="23505" y="23434"/>
                    <a:pt x="23589" y="23614"/>
                    <a:pt x="23708" y="23614"/>
                  </a:cubicBezTo>
                  <a:cubicBezTo>
                    <a:pt x="23736" y="23614"/>
                    <a:pt x="23767" y="23604"/>
                    <a:pt x="23798" y="23580"/>
                  </a:cubicBezTo>
                  <a:cubicBezTo>
                    <a:pt x="23988" y="23453"/>
                    <a:pt x="24146" y="23358"/>
                    <a:pt x="24304" y="23263"/>
                  </a:cubicBezTo>
                  <a:lnTo>
                    <a:pt x="24304" y="23263"/>
                  </a:lnTo>
                  <a:cubicBezTo>
                    <a:pt x="24843" y="25448"/>
                    <a:pt x="24526" y="27570"/>
                    <a:pt x="23322" y="29533"/>
                  </a:cubicBezTo>
                  <a:cubicBezTo>
                    <a:pt x="22879" y="30230"/>
                    <a:pt x="22372" y="30895"/>
                    <a:pt x="21897" y="31592"/>
                  </a:cubicBezTo>
                  <a:cubicBezTo>
                    <a:pt x="21201" y="31212"/>
                    <a:pt x="20567" y="30800"/>
                    <a:pt x="19966" y="30262"/>
                  </a:cubicBezTo>
                  <a:cubicBezTo>
                    <a:pt x="20409" y="30072"/>
                    <a:pt x="20821" y="29913"/>
                    <a:pt x="21264" y="29787"/>
                  </a:cubicBezTo>
                  <a:lnTo>
                    <a:pt x="21264" y="29787"/>
                  </a:lnTo>
                  <a:cubicBezTo>
                    <a:pt x="21264" y="29882"/>
                    <a:pt x="21232" y="29945"/>
                    <a:pt x="21232" y="30040"/>
                  </a:cubicBezTo>
                  <a:cubicBezTo>
                    <a:pt x="21168" y="30169"/>
                    <a:pt x="21322" y="30298"/>
                    <a:pt x="21458" y="30298"/>
                  </a:cubicBezTo>
                  <a:cubicBezTo>
                    <a:pt x="21522" y="30298"/>
                    <a:pt x="21582" y="30269"/>
                    <a:pt x="21612" y="30198"/>
                  </a:cubicBezTo>
                  <a:cubicBezTo>
                    <a:pt x="21992" y="29407"/>
                    <a:pt x="21549" y="28362"/>
                    <a:pt x="20789" y="27981"/>
                  </a:cubicBezTo>
                  <a:cubicBezTo>
                    <a:pt x="20762" y="27965"/>
                    <a:pt x="20736" y="27958"/>
                    <a:pt x="20712" y="27958"/>
                  </a:cubicBezTo>
                  <a:cubicBezTo>
                    <a:pt x="20594" y="27958"/>
                    <a:pt x="20520" y="28124"/>
                    <a:pt x="20599" y="28203"/>
                  </a:cubicBezTo>
                  <a:cubicBezTo>
                    <a:pt x="19820" y="28203"/>
                    <a:pt x="19163" y="28479"/>
                    <a:pt x="18538" y="28911"/>
                  </a:cubicBezTo>
                  <a:lnTo>
                    <a:pt x="18538" y="28911"/>
                  </a:lnTo>
                  <a:cubicBezTo>
                    <a:pt x="18540" y="28905"/>
                    <a:pt x="18540" y="28900"/>
                    <a:pt x="18540" y="28900"/>
                  </a:cubicBezTo>
                  <a:cubicBezTo>
                    <a:pt x="18129" y="28457"/>
                    <a:pt x="17780" y="27981"/>
                    <a:pt x="17464" y="27506"/>
                  </a:cubicBezTo>
                  <a:cubicBezTo>
                    <a:pt x="18382" y="27063"/>
                    <a:pt x="19332" y="26841"/>
                    <a:pt x="20409" y="26746"/>
                  </a:cubicBezTo>
                  <a:cubicBezTo>
                    <a:pt x="20504" y="26746"/>
                    <a:pt x="20567" y="26620"/>
                    <a:pt x="20567" y="26525"/>
                  </a:cubicBezTo>
                  <a:cubicBezTo>
                    <a:pt x="20567" y="26430"/>
                    <a:pt x="20504" y="26366"/>
                    <a:pt x="20409" y="26366"/>
                  </a:cubicBezTo>
                  <a:cubicBezTo>
                    <a:pt x="18445" y="26398"/>
                    <a:pt x="16925" y="27190"/>
                    <a:pt x="15342" y="28298"/>
                  </a:cubicBezTo>
                  <a:cubicBezTo>
                    <a:pt x="13632" y="29533"/>
                    <a:pt x="11922" y="30230"/>
                    <a:pt x="10021" y="30388"/>
                  </a:cubicBezTo>
                  <a:cubicBezTo>
                    <a:pt x="13695" y="29597"/>
                    <a:pt x="16450" y="25670"/>
                    <a:pt x="20314" y="25036"/>
                  </a:cubicBezTo>
                  <a:cubicBezTo>
                    <a:pt x="20441" y="25036"/>
                    <a:pt x="20472" y="24941"/>
                    <a:pt x="20441" y="24846"/>
                  </a:cubicBezTo>
                  <a:lnTo>
                    <a:pt x="20441" y="24846"/>
                  </a:lnTo>
                  <a:cubicBezTo>
                    <a:pt x="20504" y="24973"/>
                    <a:pt x="20567" y="25131"/>
                    <a:pt x="20599" y="25258"/>
                  </a:cubicBezTo>
                  <a:cubicBezTo>
                    <a:pt x="20726" y="25638"/>
                    <a:pt x="20631" y="26050"/>
                    <a:pt x="20599" y="26430"/>
                  </a:cubicBezTo>
                  <a:lnTo>
                    <a:pt x="20599" y="26525"/>
                  </a:lnTo>
                  <a:cubicBezTo>
                    <a:pt x="20618" y="26639"/>
                    <a:pt x="20728" y="26730"/>
                    <a:pt x="20841" y="26730"/>
                  </a:cubicBezTo>
                  <a:cubicBezTo>
                    <a:pt x="20916" y="26730"/>
                    <a:pt x="20992" y="26689"/>
                    <a:pt x="21042" y="26588"/>
                  </a:cubicBezTo>
                  <a:cubicBezTo>
                    <a:pt x="21359" y="25891"/>
                    <a:pt x="21137" y="24371"/>
                    <a:pt x="20314" y="24086"/>
                  </a:cubicBezTo>
                  <a:cubicBezTo>
                    <a:pt x="20251" y="24086"/>
                    <a:pt x="20156" y="24181"/>
                    <a:pt x="20187" y="24245"/>
                  </a:cubicBezTo>
                  <a:cubicBezTo>
                    <a:pt x="20251" y="24403"/>
                    <a:pt x="20314" y="24561"/>
                    <a:pt x="20409" y="24720"/>
                  </a:cubicBezTo>
                  <a:cubicBezTo>
                    <a:pt x="20346" y="24688"/>
                    <a:pt x="20314" y="24688"/>
                    <a:pt x="20282" y="24688"/>
                  </a:cubicBezTo>
                  <a:cubicBezTo>
                    <a:pt x="18825" y="24815"/>
                    <a:pt x="17559" y="25416"/>
                    <a:pt x="16355" y="26145"/>
                  </a:cubicBezTo>
                  <a:cubicBezTo>
                    <a:pt x="16450" y="26081"/>
                    <a:pt x="16514" y="26018"/>
                    <a:pt x="16609" y="25955"/>
                  </a:cubicBezTo>
                  <a:cubicBezTo>
                    <a:pt x="16355" y="25448"/>
                    <a:pt x="16165" y="24941"/>
                    <a:pt x="16007" y="24403"/>
                  </a:cubicBezTo>
                  <a:cubicBezTo>
                    <a:pt x="17020" y="23865"/>
                    <a:pt x="17939" y="23104"/>
                    <a:pt x="18667" y="22154"/>
                  </a:cubicBezTo>
                  <a:cubicBezTo>
                    <a:pt x="18730" y="22281"/>
                    <a:pt x="18762" y="22344"/>
                    <a:pt x="18825" y="22471"/>
                  </a:cubicBezTo>
                  <a:cubicBezTo>
                    <a:pt x="18864" y="22599"/>
                    <a:pt x="18959" y="22655"/>
                    <a:pt x="19055" y="22655"/>
                  </a:cubicBezTo>
                  <a:cubicBezTo>
                    <a:pt x="19196" y="22655"/>
                    <a:pt x="19338" y="22533"/>
                    <a:pt x="19301" y="22344"/>
                  </a:cubicBezTo>
                  <a:cubicBezTo>
                    <a:pt x="18982" y="21389"/>
                    <a:pt x="17996" y="20678"/>
                    <a:pt x="17014" y="20678"/>
                  </a:cubicBezTo>
                  <a:cubicBezTo>
                    <a:pt x="16824" y="20678"/>
                    <a:pt x="16635" y="20705"/>
                    <a:pt x="16450" y="20761"/>
                  </a:cubicBezTo>
                  <a:cubicBezTo>
                    <a:pt x="16229" y="20824"/>
                    <a:pt x="16292" y="21078"/>
                    <a:pt x="16482" y="21078"/>
                  </a:cubicBezTo>
                  <a:lnTo>
                    <a:pt x="16862" y="21078"/>
                  </a:lnTo>
                  <a:cubicBezTo>
                    <a:pt x="16482" y="21521"/>
                    <a:pt x="16007" y="21869"/>
                    <a:pt x="15532" y="22186"/>
                  </a:cubicBezTo>
                  <a:cubicBezTo>
                    <a:pt x="15405" y="21299"/>
                    <a:pt x="15437" y="20381"/>
                    <a:pt x="15564" y="19431"/>
                  </a:cubicBezTo>
                  <a:cubicBezTo>
                    <a:pt x="15595" y="19273"/>
                    <a:pt x="15595" y="19146"/>
                    <a:pt x="15659" y="18988"/>
                  </a:cubicBezTo>
                  <a:cubicBezTo>
                    <a:pt x="16003" y="18938"/>
                    <a:pt x="16349" y="18915"/>
                    <a:pt x="16694" y="18915"/>
                  </a:cubicBezTo>
                  <a:cubicBezTo>
                    <a:pt x="18346" y="18915"/>
                    <a:pt x="19987" y="19459"/>
                    <a:pt x="21454" y="20349"/>
                  </a:cubicBezTo>
                  <a:cubicBezTo>
                    <a:pt x="21365" y="20439"/>
                    <a:pt x="21444" y="20669"/>
                    <a:pt x="21638" y="20669"/>
                  </a:cubicBezTo>
                  <a:cubicBezTo>
                    <a:pt x="21650" y="20669"/>
                    <a:pt x="21663" y="20668"/>
                    <a:pt x="21676" y="20666"/>
                  </a:cubicBezTo>
                  <a:cubicBezTo>
                    <a:pt x="21739" y="20666"/>
                    <a:pt x="21771" y="20666"/>
                    <a:pt x="21866" y="20603"/>
                  </a:cubicBezTo>
                  <a:lnTo>
                    <a:pt x="21897" y="20603"/>
                  </a:lnTo>
                  <a:cubicBezTo>
                    <a:pt x="21905" y="20618"/>
                    <a:pt x="21916" y="20624"/>
                    <a:pt x="21929" y="20624"/>
                  </a:cubicBezTo>
                  <a:cubicBezTo>
                    <a:pt x="21969" y="20624"/>
                    <a:pt x="22024" y="20563"/>
                    <a:pt x="22024" y="20539"/>
                  </a:cubicBezTo>
                  <a:cubicBezTo>
                    <a:pt x="22372" y="20413"/>
                    <a:pt x="22689" y="20223"/>
                    <a:pt x="22879" y="19906"/>
                  </a:cubicBezTo>
                  <a:cubicBezTo>
                    <a:pt x="23101" y="19589"/>
                    <a:pt x="23196" y="18988"/>
                    <a:pt x="22816" y="18766"/>
                  </a:cubicBezTo>
                  <a:cubicBezTo>
                    <a:pt x="22778" y="18743"/>
                    <a:pt x="22738" y="18733"/>
                    <a:pt x="22700" y="18733"/>
                  </a:cubicBezTo>
                  <a:cubicBezTo>
                    <a:pt x="22578" y="18733"/>
                    <a:pt x="22467" y="18835"/>
                    <a:pt x="22467" y="18956"/>
                  </a:cubicBezTo>
                  <a:cubicBezTo>
                    <a:pt x="22499" y="19019"/>
                    <a:pt x="22499" y="19146"/>
                    <a:pt x="22531" y="19209"/>
                  </a:cubicBezTo>
                  <a:cubicBezTo>
                    <a:pt x="22499" y="19178"/>
                    <a:pt x="22436" y="19146"/>
                    <a:pt x="22341" y="19146"/>
                  </a:cubicBezTo>
                  <a:lnTo>
                    <a:pt x="22246" y="19083"/>
                  </a:lnTo>
                  <a:cubicBezTo>
                    <a:pt x="20577" y="17970"/>
                    <a:pt x="18584" y="17101"/>
                    <a:pt x="16616" y="17101"/>
                  </a:cubicBezTo>
                  <a:cubicBezTo>
                    <a:pt x="16455" y="17101"/>
                    <a:pt x="16294" y="17107"/>
                    <a:pt x="16134" y="17119"/>
                  </a:cubicBezTo>
                  <a:cubicBezTo>
                    <a:pt x="16609" y="15757"/>
                    <a:pt x="17305" y="14522"/>
                    <a:pt x="18192" y="13414"/>
                  </a:cubicBezTo>
                  <a:cubicBezTo>
                    <a:pt x="19395" y="14499"/>
                    <a:pt x="20734" y="15395"/>
                    <a:pt x="22511" y="15395"/>
                  </a:cubicBezTo>
                  <a:cubicBezTo>
                    <a:pt x="22652" y="15395"/>
                    <a:pt x="22796" y="15389"/>
                    <a:pt x="22942" y="15377"/>
                  </a:cubicBezTo>
                  <a:lnTo>
                    <a:pt x="22974" y="15377"/>
                  </a:lnTo>
                  <a:cubicBezTo>
                    <a:pt x="22974" y="15441"/>
                    <a:pt x="22942" y="15504"/>
                    <a:pt x="22942" y="15536"/>
                  </a:cubicBezTo>
                  <a:cubicBezTo>
                    <a:pt x="22900" y="15643"/>
                    <a:pt x="23016" y="15735"/>
                    <a:pt x="23125" y="15735"/>
                  </a:cubicBezTo>
                  <a:cubicBezTo>
                    <a:pt x="23177" y="15735"/>
                    <a:pt x="23228" y="15714"/>
                    <a:pt x="23259" y="15662"/>
                  </a:cubicBezTo>
                  <a:cubicBezTo>
                    <a:pt x="23639" y="14997"/>
                    <a:pt x="23798" y="14206"/>
                    <a:pt x="23671" y="13414"/>
                  </a:cubicBezTo>
                  <a:cubicBezTo>
                    <a:pt x="23608" y="12939"/>
                    <a:pt x="23291" y="12020"/>
                    <a:pt x="22689" y="11989"/>
                  </a:cubicBezTo>
                  <a:cubicBezTo>
                    <a:pt x="22562" y="11989"/>
                    <a:pt x="22499" y="12020"/>
                    <a:pt x="22467" y="12115"/>
                  </a:cubicBezTo>
                  <a:cubicBezTo>
                    <a:pt x="22467" y="12147"/>
                    <a:pt x="22404" y="12147"/>
                    <a:pt x="22404" y="12179"/>
                  </a:cubicBezTo>
                  <a:cubicBezTo>
                    <a:pt x="22341" y="12305"/>
                    <a:pt x="22372" y="12464"/>
                    <a:pt x="22499" y="12527"/>
                  </a:cubicBezTo>
                  <a:lnTo>
                    <a:pt x="22531" y="12590"/>
                  </a:lnTo>
                  <a:cubicBezTo>
                    <a:pt x="22578" y="12606"/>
                    <a:pt x="22610" y="12614"/>
                    <a:pt x="22638" y="12614"/>
                  </a:cubicBezTo>
                  <a:cubicBezTo>
                    <a:pt x="22665" y="12614"/>
                    <a:pt x="22689" y="12606"/>
                    <a:pt x="22721" y="12590"/>
                  </a:cubicBezTo>
                  <a:cubicBezTo>
                    <a:pt x="22721" y="12622"/>
                    <a:pt x="22721" y="12654"/>
                    <a:pt x="22784" y="12685"/>
                  </a:cubicBezTo>
                  <a:cubicBezTo>
                    <a:pt x="22721" y="12654"/>
                    <a:pt x="22657" y="12622"/>
                    <a:pt x="22594" y="12622"/>
                  </a:cubicBezTo>
                  <a:cubicBezTo>
                    <a:pt x="22546" y="12623"/>
                    <a:pt x="22499" y="12624"/>
                    <a:pt x="22452" y="12624"/>
                  </a:cubicBezTo>
                  <a:cubicBezTo>
                    <a:pt x="21380" y="12624"/>
                    <a:pt x="20531" y="12281"/>
                    <a:pt x="19712" y="11735"/>
                  </a:cubicBezTo>
                  <a:cubicBezTo>
                    <a:pt x="20346" y="11197"/>
                    <a:pt x="21042" y="10722"/>
                    <a:pt x="21802" y="10279"/>
                  </a:cubicBezTo>
                  <a:lnTo>
                    <a:pt x="21676" y="10057"/>
                  </a:lnTo>
                  <a:lnTo>
                    <a:pt x="21676" y="10057"/>
                  </a:lnTo>
                  <a:cubicBezTo>
                    <a:pt x="22911" y="11672"/>
                    <a:pt x="25444" y="11862"/>
                    <a:pt x="26236" y="13921"/>
                  </a:cubicBezTo>
                  <a:cubicBezTo>
                    <a:pt x="26141" y="13921"/>
                    <a:pt x="26078" y="13952"/>
                    <a:pt x="25983" y="14016"/>
                  </a:cubicBezTo>
                  <a:cubicBezTo>
                    <a:pt x="25856" y="14047"/>
                    <a:pt x="25919" y="14237"/>
                    <a:pt x="26014" y="14269"/>
                  </a:cubicBezTo>
                  <a:cubicBezTo>
                    <a:pt x="26116" y="14294"/>
                    <a:pt x="26221" y="14306"/>
                    <a:pt x="26327" y="14306"/>
                  </a:cubicBezTo>
                  <a:cubicBezTo>
                    <a:pt x="27012" y="14306"/>
                    <a:pt x="27752" y="13812"/>
                    <a:pt x="28136" y="13319"/>
                  </a:cubicBezTo>
                  <a:cubicBezTo>
                    <a:pt x="28283" y="13147"/>
                    <a:pt x="28108" y="12899"/>
                    <a:pt x="27918" y="12899"/>
                  </a:cubicBezTo>
                  <a:cubicBezTo>
                    <a:pt x="27863" y="12899"/>
                    <a:pt x="27806" y="12920"/>
                    <a:pt x="27756" y="12970"/>
                  </a:cubicBezTo>
                  <a:lnTo>
                    <a:pt x="27598" y="13129"/>
                  </a:lnTo>
                  <a:cubicBezTo>
                    <a:pt x="27693" y="11672"/>
                    <a:pt x="26806" y="10659"/>
                    <a:pt x="25508" y="9930"/>
                  </a:cubicBezTo>
                  <a:cubicBezTo>
                    <a:pt x="25064" y="9677"/>
                    <a:pt x="24684" y="9455"/>
                    <a:pt x="24336" y="9202"/>
                  </a:cubicBezTo>
                  <a:cubicBezTo>
                    <a:pt x="24748" y="9075"/>
                    <a:pt x="25223" y="8980"/>
                    <a:pt x="25698" y="8885"/>
                  </a:cubicBezTo>
                  <a:cubicBezTo>
                    <a:pt x="26446" y="8764"/>
                    <a:pt x="27191" y="8704"/>
                    <a:pt x="27927" y="8704"/>
                  </a:cubicBezTo>
                  <a:cubicBezTo>
                    <a:pt x="29311" y="8704"/>
                    <a:pt x="30666" y="8915"/>
                    <a:pt x="31968" y="9329"/>
                  </a:cubicBezTo>
                  <a:lnTo>
                    <a:pt x="31715" y="9677"/>
                  </a:lnTo>
                  <a:cubicBezTo>
                    <a:pt x="31176" y="10500"/>
                    <a:pt x="30733" y="11355"/>
                    <a:pt x="30575" y="12369"/>
                  </a:cubicBezTo>
                  <a:cubicBezTo>
                    <a:pt x="30290" y="14206"/>
                    <a:pt x="31081" y="16929"/>
                    <a:pt x="28801" y="17847"/>
                  </a:cubicBezTo>
                  <a:cubicBezTo>
                    <a:pt x="28770" y="17847"/>
                    <a:pt x="28706" y="17847"/>
                    <a:pt x="28706" y="17879"/>
                  </a:cubicBezTo>
                  <a:cubicBezTo>
                    <a:pt x="28611" y="17752"/>
                    <a:pt x="28485" y="17626"/>
                    <a:pt x="28358" y="17499"/>
                  </a:cubicBezTo>
                  <a:cubicBezTo>
                    <a:pt x="28323" y="17453"/>
                    <a:pt x="28275" y="17432"/>
                    <a:pt x="28232" y="17432"/>
                  </a:cubicBezTo>
                  <a:cubicBezTo>
                    <a:pt x="28158" y="17432"/>
                    <a:pt x="28096" y="17494"/>
                    <a:pt x="28136" y="17594"/>
                  </a:cubicBezTo>
                  <a:cubicBezTo>
                    <a:pt x="28358" y="18481"/>
                    <a:pt x="29181" y="19114"/>
                    <a:pt x="30068" y="19273"/>
                  </a:cubicBezTo>
                  <a:cubicBezTo>
                    <a:pt x="30077" y="19274"/>
                    <a:pt x="30085" y="19274"/>
                    <a:pt x="30094" y="19274"/>
                  </a:cubicBezTo>
                  <a:cubicBezTo>
                    <a:pt x="30332" y="19274"/>
                    <a:pt x="30469" y="18859"/>
                    <a:pt x="30163" y="18798"/>
                  </a:cubicBezTo>
                  <a:cubicBezTo>
                    <a:pt x="30100" y="18766"/>
                    <a:pt x="30005" y="18766"/>
                    <a:pt x="29941" y="18703"/>
                  </a:cubicBezTo>
                  <a:cubicBezTo>
                    <a:pt x="31018" y="18227"/>
                    <a:pt x="31588" y="17341"/>
                    <a:pt x="32000" y="16232"/>
                  </a:cubicBezTo>
                  <a:cubicBezTo>
                    <a:pt x="32728" y="14047"/>
                    <a:pt x="32633" y="12052"/>
                    <a:pt x="33868" y="9994"/>
                  </a:cubicBezTo>
                  <a:cubicBezTo>
                    <a:pt x="33932" y="9835"/>
                    <a:pt x="34027" y="9709"/>
                    <a:pt x="34090" y="9582"/>
                  </a:cubicBezTo>
                  <a:cubicBezTo>
                    <a:pt x="35705" y="6605"/>
                    <a:pt x="35768" y="3090"/>
                    <a:pt x="34027" y="113"/>
                  </a:cubicBezTo>
                  <a:cubicBezTo>
                    <a:pt x="33984" y="28"/>
                    <a:pt x="33928" y="0"/>
                    <a:pt x="33867" y="0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252;p49"/>
            <p:cNvSpPr/>
            <p:nvPr/>
          </p:nvSpPr>
          <p:spPr>
            <a:xfrm>
              <a:off x="2226033" y="3880797"/>
              <a:ext cx="415179" cy="245761"/>
            </a:xfrm>
            <a:custGeom>
              <a:avLst/>
              <a:gdLst/>
              <a:ahLst/>
              <a:cxnLst/>
              <a:rect l="l" t="t" r="r" b="b"/>
              <a:pathLst>
                <a:path w="12606" h="7462" extrusionOk="0">
                  <a:moveTo>
                    <a:pt x="412" y="0"/>
                  </a:moveTo>
                  <a:cubicBezTo>
                    <a:pt x="191" y="158"/>
                    <a:pt x="96" y="443"/>
                    <a:pt x="1" y="760"/>
                  </a:cubicBezTo>
                  <a:cubicBezTo>
                    <a:pt x="2059" y="918"/>
                    <a:pt x="3896" y="1900"/>
                    <a:pt x="5226" y="3547"/>
                  </a:cubicBezTo>
                  <a:cubicBezTo>
                    <a:pt x="6271" y="4719"/>
                    <a:pt x="7000" y="6017"/>
                    <a:pt x="8456" y="6777"/>
                  </a:cubicBezTo>
                  <a:cubicBezTo>
                    <a:pt x="9369" y="7244"/>
                    <a:pt x="10343" y="7462"/>
                    <a:pt x="11337" y="7462"/>
                  </a:cubicBezTo>
                  <a:cubicBezTo>
                    <a:pt x="11757" y="7462"/>
                    <a:pt x="12181" y="7423"/>
                    <a:pt x="12605" y="7347"/>
                  </a:cubicBezTo>
                  <a:cubicBezTo>
                    <a:pt x="10768" y="6777"/>
                    <a:pt x="8900" y="5922"/>
                    <a:pt x="7570" y="4592"/>
                  </a:cubicBezTo>
                  <a:cubicBezTo>
                    <a:pt x="6620" y="3737"/>
                    <a:pt x="5955" y="2660"/>
                    <a:pt x="5005" y="1805"/>
                  </a:cubicBezTo>
                  <a:cubicBezTo>
                    <a:pt x="3674" y="602"/>
                    <a:pt x="2154" y="63"/>
                    <a:pt x="412" y="0"/>
                  </a:cubicBezTo>
                  <a:close/>
                </a:path>
              </a:pathLst>
            </a:custGeom>
            <a:solidFill>
              <a:srgbClr val="5BC0C7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253;p49"/>
            <p:cNvSpPr/>
            <p:nvPr/>
          </p:nvSpPr>
          <p:spPr>
            <a:xfrm>
              <a:off x="2330341" y="3650280"/>
              <a:ext cx="392223" cy="94359"/>
            </a:xfrm>
            <a:custGeom>
              <a:avLst/>
              <a:gdLst/>
              <a:ahLst/>
              <a:cxnLst/>
              <a:rect l="l" t="t" r="r" b="b"/>
              <a:pathLst>
                <a:path w="11909" h="2865" extrusionOk="0">
                  <a:moveTo>
                    <a:pt x="11908" y="0"/>
                  </a:moveTo>
                  <a:lnTo>
                    <a:pt x="11908" y="0"/>
                  </a:lnTo>
                  <a:cubicBezTo>
                    <a:pt x="10694" y="1189"/>
                    <a:pt x="9123" y="1552"/>
                    <a:pt x="7445" y="1552"/>
                  </a:cubicBezTo>
                  <a:cubicBezTo>
                    <a:pt x="4965" y="1552"/>
                    <a:pt x="2249" y="760"/>
                    <a:pt x="96" y="665"/>
                  </a:cubicBezTo>
                  <a:cubicBezTo>
                    <a:pt x="32" y="887"/>
                    <a:pt x="32" y="1109"/>
                    <a:pt x="1" y="1267"/>
                  </a:cubicBezTo>
                  <a:cubicBezTo>
                    <a:pt x="32" y="1520"/>
                    <a:pt x="96" y="1679"/>
                    <a:pt x="127" y="1869"/>
                  </a:cubicBezTo>
                  <a:lnTo>
                    <a:pt x="191" y="1869"/>
                  </a:lnTo>
                  <a:cubicBezTo>
                    <a:pt x="191" y="1764"/>
                    <a:pt x="256" y="1702"/>
                    <a:pt x="350" y="1702"/>
                  </a:cubicBezTo>
                  <a:cubicBezTo>
                    <a:pt x="370" y="1702"/>
                    <a:pt x="391" y="1705"/>
                    <a:pt x="412" y="1710"/>
                  </a:cubicBezTo>
                  <a:cubicBezTo>
                    <a:pt x="2149" y="2347"/>
                    <a:pt x="4202" y="2865"/>
                    <a:pt x="6147" y="2865"/>
                  </a:cubicBezTo>
                  <a:cubicBezTo>
                    <a:pt x="8459" y="2865"/>
                    <a:pt x="10618" y="2133"/>
                    <a:pt x="11908" y="0"/>
                  </a:cubicBezTo>
                  <a:close/>
                </a:path>
              </a:pathLst>
            </a:custGeom>
            <a:solidFill>
              <a:srgbClr val="5BC0C7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254;p49"/>
            <p:cNvSpPr/>
            <p:nvPr/>
          </p:nvSpPr>
          <p:spPr>
            <a:xfrm>
              <a:off x="2206239" y="3311272"/>
              <a:ext cx="396373" cy="277477"/>
            </a:xfrm>
            <a:custGeom>
              <a:avLst/>
              <a:gdLst/>
              <a:ahLst/>
              <a:cxnLst/>
              <a:rect l="l" t="t" r="r" b="b"/>
              <a:pathLst>
                <a:path w="12035" h="8425" extrusionOk="0">
                  <a:moveTo>
                    <a:pt x="10926" y="1"/>
                  </a:moveTo>
                  <a:cubicBezTo>
                    <a:pt x="10989" y="1553"/>
                    <a:pt x="9786" y="2724"/>
                    <a:pt x="8329" y="3421"/>
                  </a:cubicBezTo>
                  <a:cubicBezTo>
                    <a:pt x="6936" y="4054"/>
                    <a:pt x="5479" y="4371"/>
                    <a:pt x="4085" y="5036"/>
                  </a:cubicBezTo>
                  <a:cubicBezTo>
                    <a:pt x="2660" y="5733"/>
                    <a:pt x="1362" y="6746"/>
                    <a:pt x="0" y="7601"/>
                  </a:cubicBezTo>
                  <a:cubicBezTo>
                    <a:pt x="285" y="7791"/>
                    <a:pt x="570" y="8045"/>
                    <a:pt x="697" y="8076"/>
                  </a:cubicBezTo>
                  <a:cubicBezTo>
                    <a:pt x="1045" y="8235"/>
                    <a:pt x="1362" y="8298"/>
                    <a:pt x="1710" y="8425"/>
                  </a:cubicBezTo>
                  <a:cubicBezTo>
                    <a:pt x="2597" y="7095"/>
                    <a:pt x="3990" y="6588"/>
                    <a:pt x="5479" y="6113"/>
                  </a:cubicBezTo>
                  <a:cubicBezTo>
                    <a:pt x="8266" y="5226"/>
                    <a:pt x="12034" y="3453"/>
                    <a:pt x="10926" y="1"/>
                  </a:cubicBezTo>
                  <a:close/>
                </a:path>
              </a:pathLst>
            </a:custGeom>
            <a:solidFill>
              <a:srgbClr val="5BC0C7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255;p49"/>
            <p:cNvSpPr/>
            <p:nvPr/>
          </p:nvSpPr>
          <p:spPr>
            <a:xfrm>
              <a:off x="2172842" y="3738943"/>
              <a:ext cx="449596" cy="117841"/>
            </a:xfrm>
            <a:custGeom>
              <a:avLst/>
              <a:gdLst/>
              <a:ahLst/>
              <a:cxnLst/>
              <a:rect l="l" t="t" r="r" b="b"/>
              <a:pathLst>
                <a:path w="13651" h="3578" extrusionOk="0">
                  <a:moveTo>
                    <a:pt x="1331" y="0"/>
                  </a:moveTo>
                  <a:cubicBezTo>
                    <a:pt x="792" y="253"/>
                    <a:pt x="349" y="633"/>
                    <a:pt x="1" y="1140"/>
                  </a:cubicBezTo>
                  <a:cubicBezTo>
                    <a:pt x="3107" y="2773"/>
                    <a:pt x="6310" y="3577"/>
                    <a:pt x="9635" y="3577"/>
                  </a:cubicBezTo>
                  <a:cubicBezTo>
                    <a:pt x="10954" y="3577"/>
                    <a:pt x="12292" y="3451"/>
                    <a:pt x="13650" y="3199"/>
                  </a:cubicBezTo>
                  <a:cubicBezTo>
                    <a:pt x="9501" y="3040"/>
                    <a:pt x="4624" y="2755"/>
                    <a:pt x="1331" y="0"/>
                  </a:cubicBezTo>
                  <a:close/>
                </a:path>
              </a:pathLst>
            </a:custGeom>
            <a:solidFill>
              <a:srgbClr val="5BC0C7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256;p49"/>
            <p:cNvSpPr/>
            <p:nvPr/>
          </p:nvSpPr>
          <p:spPr>
            <a:xfrm>
              <a:off x="1536590" y="3297275"/>
              <a:ext cx="845935" cy="806743"/>
            </a:xfrm>
            <a:custGeom>
              <a:avLst/>
              <a:gdLst/>
              <a:ahLst/>
              <a:cxnLst/>
              <a:rect l="l" t="t" r="r" b="b"/>
              <a:pathLst>
                <a:path w="25685" h="24495" extrusionOk="0">
                  <a:moveTo>
                    <a:pt x="12559" y="0"/>
                  </a:moveTo>
                  <a:cubicBezTo>
                    <a:pt x="11796" y="0"/>
                    <a:pt x="11026" y="67"/>
                    <a:pt x="10261" y="204"/>
                  </a:cubicBezTo>
                  <a:cubicBezTo>
                    <a:pt x="9786" y="267"/>
                    <a:pt x="9311" y="394"/>
                    <a:pt x="8868" y="521"/>
                  </a:cubicBezTo>
                  <a:cubicBezTo>
                    <a:pt x="9216" y="743"/>
                    <a:pt x="9628" y="996"/>
                    <a:pt x="10071" y="1218"/>
                  </a:cubicBezTo>
                  <a:cubicBezTo>
                    <a:pt x="11370" y="1946"/>
                    <a:pt x="12225" y="2928"/>
                    <a:pt x="12161" y="4416"/>
                  </a:cubicBezTo>
                  <a:cubicBezTo>
                    <a:pt x="12225" y="4384"/>
                    <a:pt x="12288" y="4321"/>
                    <a:pt x="12320" y="4258"/>
                  </a:cubicBezTo>
                  <a:cubicBezTo>
                    <a:pt x="12364" y="4199"/>
                    <a:pt x="12417" y="4174"/>
                    <a:pt x="12469" y="4174"/>
                  </a:cubicBezTo>
                  <a:cubicBezTo>
                    <a:pt x="12643" y="4174"/>
                    <a:pt x="12814" y="4443"/>
                    <a:pt x="12668" y="4638"/>
                  </a:cubicBezTo>
                  <a:cubicBezTo>
                    <a:pt x="12254" y="5107"/>
                    <a:pt x="11552" y="5624"/>
                    <a:pt x="10876" y="5624"/>
                  </a:cubicBezTo>
                  <a:cubicBezTo>
                    <a:pt x="10776" y="5624"/>
                    <a:pt x="10676" y="5612"/>
                    <a:pt x="10578" y="5588"/>
                  </a:cubicBezTo>
                  <a:cubicBezTo>
                    <a:pt x="10451" y="5588"/>
                    <a:pt x="10420" y="5335"/>
                    <a:pt x="10546" y="5303"/>
                  </a:cubicBezTo>
                  <a:cubicBezTo>
                    <a:pt x="10610" y="5271"/>
                    <a:pt x="10705" y="5271"/>
                    <a:pt x="10768" y="5208"/>
                  </a:cubicBezTo>
                  <a:cubicBezTo>
                    <a:pt x="10008" y="3149"/>
                    <a:pt x="7474" y="2991"/>
                    <a:pt x="6208" y="1344"/>
                  </a:cubicBezTo>
                  <a:lnTo>
                    <a:pt x="6208" y="1344"/>
                  </a:lnTo>
                  <a:lnTo>
                    <a:pt x="6334" y="1566"/>
                  </a:lnTo>
                  <a:cubicBezTo>
                    <a:pt x="5638" y="2009"/>
                    <a:pt x="4909" y="2484"/>
                    <a:pt x="4276" y="3054"/>
                  </a:cubicBezTo>
                  <a:cubicBezTo>
                    <a:pt x="5019" y="3540"/>
                    <a:pt x="5840" y="3923"/>
                    <a:pt x="6808" y="3923"/>
                  </a:cubicBezTo>
                  <a:cubicBezTo>
                    <a:pt x="6912" y="3923"/>
                    <a:pt x="7018" y="3919"/>
                    <a:pt x="7126" y="3909"/>
                  </a:cubicBezTo>
                  <a:cubicBezTo>
                    <a:pt x="7146" y="3904"/>
                    <a:pt x="7163" y="3902"/>
                    <a:pt x="7178" y="3901"/>
                  </a:cubicBezTo>
                  <a:lnTo>
                    <a:pt x="7178" y="3901"/>
                  </a:lnTo>
                  <a:cubicBezTo>
                    <a:pt x="7182" y="3901"/>
                    <a:pt x="7186" y="3901"/>
                    <a:pt x="7189" y="3901"/>
                  </a:cubicBezTo>
                  <a:cubicBezTo>
                    <a:pt x="7192" y="3901"/>
                    <a:pt x="7195" y="3901"/>
                    <a:pt x="7197" y="3901"/>
                  </a:cubicBezTo>
                  <a:lnTo>
                    <a:pt x="7197" y="3901"/>
                  </a:lnTo>
                  <a:cubicBezTo>
                    <a:pt x="7267" y="3906"/>
                    <a:pt x="7291" y="3955"/>
                    <a:pt x="7316" y="4004"/>
                  </a:cubicBezTo>
                  <a:cubicBezTo>
                    <a:pt x="7316" y="3941"/>
                    <a:pt x="7284" y="3909"/>
                    <a:pt x="7284" y="3878"/>
                  </a:cubicBezTo>
                  <a:cubicBezTo>
                    <a:pt x="7255" y="3892"/>
                    <a:pt x="7226" y="3900"/>
                    <a:pt x="7197" y="3901"/>
                  </a:cubicBezTo>
                  <a:lnTo>
                    <a:pt x="7197" y="3901"/>
                  </a:lnTo>
                  <a:cubicBezTo>
                    <a:pt x="7194" y="3901"/>
                    <a:pt x="7190" y="3901"/>
                    <a:pt x="7187" y="3901"/>
                  </a:cubicBezTo>
                  <a:cubicBezTo>
                    <a:pt x="7184" y="3901"/>
                    <a:pt x="7181" y="3901"/>
                    <a:pt x="7178" y="3901"/>
                  </a:cubicBezTo>
                  <a:lnTo>
                    <a:pt x="7178" y="3901"/>
                  </a:lnTo>
                  <a:cubicBezTo>
                    <a:pt x="7150" y="3900"/>
                    <a:pt x="7122" y="3892"/>
                    <a:pt x="7094" y="3878"/>
                  </a:cubicBezTo>
                  <a:lnTo>
                    <a:pt x="7063" y="3846"/>
                  </a:lnTo>
                  <a:cubicBezTo>
                    <a:pt x="6936" y="3751"/>
                    <a:pt x="6936" y="3593"/>
                    <a:pt x="6968" y="3466"/>
                  </a:cubicBezTo>
                  <a:cubicBezTo>
                    <a:pt x="6968" y="3434"/>
                    <a:pt x="6999" y="3434"/>
                    <a:pt x="6999" y="3403"/>
                  </a:cubicBezTo>
                  <a:cubicBezTo>
                    <a:pt x="7063" y="3308"/>
                    <a:pt x="7158" y="3276"/>
                    <a:pt x="7253" y="3276"/>
                  </a:cubicBezTo>
                  <a:cubicBezTo>
                    <a:pt x="7854" y="3308"/>
                    <a:pt x="8139" y="4226"/>
                    <a:pt x="8235" y="4701"/>
                  </a:cubicBezTo>
                  <a:cubicBezTo>
                    <a:pt x="8361" y="5461"/>
                    <a:pt x="8203" y="6285"/>
                    <a:pt x="7791" y="6950"/>
                  </a:cubicBezTo>
                  <a:cubicBezTo>
                    <a:pt x="7755" y="7033"/>
                    <a:pt x="7697" y="7067"/>
                    <a:pt x="7640" y="7067"/>
                  </a:cubicBezTo>
                  <a:cubicBezTo>
                    <a:pt x="7546" y="7067"/>
                    <a:pt x="7455" y="6973"/>
                    <a:pt x="7474" y="6855"/>
                  </a:cubicBezTo>
                  <a:cubicBezTo>
                    <a:pt x="7474" y="6791"/>
                    <a:pt x="7538" y="6728"/>
                    <a:pt x="7538" y="6696"/>
                  </a:cubicBezTo>
                  <a:lnTo>
                    <a:pt x="7474" y="6696"/>
                  </a:lnTo>
                  <a:cubicBezTo>
                    <a:pt x="7326" y="6708"/>
                    <a:pt x="7181" y="6714"/>
                    <a:pt x="7038" y="6714"/>
                  </a:cubicBezTo>
                  <a:cubicBezTo>
                    <a:pt x="5292" y="6714"/>
                    <a:pt x="3954" y="5843"/>
                    <a:pt x="2724" y="4701"/>
                  </a:cubicBezTo>
                  <a:cubicBezTo>
                    <a:pt x="1869" y="5810"/>
                    <a:pt x="1141" y="7076"/>
                    <a:pt x="666" y="8438"/>
                  </a:cubicBezTo>
                  <a:cubicBezTo>
                    <a:pt x="833" y="8426"/>
                    <a:pt x="1001" y="8420"/>
                    <a:pt x="1169" y="8420"/>
                  </a:cubicBezTo>
                  <a:cubicBezTo>
                    <a:pt x="3153" y="8420"/>
                    <a:pt x="5116" y="9260"/>
                    <a:pt x="6809" y="10370"/>
                  </a:cubicBezTo>
                  <a:cubicBezTo>
                    <a:pt x="6841" y="10370"/>
                    <a:pt x="6904" y="10402"/>
                    <a:pt x="6904" y="10433"/>
                  </a:cubicBezTo>
                  <a:cubicBezTo>
                    <a:pt x="6936" y="10497"/>
                    <a:pt x="6999" y="10497"/>
                    <a:pt x="7094" y="10528"/>
                  </a:cubicBezTo>
                  <a:cubicBezTo>
                    <a:pt x="7063" y="10433"/>
                    <a:pt x="6999" y="10338"/>
                    <a:pt x="6999" y="10243"/>
                  </a:cubicBezTo>
                  <a:cubicBezTo>
                    <a:pt x="6999" y="10123"/>
                    <a:pt x="7146" y="10020"/>
                    <a:pt x="7258" y="10020"/>
                  </a:cubicBezTo>
                  <a:cubicBezTo>
                    <a:pt x="7293" y="10020"/>
                    <a:pt x="7325" y="10030"/>
                    <a:pt x="7348" y="10053"/>
                  </a:cubicBezTo>
                  <a:cubicBezTo>
                    <a:pt x="7728" y="10275"/>
                    <a:pt x="7633" y="10877"/>
                    <a:pt x="7443" y="11193"/>
                  </a:cubicBezTo>
                  <a:cubicBezTo>
                    <a:pt x="7253" y="11510"/>
                    <a:pt x="6936" y="11700"/>
                    <a:pt x="6556" y="11827"/>
                  </a:cubicBezTo>
                  <a:cubicBezTo>
                    <a:pt x="6556" y="11898"/>
                    <a:pt x="6538" y="11934"/>
                    <a:pt x="6503" y="11934"/>
                  </a:cubicBezTo>
                  <a:cubicBezTo>
                    <a:pt x="6491" y="11934"/>
                    <a:pt x="6477" y="11930"/>
                    <a:pt x="6461" y="11922"/>
                  </a:cubicBezTo>
                  <a:lnTo>
                    <a:pt x="6429" y="11922"/>
                  </a:lnTo>
                  <a:cubicBezTo>
                    <a:pt x="6334" y="11922"/>
                    <a:pt x="6303" y="11922"/>
                    <a:pt x="6208" y="11953"/>
                  </a:cubicBezTo>
                  <a:cubicBezTo>
                    <a:pt x="6197" y="11955"/>
                    <a:pt x="6187" y="11956"/>
                    <a:pt x="6177" y="11956"/>
                  </a:cubicBezTo>
                  <a:cubicBezTo>
                    <a:pt x="6034" y="11956"/>
                    <a:pt x="5929" y="11755"/>
                    <a:pt x="6018" y="11637"/>
                  </a:cubicBezTo>
                  <a:cubicBezTo>
                    <a:pt x="4536" y="10737"/>
                    <a:pt x="2899" y="10213"/>
                    <a:pt x="1199" y="10213"/>
                  </a:cubicBezTo>
                  <a:cubicBezTo>
                    <a:pt x="865" y="10213"/>
                    <a:pt x="529" y="10233"/>
                    <a:pt x="191" y="10275"/>
                  </a:cubicBezTo>
                  <a:cubicBezTo>
                    <a:pt x="159" y="10433"/>
                    <a:pt x="159" y="10560"/>
                    <a:pt x="127" y="10718"/>
                  </a:cubicBezTo>
                  <a:cubicBezTo>
                    <a:pt x="1" y="11668"/>
                    <a:pt x="1" y="12587"/>
                    <a:pt x="64" y="13505"/>
                  </a:cubicBezTo>
                  <a:cubicBezTo>
                    <a:pt x="539" y="13188"/>
                    <a:pt x="1014" y="12777"/>
                    <a:pt x="1426" y="12397"/>
                  </a:cubicBezTo>
                  <a:lnTo>
                    <a:pt x="1014" y="12397"/>
                  </a:lnTo>
                  <a:cubicBezTo>
                    <a:pt x="1005" y="12398"/>
                    <a:pt x="996" y="12399"/>
                    <a:pt x="988" y="12399"/>
                  </a:cubicBezTo>
                  <a:cubicBezTo>
                    <a:pt x="824" y="12399"/>
                    <a:pt x="831" y="12110"/>
                    <a:pt x="982" y="12080"/>
                  </a:cubicBezTo>
                  <a:cubicBezTo>
                    <a:pt x="1173" y="12030"/>
                    <a:pt x="1367" y="12006"/>
                    <a:pt x="1558" y="12006"/>
                  </a:cubicBezTo>
                  <a:cubicBezTo>
                    <a:pt x="2574" y="12006"/>
                    <a:pt x="3539" y="12678"/>
                    <a:pt x="3833" y="13663"/>
                  </a:cubicBezTo>
                  <a:cubicBezTo>
                    <a:pt x="3905" y="13845"/>
                    <a:pt x="3780" y="13954"/>
                    <a:pt x="3636" y="13954"/>
                  </a:cubicBezTo>
                  <a:cubicBezTo>
                    <a:pt x="3529" y="13954"/>
                    <a:pt x="3412" y="13894"/>
                    <a:pt x="3357" y="13758"/>
                  </a:cubicBezTo>
                  <a:cubicBezTo>
                    <a:pt x="3326" y="13663"/>
                    <a:pt x="3231" y="13568"/>
                    <a:pt x="3199" y="13442"/>
                  </a:cubicBezTo>
                  <a:cubicBezTo>
                    <a:pt x="2439" y="14392"/>
                    <a:pt x="1552" y="15152"/>
                    <a:pt x="539" y="15722"/>
                  </a:cubicBezTo>
                  <a:cubicBezTo>
                    <a:pt x="697" y="16229"/>
                    <a:pt x="919" y="16735"/>
                    <a:pt x="1141" y="17242"/>
                  </a:cubicBezTo>
                  <a:cubicBezTo>
                    <a:pt x="1077" y="17337"/>
                    <a:pt x="982" y="17369"/>
                    <a:pt x="919" y="17464"/>
                  </a:cubicBezTo>
                  <a:cubicBezTo>
                    <a:pt x="2091" y="16704"/>
                    <a:pt x="3357" y="16102"/>
                    <a:pt x="4814" y="15975"/>
                  </a:cubicBezTo>
                  <a:cubicBezTo>
                    <a:pt x="4878" y="15975"/>
                    <a:pt x="4909" y="15975"/>
                    <a:pt x="4941" y="16039"/>
                  </a:cubicBezTo>
                  <a:cubicBezTo>
                    <a:pt x="4878" y="15880"/>
                    <a:pt x="4783" y="15722"/>
                    <a:pt x="4751" y="15564"/>
                  </a:cubicBezTo>
                  <a:cubicBezTo>
                    <a:pt x="4725" y="15486"/>
                    <a:pt x="4762" y="15388"/>
                    <a:pt x="4828" y="15388"/>
                  </a:cubicBezTo>
                  <a:cubicBezTo>
                    <a:pt x="4843" y="15388"/>
                    <a:pt x="4860" y="15393"/>
                    <a:pt x="4878" y="15405"/>
                  </a:cubicBezTo>
                  <a:cubicBezTo>
                    <a:pt x="5733" y="15722"/>
                    <a:pt x="5891" y="17179"/>
                    <a:pt x="5574" y="17875"/>
                  </a:cubicBezTo>
                  <a:cubicBezTo>
                    <a:pt x="5524" y="17987"/>
                    <a:pt x="5455" y="18031"/>
                    <a:pt x="5385" y="18031"/>
                  </a:cubicBezTo>
                  <a:cubicBezTo>
                    <a:pt x="5278" y="18031"/>
                    <a:pt x="5169" y="17927"/>
                    <a:pt x="5131" y="17812"/>
                  </a:cubicBezTo>
                  <a:lnTo>
                    <a:pt x="5099" y="17812"/>
                  </a:lnTo>
                  <a:cubicBezTo>
                    <a:pt x="5131" y="17939"/>
                    <a:pt x="5068" y="18034"/>
                    <a:pt x="4941" y="18034"/>
                  </a:cubicBezTo>
                  <a:cubicBezTo>
                    <a:pt x="3864" y="18160"/>
                    <a:pt x="2914" y="18414"/>
                    <a:pt x="2027" y="18794"/>
                  </a:cubicBezTo>
                  <a:cubicBezTo>
                    <a:pt x="2344" y="19269"/>
                    <a:pt x="2692" y="19744"/>
                    <a:pt x="3072" y="20187"/>
                  </a:cubicBezTo>
                  <a:cubicBezTo>
                    <a:pt x="3041" y="20187"/>
                    <a:pt x="3041" y="20219"/>
                    <a:pt x="3041" y="20219"/>
                  </a:cubicBezTo>
                  <a:cubicBezTo>
                    <a:pt x="3674" y="19776"/>
                    <a:pt x="4339" y="19522"/>
                    <a:pt x="5131" y="19522"/>
                  </a:cubicBezTo>
                  <a:cubicBezTo>
                    <a:pt x="5076" y="19413"/>
                    <a:pt x="5163" y="19256"/>
                    <a:pt x="5290" y="19256"/>
                  </a:cubicBezTo>
                  <a:cubicBezTo>
                    <a:pt x="5310" y="19256"/>
                    <a:pt x="5331" y="19260"/>
                    <a:pt x="5353" y="19269"/>
                  </a:cubicBezTo>
                  <a:cubicBezTo>
                    <a:pt x="6081" y="19681"/>
                    <a:pt x="6524" y="20694"/>
                    <a:pt x="6176" y="21486"/>
                  </a:cubicBezTo>
                  <a:cubicBezTo>
                    <a:pt x="6142" y="21587"/>
                    <a:pt x="6077" y="21628"/>
                    <a:pt x="6008" y="21628"/>
                  </a:cubicBezTo>
                  <a:cubicBezTo>
                    <a:pt x="5882" y="21628"/>
                    <a:pt x="5744" y="21491"/>
                    <a:pt x="5764" y="21327"/>
                  </a:cubicBezTo>
                  <a:cubicBezTo>
                    <a:pt x="5764" y="21264"/>
                    <a:pt x="5828" y="21169"/>
                    <a:pt x="5828" y="21106"/>
                  </a:cubicBezTo>
                  <a:lnTo>
                    <a:pt x="5828" y="21106"/>
                  </a:lnTo>
                  <a:cubicBezTo>
                    <a:pt x="5353" y="21201"/>
                    <a:pt x="4909" y="21359"/>
                    <a:pt x="4498" y="21581"/>
                  </a:cubicBezTo>
                  <a:cubicBezTo>
                    <a:pt x="5099" y="22056"/>
                    <a:pt x="5764" y="22467"/>
                    <a:pt x="6461" y="22879"/>
                  </a:cubicBezTo>
                  <a:cubicBezTo>
                    <a:pt x="6968" y="22214"/>
                    <a:pt x="7443" y="21517"/>
                    <a:pt x="7886" y="20821"/>
                  </a:cubicBezTo>
                  <a:cubicBezTo>
                    <a:pt x="9058" y="18889"/>
                    <a:pt x="9375" y="16767"/>
                    <a:pt x="8868" y="14550"/>
                  </a:cubicBezTo>
                  <a:lnTo>
                    <a:pt x="8868" y="14550"/>
                  </a:lnTo>
                  <a:cubicBezTo>
                    <a:pt x="8678" y="14677"/>
                    <a:pt x="8520" y="14772"/>
                    <a:pt x="8361" y="14867"/>
                  </a:cubicBezTo>
                  <a:cubicBezTo>
                    <a:pt x="8328" y="14893"/>
                    <a:pt x="8295" y="14905"/>
                    <a:pt x="8264" y="14905"/>
                  </a:cubicBezTo>
                  <a:cubicBezTo>
                    <a:pt x="8148" y="14905"/>
                    <a:pt x="8064" y="14745"/>
                    <a:pt x="8139" y="14645"/>
                  </a:cubicBezTo>
                  <a:cubicBezTo>
                    <a:pt x="8854" y="13905"/>
                    <a:pt x="9856" y="13535"/>
                    <a:pt x="10864" y="13535"/>
                  </a:cubicBezTo>
                  <a:cubicBezTo>
                    <a:pt x="11108" y="13535"/>
                    <a:pt x="11351" y="13557"/>
                    <a:pt x="11591" y="13600"/>
                  </a:cubicBezTo>
                  <a:cubicBezTo>
                    <a:pt x="11887" y="13689"/>
                    <a:pt x="11796" y="14081"/>
                    <a:pt x="11525" y="14081"/>
                  </a:cubicBezTo>
                  <a:cubicBezTo>
                    <a:pt x="11506" y="14081"/>
                    <a:pt x="11486" y="14079"/>
                    <a:pt x="11465" y="14075"/>
                  </a:cubicBezTo>
                  <a:cubicBezTo>
                    <a:pt x="11211" y="14043"/>
                    <a:pt x="10926" y="14043"/>
                    <a:pt x="10673" y="14043"/>
                  </a:cubicBezTo>
                  <a:cubicBezTo>
                    <a:pt x="11243" y="17305"/>
                    <a:pt x="10990" y="20409"/>
                    <a:pt x="8900" y="23069"/>
                  </a:cubicBezTo>
                  <a:lnTo>
                    <a:pt x="8298" y="23797"/>
                  </a:lnTo>
                  <a:cubicBezTo>
                    <a:pt x="9185" y="24051"/>
                    <a:pt x="10040" y="24304"/>
                    <a:pt x="10958" y="24494"/>
                  </a:cubicBezTo>
                  <a:lnTo>
                    <a:pt x="10958" y="24019"/>
                  </a:lnTo>
                  <a:cubicBezTo>
                    <a:pt x="10895" y="22246"/>
                    <a:pt x="11053" y="20472"/>
                    <a:pt x="12478" y="19237"/>
                  </a:cubicBezTo>
                  <a:cubicBezTo>
                    <a:pt x="12510" y="19221"/>
                    <a:pt x="12557" y="19213"/>
                    <a:pt x="12605" y="19213"/>
                  </a:cubicBezTo>
                  <a:cubicBezTo>
                    <a:pt x="12652" y="19213"/>
                    <a:pt x="12700" y="19221"/>
                    <a:pt x="12732" y="19237"/>
                  </a:cubicBezTo>
                  <a:lnTo>
                    <a:pt x="12795" y="19205"/>
                  </a:lnTo>
                  <a:cubicBezTo>
                    <a:pt x="12668" y="19110"/>
                    <a:pt x="12510" y="19047"/>
                    <a:pt x="12351" y="18984"/>
                  </a:cubicBezTo>
                  <a:cubicBezTo>
                    <a:pt x="12210" y="18927"/>
                    <a:pt x="12245" y="18720"/>
                    <a:pt x="12366" y="18720"/>
                  </a:cubicBezTo>
                  <a:cubicBezTo>
                    <a:pt x="12381" y="18720"/>
                    <a:pt x="12397" y="18724"/>
                    <a:pt x="12415" y="18730"/>
                  </a:cubicBezTo>
                  <a:cubicBezTo>
                    <a:pt x="13523" y="18952"/>
                    <a:pt x="14410" y="19871"/>
                    <a:pt x="14600" y="20979"/>
                  </a:cubicBezTo>
                  <a:cubicBezTo>
                    <a:pt x="14695" y="21011"/>
                    <a:pt x="14758" y="21106"/>
                    <a:pt x="14758" y="21169"/>
                  </a:cubicBezTo>
                  <a:lnTo>
                    <a:pt x="15392" y="21137"/>
                  </a:lnTo>
                  <a:cubicBezTo>
                    <a:pt x="14632" y="19300"/>
                    <a:pt x="14220" y="17495"/>
                    <a:pt x="15012" y="15469"/>
                  </a:cubicBezTo>
                  <a:cubicBezTo>
                    <a:pt x="15043" y="15469"/>
                    <a:pt x="15043" y="15437"/>
                    <a:pt x="15043" y="15437"/>
                  </a:cubicBezTo>
                  <a:lnTo>
                    <a:pt x="14442" y="15184"/>
                  </a:lnTo>
                  <a:cubicBezTo>
                    <a:pt x="14347" y="15120"/>
                    <a:pt x="14347" y="14930"/>
                    <a:pt x="14473" y="14930"/>
                  </a:cubicBezTo>
                  <a:cubicBezTo>
                    <a:pt x="14514" y="14928"/>
                    <a:pt x="14555" y="14927"/>
                    <a:pt x="14595" y="14927"/>
                  </a:cubicBezTo>
                  <a:cubicBezTo>
                    <a:pt x="15751" y="14927"/>
                    <a:pt x="16808" y="15785"/>
                    <a:pt x="17450" y="16672"/>
                  </a:cubicBezTo>
                  <a:cubicBezTo>
                    <a:pt x="17567" y="16848"/>
                    <a:pt x="17413" y="17024"/>
                    <a:pt x="17214" y="17024"/>
                  </a:cubicBezTo>
                  <a:cubicBezTo>
                    <a:pt x="17198" y="17024"/>
                    <a:pt x="17182" y="17023"/>
                    <a:pt x="17165" y="17020"/>
                  </a:cubicBezTo>
                  <a:cubicBezTo>
                    <a:pt x="16975" y="18160"/>
                    <a:pt x="16785" y="19395"/>
                    <a:pt x="17070" y="20536"/>
                  </a:cubicBezTo>
                  <a:cubicBezTo>
                    <a:pt x="17324" y="21676"/>
                    <a:pt x="18084" y="22531"/>
                    <a:pt x="18749" y="23481"/>
                  </a:cubicBezTo>
                  <a:cubicBezTo>
                    <a:pt x="18844" y="23544"/>
                    <a:pt x="18907" y="23671"/>
                    <a:pt x="18970" y="23734"/>
                  </a:cubicBezTo>
                  <a:cubicBezTo>
                    <a:pt x="20744" y="22879"/>
                    <a:pt x="22296" y="21517"/>
                    <a:pt x="23467" y="19934"/>
                  </a:cubicBezTo>
                  <a:cubicBezTo>
                    <a:pt x="23562" y="19839"/>
                    <a:pt x="23594" y="19744"/>
                    <a:pt x="23657" y="19617"/>
                  </a:cubicBezTo>
                  <a:cubicBezTo>
                    <a:pt x="22802" y="19205"/>
                    <a:pt x="21884" y="18889"/>
                    <a:pt x="20902" y="18667"/>
                  </a:cubicBezTo>
                  <a:cubicBezTo>
                    <a:pt x="20870" y="18889"/>
                    <a:pt x="20870" y="19047"/>
                    <a:pt x="20807" y="19142"/>
                  </a:cubicBezTo>
                  <a:cubicBezTo>
                    <a:pt x="20794" y="19209"/>
                    <a:pt x="20753" y="19236"/>
                    <a:pt x="20709" y="19236"/>
                  </a:cubicBezTo>
                  <a:cubicBezTo>
                    <a:pt x="20649" y="19236"/>
                    <a:pt x="20585" y="19184"/>
                    <a:pt x="20585" y="19110"/>
                  </a:cubicBezTo>
                  <a:cubicBezTo>
                    <a:pt x="20493" y="18307"/>
                    <a:pt x="20732" y="17081"/>
                    <a:pt x="21773" y="17081"/>
                  </a:cubicBezTo>
                  <a:cubicBezTo>
                    <a:pt x="21799" y="17081"/>
                    <a:pt x="21825" y="17082"/>
                    <a:pt x="21852" y="17084"/>
                  </a:cubicBezTo>
                  <a:cubicBezTo>
                    <a:pt x="21979" y="17084"/>
                    <a:pt x="22011" y="17179"/>
                    <a:pt x="22042" y="17242"/>
                  </a:cubicBezTo>
                  <a:cubicBezTo>
                    <a:pt x="22961" y="17337"/>
                    <a:pt x="23784" y="17559"/>
                    <a:pt x="24576" y="18002"/>
                  </a:cubicBezTo>
                  <a:cubicBezTo>
                    <a:pt x="24702" y="17685"/>
                    <a:pt x="24861" y="17369"/>
                    <a:pt x="24987" y="17020"/>
                  </a:cubicBezTo>
                  <a:cubicBezTo>
                    <a:pt x="22961" y="16577"/>
                    <a:pt x="20965" y="15785"/>
                    <a:pt x="19224" y="14677"/>
                  </a:cubicBezTo>
                  <a:cubicBezTo>
                    <a:pt x="19160" y="14804"/>
                    <a:pt x="19065" y="14962"/>
                    <a:pt x="19002" y="15120"/>
                  </a:cubicBezTo>
                  <a:cubicBezTo>
                    <a:pt x="18991" y="15173"/>
                    <a:pt x="18960" y="15194"/>
                    <a:pt x="18925" y="15194"/>
                  </a:cubicBezTo>
                  <a:cubicBezTo>
                    <a:pt x="18854" y="15194"/>
                    <a:pt x="18770" y="15110"/>
                    <a:pt x="18812" y="15025"/>
                  </a:cubicBezTo>
                  <a:cubicBezTo>
                    <a:pt x="19034" y="13790"/>
                    <a:pt x="20174" y="12745"/>
                    <a:pt x="21441" y="12650"/>
                  </a:cubicBezTo>
                  <a:cubicBezTo>
                    <a:pt x="21694" y="12650"/>
                    <a:pt x="21726" y="13062"/>
                    <a:pt x="21504" y="13093"/>
                  </a:cubicBezTo>
                  <a:cubicBezTo>
                    <a:pt x="21345" y="13125"/>
                    <a:pt x="21219" y="13188"/>
                    <a:pt x="21092" y="13220"/>
                  </a:cubicBezTo>
                  <a:cubicBezTo>
                    <a:pt x="22391" y="14297"/>
                    <a:pt x="23911" y="14930"/>
                    <a:pt x="25462" y="15310"/>
                  </a:cubicBezTo>
                  <a:cubicBezTo>
                    <a:pt x="25621" y="14645"/>
                    <a:pt x="25684" y="13980"/>
                    <a:pt x="25684" y="13283"/>
                  </a:cubicBezTo>
                  <a:cubicBezTo>
                    <a:pt x="25241" y="13093"/>
                    <a:pt x="24829" y="12935"/>
                    <a:pt x="24354" y="12618"/>
                  </a:cubicBezTo>
                  <a:cubicBezTo>
                    <a:pt x="24322" y="12587"/>
                    <a:pt x="24259" y="12555"/>
                    <a:pt x="24259" y="12492"/>
                  </a:cubicBezTo>
                  <a:lnTo>
                    <a:pt x="24196" y="12492"/>
                  </a:lnTo>
                  <a:cubicBezTo>
                    <a:pt x="24227" y="12587"/>
                    <a:pt x="24227" y="12713"/>
                    <a:pt x="24196" y="12808"/>
                  </a:cubicBezTo>
                  <a:cubicBezTo>
                    <a:pt x="24173" y="12855"/>
                    <a:pt x="24115" y="12884"/>
                    <a:pt x="24074" y="12884"/>
                  </a:cubicBezTo>
                  <a:cubicBezTo>
                    <a:pt x="24059" y="12884"/>
                    <a:pt x="24046" y="12880"/>
                    <a:pt x="24037" y="12872"/>
                  </a:cubicBezTo>
                  <a:cubicBezTo>
                    <a:pt x="23372" y="12555"/>
                    <a:pt x="23467" y="11225"/>
                    <a:pt x="23721" y="10687"/>
                  </a:cubicBezTo>
                  <a:cubicBezTo>
                    <a:pt x="23772" y="10559"/>
                    <a:pt x="23885" y="10503"/>
                    <a:pt x="23993" y="10503"/>
                  </a:cubicBezTo>
                  <a:cubicBezTo>
                    <a:pt x="24153" y="10503"/>
                    <a:pt x="24303" y="10624"/>
                    <a:pt x="24227" y="10813"/>
                  </a:cubicBezTo>
                  <a:cubicBezTo>
                    <a:pt x="24196" y="10877"/>
                    <a:pt x="24196" y="11003"/>
                    <a:pt x="24164" y="11067"/>
                  </a:cubicBezTo>
                  <a:cubicBezTo>
                    <a:pt x="24576" y="11035"/>
                    <a:pt x="25051" y="11035"/>
                    <a:pt x="25494" y="11035"/>
                  </a:cubicBezTo>
                  <a:cubicBezTo>
                    <a:pt x="25304" y="9768"/>
                    <a:pt x="24892" y="8533"/>
                    <a:pt x="24354" y="7361"/>
                  </a:cubicBezTo>
                  <a:cubicBezTo>
                    <a:pt x="23594" y="7710"/>
                    <a:pt x="22961" y="8185"/>
                    <a:pt x="22486" y="8850"/>
                  </a:cubicBezTo>
                  <a:cubicBezTo>
                    <a:pt x="22517" y="8850"/>
                    <a:pt x="22581" y="8913"/>
                    <a:pt x="22612" y="8913"/>
                  </a:cubicBezTo>
                  <a:cubicBezTo>
                    <a:pt x="22834" y="8976"/>
                    <a:pt x="22802" y="9388"/>
                    <a:pt x="22517" y="9388"/>
                  </a:cubicBezTo>
                  <a:cubicBezTo>
                    <a:pt x="21852" y="9325"/>
                    <a:pt x="21092" y="9008"/>
                    <a:pt x="20522" y="8691"/>
                  </a:cubicBezTo>
                  <a:cubicBezTo>
                    <a:pt x="20079" y="8470"/>
                    <a:pt x="19287" y="8026"/>
                    <a:pt x="19160" y="7520"/>
                  </a:cubicBezTo>
                  <a:cubicBezTo>
                    <a:pt x="19160" y="7393"/>
                    <a:pt x="19255" y="7235"/>
                    <a:pt x="19414" y="7235"/>
                  </a:cubicBezTo>
                  <a:cubicBezTo>
                    <a:pt x="19477" y="7235"/>
                    <a:pt x="19509" y="7235"/>
                    <a:pt x="19604" y="7330"/>
                  </a:cubicBezTo>
                  <a:cubicBezTo>
                    <a:pt x="19635" y="7361"/>
                    <a:pt x="19635" y="7425"/>
                    <a:pt x="19604" y="7488"/>
                  </a:cubicBezTo>
                  <a:cubicBezTo>
                    <a:pt x="19609" y="7477"/>
                    <a:pt x="19620" y="7471"/>
                    <a:pt x="19636" y="7471"/>
                  </a:cubicBezTo>
                  <a:cubicBezTo>
                    <a:pt x="19706" y="7471"/>
                    <a:pt x="19871" y="7580"/>
                    <a:pt x="20079" y="7710"/>
                  </a:cubicBezTo>
                  <a:cubicBezTo>
                    <a:pt x="20079" y="7678"/>
                    <a:pt x="20079" y="7678"/>
                    <a:pt x="20110" y="7646"/>
                  </a:cubicBezTo>
                  <a:cubicBezTo>
                    <a:pt x="21092" y="6791"/>
                    <a:pt x="22137" y="6063"/>
                    <a:pt x="23246" y="5430"/>
                  </a:cubicBezTo>
                  <a:cubicBezTo>
                    <a:pt x="22676" y="4638"/>
                    <a:pt x="22011" y="3878"/>
                    <a:pt x="21314" y="3244"/>
                  </a:cubicBezTo>
                  <a:cubicBezTo>
                    <a:pt x="21314" y="3244"/>
                    <a:pt x="21250" y="3276"/>
                    <a:pt x="21219" y="3276"/>
                  </a:cubicBezTo>
                  <a:lnTo>
                    <a:pt x="21187" y="3276"/>
                  </a:lnTo>
                  <a:cubicBezTo>
                    <a:pt x="21155" y="3308"/>
                    <a:pt x="21092" y="3308"/>
                    <a:pt x="21060" y="3308"/>
                  </a:cubicBezTo>
                  <a:cubicBezTo>
                    <a:pt x="20823" y="3372"/>
                    <a:pt x="20573" y="3404"/>
                    <a:pt x="20321" y="3404"/>
                  </a:cubicBezTo>
                  <a:cubicBezTo>
                    <a:pt x="19700" y="3404"/>
                    <a:pt x="19073" y="3207"/>
                    <a:pt x="18622" y="2801"/>
                  </a:cubicBezTo>
                  <a:cubicBezTo>
                    <a:pt x="18535" y="2743"/>
                    <a:pt x="18607" y="2607"/>
                    <a:pt x="18692" y="2607"/>
                  </a:cubicBezTo>
                  <a:cubicBezTo>
                    <a:pt x="18700" y="2607"/>
                    <a:pt x="18708" y="2608"/>
                    <a:pt x="18717" y="2611"/>
                  </a:cubicBezTo>
                  <a:cubicBezTo>
                    <a:pt x="18780" y="2643"/>
                    <a:pt x="18844" y="2643"/>
                    <a:pt x="18939" y="2674"/>
                  </a:cubicBezTo>
                  <a:cubicBezTo>
                    <a:pt x="18939" y="2326"/>
                    <a:pt x="19002" y="2009"/>
                    <a:pt x="19097" y="1693"/>
                  </a:cubicBezTo>
                  <a:cubicBezTo>
                    <a:pt x="18844" y="1566"/>
                    <a:pt x="18654" y="1471"/>
                    <a:pt x="18400" y="1344"/>
                  </a:cubicBezTo>
                  <a:lnTo>
                    <a:pt x="18654" y="869"/>
                  </a:lnTo>
                  <a:lnTo>
                    <a:pt x="18654" y="869"/>
                  </a:lnTo>
                  <a:cubicBezTo>
                    <a:pt x="18559" y="1028"/>
                    <a:pt x="18495" y="1186"/>
                    <a:pt x="18400" y="1313"/>
                  </a:cubicBezTo>
                  <a:cubicBezTo>
                    <a:pt x="17197" y="3371"/>
                    <a:pt x="17292" y="5335"/>
                    <a:pt x="16563" y="7520"/>
                  </a:cubicBezTo>
                  <a:cubicBezTo>
                    <a:pt x="16152" y="8628"/>
                    <a:pt x="15518" y="9546"/>
                    <a:pt x="14473" y="10022"/>
                  </a:cubicBezTo>
                  <a:cubicBezTo>
                    <a:pt x="14568" y="10053"/>
                    <a:pt x="14632" y="10085"/>
                    <a:pt x="14727" y="10085"/>
                  </a:cubicBezTo>
                  <a:cubicBezTo>
                    <a:pt x="15032" y="10176"/>
                    <a:pt x="14896" y="10562"/>
                    <a:pt x="14631" y="10562"/>
                  </a:cubicBezTo>
                  <a:cubicBezTo>
                    <a:pt x="14621" y="10562"/>
                    <a:pt x="14610" y="10561"/>
                    <a:pt x="14600" y="10560"/>
                  </a:cubicBezTo>
                  <a:cubicBezTo>
                    <a:pt x="13745" y="10402"/>
                    <a:pt x="12922" y="9768"/>
                    <a:pt x="12668" y="8913"/>
                  </a:cubicBezTo>
                  <a:cubicBezTo>
                    <a:pt x="12625" y="8806"/>
                    <a:pt x="12713" y="8728"/>
                    <a:pt x="12804" y="8728"/>
                  </a:cubicBezTo>
                  <a:cubicBezTo>
                    <a:pt x="12847" y="8728"/>
                    <a:pt x="12891" y="8746"/>
                    <a:pt x="12922" y="8786"/>
                  </a:cubicBezTo>
                  <a:cubicBezTo>
                    <a:pt x="13017" y="8913"/>
                    <a:pt x="13143" y="9071"/>
                    <a:pt x="13270" y="9166"/>
                  </a:cubicBezTo>
                  <a:cubicBezTo>
                    <a:pt x="13302" y="9166"/>
                    <a:pt x="13302" y="9135"/>
                    <a:pt x="13333" y="9135"/>
                  </a:cubicBezTo>
                  <a:cubicBezTo>
                    <a:pt x="15645" y="8216"/>
                    <a:pt x="14853" y="5525"/>
                    <a:pt x="15138" y="3688"/>
                  </a:cubicBezTo>
                  <a:cubicBezTo>
                    <a:pt x="15297" y="2643"/>
                    <a:pt x="15708" y="1819"/>
                    <a:pt x="16278" y="996"/>
                  </a:cubicBezTo>
                  <a:lnTo>
                    <a:pt x="16500" y="616"/>
                  </a:lnTo>
                  <a:cubicBezTo>
                    <a:pt x="15245" y="211"/>
                    <a:pt x="13912" y="0"/>
                    <a:pt x="12559" y="0"/>
                  </a:cubicBezTo>
                  <a:close/>
                </a:path>
              </a:pathLst>
            </a:custGeom>
            <a:solidFill>
              <a:srgbClr val="5BC0C7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57;p49"/>
            <p:cNvSpPr/>
            <p:nvPr/>
          </p:nvSpPr>
          <p:spPr>
            <a:xfrm>
              <a:off x="2169713" y="3126667"/>
              <a:ext cx="189870" cy="273558"/>
            </a:xfrm>
            <a:custGeom>
              <a:avLst/>
              <a:gdLst/>
              <a:ahLst/>
              <a:cxnLst/>
              <a:rect l="l" t="t" r="r" b="b"/>
              <a:pathLst>
                <a:path w="5765" h="8306" extrusionOk="0">
                  <a:moveTo>
                    <a:pt x="3548" y="0"/>
                  </a:moveTo>
                  <a:lnTo>
                    <a:pt x="3548" y="0"/>
                  </a:lnTo>
                  <a:cubicBezTo>
                    <a:pt x="4403" y="887"/>
                    <a:pt x="5068" y="2154"/>
                    <a:pt x="4403" y="3516"/>
                  </a:cubicBezTo>
                  <a:cubicBezTo>
                    <a:pt x="4054" y="4149"/>
                    <a:pt x="3453" y="4371"/>
                    <a:pt x="2819" y="4656"/>
                  </a:cubicBezTo>
                  <a:cubicBezTo>
                    <a:pt x="1711" y="5162"/>
                    <a:pt x="1014" y="5891"/>
                    <a:pt x="539" y="6841"/>
                  </a:cubicBezTo>
                  <a:cubicBezTo>
                    <a:pt x="444" y="6904"/>
                    <a:pt x="412" y="6999"/>
                    <a:pt x="381" y="7063"/>
                  </a:cubicBezTo>
                  <a:cubicBezTo>
                    <a:pt x="254" y="7379"/>
                    <a:pt x="127" y="7759"/>
                    <a:pt x="1" y="8139"/>
                  </a:cubicBezTo>
                  <a:cubicBezTo>
                    <a:pt x="473" y="8244"/>
                    <a:pt x="880" y="8306"/>
                    <a:pt x="1348" y="8306"/>
                  </a:cubicBezTo>
                  <a:cubicBezTo>
                    <a:pt x="1445" y="8306"/>
                    <a:pt x="1544" y="8303"/>
                    <a:pt x="1647" y="8298"/>
                  </a:cubicBezTo>
                  <a:lnTo>
                    <a:pt x="1647" y="8234"/>
                  </a:lnTo>
                  <a:lnTo>
                    <a:pt x="1521" y="8108"/>
                  </a:lnTo>
                  <a:cubicBezTo>
                    <a:pt x="1616" y="7949"/>
                    <a:pt x="1679" y="7791"/>
                    <a:pt x="1774" y="7664"/>
                  </a:cubicBezTo>
                  <a:cubicBezTo>
                    <a:pt x="2027" y="6778"/>
                    <a:pt x="2819" y="6081"/>
                    <a:pt x="3516" y="5447"/>
                  </a:cubicBezTo>
                  <a:cubicBezTo>
                    <a:pt x="4339" y="4656"/>
                    <a:pt x="5448" y="4117"/>
                    <a:pt x="5606" y="2787"/>
                  </a:cubicBezTo>
                  <a:cubicBezTo>
                    <a:pt x="5764" y="1584"/>
                    <a:pt x="4561" y="665"/>
                    <a:pt x="3548" y="0"/>
                  </a:cubicBezTo>
                  <a:close/>
                </a:path>
              </a:pathLst>
            </a:custGeom>
            <a:solidFill>
              <a:srgbClr val="5BC0C7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258;p49"/>
            <p:cNvSpPr/>
            <p:nvPr/>
          </p:nvSpPr>
          <p:spPr>
            <a:xfrm>
              <a:off x="1989259" y="3811928"/>
              <a:ext cx="271220" cy="655044"/>
            </a:xfrm>
            <a:custGeom>
              <a:avLst/>
              <a:gdLst/>
              <a:ahLst/>
              <a:cxnLst/>
              <a:rect l="l" t="t" r="r" b="b"/>
              <a:pathLst>
                <a:path w="8235" h="19889" extrusionOk="0">
                  <a:moveTo>
                    <a:pt x="1616" y="1"/>
                  </a:moveTo>
                  <a:lnTo>
                    <a:pt x="1616" y="1"/>
                  </a:lnTo>
                  <a:cubicBezTo>
                    <a:pt x="1" y="4245"/>
                    <a:pt x="3960" y="7633"/>
                    <a:pt x="4941" y="11528"/>
                  </a:cubicBezTo>
                  <a:cubicBezTo>
                    <a:pt x="5448" y="13619"/>
                    <a:pt x="5416" y="15772"/>
                    <a:pt x="6493" y="17704"/>
                  </a:cubicBezTo>
                  <a:cubicBezTo>
                    <a:pt x="6968" y="18527"/>
                    <a:pt x="7538" y="19256"/>
                    <a:pt x="8235" y="19889"/>
                  </a:cubicBezTo>
                  <a:cubicBezTo>
                    <a:pt x="6968" y="18052"/>
                    <a:pt x="6651" y="15392"/>
                    <a:pt x="6366" y="13397"/>
                  </a:cubicBezTo>
                  <a:cubicBezTo>
                    <a:pt x="6176" y="11877"/>
                    <a:pt x="5955" y="10388"/>
                    <a:pt x="5258" y="9027"/>
                  </a:cubicBezTo>
                  <a:cubicBezTo>
                    <a:pt x="4720" y="7981"/>
                    <a:pt x="3770" y="7190"/>
                    <a:pt x="3231" y="6145"/>
                  </a:cubicBezTo>
                  <a:cubicBezTo>
                    <a:pt x="2439" y="4561"/>
                    <a:pt x="2724" y="2724"/>
                    <a:pt x="3009" y="1014"/>
                  </a:cubicBezTo>
                  <a:cubicBezTo>
                    <a:pt x="2598" y="539"/>
                    <a:pt x="2123" y="223"/>
                    <a:pt x="1616" y="1"/>
                  </a:cubicBezTo>
                  <a:close/>
                </a:path>
              </a:pathLst>
            </a:custGeom>
            <a:solidFill>
              <a:srgbClr val="5BC0C7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259;p49"/>
            <p:cNvSpPr/>
            <p:nvPr/>
          </p:nvSpPr>
          <p:spPr>
            <a:xfrm>
              <a:off x="1984055" y="3027564"/>
              <a:ext cx="219084" cy="599779"/>
            </a:xfrm>
            <a:custGeom>
              <a:avLst/>
              <a:gdLst/>
              <a:ahLst/>
              <a:cxnLst/>
              <a:rect l="l" t="t" r="r" b="b"/>
              <a:pathLst>
                <a:path w="6652" h="18211" extrusionOk="0">
                  <a:moveTo>
                    <a:pt x="4783" y="1"/>
                  </a:moveTo>
                  <a:lnTo>
                    <a:pt x="4688" y="64"/>
                  </a:lnTo>
                  <a:cubicBezTo>
                    <a:pt x="5131" y="1774"/>
                    <a:pt x="5448" y="3579"/>
                    <a:pt x="5131" y="5385"/>
                  </a:cubicBezTo>
                  <a:cubicBezTo>
                    <a:pt x="4909" y="6588"/>
                    <a:pt x="4308" y="7601"/>
                    <a:pt x="3674" y="8488"/>
                  </a:cubicBezTo>
                  <a:cubicBezTo>
                    <a:pt x="3706" y="8488"/>
                    <a:pt x="3738" y="8551"/>
                    <a:pt x="3801" y="8551"/>
                  </a:cubicBezTo>
                  <a:lnTo>
                    <a:pt x="3548" y="9027"/>
                  </a:lnTo>
                  <a:cubicBezTo>
                    <a:pt x="3484" y="9027"/>
                    <a:pt x="3389" y="9027"/>
                    <a:pt x="3357" y="8963"/>
                  </a:cubicBezTo>
                  <a:cubicBezTo>
                    <a:pt x="3199" y="9185"/>
                    <a:pt x="3041" y="9375"/>
                    <a:pt x="2914" y="9597"/>
                  </a:cubicBezTo>
                  <a:cubicBezTo>
                    <a:pt x="1647" y="11592"/>
                    <a:pt x="2249" y="13460"/>
                    <a:pt x="1742" y="15550"/>
                  </a:cubicBezTo>
                  <a:cubicBezTo>
                    <a:pt x="1489" y="16564"/>
                    <a:pt x="951" y="17324"/>
                    <a:pt x="1" y="17735"/>
                  </a:cubicBezTo>
                  <a:cubicBezTo>
                    <a:pt x="222" y="17925"/>
                    <a:pt x="412" y="18084"/>
                    <a:pt x="697" y="18211"/>
                  </a:cubicBezTo>
                  <a:cubicBezTo>
                    <a:pt x="3706" y="16785"/>
                    <a:pt x="2882" y="12383"/>
                    <a:pt x="4339" y="9850"/>
                  </a:cubicBezTo>
                  <a:cubicBezTo>
                    <a:pt x="6208" y="6683"/>
                    <a:pt x="6651" y="3326"/>
                    <a:pt x="4783" y="1"/>
                  </a:cubicBezTo>
                  <a:close/>
                </a:path>
              </a:pathLst>
            </a:custGeom>
            <a:solidFill>
              <a:srgbClr val="5BC0C7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260;p49"/>
            <p:cNvSpPr/>
            <p:nvPr/>
          </p:nvSpPr>
          <p:spPr>
            <a:xfrm>
              <a:off x="1964228" y="3993437"/>
              <a:ext cx="134605" cy="123111"/>
            </a:xfrm>
            <a:custGeom>
              <a:avLst/>
              <a:gdLst/>
              <a:ahLst/>
              <a:cxnLst/>
              <a:rect l="l" t="t" r="r" b="b"/>
              <a:pathLst>
                <a:path w="4087" h="3738" extrusionOk="0">
                  <a:moveTo>
                    <a:pt x="2376" y="0"/>
                  </a:moveTo>
                  <a:lnTo>
                    <a:pt x="1743" y="32"/>
                  </a:lnTo>
                  <a:cubicBezTo>
                    <a:pt x="1743" y="64"/>
                    <a:pt x="1711" y="127"/>
                    <a:pt x="1679" y="159"/>
                  </a:cubicBezTo>
                  <a:cubicBezTo>
                    <a:pt x="1679" y="159"/>
                    <a:pt x="1679" y="190"/>
                    <a:pt x="1616" y="190"/>
                  </a:cubicBezTo>
                  <a:cubicBezTo>
                    <a:pt x="1616" y="285"/>
                    <a:pt x="1553" y="349"/>
                    <a:pt x="1458" y="349"/>
                  </a:cubicBezTo>
                  <a:cubicBezTo>
                    <a:pt x="413" y="1299"/>
                    <a:pt x="128" y="2439"/>
                    <a:pt x="1" y="3674"/>
                  </a:cubicBezTo>
                  <a:cubicBezTo>
                    <a:pt x="381" y="3716"/>
                    <a:pt x="761" y="3737"/>
                    <a:pt x="1143" y="3737"/>
                  </a:cubicBezTo>
                  <a:cubicBezTo>
                    <a:pt x="1908" y="3737"/>
                    <a:pt x="2682" y="3653"/>
                    <a:pt x="3484" y="3484"/>
                  </a:cubicBezTo>
                  <a:cubicBezTo>
                    <a:pt x="3674" y="3452"/>
                    <a:pt x="3864" y="3357"/>
                    <a:pt x="4086" y="3326"/>
                  </a:cubicBezTo>
                  <a:cubicBezTo>
                    <a:pt x="3484" y="2217"/>
                    <a:pt x="2851" y="1109"/>
                    <a:pt x="2376" y="0"/>
                  </a:cubicBezTo>
                  <a:close/>
                </a:path>
              </a:pathLst>
            </a:custGeom>
            <a:solidFill>
              <a:srgbClr val="5BC0C7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261;p49"/>
            <p:cNvSpPr/>
            <p:nvPr/>
          </p:nvSpPr>
          <p:spPr>
            <a:xfrm>
              <a:off x="1871415" y="3929805"/>
              <a:ext cx="130390" cy="398448"/>
            </a:xfrm>
            <a:custGeom>
              <a:avLst/>
              <a:gdLst/>
              <a:ahLst/>
              <a:cxnLst/>
              <a:rect l="l" t="t" r="r" b="b"/>
              <a:pathLst>
                <a:path w="3959" h="12098" extrusionOk="0">
                  <a:moveTo>
                    <a:pt x="2597" y="0"/>
                  </a:moveTo>
                  <a:lnTo>
                    <a:pt x="2534" y="64"/>
                  </a:lnTo>
                  <a:cubicBezTo>
                    <a:pt x="2661" y="159"/>
                    <a:pt x="2692" y="254"/>
                    <a:pt x="2597" y="381"/>
                  </a:cubicBezTo>
                  <a:cubicBezTo>
                    <a:pt x="412" y="2312"/>
                    <a:pt x="1489" y="5416"/>
                    <a:pt x="1204" y="7981"/>
                  </a:cubicBezTo>
                  <a:cubicBezTo>
                    <a:pt x="1045" y="9406"/>
                    <a:pt x="697" y="10831"/>
                    <a:pt x="0" y="12098"/>
                  </a:cubicBezTo>
                  <a:cubicBezTo>
                    <a:pt x="1615" y="10356"/>
                    <a:pt x="2185" y="8424"/>
                    <a:pt x="2312" y="5923"/>
                  </a:cubicBezTo>
                  <a:cubicBezTo>
                    <a:pt x="2344" y="4339"/>
                    <a:pt x="2787" y="3072"/>
                    <a:pt x="3959" y="1996"/>
                  </a:cubicBezTo>
                  <a:cubicBezTo>
                    <a:pt x="3801" y="1141"/>
                    <a:pt x="3326" y="412"/>
                    <a:pt x="2597" y="0"/>
                  </a:cubicBezTo>
                  <a:close/>
                </a:path>
              </a:pathLst>
            </a:custGeom>
            <a:solidFill>
              <a:srgbClr val="5BC0C7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262;p49"/>
            <p:cNvSpPr/>
            <p:nvPr/>
          </p:nvSpPr>
          <p:spPr>
            <a:xfrm>
              <a:off x="1707659" y="3171526"/>
              <a:ext cx="225308" cy="296250"/>
            </a:xfrm>
            <a:custGeom>
              <a:avLst/>
              <a:gdLst/>
              <a:ahLst/>
              <a:cxnLst/>
              <a:rect l="l" t="t" r="r" b="b"/>
              <a:pathLst>
                <a:path w="6841" h="8995" extrusionOk="0">
                  <a:moveTo>
                    <a:pt x="0" y="0"/>
                  </a:moveTo>
                  <a:lnTo>
                    <a:pt x="0" y="0"/>
                  </a:lnTo>
                  <a:cubicBezTo>
                    <a:pt x="285" y="2502"/>
                    <a:pt x="855" y="5004"/>
                    <a:pt x="3199" y="6302"/>
                  </a:cubicBezTo>
                  <a:cubicBezTo>
                    <a:pt x="4434" y="7031"/>
                    <a:pt x="5574" y="7664"/>
                    <a:pt x="6081" y="8994"/>
                  </a:cubicBezTo>
                  <a:cubicBezTo>
                    <a:pt x="6176" y="8962"/>
                    <a:pt x="6271" y="8931"/>
                    <a:pt x="6366" y="8867"/>
                  </a:cubicBezTo>
                  <a:lnTo>
                    <a:pt x="6619" y="8772"/>
                  </a:lnTo>
                  <a:lnTo>
                    <a:pt x="6619" y="8709"/>
                  </a:lnTo>
                  <a:cubicBezTo>
                    <a:pt x="6841" y="6397"/>
                    <a:pt x="4877" y="5637"/>
                    <a:pt x="3199" y="4592"/>
                  </a:cubicBezTo>
                  <a:cubicBezTo>
                    <a:pt x="3174" y="4592"/>
                    <a:pt x="3128" y="4633"/>
                    <a:pt x="3111" y="4633"/>
                  </a:cubicBezTo>
                  <a:cubicBezTo>
                    <a:pt x="3106" y="4633"/>
                    <a:pt x="3104" y="4630"/>
                    <a:pt x="3104" y="4624"/>
                  </a:cubicBezTo>
                  <a:cubicBezTo>
                    <a:pt x="3167" y="4592"/>
                    <a:pt x="3167" y="4592"/>
                    <a:pt x="3167" y="4561"/>
                  </a:cubicBezTo>
                  <a:cubicBezTo>
                    <a:pt x="2724" y="4275"/>
                    <a:pt x="2375" y="4022"/>
                    <a:pt x="2059" y="3705"/>
                  </a:cubicBezTo>
                  <a:cubicBezTo>
                    <a:pt x="1014" y="2660"/>
                    <a:pt x="285" y="1394"/>
                    <a:pt x="0" y="0"/>
                  </a:cubicBezTo>
                  <a:close/>
                </a:path>
              </a:pathLst>
            </a:custGeom>
            <a:solidFill>
              <a:srgbClr val="5BC0C7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263;p49"/>
            <p:cNvSpPr/>
            <p:nvPr/>
          </p:nvSpPr>
          <p:spPr>
            <a:xfrm>
              <a:off x="1666983" y="3762920"/>
              <a:ext cx="223233" cy="616444"/>
            </a:xfrm>
            <a:custGeom>
              <a:avLst/>
              <a:gdLst/>
              <a:ahLst/>
              <a:cxnLst/>
              <a:rect l="l" t="t" r="r" b="b"/>
              <a:pathLst>
                <a:path w="6778" h="18717" extrusionOk="0">
                  <a:moveTo>
                    <a:pt x="6302" y="0"/>
                  </a:moveTo>
                  <a:lnTo>
                    <a:pt x="6302" y="0"/>
                  </a:lnTo>
                  <a:cubicBezTo>
                    <a:pt x="5922" y="32"/>
                    <a:pt x="5574" y="159"/>
                    <a:pt x="5321" y="317"/>
                  </a:cubicBezTo>
                  <a:cubicBezTo>
                    <a:pt x="6144" y="3421"/>
                    <a:pt x="5067" y="6018"/>
                    <a:pt x="3262" y="8551"/>
                  </a:cubicBezTo>
                  <a:cubicBezTo>
                    <a:pt x="2090" y="10135"/>
                    <a:pt x="982" y="11655"/>
                    <a:pt x="475" y="13618"/>
                  </a:cubicBezTo>
                  <a:cubicBezTo>
                    <a:pt x="0" y="15297"/>
                    <a:pt x="0" y="17007"/>
                    <a:pt x="222" y="18717"/>
                  </a:cubicBezTo>
                  <a:cubicBezTo>
                    <a:pt x="317" y="15993"/>
                    <a:pt x="1109" y="13080"/>
                    <a:pt x="2755" y="10926"/>
                  </a:cubicBezTo>
                  <a:cubicBezTo>
                    <a:pt x="4054" y="9279"/>
                    <a:pt x="5542" y="7854"/>
                    <a:pt x="6176" y="5859"/>
                  </a:cubicBezTo>
                  <a:cubicBezTo>
                    <a:pt x="6777" y="3959"/>
                    <a:pt x="6619" y="1932"/>
                    <a:pt x="6302" y="0"/>
                  </a:cubicBezTo>
                  <a:close/>
                </a:path>
              </a:pathLst>
            </a:custGeom>
            <a:solidFill>
              <a:srgbClr val="5BC0C7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264;p49"/>
            <p:cNvSpPr/>
            <p:nvPr/>
          </p:nvSpPr>
          <p:spPr>
            <a:xfrm>
              <a:off x="1205949" y="3216022"/>
              <a:ext cx="587264" cy="292430"/>
            </a:xfrm>
            <a:custGeom>
              <a:avLst/>
              <a:gdLst/>
              <a:ahLst/>
              <a:cxnLst/>
              <a:rect l="l" t="t" r="r" b="b"/>
              <a:pathLst>
                <a:path w="17831" h="8879" extrusionOk="0">
                  <a:moveTo>
                    <a:pt x="665" y="1"/>
                  </a:moveTo>
                  <a:cubicBezTo>
                    <a:pt x="444" y="1"/>
                    <a:pt x="223" y="4"/>
                    <a:pt x="0" y="11"/>
                  </a:cubicBezTo>
                  <a:cubicBezTo>
                    <a:pt x="2471" y="11"/>
                    <a:pt x="4941" y="676"/>
                    <a:pt x="7158" y="1848"/>
                  </a:cubicBezTo>
                  <a:cubicBezTo>
                    <a:pt x="8709" y="2703"/>
                    <a:pt x="10008" y="3811"/>
                    <a:pt x="11243" y="5078"/>
                  </a:cubicBezTo>
                  <a:cubicBezTo>
                    <a:pt x="12952" y="6848"/>
                    <a:pt x="14631" y="8824"/>
                    <a:pt x="17273" y="8824"/>
                  </a:cubicBezTo>
                  <a:cubicBezTo>
                    <a:pt x="17373" y="8824"/>
                    <a:pt x="17474" y="8821"/>
                    <a:pt x="17577" y="8815"/>
                  </a:cubicBezTo>
                  <a:cubicBezTo>
                    <a:pt x="17608" y="8815"/>
                    <a:pt x="17640" y="8815"/>
                    <a:pt x="17672" y="8878"/>
                  </a:cubicBezTo>
                  <a:cubicBezTo>
                    <a:pt x="17767" y="8562"/>
                    <a:pt x="17830" y="8245"/>
                    <a:pt x="17830" y="7897"/>
                  </a:cubicBezTo>
                  <a:cubicBezTo>
                    <a:pt x="17830" y="7643"/>
                    <a:pt x="17830" y="7358"/>
                    <a:pt x="17767" y="7136"/>
                  </a:cubicBezTo>
                  <a:cubicBezTo>
                    <a:pt x="17703" y="6978"/>
                    <a:pt x="17640" y="6820"/>
                    <a:pt x="17608" y="6693"/>
                  </a:cubicBezTo>
                  <a:cubicBezTo>
                    <a:pt x="17577" y="6661"/>
                    <a:pt x="17513" y="6566"/>
                    <a:pt x="17482" y="6535"/>
                  </a:cubicBezTo>
                  <a:lnTo>
                    <a:pt x="17482" y="6535"/>
                  </a:lnTo>
                  <a:cubicBezTo>
                    <a:pt x="17513" y="6661"/>
                    <a:pt x="17482" y="6883"/>
                    <a:pt x="17292" y="6883"/>
                  </a:cubicBezTo>
                  <a:cubicBezTo>
                    <a:pt x="17171" y="6894"/>
                    <a:pt x="17051" y="6899"/>
                    <a:pt x="16932" y="6899"/>
                  </a:cubicBezTo>
                  <a:cubicBezTo>
                    <a:pt x="13851" y="6899"/>
                    <a:pt x="11528" y="3442"/>
                    <a:pt x="9058" y="2069"/>
                  </a:cubicBezTo>
                  <a:cubicBezTo>
                    <a:pt x="6408" y="597"/>
                    <a:pt x="3593" y="1"/>
                    <a:pt x="665" y="1"/>
                  </a:cubicBezTo>
                  <a:close/>
                </a:path>
              </a:pathLst>
            </a:custGeom>
            <a:solidFill>
              <a:srgbClr val="5BC0C7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265;p49"/>
            <p:cNvSpPr/>
            <p:nvPr/>
          </p:nvSpPr>
          <p:spPr>
            <a:xfrm>
              <a:off x="1082868" y="3583519"/>
              <a:ext cx="687386" cy="149196"/>
            </a:xfrm>
            <a:custGeom>
              <a:avLst/>
              <a:gdLst/>
              <a:ahLst/>
              <a:cxnLst/>
              <a:rect l="l" t="t" r="r" b="b"/>
              <a:pathLst>
                <a:path w="20871" h="4530" extrusionOk="0">
                  <a:moveTo>
                    <a:pt x="1" y="0"/>
                  </a:moveTo>
                  <a:cubicBezTo>
                    <a:pt x="507" y="2661"/>
                    <a:pt x="2819" y="4529"/>
                    <a:pt x="5574" y="4529"/>
                  </a:cubicBezTo>
                  <a:cubicBezTo>
                    <a:pt x="8108" y="4529"/>
                    <a:pt x="9660" y="2851"/>
                    <a:pt x="11781" y="1901"/>
                  </a:cubicBezTo>
                  <a:cubicBezTo>
                    <a:pt x="12351" y="1616"/>
                    <a:pt x="12953" y="1489"/>
                    <a:pt x="13523" y="1362"/>
                  </a:cubicBezTo>
                  <a:lnTo>
                    <a:pt x="13523" y="1267"/>
                  </a:lnTo>
                  <a:cubicBezTo>
                    <a:pt x="13587" y="1267"/>
                    <a:pt x="13618" y="1331"/>
                    <a:pt x="13650" y="1331"/>
                  </a:cubicBezTo>
                  <a:cubicBezTo>
                    <a:pt x="14154" y="1238"/>
                    <a:pt x="14664" y="1192"/>
                    <a:pt x="15173" y="1192"/>
                  </a:cubicBezTo>
                  <a:cubicBezTo>
                    <a:pt x="16934" y="1192"/>
                    <a:pt x="18678" y="1745"/>
                    <a:pt x="20079" y="2851"/>
                  </a:cubicBezTo>
                  <a:cubicBezTo>
                    <a:pt x="20300" y="2787"/>
                    <a:pt x="20585" y="2629"/>
                    <a:pt x="20744" y="2407"/>
                  </a:cubicBezTo>
                  <a:cubicBezTo>
                    <a:pt x="20775" y="2344"/>
                    <a:pt x="20807" y="2217"/>
                    <a:pt x="20870" y="2154"/>
                  </a:cubicBezTo>
                  <a:cubicBezTo>
                    <a:pt x="20775" y="2122"/>
                    <a:pt x="20712" y="2122"/>
                    <a:pt x="20649" y="2091"/>
                  </a:cubicBezTo>
                  <a:cubicBezTo>
                    <a:pt x="20608" y="2152"/>
                    <a:pt x="20554" y="2187"/>
                    <a:pt x="20495" y="2187"/>
                  </a:cubicBezTo>
                  <a:cubicBezTo>
                    <a:pt x="20463" y="2187"/>
                    <a:pt x="20429" y="2176"/>
                    <a:pt x="20395" y="2154"/>
                  </a:cubicBezTo>
                  <a:cubicBezTo>
                    <a:pt x="18756" y="1135"/>
                    <a:pt x="16807" y="224"/>
                    <a:pt x="14873" y="224"/>
                  </a:cubicBezTo>
                  <a:cubicBezTo>
                    <a:pt x="14042" y="224"/>
                    <a:pt x="13214" y="392"/>
                    <a:pt x="12415" y="792"/>
                  </a:cubicBezTo>
                  <a:cubicBezTo>
                    <a:pt x="10578" y="1742"/>
                    <a:pt x="9248" y="3167"/>
                    <a:pt x="7126" y="3611"/>
                  </a:cubicBezTo>
                  <a:cubicBezTo>
                    <a:pt x="6676" y="3705"/>
                    <a:pt x="6216" y="3751"/>
                    <a:pt x="5756" y="3751"/>
                  </a:cubicBezTo>
                  <a:cubicBezTo>
                    <a:pt x="3273" y="3751"/>
                    <a:pt x="802" y="2405"/>
                    <a:pt x="1" y="0"/>
                  </a:cubicBezTo>
                  <a:close/>
                </a:path>
              </a:pathLst>
            </a:custGeom>
            <a:solidFill>
              <a:srgbClr val="5BC0C7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266;p49"/>
            <p:cNvSpPr/>
            <p:nvPr/>
          </p:nvSpPr>
          <p:spPr>
            <a:xfrm>
              <a:off x="1245571" y="3955561"/>
              <a:ext cx="480884" cy="289268"/>
            </a:xfrm>
            <a:custGeom>
              <a:avLst/>
              <a:gdLst/>
              <a:ahLst/>
              <a:cxnLst/>
              <a:rect l="l" t="t" r="r" b="b"/>
              <a:pathLst>
                <a:path w="14601" h="8783" extrusionOk="0">
                  <a:moveTo>
                    <a:pt x="14112" y="0"/>
                  </a:moveTo>
                  <a:cubicBezTo>
                    <a:pt x="12129" y="0"/>
                    <a:pt x="11029" y="1680"/>
                    <a:pt x="9755" y="2924"/>
                  </a:cubicBezTo>
                  <a:cubicBezTo>
                    <a:pt x="8837" y="3842"/>
                    <a:pt x="7855" y="4697"/>
                    <a:pt x="6778" y="5457"/>
                  </a:cubicBezTo>
                  <a:cubicBezTo>
                    <a:pt x="4720" y="6914"/>
                    <a:pt x="2439" y="8117"/>
                    <a:pt x="1" y="8782"/>
                  </a:cubicBezTo>
                  <a:cubicBezTo>
                    <a:pt x="3009" y="8244"/>
                    <a:pt x="5860" y="7136"/>
                    <a:pt x="8267" y="5236"/>
                  </a:cubicBezTo>
                  <a:cubicBezTo>
                    <a:pt x="10357" y="3652"/>
                    <a:pt x="11972" y="1309"/>
                    <a:pt x="14600" y="707"/>
                  </a:cubicBezTo>
                  <a:cubicBezTo>
                    <a:pt x="14600" y="485"/>
                    <a:pt x="14537" y="200"/>
                    <a:pt x="14379" y="10"/>
                  </a:cubicBezTo>
                  <a:cubicBezTo>
                    <a:pt x="14288" y="4"/>
                    <a:pt x="14199" y="0"/>
                    <a:pt x="14112" y="0"/>
                  </a:cubicBezTo>
                  <a:close/>
                </a:path>
              </a:pathLst>
            </a:custGeom>
            <a:solidFill>
              <a:srgbClr val="5BC0C7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267;p49"/>
            <p:cNvSpPr/>
            <p:nvPr/>
          </p:nvSpPr>
          <p:spPr>
            <a:xfrm>
              <a:off x="1358244" y="3829681"/>
              <a:ext cx="351515" cy="182559"/>
            </a:xfrm>
            <a:custGeom>
              <a:avLst/>
              <a:gdLst/>
              <a:ahLst/>
              <a:cxnLst/>
              <a:rect l="l" t="t" r="r" b="b"/>
              <a:pathLst>
                <a:path w="10673" h="5543" extrusionOk="0">
                  <a:moveTo>
                    <a:pt x="10388" y="0"/>
                  </a:moveTo>
                  <a:cubicBezTo>
                    <a:pt x="10388" y="95"/>
                    <a:pt x="10388" y="222"/>
                    <a:pt x="10293" y="222"/>
                  </a:cubicBezTo>
                  <a:cubicBezTo>
                    <a:pt x="6429" y="855"/>
                    <a:pt x="3674" y="4751"/>
                    <a:pt x="0" y="5542"/>
                  </a:cubicBezTo>
                  <a:cubicBezTo>
                    <a:pt x="1932" y="5384"/>
                    <a:pt x="3610" y="4656"/>
                    <a:pt x="5289" y="3452"/>
                  </a:cubicBezTo>
                  <a:cubicBezTo>
                    <a:pt x="6872" y="2344"/>
                    <a:pt x="8392" y="1552"/>
                    <a:pt x="10356" y="1520"/>
                  </a:cubicBezTo>
                  <a:cubicBezTo>
                    <a:pt x="10451" y="1520"/>
                    <a:pt x="10514" y="1584"/>
                    <a:pt x="10514" y="1679"/>
                  </a:cubicBezTo>
                  <a:lnTo>
                    <a:pt x="10546" y="1679"/>
                  </a:lnTo>
                  <a:lnTo>
                    <a:pt x="10546" y="1584"/>
                  </a:lnTo>
                  <a:cubicBezTo>
                    <a:pt x="10609" y="1204"/>
                    <a:pt x="10673" y="792"/>
                    <a:pt x="10546" y="412"/>
                  </a:cubicBezTo>
                  <a:cubicBezTo>
                    <a:pt x="10514" y="285"/>
                    <a:pt x="10483" y="190"/>
                    <a:pt x="10388" y="0"/>
                  </a:cubicBezTo>
                  <a:close/>
                </a:path>
              </a:pathLst>
            </a:custGeom>
            <a:solidFill>
              <a:srgbClr val="5BC0C7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268;p49"/>
            <p:cNvSpPr/>
            <p:nvPr/>
          </p:nvSpPr>
          <p:spPr>
            <a:xfrm>
              <a:off x="1062020" y="3710783"/>
              <a:ext cx="571587" cy="298325"/>
            </a:xfrm>
            <a:custGeom>
              <a:avLst/>
              <a:gdLst/>
              <a:ahLst/>
              <a:cxnLst/>
              <a:rect l="l" t="t" r="r" b="b"/>
              <a:pathLst>
                <a:path w="17355" h="9058" extrusionOk="0">
                  <a:moveTo>
                    <a:pt x="16278" y="0"/>
                  </a:moveTo>
                  <a:cubicBezTo>
                    <a:pt x="16278" y="32"/>
                    <a:pt x="16278" y="95"/>
                    <a:pt x="16246" y="158"/>
                  </a:cubicBezTo>
                  <a:cubicBezTo>
                    <a:pt x="11718" y="4814"/>
                    <a:pt x="3832" y="3737"/>
                    <a:pt x="0" y="9057"/>
                  </a:cubicBezTo>
                  <a:cubicBezTo>
                    <a:pt x="1932" y="7062"/>
                    <a:pt x="4370" y="5890"/>
                    <a:pt x="7094" y="5225"/>
                  </a:cubicBezTo>
                  <a:cubicBezTo>
                    <a:pt x="10768" y="4307"/>
                    <a:pt x="14885" y="3864"/>
                    <a:pt x="17355" y="633"/>
                  </a:cubicBezTo>
                  <a:cubicBezTo>
                    <a:pt x="17070" y="317"/>
                    <a:pt x="16658" y="95"/>
                    <a:pt x="16278" y="0"/>
                  </a:cubicBezTo>
                  <a:close/>
                </a:path>
              </a:pathLst>
            </a:custGeom>
            <a:solidFill>
              <a:srgbClr val="5BC0C7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" name="Google Shape;1270;p49"/>
          <p:cNvGrpSpPr/>
          <p:nvPr/>
        </p:nvGrpSpPr>
        <p:grpSpPr>
          <a:xfrm>
            <a:off x="0" y="1375483"/>
            <a:ext cx="1871169" cy="1041536"/>
            <a:chOff x="1011991" y="2005403"/>
            <a:chExt cx="1871169" cy="1041536"/>
          </a:xfrm>
        </p:grpSpPr>
        <p:sp>
          <p:nvSpPr>
            <p:cNvPr id="25" name="Google Shape;1271;p49"/>
            <p:cNvSpPr/>
            <p:nvPr/>
          </p:nvSpPr>
          <p:spPr>
            <a:xfrm>
              <a:off x="1736872" y="2093144"/>
              <a:ext cx="311894" cy="373318"/>
            </a:xfrm>
            <a:custGeom>
              <a:avLst/>
              <a:gdLst/>
              <a:ahLst/>
              <a:cxnLst/>
              <a:rect l="l" t="t" r="r" b="b"/>
              <a:pathLst>
                <a:path w="9470" h="11335" extrusionOk="0">
                  <a:moveTo>
                    <a:pt x="3995" y="1"/>
                  </a:moveTo>
                  <a:cubicBezTo>
                    <a:pt x="3730" y="1"/>
                    <a:pt x="3453" y="30"/>
                    <a:pt x="3167" y="92"/>
                  </a:cubicBezTo>
                  <a:cubicBezTo>
                    <a:pt x="1203" y="535"/>
                    <a:pt x="63" y="2403"/>
                    <a:pt x="0" y="4335"/>
                  </a:cubicBezTo>
                  <a:lnTo>
                    <a:pt x="32" y="4399"/>
                  </a:lnTo>
                  <a:cubicBezTo>
                    <a:pt x="1267" y="4747"/>
                    <a:pt x="2502" y="5539"/>
                    <a:pt x="3294" y="6457"/>
                  </a:cubicBezTo>
                  <a:cubicBezTo>
                    <a:pt x="3420" y="6552"/>
                    <a:pt x="3389" y="6710"/>
                    <a:pt x="3294" y="6774"/>
                  </a:cubicBezTo>
                  <a:cubicBezTo>
                    <a:pt x="4719" y="7850"/>
                    <a:pt x="5352" y="9624"/>
                    <a:pt x="5130" y="11334"/>
                  </a:cubicBezTo>
                  <a:cubicBezTo>
                    <a:pt x="6872" y="10701"/>
                    <a:pt x="8551" y="9909"/>
                    <a:pt x="9057" y="7882"/>
                  </a:cubicBezTo>
                  <a:cubicBezTo>
                    <a:pt x="9469" y="6045"/>
                    <a:pt x="8709" y="4145"/>
                    <a:pt x="7759" y="2562"/>
                  </a:cubicBezTo>
                  <a:cubicBezTo>
                    <a:pt x="6887" y="1117"/>
                    <a:pt x="5639" y="1"/>
                    <a:pt x="3995" y="1"/>
                  </a:cubicBezTo>
                  <a:close/>
                </a:path>
              </a:pathLst>
            </a:custGeom>
            <a:solidFill>
              <a:srgbClr val="FFF8CD"/>
            </a:solidFill>
            <a:ln w="632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272;p49"/>
            <p:cNvSpPr/>
            <p:nvPr/>
          </p:nvSpPr>
          <p:spPr>
            <a:xfrm>
              <a:off x="1011991" y="2005403"/>
              <a:ext cx="1871169" cy="1041536"/>
            </a:xfrm>
            <a:custGeom>
              <a:avLst/>
              <a:gdLst/>
              <a:ahLst/>
              <a:cxnLst/>
              <a:rect l="l" t="t" r="r" b="b"/>
              <a:pathLst>
                <a:path w="56814" h="31624" extrusionOk="0">
                  <a:moveTo>
                    <a:pt x="38576" y="593"/>
                  </a:moveTo>
                  <a:cubicBezTo>
                    <a:pt x="38989" y="593"/>
                    <a:pt x="39371" y="666"/>
                    <a:pt x="39680" y="824"/>
                  </a:cubicBezTo>
                  <a:cubicBezTo>
                    <a:pt x="41232" y="1584"/>
                    <a:pt x="41644" y="3484"/>
                    <a:pt x="41580" y="5067"/>
                  </a:cubicBezTo>
                  <a:cubicBezTo>
                    <a:pt x="41369" y="7582"/>
                    <a:pt x="39718" y="10496"/>
                    <a:pt x="37166" y="10496"/>
                  </a:cubicBezTo>
                  <a:cubicBezTo>
                    <a:pt x="36665" y="10496"/>
                    <a:pt x="36130" y="10384"/>
                    <a:pt x="35563" y="10134"/>
                  </a:cubicBezTo>
                  <a:cubicBezTo>
                    <a:pt x="35532" y="10113"/>
                    <a:pt x="35507" y="10106"/>
                    <a:pt x="35487" y="10106"/>
                  </a:cubicBezTo>
                  <a:cubicBezTo>
                    <a:pt x="35447" y="10106"/>
                    <a:pt x="35426" y="10134"/>
                    <a:pt x="35405" y="10134"/>
                  </a:cubicBezTo>
                  <a:cubicBezTo>
                    <a:pt x="35437" y="10039"/>
                    <a:pt x="35468" y="10008"/>
                    <a:pt x="35532" y="9913"/>
                  </a:cubicBezTo>
                  <a:cubicBezTo>
                    <a:pt x="36418" y="8424"/>
                    <a:pt x="36165" y="6207"/>
                    <a:pt x="35595" y="4592"/>
                  </a:cubicBezTo>
                  <a:cubicBezTo>
                    <a:pt x="35405" y="4117"/>
                    <a:pt x="35152" y="3547"/>
                    <a:pt x="34898" y="3009"/>
                  </a:cubicBezTo>
                  <a:cubicBezTo>
                    <a:pt x="34930" y="2946"/>
                    <a:pt x="34962" y="2914"/>
                    <a:pt x="34962" y="2882"/>
                  </a:cubicBezTo>
                  <a:cubicBezTo>
                    <a:pt x="35210" y="1543"/>
                    <a:pt x="37088" y="593"/>
                    <a:pt x="38576" y="593"/>
                  </a:cubicBezTo>
                  <a:close/>
                  <a:moveTo>
                    <a:pt x="43131" y="2779"/>
                  </a:moveTo>
                  <a:cubicBezTo>
                    <a:pt x="44727" y="2779"/>
                    <a:pt x="46008" y="4261"/>
                    <a:pt x="46109" y="5986"/>
                  </a:cubicBezTo>
                  <a:cubicBezTo>
                    <a:pt x="46141" y="7031"/>
                    <a:pt x="45824" y="8076"/>
                    <a:pt x="45254" y="8899"/>
                  </a:cubicBezTo>
                  <a:cubicBezTo>
                    <a:pt x="44652" y="9849"/>
                    <a:pt x="43702" y="10641"/>
                    <a:pt x="42594" y="10894"/>
                  </a:cubicBezTo>
                  <a:cubicBezTo>
                    <a:pt x="42324" y="10968"/>
                    <a:pt x="42071" y="10999"/>
                    <a:pt x="41827" y="10999"/>
                  </a:cubicBezTo>
                  <a:cubicBezTo>
                    <a:pt x="41129" y="10999"/>
                    <a:pt x="40512" y="10741"/>
                    <a:pt x="39807" y="10483"/>
                  </a:cubicBezTo>
                  <a:lnTo>
                    <a:pt x="39680" y="10229"/>
                  </a:lnTo>
                  <a:cubicBezTo>
                    <a:pt x="39680" y="10198"/>
                    <a:pt x="39649" y="10166"/>
                    <a:pt x="39585" y="10166"/>
                  </a:cubicBezTo>
                  <a:cubicBezTo>
                    <a:pt x="41295" y="8646"/>
                    <a:pt x="42246" y="5701"/>
                    <a:pt x="42024" y="3706"/>
                  </a:cubicBezTo>
                  <a:cubicBezTo>
                    <a:pt x="41992" y="3516"/>
                    <a:pt x="41929" y="3262"/>
                    <a:pt x="41897" y="3072"/>
                  </a:cubicBezTo>
                  <a:cubicBezTo>
                    <a:pt x="42319" y="2871"/>
                    <a:pt x="42735" y="2779"/>
                    <a:pt x="43131" y="2779"/>
                  </a:cubicBezTo>
                  <a:close/>
                  <a:moveTo>
                    <a:pt x="31731" y="1129"/>
                  </a:moveTo>
                  <a:cubicBezTo>
                    <a:pt x="32285" y="1129"/>
                    <a:pt x="32841" y="1331"/>
                    <a:pt x="33378" y="1837"/>
                  </a:cubicBezTo>
                  <a:cubicBezTo>
                    <a:pt x="34328" y="2756"/>
                    <a:pt x="35025" y="4181"/>
                    <a:pt x="35342" y="5447"/>
                  </a:cubicBezTo>
                  <a:cubicBezTo>
                    <a:pt x="35690" y="6714"/>
                    <a:pt x="35817" y="8456"/>
                    <a:pt x="35088" y="9691"/>
                  </a:cubicBezTo>
                  <a:cubicBezTo>
                    <a:pt x="34265" y="11116"/>
                    <a:pt x="32523" y="11370"/>
                    <a:pt x="31098" y="11908"/>
                  </a:cubicBezTo>
                  <a:cubicBezTo>
                    <a:pt x="31320" y="11465"/>
                    <a:pt x="31478" y="11021"/>
                    <a:pt x="31605" y="10483"/>
                  </a:cubicBezTo>
                  <a:cubicBezTo>
                    <a:pt x="32048" y="8266"/>
                    <a:pt x="31003" y="5859"/>
                    <a:pt x="29673" y="4054"/>
                  </a:cubicBezTo>
                  <a:cubicBezTo>
                    <a:pt x="29325" y="3547"/>
                    <a:pt x="28881" y="3136"/>
                    <a:pt x="28438" y="2882"/>
                  </a:cubicBezTo>
                  <a:cubicBezTo>
                    <a:pt x="29386" y="2042"/>
                    <a:pt x="30553" y="1129"/>
                    <a:pt x="31731" y="1129"/>
                  </a:cubicBezTo>
                  <a:close/>
                  <a:moveTo>
                    <a:pt x="47071" y="5505"/>
                  </a:moveTo>
                  <a:cubicBezTo>
                    <a:pt x="49850" y="5505"/>
                    <a:pt x="51107" y="8842"/>
                    <a:pt x="49434" y="11053"/>
                  </a:cubicBezTo>
                  <a:cubicBezTo>
                    <a:pt x="48491" y="12322"/>
                    <a:pt x="47065" y="12996"/>
                    <a:pt x="45654" y="12996"/>
                  </a:cubicBezTo>
                  <a:cubicBezTo>
                    <a:pt x="44459" y="12996"/>
                    <a:pt x="43275" y="12513"/>
                    <a:pt x="42404" y="11496"/>
                  </a:cubicBezTo>
                  <a:cubicBezTo>
                    <a:pt x="42531" y="11465"/>
                    <a:pt x="42626" y="11465"/>
                    <a:pt x="42721" y="11433"/>
                  </a:cubicBezTo>
                  <a:cubicBezTo>
                    <a:pt x="44367" y="10989"/>
                    <a:pt x="45666" y="9691"/>
                    <a:pt x="46236" y="8171"/>
                  </a:cubicBezTo>
                  <a:cubicBezTo>
                    <a:pt x="46553" y="7348"/>
                    <a:pt x="46679" y="6429"/>
                    <a:pt x="46553" y="5542"/>
                  </a:cubicBezTo>
                  <a:cubicBezTo>
                    <a:pt x="46731" y="5517"/>
                    <a:pt x="46904" y="5505"/>
                    <a:pt x="47071" y="5505"/>
                  </a:cubicBezTo>
                  <a:close/>
                  <a:moveTo>
                    <a:pt x="26025" y="2665"/>
                  </a:moveTo>
                  <a:cubicBezTo>
                    <a:pt x="27702" y="2665"/>
                    <a:pt x="28918" y="3781"/>
                    <a:pt x="29736" y="5226"/>
                  </a:cubicBezTo>
                  <a:cubicBezTo>
                    <a:pt x="30718" y="6809"/>
                    <a:pt x="31446" y="8709"/>
                    <a:pt x="31003" y="10546"/>
                  </a:cubicBezTo>
                  <a:cubicBezTo>
                    <a:pt x="30528" y="12573"/>
                    <a:pt x="28881" y="13365"/>
                    <a:pt x="27076" y="13998"/>
                  </a:cubicBezTo>
                  <a:cubicBezTo>
                    <a:pt x="27329" y="12288"/>
                    <a:pt x="26696" y="10514"/>
                    <a:pt x="25271" y="9438"/>
                  </a:cubicBezTo>
                  <a:cubicBezTo>
                    <a:pt x="25334" y="9374"/>
                    <a:pt x="25334" y="9248"/>
                    <a:pt x="25271" y="9121"/>
                  </a:cubicBezTo>
                  <a:cubicBezTo>
                    <a:pt x="24479" y="8171"/>
                    <a:pt x="23244" y="7443"/>
                    <a:pt x="21977" y="7063"/>
                  </a:cubicBezTo>
                  <a:cubicBezTo>
                    <a:pt x="22009" y="7063"/>
                    <a:pt x="22009" y="7031"/>
                    <a:pt x="22009" y="6999"/>
                  </a:cubicBezTo>
                  <a:cubicBezTo>
                    <a:pt x="22072" y="5067"/>
                    <a:pt x="23181" y="3199"/>
                    <a:pt x="25176" y="2756"/>
                  </a:cubicBezTo>
                  <a:cubicBezTo>
                    <a:pt x="25471" y="2694"/>
                    <a:pt x="25754" y="2665"/>
                    <a:pt x="26025" y="2665"/>
                  </a:cubicBezTo>
                  <a:close/>
                  <a:moveTo>
                    <a:pt x="50606" y="7981"/>
                  </a:moveTo>
                  <a:lnTo>
                    <a:pt x="50606" y="7981"/>
                  </a:lnTo>
                  <a:cubicBezTo>
                    <a:pt x="51145" y="8424"/>
                    <a:pt x="51556" y="8931"/>
                    <a:pt x="51841" y="9533"/>
                  </a:cubicBezTo>
                  <a:cubicBezTo>
                    <a:pt x="51746" y="9659"/>
                    <a:pt x="51778" y="9818"/>
                    <a:pt x="51905" y="9849"/>
                  </a:cubicBezTo>
                  <a:cubicBezTo>
                    <a:pt x="52380" y="11179"/>
                    <a:pt x="52158" y="12700"/>
                    <a:pt x="50955" y="13840"/>
                  </a:cubicBezTo>
                  <a:cubicBezTo>
                    <a:pt x="50213" y="14557"/>
                    <a:pt x="49328" y="14895"/>
                    <a:pt x="48448" y="14895"/>
                  </a:cubicBezTo>
                  <a:cubicBezTo>
                    <a:pt x="48162" y="14895"/>
                    <a:pt x="47877" y="14860"/>
                    <a:pt x="47598" y="14790"/>
                  </a:cubicBezTo>
                  <a:cubicBezTo>
                    <a:pt x="47598" y="14758"/>
                    <a:pt x="47566" y="14726"/>
                    <a:pt x="47566" y="14663"/>
                  </a:cubicBezTo>
                  <a:cubicBezTo>
                    <a:pt x="47552" y="14622"/>
                    <a:pt x="47502" y="14598"/>
                    <a:pt x="47447" y="14598"/>
                  </a:cubicBezTo>
                  <a:cubicBezTo>
                    <a:pt x="47377" y="14598"/>
                    <a:pt x="47299" y="14637"/>
                    <a:pt x="47281" y="14726"/>
                  </a:cubicBezTo>
                  <a:cubicBezTo>
                    <a:pt x="46521" y="14473"/>
                    <a:pt x="45856" y="13998"/>
                    <a:pt x="45254" y="13396"/>
                  </a:cubicBezTo>
                  <a:lnTo>
                    <a:pt x="45254" y="13396"/>
                  </a:lnTo>
                  <a:cubicBezTo>
                    <a:pt x="45418" y="13414"/>
                    <a:pt x="45583" y="13423"/>
                    <a:pt x="45749" y="13423"/>
                  </a:cubicBezTo>
                  <a:cubicBezTo>
                    <a:pt x="47626" y="13423"/>
                    <a:pt x="49535" y="12287"/>
                    <a:pt x="50321" y="10483"/>
                  </a:cubicBezTo>
                  <a:cubicBezTo>
                    <a:pt x="50733" y="9691"/>
                    <a:pt x="50765" y="8804"/>
                    <a:pt x="50606" y="7981"/>
                  </a:cubicBezTo>
                  <a:close/>
                  <a:moveTo>
                    <a:pt x="52570" y="10198"/>
                  </a:moveTo>
                  <a:cubicBezTo>
                    <a:pt x="54470" y="11496"/>
                    <a:pt x="54881" y="14473"/>
                    <a:pt x="53266" y="16152"/>
                  </a:cubicBezTo>
                  <a:cubicBezTo>
                    <a:pt x="52532" y="16886"/>
                    <a:pt x="51693" y="17211"/>
                    <a:pt x="50881" y="17211"/>
                  </a:cubicBezTo>
                  <a:cubicBezTo>
                    <a:pt x="49698" y="17211"/>
                    <a:pt x="48572" y="16519"/>
                    <a:pt x="47914" y="15391"/>
                  </a:cubicBezTo>
                  <a:lnTo>
                    <a:pt x="47914" y="15391"/>
                  </a:lnTo>
                  <a:cubicBezTo>
                    <a:pt x="48062" y="15406"/>
                    <a:pt x="48211" y="15414"/>
                    <a:pt x="48360" y="15414"/>
                  </a:cubicBezTo>
                  <a:cubicBezTo>
                    <a:pt x="49488" y="15414"/>
                    <a:pt x="50630" y="14988"/>
                    <a:pt x="51525" y="14093"/>
                  </a:cubicBezTo>
                  <a:cubicBezTo>
                    <a:pt x="52570" y="12985"/>
                    <a:pt x="52886" y="11496"/>
                    <a:pt x="52570" y="10198"/>
                  </a:cubicBezTo>
                  <a:close/>
                  <a:moveTo>
                    <a:pt x="20461" y="7417"/>
                  </a:moveTo>
                  <a:cubicBezTo>
                    <a:pt x="22109" y="7417"/>
                    <a:pt x="23908" y="8379"/>
                    <a:pt x="24954" y="9501"/>
                  </a:cubicBezTo>
                  <a:cubicBezTo>
                    <a:pt x="24975" y="9501"/>
                    <a:pt x="24982" y="9515"/>
                    <a:pt x="24975" y="9515"/>
                  </a:cubicBezTo>
                  <a:cubicBezTo>
                    <a:pt x="24972" y="9515"/>
                    <a:pt x="24965" y="9512"/>
                    <a:pt x="24954" y="9501"/>
                  </a:cubicBezTo>
                  <a:lnTo>
                    <a:pt x="24954" y="9501"/>
                  </a:lnTo>
                  <a:cubicBezTo>
                    <a:pt x="26696" y="11306"/>
                    <a:pt x="27361" y="14188"/>
                    <a:pt x="25493" y="16183"/>
                  </a:cubicBezTo>
                  <a:cubicBezTo>
                    <a:pt x="24597" y="17140"/>
                    <a:pt x="23423" y="17593"/>
                    <a:pt x="22239" y="17593"/>
                  </a:cubicBezTo>
                  <a:cubicBezTo>
                    <a:pt x="20993" y="17593"/>
                    <a:pt x="19736" y="17093"/>
                    <a:pt x="18779" y="16152"/>
                  </a:cubicBezTo>
                  <a:cubicBezTo>
                    <a:pt x="17037" y="14410"/>
                    <a:pt x="16245" y="11116"/>
                    <a:pt x="17639" y="8931"/>
                  </a:cubicBezTo>
                  <a:cubicBezTo>
                    <a:pt x="18335" y="7843"/>
                    <a:pt x="19364" y="7417"/>
                    <a:pt x="20461" y="7417"/>
                  </a:cubicBezTo>
                  <a:close/>
                  <a:moveTo>
                    <a:pt x="54628" y="14410"/>
                  </a:moveTo>
                  <a:lnTo>
                    <a:pt x="54628" y="14410"/>
                  </a:lnTo>
                  <a:cubicBezTo>
                    <a:pt x="55515" y="15676"/>
                    <a:pt x="55705" y="17260"/>
                    <a:pt x="54565" y="18463"/>
                  </a:cubicBezTo>
                  <a:cubicBezTo>
                    <a:pt x="53971" y="19085"/>
                    <a:pt x="53106" y="19423"/>
                    <a:pt x="52293" y="19423"/>
                  </a:cubicBezTo>
                  <a:cubicBezTo>
                    <a:pt x="51242" y="19423"/>
                    <a:pt x="50278" y="18858"/>
                    <a:pt x="50099" y="17608"/>
                  </a:cubicBezTo>
                  <a:lnTo>
                    <a:pt x="50099" y="17608"/>
                  </a:lnTo>
                  <a:cubicBezTo>
                    <a:pt x="50310" y="17641"/>
                    <a:pt x="50526" y="17658"/>
                    <a:pt x="50744" y="17658"/>
                  </a:cubicBezTo>
                  <a:cubicBezTo>
                    <a:pt x="51775" y="17658"/>
                    <a:pt x="52857" y="17284"/>
                    <a:pt x="53615" y="16500"/>
                  </a:cubicBezTo>
                  <a:cubicBezTo>
                    <a:pt x="54121" y="15930"/>
                    <a:pt x="54470" y="15201"/>
                    <a:pt x="54628" y="14410"/>
                  </a:cubicBezTo>
                  <a:close/>
                  <a:moveTo>
                    <a:pt x="55547" y="17830"/>
                  </a:moveTo>
                  <a:cubicBezTo>
                    <a:pt x="55990" y="18938"/>
                    <a:pt x="55958" y="20332"/>
                    <a:pt x="54723" y="20965"/>
                  </a:cubicBezTo>
                  <a:cubicBezTo>
                    <a:pt x="54426" y="21122"/>
                    <a:pt x="54112" y="21193"/>
                    <a:pt x="53801" y="21193"/>
                  </a:cubicBezTo>
                  <a:cubicBezTo>
                    <a:pt x="52918" y="21193"/>
                    <a:pt x="52058" y="20621"/>
                    <a:pt x="51683" y="19825"/>
                  </a:cubicBezTo>
                  <a:lnTo>
                    <a:pt x="51683" y="19825"/>
                  </a:lnTo>
                  <a:cubicBezTo>
                    <a:pt x="51913" y="19876"/>
                    <a:pt x="52157" y="19902"/>
                    <a:pt x="52407" y="19902"/>
                  </a:cubicBezTo>
                  <a:cubicBezTo>
                    <a:pt x="53083" y="19902"/>
                    <a:pt x="53796" y="19712"/>
                    <a:pt x="54375" y="19318"/>
                  </a:cubicBezTo>
                  <a:cubicBezTo>
                    <a:pt x="54913" y="18907"/>
                    <a:pt x="55325" y="18400"/>
                    <a:pt x="55547" y="17830"/>
                  </a:cubicBezTo>
                  <a:close/>
                  <a:moveTo>
                    <a:pt x="16942" y="14156"/>
                  </a:moveTo>
                  <a:cubicBezTo>
                    <a:pt x="17100" y="14505"/>
                    <a:pt x="17259" y="14821"/>
                    <a:pt x="17449" y="15170"/>
                  </a:cubicBezTo>
                  <a:cubicBezTo>
                    <a:pt x="16119" y="15581"/>
                    <a:pt x="14978" y="16342"/>
                    <a:pt x="14123" y="17482"/>
                  </a:cubicBezTo>
                  <a:cubicBezTo>
                    <a:pt x="12888" y="19160"/>
                    <a:pt x="12730" y="21155"/>
                    <a:pt x="11843" y="22992"/>
                  </a:cubicBezTo>
                  <a:cubicBezTo>
                    <a:pt x="10498" y="25872"/>
                    <a:pt x="7674" y="27450"/>
                    <a:pt x="4749" y="27450"/>
                  </a:cubicBezTo>
                  <a:cubicBezTo>
                    <a:pt x="3750" y="27450"/>
                    <a:pt x="2740" y="27266"/>
                    <a:pt x="1772" y="26887"/>
                  </a:cubicBezTo>
                  <a:lnTo>
                    <a:pt x="1772" y="26887"/>
                  </a:lnTo>
                  <a:cubicBezTo>
                    <a:pt x="2311" y="27032"/>
                    <a:pt x="2874" y="27099"/>
                    <a:pt x="3445" y="27099"/>
                  </a:cubicBezTo>
                  <a:cubicBezTo>
                    <a:pt x="5628" y="27099"/>
                    <a:pt x="7930" y="26121"/>
                    <a:pt x="9436" y="24765"/>
                  </a:cubicBezTo>
                  <a:cubicBezTo>
                    <a:pt x="10766" y="23530"/>
                    <a:pt x="11558" y="22042"/>
                    <a:pt x="12128" y="20332"/>
                  </a:cubicBezTo>
                  <a:cubicBezTo>
                    <a:pt x="13047" y="17640"/>
                    <a:pt x="14503" y="15581"/>
                    <a:pt x="16942" y="14156"/>
                  </a:cubicBezTo>
                  <a:close/>
                  <a:moveTo>
                    <a:pt x="19412" y="17292"/>
                  </a:moveTo>
                  <a:lnTo>
                    <a:pt x="19412" y="17292"/>
                  </a:lnTo>
                  <a:cubicBezTo>
                    <a:pt x="19887" y="17608"/>
                    <a:pt x="20426" y="17830"/>
                    <a:pt x="20996" y="17957"/>
                  </a:cubicBezTo>
                  <a:cubicBezTo>
                    <a:pt x="20996" y="19730"/>
                    <a:pt x="20426" y="21377"/>
                    <a:pt x="19095" y="22580"/>
                  </a:cubicBezTo>
                  <a:cubicBezTo>
                    <a:pt x="17892" y="23752"/>
                    <a:pt x="16150" y="23942"/>
                    <a:pt x="14947" y="25050"/>
                  </a:cubicBezTo>
                  <a:cubicBezTo>
                    <a:pt x="13712" y="26222"/>
                    <a:pt x="13585" y="27869"/>
                    <a:pt x="13870" y="29452"/>
                  </a:cubicBezTo>
                  <a:cubicBezTo>
                    <a:pt x="13585" y="28407"/>
                    <a:pt x="13395" y="27331"/>
                    <a:pt x="13680" y="26222"/>
                  </a:cubicBezTo>
                  <a:cubicBezTo>
                    <a:pt x="14187" y="24132"/>
                    <a:pt x="16087" y="23594"/>
                    <a:pt x="17670" y="22485"/>
                  </a:cubicBezTo>
                  <a:cubicBezTo>
                    <a:pt x="19475" y="21219"/>
                    <a:pt x="19634" y="19318"/>
                    <a:pt x="19412" y="17292"/>
                  </a:cubicBezTo>
                  <a:close/>
                  <a:moveTo>
                    <a:pt x="38445" y="0"/>
                  </a:moveTo>
                  <a:cubicBezTo>
                    <a:pt x="37020" y="32"/>
                    <a:pt x="34962" y="982"/>
                    <a:pt x="34518" y="2439"/>
                  </a:cubicBezTo>
                  <a:cubicBezTo>
                    <a:pt x="34012" y="1647"/>
                    <a:pt x="33347" y="1014"/>
                    <a:pt x="32523" y="729"/>
                  </a:cubicBezTo>
                  <a:cubicBezTo>
                    <a:pt x="32242" y="640"/>
                    <a:pt x="31965" y="601"/>
                    <a:pt x="31692" y="601"/>
                  </a:cubicBezTo>
                  <a:cubicBezTo>
                    <a:pt x="30303" y="601"/>
                    <a:pt x="29032" y="1629"/>
                    <a:pt x="28026" y="2502"/>
                  </a:cubicBezTo>
                  <a:cubicBezTo>
                    <a:pt x="27994" y="2566"/>
                    <a:pt x="27963" y="2597"/>
                    <a:pt x="27963" y="2629"/>
                  </a:cubicBezTo>
                  <a:cubicBezTo>
                    <a:pt x="27364" y="2326"/>
                    <a:pt x="26732" y="2185"/>
                    <a:pt x="26107" y="2185"/>
                  </a:cubicBezTo>
                  <a:cubicBezTo>
                    <a:pt x="23791" y="2185"/>
                    <a:pt x="21570" y="4124"/>
                    <a:pt x="21471" y="6968"/>
                  </a:cubicBezTo>
                  <a:cubicBezTo>
                    <a:pt x="21161" y="6912"/>
                    <a:pt x="20847" y="6883"/>
                    <a:pt x="20535" y="6883"/>
                  </a:cubicBezTo>
                  <a:cubicBezTo>
                    <a:pt x="19409" y="6883"/>
                    <a:pt x="18305" y="7268"/>
                    <a:pt x="17512" y="8234"/>
                  </a:cubicBezTo>
                  <a:cubicBezTo>
                    <a:pt x="16245" y="9723"/>
                    <a:pt x="16150" y="11908"/>
                    <a:pt x="16879" y="13681"/>
                  </a:cubicBezTo>
                  <a:lnTo>
                    <a:pt x="16847" y="13681"/>
                  </a:lnTo>
                  <a:cubicBezTo>
                    <a:pt x="15485" y="14473"/>
                    <a:pt x="14345" y="15455"/>
                    <a:pt x="13427" y="16722"/>
                  </a:cubicBezTo>
                  <a:cubicBezTo>
                    <a:pt x="12318" y="18305"/>
                    <a:pt x="12033" y="20110"/>
                    <a:pt x="11210" y="21789"/>
                  </a:cubicBezTo>
                  <a:cubicBezTo>
                    <a:pt x="10228" y="23784"/>
                    <a:pt x="8518" y="25367"/>
                    <a:pt x="6459" y="26127"/>
                  </a:cubicBezTo>
                  <a:cubicBezTo>
                    <a:pt x="5561" y="26462"/>
                    <a:pt x="4720" y="26582"/>
                    <a:pt x="3888" y="26582"/>
                  </a:cubicBezTo>
                  <a:cubicBezTo>
                    <a:pt x="2753" y="26582"/>
                    <a:pt x="1635" y="26360"/>
                    <a:pt x="411" y="26159"/>
                  </a:cubicBezTo>
                  <a:cubicBezTo>
                    <a:pt x="379" y="26159"/>
                    <a:pt x="379" y="26127"/>
                    <a:pt x="316" y="26127"/>
                  </a:cubicBezTo>
                  <a:cubicBezTo>
                    <a:pt x="288" y="26105"/>
                    <a:pt x="259" y="26095"/>
                    <a:pt x="231" y="26095"/>
                  </a:cubicBezTo>
                  <a:cubicBezTo>
                    <a:pt x="102" y="26095"/>
                    <a:pt x="1" y="26302"/>
                    <a:pt x="157" y="26381"/>
                  </a:cubicBezTo>
                  <a:cubicBezTo>
                    <a:pt x="1589" y="27289"/>
                    <a:pt x="3215" y="27755"/>
                    <a:pt x="4828" y="27755"/>
                  </a:cubicBezTo>
                  <a:cubicBezTo>
                    <a:pt x="6534" y="27755"/>
                    <a:pt x="8226" y="27233"/>
                    <a:pt x="9658" y="26159"/>
                  </a:cubicBezTo>
                  <a:cubicBezTo>
                    <a:pt x="11210" y="25019"/>
                    <a:pt x="12160" y="23435"/>
                    <a:pt x="12762" y="21599"/>
                  </a:cubicBezTo>
                  <a:cubicBezTo>
                    <a:pt x="13712" y="18780"/>
                    <a:pt x="14662" y="16500"/>
                    <a:pt x="17575" y="15360"/>
                  </a:cubicBezTo>
                  <a:cubicBezTo>
                    <a:pt x="17892" y="15835"/>
                    <a:pt x="18209" y="16247"/>
                    <a:pt x="18620" y="16627"/>
                  </a:cubicBezTo>
                  <a:cubicBezTo>
                    <a:pt x="18779" y="16785"/>
                    <a:pt x="18969" y="16943"/>
                    <a:pt x="19127" y="17038"/>
                  </a:cubicBezTo>
                  <a:cubicBezTo>
                    <a:pt x="19317" y="19097"/>
                    <a:pt x="19285" y="20997"/>
                    <a:pt x="17354" y="22327"/>
                  </a:cubicBezTo>
                  <a:cubicBezTo>
                    <a:pt x="16309" y="22992"/>
                    <a:pt x="15042" y="23467"/>
                    <a:pt x="14218" y="24449"/>
                  </a:cubicBezTo>
                  <a:cubicBezTo>
                    <a:pt x="12603" y="26476"/>
                    <a:pt x="13427" y="29389"/>
                    <a:pt x="14408" y="31511"/>
                  </a:cubicBezTo>
                  <a:cubicBezTo>
                    <a:pt x="14472" y="31543"/>
                    <a:pt x="14472" y="31543"/>
                    <a:pt x="14503" y="31543"/>
                  </a:cubicBezTo>
                  <a:cubicBezTo>
                    <a:pt x="14515" y="31600"/>
                    <a:pt x="14555" y="31624"/>
                    <a:pt x="14599" y="31624"/>
                  </a:cubicBezTo>
                  <a:cubicBezTo>
                    <a:pt x="14677" y="31624"/>
                    <a:pt x="14766" y="31549"/>
                    <a:pt x="14725" y="31448"/>
                  </a:cubicBezTo>
                  <a:cubicBezTo>
                    <a:pt x="14218" y="29642"/>
                    <a:pt x="13617" y="27711"/>
                    <a:pt x="14662" y="25969"/>
                  </a:cubicBezTo>
                  <a:cubicBezTo>
                    <a:pt x="15580" y="24385"/>
                    <a:pt x="17417" y="24227"/>
                    <a:pt x="18810" y="23182"/>
                  </a:cubicBezTo>
                  <a:cubicBezTo>
                    <a:pt x="20489" y="21947"/>
                    <a:pt x="21344" y="19952"/>
                    <a:pt x="21059" y="17925"/>
                  </a:cubicBezTo>
                  <a:lnTo>
                    <a:pt x="21059" y="17925"/>
                  </a:lnTo>
                  <a:cubicBezTo>
                    <a:pt x="21459" y="18022"/>
                    <a:pt x="21869" y="18070"/>
                    <a:pt x="22277" y="18070"/>
                  </a:cubicBezTo>
                  <a:cubicBezTo>
                    <a:pt x="23743" y="18070"/>
                    <a:pt x="25199" y="17446"/>
                    <a:pt x="26189" y="16183"/>
                  </a:cubicBezTo>
                  <a:cubicBezTo>
                    <a:pt x="26601" y="15613"/>
                    <a:pt x="26886" y="15043"/>
                    <a:pt x="27044" y="14346"/>
                  </a:cubicBezTo>
                  <a:cubicBezTo>
                    <a:pt x="28628" y="13935"/>
                    <a:pt x="30085" y="13333"/>
                    <a:pt x="30940" y="12066"/>
                  </a:cubicBezTo>
                  <a:cubicBezTo>
                    <a:pt x="30940" y="12098"/>
                    <a:pt x="30971" y="12130"/>
                    <a:pt x="31035" y="12130"/>
                  </a:cubicBezTo>
                  <a:cubicBezTo>
                    <a:pt x="32555" y="11971"/>
                    <a:pt x="34297" y="11465"/>
                    <a:pt x="35247" y="10198"/>
                  </a:cubicBezTo>
                  <a:cubicBezTo>
                    <a:pt x="35247" y="10293"/>
                    <a:pt x="35247" y="10324"/>
                    <a:pt x="35310" y="10356"/>
                  </a:cubicBezTo>
                  <a:cubicBezTo>
                    <a:pt x="36012" y="10829"/>
                    <a:pt x="36688" y="11036"/>
                    <a:pt x="37320" y="11036"/>
                  </a:cubicBezTo>
                  <a:cubicBezTo>
                    <a:pt x="38086" y="11036"/>
                    <a:pt x="38788" y="10732"/>
                    <a:pt x="39395" y="10229"/>
                  </a:cubicBezTo>
                  <a:cubicBezTo>
                    <a:pt x="39427" y="10388"/>
                    <a:pt x="39522" y="10514"/>
                    <a:pt x="39649" y="10641"/>
                  </a:cubicBezTo>
                  <a:cubicBezTo>
                    <a:pt x="40035" y="11260"/>
                    <a:pt x="40799" y="11501"/>
                    <a:pt x="41566" y="11501"/>
                  </a:cubicBezTo>
                  <a:cubicBezTo>
                    <a:pt x="41741" y="11501"/>
                    <a:pt x="41916" y="11488"/>
                    <a:pt x="42087" y="11465"/>
                  </a:cubicBezTo>
                  <a:lnTo>
                    <a:pt x="42087" y="11496"/>
                  </a:lnTo>
                  <a:cubicBezTo>
                    <a:pt x="42721" y="12510"/>
                    <a:pt x="43702" y="13080"/>
                    <a:pt x="44747" y="13301"/>
                  </a:cubicBezTo>
                  <a:cubicBezTo>
                    <a:pt x="45349" y="14283"/>
                    <a:pt x="46331" y="14948"/>
                    <a:pt x="47344" y="15201"/>
                  </a:cubicBezTo>
                  <a:cubicBezTo>
                    <a:pt x="47724" y="16405"/>
                    <a:pt x="48611" y="17165"/>
                    <a:pt x="49719" y="17450"/>
                  </a:cubicBezTo>
                  <a:cubicBezTo>
                    <a:pt x="49719" y="18558"/>
                    <a:pt x="50416" y="19318"/>
                    <a:pt x="51271" y="19635"/>
                  </a:cubicBezTo>
                  <a:cubicBezTo>
                    <a:pt x="51513" y="20770"/>
                    <a:pt x="52638" y="21555"/>
                    <a:pt x="53763" y="21555"/>
                  </a:cubicBezTo>
                  <a:cubicBezTo>
                    <a:pt x="54113" y="21555"/>
                    <a:pt x="54463" y="21479"/>
                    <a:pt x="54786" y="21314"/>
                  </a:cubicBezTo>
                  <a:cubicBezTo>
                    <a:pt x="56212" y="20648"/>
                    <a:pt x="56813" y="18400"/>
                    <a:pt x="55705" y="17197"/>
                  </a:cubicBezTo>
                  <a:cubicBezTo>
                    <a:pt x="56053" y="15993"/>
                    <a:pt x="55737" y="14600"/>
                    <a:pt x="54723" y="13713"/>
                  </a:cubicBezTo>
                  <a:cubicBezTo>
                    <a:pt x="54881" y="11940"/>
                    <a:pt x="54090" y="10071"/>
                    <a:pt x="52380" y="9438"/>
                  </a:cubicBezTo>
                  <a:cubicBezTo>
                    <a:pt x="52000" y="8551"/>
                    <a:pt x="51303" y="7759"/>
                    <a:pt x="50416" y="7189"/>
                  </a:cubicBezTo>
                  <a:lnTo>
                    <a:pt x="50353" y="7189"/>
                  </a:lnTo>
                  <a:cubicBezTo>
                    <a:pt x="49861" y="5905"/>
                    <a:pt x="48685" y="4927"/>
                    <a:pt x="47213" y="4927"/>
                  </a:cubicBezTo>
                  <a:cubicBezTo>
                    <a:pt x="46979" y="4927"/>
                    <a:pt x="46737" y="4952"/>
                    <a:pt x="46489" y="5004"/>
                  </a:cubicBezTo>
                  <a:cubicBezTo>
                    <a:pt x="46331" y="4434"/>
                    <a:pt x="46077" y="3864"/>
                    <a:pt x="45697" y="3389"/>
                  </a:cubicBezTo>
                  <a:cubicBezTo>
                    <a:pt x="45054" y="2621"/>
                    <a:pt x="44125" y="2152"/>
                    <a:pt x="43186" y="2152"/>
                  </a:cubicBezTo>
                  <a:cubicBezTo>
                    <a:pt x="42693" y="2152"/>
                    <a:pt x="42197" y="2282"/>
                    <a:pt x="41739" y="2566"/>
                  </a:cubicBezTo>
                  <a:cubicBezTo>
                    <a:pt x="41232" y="1172"/>
                    <a:pt x="40060" y="0"/>
                    <a:pt x="38445" y="0"/>
                  </a:cubicBezTo>
                  <a:close/>
                </a:path>
              </a:pathLst>
            </a:custGeom>
            <a:solidFill>
              <a:srgbClr val="565555"/>
            </a:solidFill>
            <a:ln w="632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273;p49"/>
            <p:cNvSpPr/>
            <p:nvPr/>
          </p:nvSpPr>
          <p:spPr>
            <a:xfrm>
              <a:off x="1548052" y="2249655"/>
              <a:ext cx="365117" cy="335212"/>
            </a:xfrm>
            <a:custGeom>
              <a:avLst/>
              <a:gdLst/>
              <a:ahLst/>
              <a:cxnLst/>
              <a:rect l="l" t="t" r="r" b="b"/>
              <a:pathLst>
                <a:path w="11086" h="10178" extrusionOk="0">
                  <a:moveTo>
                    <a:pt x="4185" y="1"/>
                  </a:moveTo>
                  <a:cubicBezTo>
                    <a:pt x="3088" y="1"/>
                    <a:pt x="2059" y="427"/>
                    <a:pt x="1363" y="1515"/>
                  </a:cubicBezTo>
                  <a:cubicBezTo>
                    <a:pt x="1" y="3700"/>
                    <a:pt x="761" y="6994"/>
                    <a:pt x="2503" y="8736"/>
                  </a:cubicBezTo>
                  <a:cubicBezTo>
                    <a:pt x="3460" y="9677"/>
                    <a:pt x="4717" y="10177"/>
                    <a:pt x="5963" y="10177"/>
                  </a:cubicBezTo>
                  <a:cubicBezTo>
                    <a:pt x="7147" y="10177"/>
                    <a:pt x="8321" y="9724"/>
                    <a:pt x="9217" y="8767"/>
                  </a:cubicBezTo>
                  <a:cubicBezTo>
                    <a:pt x="11085" y="6835"/>
                    <a:pt x="10420" y="3890"/>
                    <a:pt x="8710" y="2117"/>
                  </a:cubicBezTo>
                  <a:cubicBezTo>
                    <a:pt x="8710" y="2085"/>
                    <a:pt x="8678" y="2085"/>
                    <a:pt x="8678" y="2085"/>
                  </a:cubicBezTo>
                  <a:cubicBezTo>
                    <a:pt x="7632" y="963"/>
                    <a:pt x="5833" y="1"/>
                    <a:pt x="4185" y="1"/>
                  </a:cubicBezTo>
                  <a:close/>
                </a:path>
              </a:pathLst>
            </a:custGeom>
            <a:solidFill>
              <a:srgbClr val="FFF8CD"/>
            </a:solidFill>
            <a:ln w="632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274;p49"/>
            <p:cNvSpPr/>
            <p:nvPr/>
          </p:nvSpPr>
          <p:spPr>
            <a:xfrm>
              <a:off x="1948583" y="2042555"/>
              <a:ext cx="243060" cy="352964"/>
            </a:xfrm>
            <a:custGeom>
              <a:avLst/>
              <a:gdLst/>
              <a:ahLst/>
              <a:cxnLst/>
              <a:rect l="l" t="t" r="r" b="b"/>
              <a:pathLst>
                <a:path w="7380" h="10717" extrusionOk="0">
                  <a:moveTo>
                    <a:pt x="3294" y="1"/>
                  </a:moveTo>
                  <a:cubicBezTo>
                    <a:pt x="2116" y="1"/>
                    <a:pt x="949" y="914"/>
                    <a:pt x="1" y="1754"/>
                  </a:cubicBezTo>
                  <a:cubicBezTo>
                    <a:pt x="444" y="2071"/>
                    <a:pt x="856" y="2451"/>
                    <a:pt x="1236" y="2894"/>
                  </a:cubicBezTo>
                  <a:cubicBezTo>
                    <a:pt x="2566" y="4636"/>
                    <a:pt x="3611" y="7043"/>
                    <a:pt x="3168" y="9323"/>
                  </a:cubicBezTo>
                  <a:cubicBezTo>
                    <a:pt x="3073" y="9861"/>
                    <a:pt x="2883" y="10337"/>
                    <a:pt x="2661" y="10717"/>
                  </a:cubicBezTo>
                  <a:cubicBezTo>
                    <a:pt x="4086" y="10210"/>
                    <a:pt x="5765" y="9925"/>
                    <a:pt x="6651" y="8531"/>
                  </a:cubicBezTo>
                  <a:cubicBezTo>
                    <a:pt x="7380" y="7328"/>
                    <a:pt x="7190" y="5586"/>
                    <a:pt x="6873" y="4288"/>
                  </a:cubicBezTo>
                  <a:cubicBezTo>
                    <a:pt x="6588" y="3053"/>
                    <a:pt x="5923" y="1628"/>
                    <a:pt x="4941" y="709"/>
                  </a:cubicBezTo>
                  <a:cubicBezTo>
                    <a:pt x="4404" y="203"/>
                    <a:pt x="3848" y="1"/>
                    <a:pt x="3294" y="1"/>
                  </a:cubicBezTo>
                  <a:close/>
                </a:path>
              </a:pathLst>
            </a:custGeom>
            <a:solidFill>
              <a:srgbClr val="FFF8CD"/>
            </a:solidFill>
            <a:ln w="632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275;p49"/>
            <p:cNvSpPr/>
            <p:nvPr/>
          </p:nvSpPr>
          <p:spPr>
            <a:xfrm>
              <a:off x="2160327" y="2024803"/>
              <a:ext cx="223233" cy="326287"/>
            </a:xfrm>
            <a:custGeom>
              <a:avLst/>
              <a:gdLst/>
              <a:ahLst/>
              <a:cxnLst/>
              <a:rect l="l" t="t" r="r" b="b"/>
              <a:pathLst>
                <a:path w="6778" h="9907" extrusionOk="0">
                  <a:moveTo>
                    <a:pt x="3693" y="0"/>
                  </a:moveTo>
                  <a:cubicBezTo>
                    <a:pt x="2208" y="0"/>
                    <a:pt x="343" y="935"/>
                    <a:pt x="96" y="2293"/>
                  </a:cubicBezTo>
                  <a:cubicBezTo>
                    <a:pt x="64" y="2325"/>
                    <a:pt x="64" y="2357"/>
                    <a:pt x="1" y="2420"/>
                  </a:cubicBezTo>
                  <a:cubicBezTo>
                    <a:pt x="286" y="2927"/>
                    <a:pt x="539" y="3465"/>
                    <a:pt x="697" y="4003"/>
                  </a:cubicBezTo>
                  <a:cubicBezTo>
                    <a:pt x="1299" y="5587"/>
                    <a:pt x="1552" y="7804"/>
                    <a:pt x="602" y="9324"/>
                  </a:cubicBezTo>
                  <a:cubicBezTo>
                    <a:pt x="571" y="9419"/>
                    <a:pt x="539" y="9450"/>
                    <a:pt x="507" y="9545"/>
                  </a:cubicBezTo>
                  <a:cubicBezTo>
                    <a:pt x="528" y="9545"/>
                    <a:pt x="564" y="9517"/>
                    <a:pt x="604" y="9517"/>
                  </a:cubicBezTo>
                  <a:cubicBezTo>
                    <a:pt x="623" y="9517"/>
                    <a:pt x="645" y="9524"/>
                    <a:pt x="666" y="9545"/>
                  </a:cubicBezTo>
                  <a:cubicBezTo>
                    <a:pt x="1232" y="9795"/>
                    <a:pt x="1767" y="9907"/>
                    <a:pt x="2268" y="9907"/>
                  </a:cubicBezTo>
                  <a:cubicBezTo>
                    <a:pt x="4821" y="9907"/>
                    <a:pt x="6471" y="6993"/>
                    <a:pt x="6683" y="4478"/>
                  </a:cubicBezTo>
                  <a:cubicBezTo>
                    <a:pt x="6778" y="2895"/>
                    <a:pt x="6398" y="995"/>
                    <a:pt x="4814" y="235"/>
                  </a:cubicBezTo>
                  <a:cubicBezTo>
                    <a:pt x="4501" y="74"/>
                    <a:pt x="4112" y="0"/>
                    <a:pt x="3693" y="0"/>
                  </a:cubicBezTo>
                  <a:close/>
                </a:path>
              </a:pathLst>
            </a:custGeom>
            <a:solidFill>
              <a:srgbClr val="FFF8CD"/>
            </a:solidFill>
            <a:ln w="632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276;p49"/>
            <p:cNvSpPr/>
            <p:nvPr/>
          </p:nvSpPr>
          <p:spPr>
            <a:xfrm>
              <a:off x="1070353" y="2471642"/>
              <a:ext cx="516322" cy="438299"/>
            </a:xfrm>
            <a:custGeom>
              <a:avLst/>
              <a:gdLst/>
              <a:ahLst/>
              <a:cxnLst/>
              <a:rect l="l" t="t" r="r" b="b"/>
              <a:pathLst>
                <a:path w="15677" h="13308" extrusionOk="0">
                  <a:moveTo>
                    <a:pt x="15170" y="0"/>
                  </a:moveTo>
                  <a:cubicBezTo>
                    <a:pt x="12700" y="1425"/>
                    <a:pt x="11275" y="3484"/>
                    <a:pt x="10356" y="6176"/>
                  </a:cubicBezTo>
                  <a:cubicBezTo>
                    <a:pt x="9786" y="7886"/>
                    <a:pt x="8994" y="9374"/>
                    <a:pt x="7664" y="10609"/>
                  </a:cubicBezTo>
                  <a:cubicBezTo>
                    <a:pt x="6146" y="11976"/>
                    <a:pt x="3818" y="12959"/>
                    <a:pt x="1619" y="12959"/>
                  </a:cubicBezTo>
                  <a:cubicBezTo>
                    <a:pt x="1066" y="12959"/>
                    <a:pt x="522" y="12896"/>
                    <a:pt x="0" y="12763"/>
                  </a:cubicBezTo>
                  <a:lnTo>
                    <a:pt x="0" y="12763"/>
                  </a:lnTo>
                  <a:cubicBezTo>
                    <a:pt x="956" y="13129"/>
                    <a:pt x="1949" y="13307"/>
                    <a:pt x="2931" y="13307"/>
                  </a:cubicBezTo>
                  <a:cubicBezTo>
                    <a:pt x="5854" y="13307"/>
                    <a:pt x="8673" y="11728"/>
                    <a:pt x="10071" y="8836"/>
                  </a:cubicBezTo>
                  <a:cubicBezTo>
                    <a:pt x="10958" y="6999"/>
                    <a:pt x="11116" y="4941"/>
                    <a:pt x="12351" y="3326"/>
                  </a:cubicBezTo>
                  <a:cubicBezTo>
                    <a:pt x="13175" y="2217"/>
                    <a:pt x="14315" y="1425"/>
                    <a:pt x="15677" y="1045"/>
                  </a:cubicBezTo>
                  <a:cubicBezTo>
                    <a:pt x="15487" y="665"/>
                    <a:pt x="15328" y="349"/>
                    <a:pt x="15170" y="0"/>
                  </a:cubicBezTo>
                  <a:close/>
                </a:path>
              </a:pathLst>
            </a:custGeom>
            <a:solidFill>
              <a:srgbClr val="FFF8CD"/>
            </a:solidFill>
            <a:ln w="632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277;p49"/>
            <p:cNvSpPr/>
            <p:nvPr/>
          </p:nvSpPr>
          <p:spPr>
            <a:xfrm>
              <a:off x="2315750" y="2096932"/>
              <a:ext cx="216976" cy="271187"/>
            </a:xfrm>
            <a:custGeom>
              <a:avLst/>
              <a:gdLst/>
              <a:ahLst/>
              <a:cxnLst/>
              <a:rect l="l" t="t" r="r" b="b"/>
              <a:pathLst>
                <a:path w="6588" h="8234" extrusionOk="0">
                  <a:moveTo>
                    <a:pt x="3533" y="1"/>
                  </a:moveTo>
                  <a:cubicBezTo>
                    <a:pt x="3139" y="1"/>
                    <a:pt x="2727" y="92"/>
                    <a:pt x="2312" y="293"/>
                  </a:cubicBezTo>
                  <a:cubicBezTo>
                    <a:pt x="2344" y="483"/>
                    <a:pt x="2376" y="737"/>
                    <a:pt x="2439" y="927"/>
                  </a:cubicBezTo>
                  <a:cubicBezTo>
                    <a:pt x="2661" y="2858"/>
                    <a:pt x="1710" y="5867"/>
                    <a:pt x="0" y="7387"/>
                  </a:cubicBezTo>
                  <a:cubicBezTo>
                    <a:pt x="64" y="7387"/>
                    <a:pt x="95" y="7419"/>
                    <a:pt x="95" y="7450"/>
                  </a:cubicBezTo>
                  <a:lnTo>
                    <a:pt x="222" y="7704"/>
                  </a:lnTo>
                  <a:cubicBezTo>
                    <a:pt x="945" y="7969"/>
                    <a:pt x="1576" y="8234"/>
                    <a:pt x="2297" y="8234"/>
                  </a:cubicBezTo>
                  <a:cubicBezTo>
                    <a:pt x="2524" y="8234"/>
                    <a:pt x="2759" y="8208"/>
                    <a:pt x="3009" y="8147"/>
                  </a:cubicBezTo>
                  <a:cubicBezTo>
                    <a:pt x="4149" y="7830"/>
                    <a:pt x="5036" y="7070"/>
                    <a:pt x="5669" y="6120"/>
                  </a:cubicBezTo>
                  <a:cubicBezTo>
                    <a:pt x="6239" y="5297"/>
                    <a:pt x="6588" y="4252"/>
                    <a:pt x="6524" y="3238"/>
                  </a:cubicBezTo>
                  <a:cubicBezTo>
                    <a:pt x="6423" y="1487"/>
                    <a:pt x="5121" y="1"/>
                    <a:pt x="3533" y="1"/>
                  </a:cubicBezTo>
                  <a:close/>
                </a:path>
              </a:pathLst>
            </a:custGeom>
            <a:solidFill>
              <a:srgbClr val="FFF8CD"/>
            </a:solidFill>
            <a:ln w="632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278;p49"/>
            <p:cNvSpPr/>
            <p:nvPr/>
          </p:nvSpPr>
          <p:spPr>
            <a:xfrm>
              <a:off x="1454185" y="2574895"/>
              <a:ext cx="249318" cy="399502"/>
            </a:xfrm>
            <a:custGeom>
              <a:avLst/>
              <a:gdLst/>
              <a:ahLst/>
              <a:cxnLst/>
              <a:rect l="l" t="t" r="r" b="b"/>
              <a:pathLst>
                <a:path w="7570" h="12130" extrusionOk="0">
                  <a:moveTo>
                    <a:pt x="5986" y="1"/>
                  </a:moveTo>
                  <a:lnTo>
                    <a:pt x="5986" y="1"/>
                  </a:lnTo>
                  <a:cubicBezTo>
                    <a:pt x="6176" y="2027"/>
                    <a:pt x="6018" y="3928"/>
                    <a:pt x="4276" y="5163"/>
                  </a:cubicBezTo>
                  <a:cubicBezTo>
                    <a:pt x="2693" y="6271"/>
                    <a:pt x="792" y="6841"/>
                    <a:pt x="286" y="8931"/>
                  </a:cubicBezTo>
                  <a:cubicBezTo>
                    <a:pt x="1" y="10008"/>
                    <a:pt x="159" y="11116"/>
                    <a:pt x="476" y="12130"/>
                  </a:cubicBezTo>
                  <a:cubicBezTo>
                    <a:pt x="191" y="10546"/>
                    <a:pt x="286" y="8900"/>
                    <a:pt x="1552" y="7759"/>
                  </a:cubicBezTo>
                  <a:cubicBezTo>
                    <a:pt x="2724" y="6651"/>
                    <a:pt x="4529" y="6429"/>
                    <a:pt x="5701" y="5289"/>
                  </a:cubicBezTo>
                  <a:cubicBezTo>
                    <a:pt x="7000" y="4054"/>
                    <a:pt x="7570" y="2407"/>
                    <a:pt x="7570" y="666"/>
                  </a:cubicBezTo>
                  <a:cubicBezTo>
                    <a:pt x="7000" y="539"/>
                    <a:pt x="6493" y="317"/>
                    <a:pt x="5986" y="1"/>
                  </a:cubicBezTo>
                  <a:close/>
                </a:path>
              </a:pathLst>
            </a:custGeom>
            <a:solidFill>
              <a:srgbClr val="FFF8CD"/>
            </a:solidFill>
            <a:ln w="632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279;p49"/>
            <p:cNvSpPr/>
            <p:nvPr/>
          </p:nvSpPr>
          <p:spPr>
            <a:xfrm>
              <a:off x="2408563" y="2186846"/>
              <a:ext cx="284855" cy="246288"/>
            </a:xfrm>
            <a:custGeom>
              <a:avLst/>
              <a:gdLst/>
              <a:ahLst/>
              <a:cxnLst/>
              <a:rect l="l" t="t" r="r" b="b"/>
              <a:pathLst>
                <a:path w="8649" h="7478" extrusionOk="0">
                  <a:moveTo>
                    <a:pt x="4638" y="1"/>
                  </a:moveTo>
                  <a:cubicBezTo>
                    <a:pt x="4480" y="1"/>
                    <a:pt x="4317" y="11"/>
                    <a:pt x="4150" y="33"/>
                  </a:cubicBezTo>
                  <a:cubicBezTo>
                    <a:pt x="4276" y="888"/>
                    <a:pt x="4150" y="1839"/>
                    <a:pt x="3833" y="2662"/>
                  </a:cubicBezTo>
                  <a:cubicBezTo>
                    <a:pt x="3263" y="4214"/>
                    <a:pt x="1933" y="5480"/>
                    <a:pt x="318" y="5924"/>
                  </a:cubicBezTo>
                  <a:cubicBezTo>
                    <a:pt x="254" y="5956"/>
                    <a:pt x="128" y="5987"/>
                    <a:pt x="1" y="5987"/>
                  </a:cubicBezTo>
                  <a:cubicBezTo>
                    <a:pt x="878" y="6995"/>
                    <a:pt x="2078" y="7478"/>
                    <a:pt x="3282" y="7478"/>
                  </a:cubicBezTo>
                  <a:cubicBezTo>
                    <a:pt x="4687" y="7478"/>
                    <a:pt x="6096" y="6821"/>
                    <a:pt x="7000" y="5575"/>
                  </a:cubicBezTo>
                  <a:cubicBezTo>
                    <a:pt x="8648" y="3327"/>
                    <a:pt x="7431" y="1"/>
                    <a:pt x="4638" y="1"/>
                  </a:cubicBezTo>
                  <a:close/>
                </a:path>
              </a:pathLst>
            </a:custGeom>
            <a:solidFill>
              <a:srgbClr val="FFF8CD"/>
            </a:solidFill>
            <a:ln w="632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280;p49"/>
            <p:cNvSpPr/>
            <p:nvPr/>
          </p:nvSpPr>
          <p:spPr>
            <a:xfrm>
              <a:off x="2503484" y="2268231"/>
              <a:ext cx="234728" cy="227317"/>
            </a:xfrm>
            <a:custGeom>
              <a:avLst/>
              <a:gdLst/>
              <a:ahLst/>
              <a:cxnLst/>
              <a:rect l="l" t="t" r="r" b="b"/>
              <a:pathLst>
                <a:path w="7127" h="6902" extrusionOk="0">
                  <a:moveTo>
                    <a:pt x="5321" y="1"/>
                  </a:moveTo>
                  <a:lnTo>
                    <a:pt x="5321" y="1"/>
                  </a:lnTo>
                  <a:cubicBezTo>
                    <a:pt x="5480" y="824"/>
                    <a:pt x="5385" y="1711"/>
                    <a:pt x="5068" y="2503"/>
                  </a:cubicBezTo>
                  <a:cubicBezTo>
                    <a:pt x="4267" y="4342"/>
                    <a:pt x="2298" y="5431"/>
                    <a:pt x="386" y="5431"/>
                  </a:cubicBezTo>
                  <a:cubicBezTo>
                    <a:pt x="257" y="5431"/>
                    <a:pt x="129" y="5426"/>
                    <a:pt x="1" y="5416"/>
                  </a:cubicBezTo>
                  <a:lnTo>
                    <a:pt x="1" y="5416"/>
                  </a:lnTo>
                  <a:cubicBezTo>
                    <a:pt x="571" y="6050"/>
                    <a:pt x="1268" y="6493"/>
                    <a:pt x="2028" y="6746"/>
                  </a:cubicBezTo>
                  <a:cubicBezTo>
                    <a:pt x="2046" y="6652"/>
                    <a:pt x="2133" y="6591"/>
                    <a:pt x="2206" y="6591"/>
                  </a:cubicBezTo>
                  <a:cubicBezTo>
                    <a:pt x="2256" y="6591"/>
                    <a:pt x="2300" y="6619"/>
                    <a:pt x="2313" y="6683"/>
                  </a:cubicBezTo>
                  <a:cubicBezTo>
                    <a:pt x="2313" y="6746"/>
                    <a:pt x="2344" y="6778"/>
                    <a:pt x="2344" y="6810"/>
                  </a:cubicBezTo>
                  <a:cubicBezTo>
                    <a:pt x="2617" y="6870"/>
                    <a:pt x="2895" y="6902"/>
                    <a:pt x="3174" y="6902"/>
                  </a:cubicBezTo>
                  <a:cubicBezTo>
                    <a:pt x="4061" y="6902"/>
                    <a:pt x="4954" y="6582"/>
                    <a:pt x="5701" y="5860"/>
                  </a:cubicBezTo>
                  <a:cubicBezTo>
                    <a:pt x="6905" y="4751"/>
                    <a:pt x="7126" y="3199"/>
                    <a:pt x="6651" y="1869"/>
                  </a:cubicBezTo>
                  <a:cubicBezTo>
                    <a:pt x="6493" y="1838"/>
                    <a:pt x="6493" y="1679"/>
                    <a:pt x="6556" y="1553"/>
                  </a:cubicBezTo>
                  <a:cubicBezTo>
                    <a:pt x="6271" y="951"/>
                    <a:pt x="5828" y="444"/>
                    <a:pt x="5321" y="1"/>
                  </a:cubicBezTo>
                  <a:close/>
                </a:path>
              </a:pathLst>
            </a:custGeom>
            <a:solidFill>
              <a:srgbClr val="FFF8CD"/>
            </a:solidFill>
            <a:ln w="632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281;p49"/>
            <p:cNvSpPr/>
            <p:nvPr/>
          </p:nvSpPr>
          <p:spPr>
            <a:xfrm>
              <a:off x="2590072" y="2341249"/>
              <a:ext cx="229491" cy="231039"/>
            </a:xfrm>
            <a:custGeom>
              <a:avLst/>
              <a:gdLst/>
              <a:ahLst/>
              <a:cxnLst/>
              <a:rect l="l" t="t" r="r" b="b"/>
              <a:pathLst>
                <a:path w="6968" h="7015" extrusionOk="0">
                  <a:moveTo>
                    <a:pt x="4656" y="1"/>
                  </a:moveTo>
                  <a:lnTo>
                    <a:pt x="4656" y="1"/>
                  </a:lnTo>
                  <a:cubicBezTo>
                    <a:pt x="4941" y="1363"/>
                    <a:pt x="4656" y="2788"/>
                    <a:pt x="3611" y="3864"/>
                  </a:cubicBezTo>
                  <a:cubicBezTo>
                    <a:pt x="2731" y="4772"/>
                    <a:pt x="1612" y="5226"/>
                    <a:pt x="503" y="5226"/>
                  </a:cubicBezTo>
                  <a:cubicBezTo>
                    <a:pt x="335" y="5226"/>
                    <a:pt x="167" y="5215"/>
                    <a:pt x="0" y="5194"/>
                  </a:cubicBezTo>
                  <a:lnTo>
                    <a:pt x="0" y="5194"/>
                  </a:lnTo>
                  <a:cubicBezTo>
                    <a:pt x="658" y="6322"/>
                    <a:pt x="1806" y="7014"/>
                    <a:pt x="2995" y="7014"/>
                  </a:cubicBezTo>
                  <a:cubicBezTo>
                    <a:pt x="3810" y="7014"/>
                    <a:pt x="4644" y="6689"/>
                    <a:pt x="5352" y="5955"/>
                  </a:cubicBezTo>
                  <a:cubicBezTo>
                    <a:pt x="6967" y="4244"/>
                    <a:pt x="6556" y="1268"/>
                    <a:pt x="4656" y="1"/>
                  </a:cubicBezTo>
                  <a:close/>
                </a:path>
              </a:pathLst>
            </a:custGeom>
            <a:solidFill>
              <a:srgbClr val="FFF8CD"/>
            </a:solidFill>
            <a:ln w="632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282;p49"/>
            <p:cNvSpPr/>
            <p:nvPr/>
          </p:nvSpPr>
          <p:spPr>
            <a:xfrm>
              <a:off x="2660982" y="2479974"/>
              <a:ext cx="185688" cy="165169"/>
            </a:xfrm>
            <a:custGeom>
              <a:avLst/>
              <a:gdLst/>
              <a:ahLst/>
              <a:cxnLst/>
              <a:rect l="l" t="t" r="r" b="b"/>
              <a:pathLst>
                <a:path w="5638" h="5015" extrusionOk="0">
                  <a:moveTo>
                    <a:pt x="4561" y="1"/>
                  </a:moveTo>
                  <a:lnTo>
                    <a:pt x="4561" y="1"/>
                  </a:lnTo>
                  <a:cubicBezTo>
                    <a:pt x="4403" y="792"/>
                    <a:pt x="4054" y="1521"/>
                    <a:pt x="3516" y="2091"/>
                  </a:cubicBezTo>
                  <a:cubicBezTo>
                    <a:pt x="2758" y="2875"/>
                    <a:pt x="1677" y="3249"/>
                    <a:pt x="645" y="3249"/>
                  </a:cubicBezTo>
                  <a:cubicBezTo>
                    <a:pt x="427" y="3249"/>
                    <a:pt x="211" y="3232"/>
                    <a:pt x="1" y="3199"/>
                  </a:cubicBezTo>
                  <a:lnTo>
                    <a:pt x="1" y="3199"/>
                  </a:lnTo>
                  <a:cubicBezTo>
                    <a:pt x="215" y="4449"/>
                    <a:pt x="1194" y="5014"/>
                    <a:pt x="2246" y="5014"/>
                  </a:cubicBezTo>
                  <a:cubicBezTo>
                    <a:pt x="3060" y="5014"/>
                    <a:pt x="3918" y="4676"/>
                    <a:pt x="4498" y="4054"/>
                  </a:cubicBezTo>
                  <a:cubicBezTo>
                    <a:pt x="5638" y="2851"/>
                    <a:pt x="5448" y="1267"/>
                    <a:pt x="4561" y="1"/>
                  </a:cubicBezTo>
                  <a:close/>
                </a:path>
              </a:pathLst>
            </a:custGeom>
            <a:solidFill>
              <a:srgbClr val="FFF8CD"/>
            </a:solidFill>
            <a:ln w="632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283;p49"/>
            <p:cNvSpPr/>
            <p:nvPr/>
          </p:nvSpPr>
          <p:spPr>
            <a:xfrm>
              <a:off x="2714173" y="2592615"/>
              <a:ext cx="141884" cy="110793"/>
            </a:xfrm>
            <a:custGeom>
              <a:avLst/>
              <a:gdLst/>
              <a:ahLst/>
              <a:cxnLst/>
              <a:rect l="l" t="t" r="r" b="b"/>
              <a:pathLst>
                <a:path w="4308" h="3364" extrusionOk="0">
                  <a:moveTo>
                    <a:pt x="3865" y="1"/>
                  </a:moveTo>
                  <a:lnTo>
                    <a:pt x="3865" y="1"/>
                  </a:lnTo>
                  <a:cubicBezTo>
                    <a:pt x="3643" y="603"/>
                    <a:pt x="3199" y="1109"/>
                    <a:pt x="2693" y="1489"/>
                  </a:cubicBezTo>
                  <a:cubicBezTo>
                    <a:pt x="2114" y="1883"/>
                    <a:pt x="1401" y="2073"/>
                    <a:pt x="725" y="2073"/>
                  </a:cubicBezTo>
                  <a:cubicBezTo>
                    <a:pt x="475" y="2073"/>
                    <a:pt x="231" y="2047"/>
                    <a:pt x="1" y="1996"/>
                  </a:cubicBezTo>
                  <a:lnTo>
                    <a:pt x="1" y="1996"/>
                  </a:lnTo>
                  <a:cubicBezTo>
                    <a:pt x="399" y="2792"/>
                    <a:pt x="1248" y="3364"/>
                    <a:pt x="2124" y="3364"/>
                  </a:cubicBezTo>
                  <a:cubicBezTo>
                    <a:pt x="2432" y="3364"/>
                    <a:pt x="2744" y="3293"/>
                    <a:pt x="3041" y="3136"/>
                  </a:cubicBezTo>
                  <a:cubicBezTo>
                    <a:pt x="4276" y="2503"/>
                    <a:pt x="4308" y="1109"/>
                    <a:pt x="3865" y="1"/>
                  </a:cubicBezTo>
                  <a:close/>
                </a:path>
              </a:pathLst>
            </a:custGeom>
            <a:solidFill>
              <a:srgbClr val="FFF8CD"/>
            </a:solidFill>
            <a:ln w="6325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" name="Google Shape;1284;p49"/>
          <p:cNvGrpSpPr/>
          <p:nvPr/>
        </p:nvGrpSpPr>
        <p:grpSpPr>
          <a:xfrm>
            <a:off x="2138185" y="2649470"/>
            <a:ext cx="1430894" cy="1190633"/>
            <a:chOff x="3150176" y="3279390"/>
            <a:chExt cx="1430894" cy="1190633"/>
          </a:xfrm>
        </p:grpSpPr>
        <p:sp>
          <p:nvSpPr>
            <p:cNvPr id="39" name="Google Shape;1285;p49"/>
            <p:cNvSpPr/>
            <p:nvPr/>
          </p:nvSpPr>
          <p:spPr>
            <a:xfrm>
              <a:off x="3150176" y="3279390"/>
              <a:ext cx="1430894" cy="1190633"/>
            </a:xfrm>
            <a:custGeom>
              <a:avLst/>
              <a:gdLst/>
              <a:ahLst/>
              <a:cxnLst/>
              <a:rect l="l" t="t" r="r" b="b"/>
              <a:pathLst>
                <a:path w="43446" h="36151" extrusionOk="0">
                  <a:moveTo>
                    <a:pt x="29212" y="4021"/>
                  </a:moveTo>
                  <a:cubicBezTo>
                    <a:pt x="29188" y="4070"/>
                    <a:pt x="29163" y="4119"/>
                    <a:pt x="29136" y="4167"/>
                  </a:cubicBezTo>
                  <a:cubicBezTo>
                    <a:pt x="29147" y="4167"/>
                    <a:pt x="29158" y="4166"/>
                    <a:pt x="29168" y="4165"/>
                  </a:cubicBezTo>
                  <a:lnTo>
                    <a:pt x="29168" y="4165"/>
                  </a:lnTo>
                  <a:cubicBezTo>
                    <a:pt x="29184" y="4117"/>
                    <a:pt x="29198" y="4069"/>
                    <a:pt x="29212" y="4021"/>
                  </a:cubicBezTo>
                  <a:close/>
                  <a:moveTo>
                    <a:pt x="35597" y="1919"/>
                  </a:moveTo>
                  <a:lnTo>
                    <a:pt x="35597" y="1919"/>
                  </a:lnTo>
                  <a:cubicBezTo>
                    <a:pt x="35153" y="2742"/>
                    <a:pt x="34932" y="3661"/>
                    <a:pt x="34837" y="4611"/>
                  </a:cubicBezTo>
                  <a:cubicBezTo>
                    <a:pt x="34457" y="4484"/>
                    <a:pt x="34013" y="4389"/>
                    <a:pt x="33633" y="4294"/>
                  </a:cubicBezTo>
                  <a:lnTo>
                    <a:pt x="33633" y="4262"/>
                  </a:lnTo>
                  <a:cubicBezTo>
                    <a:pt x="33696" y="3122"/>
                    <a:pt x="34647" y="2426"/>
                    <a:pt x="35597" y="1919"/>
                  </a:cubicBezTo>
                  <a:close/>
                  <a:moveTo>
                    <a:pt x="37045" y="4814"/>
                  </a:moveTo>
                  <a:cubicBezTo>
                    <a:pt x="36887" y="5003"/>
                    <a:pt x="36709" y="5179"/>
                    <a:pt x="36515" y="5339"/>
                  </a:cubicBezTo>
                  <a:lnTo>
                    <a:pt x="36531" y="5349"/>
                  </a:lnTo>
                  <a:lnTo>
                    <a:pt x="36531" y="5349"/>
                  </a:lnTo>
                  <a:cubicBezTo>
                    <a:pt x="36730" y="5187"/>
                    <a:pt x="36900" y="5008"/>
                    <a:pt x="37045" y="4814"/>
                  </a:cubicBezTo>
                  <a:close/>
                  <a:moveTo>
                    <a:pt x="25748" y="1634"/>
                  </a:moveTo>
                  <a:cubicBezTo>
                    <a:pt x="25748" y="2837"/>
                    <a:pt x="26096" y="3946"/>
                    <a:pt x="26919" y="4769"/>
                  </a:cubicBezTo>
                  <a:cubicBezTo>
                    <a:pt x="26761" y="4801"/>
                    <a:pt x="26666" y="4832"/>
                    <a:pt x="26539" y="4896"/>
                  </a:cubicBezTo>
                  <a:cubicBezTo>
                    <a:pt x="26096" y="5086"/>
                    <a:pt x="25653" y="5276"/>
                    <a:pt x="25273" y="5529"/>
                  </a:cubicBezTo>
                  <a:cubicBezTo>
                    <a:pt x="24766" y="4231"/>
                    <a:pt x="24924" y="2806"/>
                    <a:pt x="25748" y="1634"/>
                  </a:cubicBezTo>
                  <a:close/>
                  <a:moveTo>
                    <a:pt x="19952" y="7018"/>
                  </a:moveTo>
                  <a:cubicBezTo>
                    <a:pt x="20712" y="7081"/>
                    <a:pt x="21472" y="7334"/>
                    <a:pt x="22011" y="7936"/>
                  </a:cubicBezTo>
                  <a:cubicBezTo>
                    <a:pt x="22074" y="7968"/>
                    <a:pt x="22106" y="7968"/>
                    <a:pt x="22137" y="7968"/>
                  </a:cubicBezTo>
                  <a:cubicBezTo>
                    <a:pt x="21821" y="8284"/>
                    <a:pt x="21472" y="8601"/>
                    <a:pt x="21156" y="8918"/>
                  </a:cubicBezTo>
                  <a:cubicBezTo>
                    <a:pt x="20966" y="8221"/>
                    <a:pt x="20522" y="7556"/>
                    <a:pt x="19952" y="7018"/>
                  </a:cubicBezTo>
                  <a:close/>
                  <a:moveTo>
                    <a:pt x="39840" y="9329"/>
                  </a:moveTo>
                  <a:cubicBezTo>
                    <a:pt x="40980" y="9456"/>
                    <a:pt x="42184" y="9709"/>
                    <a:pt x="42912" y="10628"/>
                  </a:cubicBezTo>
                  <a:cubicBezTo>
                    <a:pt x="41899" y="10565"/>
                    <a:pt x="40854" y="10501"/>
                    <a:pt x="39840" y="10438"/>
                  </a:cubicBezTo>
                  <a:cubicBezTo>
                    <a:pt x="39904" y="10026"/>
                    <a:pt x="39904" y="9678"/>
                    <a:pt x="39840" y="9329"/>
                  </a:cubicBezTo>
                  <a:close/>
                  <a:moveTo>
                    <a:pt x="16374" y="7429"/>
                  </a:moveTo>
                  <a:cubicBezTo>
                    <a:pt x="16627" y="8854"/>
                    <a:pt x="17419" y="10153"/>
                    <a:pt x="18685" y="10945"/>
                  </a:cubicBezTo>
                  <a:cubicBezTo>
                    <a:pt x="18020" y="11388"/>
                    <a:pt x="17355" y="11610"/>
                    <a:pt x="16627" y="11768"/>
                  </a:cubicBezTo>
                  <a:cubicBezTo>
                    <a:pt x="16057" y="10343"/>
                    <a:pt x="15835" y="8886"/>
                    <a:pt x="16374" y="7429"/>
                  </a:cubicBezTo>
                  <a:close/>
                  <a:moveTo>
                    <a:pt x="11845" y="8443"/>
                  </a:moveTo>
                  <a:lnTo>
                    <a:pt x="11845" y="8443"/>
                  </a:lnTo>
                  <a:cubicBezTo>
                    <a:pt x="12637" y="9361"/>
                    <a:pt x="13048" y="10596"/>
                    <a:pt x="12890" y="11831"/>
                  </a:cubicBezTo>
                  <a:cubicBezTo>
                    <a:pt x="12573" y="11831"/>
                    <a:pt x="12288" y="11768"/>
                    <a:pt x="12003" y="11768"/>
                  </a:cubicBezTo>
                  <a:cubicBezTo>
                    <a:pt x="12352" y="10660"/>
                    <a:pt x="12288" y="9519"/>
                    <a:pt x="11845" y="8443"/>
                  </a:cubicBezTo>
                  <a:close/>
                  <a:moveTo>
                    <a:pt x="6968" y="8474"/>
                  </a:moveTo>
                  <a:lnTo>
                    <a:pt x="6968" y="8474"/>
                  </a:lnTo>
                  <a:cubicBezTo>
                    <a:pt x="8456" y="9013"/>
                    <a:pt x="9501" y="10311"/>
                    <a:pt x="9786" y="11863"/>
                  </a:cubicBezTo>
                  <a:cubicBezTo>
                    <a:pt x="9406" y="11926"/>
                    <a:pt x="8995" y="12021"/>
                    <a:pt x="8615" y="12180"/>
                  </a:cubicBezTo>
                  <a:cubicBezTo>
                    <a:pt x="8868" y="10786"/>
                    <a:pt x="7918" y="9519"/>
                    <a:pt x="6968" y="8474"/>
                  </a:cubicBezTo>
                  <a:close/>
                  <a:moveTo>
                    <a:pt x="38922" y="12560"/>
                  </a:moveTo>
                  <a:cubicBezTo>
                    <a:pt x="39587" y="13415"/>
                    <a:pt x="40474" y="13953"/>
                    <a:pt x="41455" y="14238"/>
                  </a:cubicBezTo>
                  <a:cubicBezTo>
                    <a:pt x="41195" y="14258"/>
                    <a:pt x="40937" y="14268"/>
                    <a:pt x="40679" y="14268"/>
                  </a:cubicBezTo>
                  <a:cubicBezTo>
                    <a:pt x="39683" y="14268"/>
                    <a:pt x="38707" y="14115"/>
                    <a:pt x="37750" y="13763"/>
                  </a:cubicBezTo>
                  <a:cubicBezTo>
                    <a:pt x="38193" y="13415"/>
                    <a:pt x="38574" y="13003"/>
                    <a:pt x="38922" y="12560"/>
                  </a:cubicBezTo>
                  <a:close/>
                  <a:moveTo>
                    <a:pt x="4244" y="11040"/>
                  </a:moveTo>
                  <a:cubicBezTo>
                    <a:pt x="4371" y="12211"/>
                    <a:pt x="5004" y="13415"/>
                    <a:pt x="6113" y="13921"/>
                  </a:cubicBezTo>
                  <a:cubicBezTo>
                    <a:pt x="5859" y="14206"/>
                    <a:pt x="5669" y="14428"/>
                    <a:pt x="5479" y="14713"/>
                  </a:cubicBezTo>
                  <a:cubicBezTo>
                    <a:pt x="4371" y="13795"/>
                    <a:pt x="3864" y="12370"/>
                    <a:pt x="4244" y="11040"/>
                  </a:cubicBezTo>
                  <a:close/>
                  <a:moveTo>
                    <a:pt x="2312" y="14998"/>
                  </a:moveTo>
                  <a:lnTo>
                    <a:pt x="2312" y="14998"/>
                  </a:lnTo>
                  <a:cubicBezTo>
                    <a:pt x="2819" y="15727"/>
                    <a:pt x="3611" y="16297"/>
                    <a:pt x="4529" y="16360"/>
                  </a:cubicBezTo>
                  <a:cubicBezTo>
                    <a:pt x="4403" y="16740"/>
                    <a:pt x="4276" y="17057"/>
                    <a:pt x="4181" y="17405"/>
                  </a:cubicBezTo>
                  <a:cubicBezTo>
                    <a:pt x="3231" y="16898"/>
                    <a:pt x="2534" y="16012"/>
                    <a:pt x="2312" y="14998"/>
                  </a:cubicBezTo>
                  <a:close/>
                  <a:moveTo>
                    <a:pt x="35692" y="14935"/>
                  </a:moveTo>
                  <a:cubicBezTo>
                    <a:pt x="36357" y="15948"/>
                    <a:pt x="36642" y="17088"/>
                    <a:pt x="36420" y="18260"/>
                  </a:cubicBezTo>
                  <a:cubicBezTo>
                    <a:pt x="35787" y="17278"/>
                    <a:pt x="35090" y="16423"/>
                    <a:pt x="34235" y="15568"/>
                  </a:cubicBezTo>
                  <a:cubicBezTo>
                    <a:pt x="34678" y="15378"/>
                    <a:pt x="35217" y="15188"/>
                    <a:pt x="35692" y="14935"/>
                  </a:cubicBezTo>
                  <a:close/>
                  <a:moveTo>
                    <a:pt x="31131" y="17057"/>
                  </a:moveTo>
                  <a:cubicBezTo>
                    <a:pt x="31448" y="17912"/>
                    <a:pt x="31986" y="18640"/>
                    <a:pt x="32715" y="19210"/>
                  </a:cubicBezTo>
                  <a:cubicBezTo>
                    <a:pt x="31670" y="19052"/>
                    <a:pt x="30783" y="18577"/>
                    <a:pt x="30023" y="17785"/>
                  </a:cubicBezTo>
                  <a:cubicBezTo>
                    <a:pt x="30371" y="17500"/>
                    <a:pt x="30720" y="17247"/>
                    <a:pt x="31131" y="17057"/>
                  </a:cubicBezTo>
                  <a:close/>
                  <a:moveTo>
                    <a:pt x="26508" y="23232"/>
                  </a:moveTo>
                  <a:cubicBezTo>
                    <a:pt x="26856" y="23707"/>
                    <a:pt x="27331" y="24119"/>
                    <a:pt x="27838" y="24499"/>
                  </a:cubicBezTo>
                  <a:cubicBezTo>
                    <a:pt x="27204" y="24499"/>
                    <a:pt x="26603" y="24309"/>
                    <a:pt x="26033" y="24055"/>
                  </a:cubicBezTo>
                  <a:lnTo>
                    <a:pt x="26508" y="23232"/>
                  </a:lnTo>
                  <a:close/>
                  <a:moveTo>
                    <a:pt x="3801" y="23169"/>
                  </a:moveTo>
                  <a:cubicBezTo>
                    <a:pt x="3896" y="23707"/>
                    <a:pt x="4023" y="24182"/>
                    <a:pt x="4181" y="24689"/>
                  </a:cubicBezTo>
                  <a:cubicBezTo>
                    <a:pt x="3968" y="24648"/>
                    <a:pt x="3755" y="24629"/>
                    <a:pt x="3545" y="24629"/>
                  </a:cubicBezTo>
                  <a:cubicBezTo>
                    <a:pt x="2286" y="24629"/>
                    <a:pt x="1104" y="25323"/>
                    <a:pt x="317" y="26272"/>
                  </a:cubicBezTo>
                  <a:cubicBezTo>
                    <a:pt x="602" y="24562"/>
                    <a:pt x="2122" y="23422"/>
                    <a:pt x="3801" y="23169"/>
                  </a:cubicBezTo>
                  <a:close/>
                  <a:moveTo>
                    <a:pt x="25558" y="24847"/>
                  </a:moveTo>
                  <a:lnTo>
                    <a:pt x="25589" y="24879"/>
                  </a:lnTo>
                  <a:cubicBezTo>
                    <a:pt x="26603" y="25386"/>
                    <a:pt x="27236" y="26557"/>
                    <a:pt x="27141" y="27697"/>
                  </a:cubicBezTo>
                  <a:cubicBezTo>
                    <a:pt x="26444" y="26937"/>
                    <a:pt x="25779" y="26177"/>
                    <a:pt x="25114" y="25512"/>
                  </a:cubicBezTo>
                  <a:cubicBezTo>
                    <a:pt x="25178" y="25354"/>
                    <a:pt x="25304" y="25227"/>
                    <a:pt x="25399" y="25101"/>
                  </a:cubicBezTo>
                  <a:cubicBezTo>
                    <a:pt x="25431" y="25006"/>
                    <a:pt x="25494" y="24911"/>
                    <a:pt x="25558" y="24847"/>
                  </a:cubicBezTo>
                  <a:close/>
                  <a:moveTo>
                    <a:pt x="6144" y="28236"/>
                  </a:moveTo>
                  <a:cubicBezTo>
                    <a:pt x="6461" y="28584"/>
                    <a:pt x="6809" y="28932"/>
                    <a:pt x="7221" y="29186"/>
                  </a:cubicBezTo>
                  <a:cubicBezTo>
                    <a:pt x="7189" y="29186"/>
                    <a:pt x="7126" y="29186"/>
                    <a:pt x="7094" y="29249"/>
                  </a:cubicBezTo>
                  <a:cubicBezTo>
                    <a:pt x="5915" y="30146"/>
                    <a:pt x="4529" y="30629"/>
                    <a:pt x="3119" y="30629"/>
                  </a:cubicBezTo>
                  <a:cubicBezTo>
                    <a:pt x="2787" y="30629"/>
                    <a:pt x="2454" y="30602"/>
                    <a:pt x="2122" y="30548"/>
                  </a:cubicBezTo>
                  <a:cubicBezTo>
                    <a:pt x="3706" y="30389"/>
                    <a:pt x="5163" y="29598"/>
                    <a:pt x="6144" y="28236"/>
                  </a:cubicBezTo>
                  <a:close/>
                  <a:moveTo>
                    <a:pt x="22707" y="28077"/>
                  </a:moveTo>
                  <a:cubicBezTo>
                    <a:pt x="23056" y="29122"/>
                    <a:pt x="23689" y="30041"/>
                    <a:pt x="24544" y="30738"/>
                  </a:cubicBezTo>
                  <a:cubicBezTo>
                    <a:pt x="23436" y="30389"/>
                    <a:pt x="22549" y="29661"/>
                    <a:pt x="21852" y="28711"/>
                  </a:cubicBezTo>
                  <a:cubicBezTo>
                    <a:pt x="22137" y="28521"/>
                    <a:pt x="22422" y="28299"/>
                    <a:pt x="22707" y="28077"/>
                  </a:cubicBezTo>
                  <a:close/>
                  <a:moveTo>
                    <a:pt x="31088" y="4647"/>
                  </a:moveTo>
                  <a:cubicBezTo>
                    <a:pt x="31566" y="4647"/>
                    <a:pt x="32046" y="4677"/>
                    <a:pt x="32525" y="4737"/>
                  </a:cubicBezTo>
                  <a:cubicBezTo>
                    <a:pt x="34900" y="5022"/>
                    <a:pt x="38605" y="6543"/>
                    <a:pt x="39207" y="9044"/>
                  </a:cubicBezTo>
                  <a:cubicBezTo>
                    <a:pt x="39112" y="9076"/>
                    <a:pt x="39080" y="9234"/>
                    <a:pt x="39207" y="9234"/>
                  </a:cubicBezTo>
                  <a:lnTo>
                    <a:pt x="39239" y="9234"/>
                  </a:lnTo>
                  <a:cubicBezTo>
                    <a:pt x="39334" y="9614"/>
                    <a:pt x="39334" y="9994"/>
                    <a:pt x="39239" y="10406"/>
                  </a:cubicBezTo>
                  <a:cubicBezTo>
                    <a:pt x="39080" y="10406"/>
                    <a:pt x="39080" y="10596"/>
                    <a:pt x="39175" y="10660"/>
                  </a:cubicBezTo>
                  <a:cubicBezTo>
                    <a:pt x="39080" y="10945"/>
                    <a:pt x="38954" y="11261"/>
                    <a:pt x="38795" y="11515"/>
                  </a:cubicBezTo>
                  <a:cubicBezTo>
                    <a:pt x="37275" y="14301"/>
                    <a:pt x="33791" y="14840"/>
                    <a:pt x="31163" y="16170"/>
                  </a:cubicBezTo>
                  <a:cubicBezTo>
                    <a:pt x="28724" y="17437"/>
                    <a:pt x="27616" y="19495"/>
                    <a:pt x="26444" y="21902"/>
                  </a:cubicBezTo>
                  <a:cubicBezTo>
                    <a:pt x="24017" y="26948"/>
                    <a:pt x="19111" y="30882"/>
                    <a:pt x="13773" y="30882"/>
                  </a:cubicBezTo>
                  <a:cubicBezTo>
                    <a:pt x="12075" y="30882"/>
                    <a:pt x="10334" y="30484"/>
                    <a:pt x="8615" y="29598"/>
                  </a:cubicBezTo>
                  <a:cubicBezTo>
                    <a:pt x="8551" y="29566"/>
                    <a:pt x="8551" y="29502"/>
                    <a:pt x="8488" y="29471"/>
                  </a:cubicBezTo>
                  <a:cubicBezTo>
                    <a:pt x="2629" y="26336"/>
                    <a:pt x="2502" y="13256"/>
                    <a:pt x="10198" y="12401"/>
                  </a:cubicBezTo>
                  <a:cubicBezTo>
                    <a:pt x="10484" y="12374"/>
                    <a:pt x="10769" y="12362"/>
                    <a:pt x="11053" y="12362"/>
                  </a:cubicBezTo>
                  <a:cubicBezTo>
                    <a:pt x="12436" y="12362"/>
                    <a:pt x="13795" y="12633"/>
                    <a:pt x="15145" y="12633"/>
                  </a:cubicBezTo>
                  <a:cubicBezTo>
                    <a:pt x="16064" y="12633"/>
                    <a:pt x="16979" y="12508"/>
                    <a:pt x="17894" y="12085"/>
                  </a:cubicBezTo>
                  <a:cubicBezTo>
                    <a:pt x="20110" y="11071"/>
                    <a:pt x="21662" y="9044"/>
                    <a:pt x="23499" y="7461"/>
                  </a:cubicBezTo>
                  <a:cubicBezTo>
                    <a:pt x="25607" y="5651"/>
                    <a:pt x="28313" y="4647"/>
                    <a:pt x="31088" y="4647"/>
                  </a:cubicBezTo>
                  <a:close/>
                  <a:moveTo>
                    <a:pt x="16088" y="31308"/>
                  </a:moveTo>
                  <a:lnTo>
                    <a:pt x="16088" y="31308"/>
                  </a:lnTo>
                  <a:cubicBezTo>
                    <a:pt x="15993" y="31339"/>
                    <a:pt x="15993" y="31403"/>
                    <a:pt x="16057" y="31498"/>
                  </a:cubicBezTo>
                  <a:cubicBezTo>
                    <a:pt x="16690" y="32289"/>
                    <a:pt x="16310" y="33366"/>
                    <a:pt x="15898" y="34189"/>
                  </a:cubicBezTo>
                  <a:cubicBezTo>
                    <a:pt x="15898" y="33271"/>
                    <a:pt x="15645" y="32416"/>
                    <a:pt x="15170" y="31624"/>
                  </a:cubicBezTo>
                  <a:cubicBezTo>
                    <a:pt x="15138" y="31561"/>
                    <a:pt x="15107" y="31561"/>
                    <a:pt x="15043" y="31561"/>
                  </a:cubicBezTo>
                  <a:lnTo>
                    <a:pt x="15043" y="31466"/>
                  </a:lnTo>
                  <a:cubicBezTo>
                    <a:pt x="15423" y="31403"/>
                    <a:pt x="15772" y="31371"/>
                    <a:pt x="16088" y="31308"/>
                  </a:cubicBezTo>
                  <a:close/>
                  <a:moveTo>
                    <a:pt x="9501" y="30706"/>
                  </a:moveTo>
                  <a:lnTo>
                    <a:pt x="9501" y="30706"/>
                  </a:lnTo>
                  <a:cubicBezTo>
                    <a:pt x="10103" y="30928"/>
                    <a:pt x="10705" y="31149"/>
                    <a:pt x="11306" y="31244"/>
                  </a:cubicBezTo>
                  <a:cubicBezTo>
                    <a:pt x="11053" y="32638"/>
                    <a:pt x="11338" y="34158"/>
                    <a:pt x="11972" y="35425"/>
                  </a:cubicBezTo>
                  <a:cubicBezTo>
                    <a:pt x="10451" y="34253"/>
                    <a:pt x="9660" y="32574"/>
                    <a:pt x="9501" y="30706"/>
                  </a:cubicBezTo>
                  <a:close/>
                  <a:moveTo>
                    <a:pt x="29088" y="0"/>
                  </a:moveTo>
                  <a:cubicBezTo>
                    <a:pt x="28958" y="0"/>
                    <a:pt x="28841" y="181"/>
                    <a:pt x="28914" y="304"/>
                  </a:cubicBezTo>
                  <a:cubicBezTo>
                    <a:pt x="29554" y="1467"/>
                    <a:pt x="29580" y="2763"/>
                    <a:pt x="29212" y="4021"/>
                  </a:cubicBezTo>
                  <a:lnTo>
                    <a:pt x="29212" y="4021"/>
                  </a:lnTo>
                  <a:cubicBezTo>
                    <a:pt x="29680" y="3074"/>
                    <a:pt x="29725" y="1993"/>
                    <a:pt x="29484" y="969"/>
                  </a:cubicBezTo>
                  <a:lnTo>
                    <a:pt x="29484" y="969"/>
                  </a:lnTo>
                  <a:cubicBezTo>
                    <a:pt x="30055" y="1887"/>
                    <a:pt x="30308" y="2901"/>
                    <a:pt x="30403" y="4041"/>
                  </a:cubicBezTo>
                  <a:cubicBezTo>
                    <a:pt x="30032" y="4103"/>
                    <a:pt x="29601" y="4134"/>
                    <a:pt x="29168" y="4165"/>
                  </a:cubicBezTo>
                  <a:lnTo>
                    <a:pt x="29168" y="4165"/>
                  </a:lnTo>
                  <a:cubicBezTo>
                    <a:pt x="29148" y="4229"/>
                    <a:pt x="29127" y="4293"/>
                    <a:pt x="29104" y="4357"/>
                  </a:cubicBezTo>
                  <a:lnTo>
                    <a:pt x="29104" y="4421"/>
                  </a:lnTo>
                  <a:cubicBezTo>
                    <a:pt x="28503" y="4484"/>
                    <a:pt x="27869" y="4642"/>
                    <a:pt x="27299" y="4832"/>
                  </a:cubicBezTo>
                  <a:cubicBezTo>
                    <a:pt x="27236" y="4832"/>
                    <a:pt x="27236" y="4801"/>
                    <a:pt x="27236" y="4801"/>
                  </a:cubicBezTo>
                  <a:cubicBezTo>
                    <a:pt x="26444" y="3819"/>
                    <a:pt x="26033" y="2711"/>
                    <a:pt x="26128" y="1412"/>
                  </a:cubicBezTo>
                  <a:cubicBezTo>
                    <a:pt x="26170" y="1328"/>
                    <a:pt x="26085" y="1286"/>
                    <a:pt x="26006" y="1286"/>
                  </a:cubicBezTo>
                  <a:cubicBezTo>
                    <a:pt x="25966" y="1286"/>
                    <a:pt x="25927" y="1296"/>
                    <a:pt x="25906" y="1317"/>
                  </a:cubicBezTo>
                  <a:cubicBezTo>
                    <a:pt x="24797" y="2584"/>
                    <a:pt x="24481" y="4326"/>
                    <a:pt x="25241" y="5846"/>
                  </a:cubicBezTo>
                  <a:cubicBezTo>
                    <a:pt x="24164" y="6479"/>
                    <a:pt x="23246" y="7271"/>
                    <a:pt x="22391" y="8094"/>
                  </a:cubicBezTo>
                  <a:cubicBezTo>
                    <a:pt x="22391" y="7999"/>
                    <a:pt x="22391" y="7968"/>
                    <a:pt x="22327" y="7936"/>
                  </a:cubicBezTo>
                  <a:cubicBezTo>
                    <a:pt x="21752" y="7278"/>
                    <a:pt x="20939" y="6929"/>
                    <a:pt x="20094" y="6929"/>
                  </a:cubicBezTo>
                  <a:cubicBezTo>
                    <a:pt x="19963" y="6929"/>
                    <a:pt x="19831" y="6937"/>
                    <a:pt x="19699" y="6954"/>
                  </a:cubicBezTo>
                  <a:cubicBezTo>
                    <a:pt x="19572" y="6954"/>
                    <a:pt x="19477" y="7113"/>
                    <a:pt x="19604" y="7176"/>
                  </a:cubicBezTo>
                  <a:cubicBezTo>
                    <a:pt x="20332" y="7746"/>
                    <a:pt x="20807" y="8443"/>
                    <a:pt x="21124" y="9266"/>
                  </a:cubicBezTo>
                  <a:cubicBezTo>
                    <a:pt x="20490" y="9868"/>
                    <a:pt x="19794" y="10469"/>
                    <a:pt x="19065" y="10976"/>
                  </a:cubicBezTo>
                  <a:cubicBezTo>
                    <a:pt x="17672" y="10058"/>
                    <a:pt x="16785" y="8728"/>
                    <a:pt x="16690" y="7018"/>
                  </a:cubicBezTo>
                  <a:cubicBezTo>
                    <a:pt x="16690" y="6925"/>
                    <a:pt x="16615" y="6876"/>
                    <a:pt x="16540" y="6876"/>
                  </a:cubicBezTo>
                  <a:cubicBezTo>
                    <a:pt x="16486" y="6876"/>
                    <a:pt x="16432" y="6901"/>
                    <a:pt x="16405" y="6954"/>
                  </a:cubicBezTo>
                  <a:cubicBezTo>
                    <a:pt x="15677" y="8569"/>
                    <a:pt x="15645" y="10469"/>
                    <a:pt x="16564" y="12021"/>
                  </a:cubicBezTo>
                  <a:cubicBezTo>
                    <a:pt x="16088" y="12105"/>
                    <a:pt x="15606" y="12134"/>
                    <a:pt x="15121" y="12134"/>
                  </a:cubicBezTo>
                  <a:cubicBezTo>
                    <a:pt x="14507" y="12134"/>
                    <a:pt x="13889" y="12088"/>
                    <a:pt x="13270" y="12053"/>
                  </a:cubicBezTo>
                  <a:cubicBezTo>
                    <a:pt x="13523" y="10374"/>
                    <a:pt x="12827" y="8759"/>
                    <a:pt x="11465" y="7778"/>
                  </a:cubicBezTo>
                  <a:cubicBezTo>
                    <a:pt x="11433" y="7745"/>
                    <a:pt x="11392" y="7732"/>
                    <a:pt x="11352" y="7732"/>
                  </a:cubicBezTo>
                  <a:cubicBezTo>
                    <a:pt x="11234" y="7732"/>
                    <a:pt x="11117" y="7850"/>
                    <a:pt x="11211" y="7968"/>
                  </a:cubicBezTo>
                  <a:cubicBezTo>
                    <a:pt x="12003" y="9171"/>
                    <a:pt x="12193" y="10533"/>
                    <a:pt x="11940" y="11926"/>
                  </a:cubicBezTo>
                  <a:cubicBezTo>
                    <a:pt x="11691" y="11913"/>
                    <a:pt x="11447" y="11905"/>
                    <a:pt x="11208" y="11905"/>
                  </a:cubicBezTo>
                  <a:cubicBezTo>
                    <a:pt x="10871" y="11905"/>
                    <a:pt x="10545" y="11921"/>
                    <a:pt x="10230" y="11958"/>
                  </a:cubicBezTo>
                  <a:cubicBezTo>
                    <a:pt x="9913" y="10058"/>
                    <a:pt x="8488" y="8538"/>
                    <a:pt x="6588" y="8126"/>
                  </a:cubicBezTo>
                  <a:cubicBezTo>
                    <a:pt x="6573" y="8124"/>
                    <a:pt x="6560" y="8122"/>
                    <a:pt x="6547" y="8122"/>
                  </a:cubicBezTo>
                  <a:cubicBezTo>
                    <a:pt x="6385" y="8122"/>
                    <a:pt x="6312" y="8294"/>
                    <a:pt x="6429" y="8411"/>
                  </a:cubicBezTo>
                  <a:cubicBezTo>
                    <a:pt x="7538" y="9519"/>
                    <a:pt x="8646" y="10786"/>
                    <a:pt x="8520" y="12401"/>
                  </a:cubicBezTo>
                  <a:cubicBezTo>
                    <a:pt x="8393" y="12465"/>
                    <a:pt x="8330" y="12496"/>
                    <a:pt x="8235" y="12528"/>
                  </a:cubicBezTo>
                  <a:cubicBezTo>
                    <a:pt x="7506" y="12845"/>
                    <a:pt x="6873" y="13351"/>
                    <a:pt x="6303" y="13921"/>
                  </a:cubicBezTo>
                  <a:cubicBezTo>
                    <a:pt x="5194" y="13098"/>
                    <a:pt x="4434" y="11926"/>
                    <a:pt x="4593" y="10469"/>
                  </a:cubicBezTo>
                  <a:cubicBezTo>
                    <a:pt x="4632" y="10390"/>
                    <a:pt x="4560" y="10323"/>
                    <a:pt x="4485" y="10323"/>
                  </a:cubicBezTo>
                  <a:cubicBezTo>
                    <a:pt x="4440" y="10323"/>
                    <a:pt x="4395" y="10347"/>
                    <a:pt x="4371" y="10406"/>
                  </a:cubicBezTo>
                  <a:cubicBezTo>
                    <a:pt x="3548" y="11926"/>
                    <a:pt x="3959" y="14048"/>
                    <a:pt x="5448" y="15030"/>
                  </a:cubicBezTo>
                  <a:cubicBezTo>
                    <a:pt x="5163" y="15410"/>
                    <a:pt x="4909" y="15853"/>
                    <a:pt x="4719" y="16297"/>
                  </a:cubicBezTo>
                  <a:cubicBezTo>
                    <a:pt x="3579" y="16107"/>
                    <a:pt x="2661" y="15378"/>
                    <a:pt x="2312" y="14270"/>
                  </a:cubicBezTo>
                  <a:cubicBezTo>
                    <a:pt x="2298" y="14198"/>
                    <a:pt x="2239" y="14166"/>
                    <a:pt x="2178" y="14166"/>
                  </a:cubicBezTo>
                  <a:cubicBezTo>
                    <a:pt x="2104" y="14166"/>
                    <a:pt x="2027" y="14214"/>
                    <a:pt x="2027" y="14301"/>
                  </a:cubicBezTo>
                  <a:cubicBezTo>
                    <a:pt x="2027" y="15790"/>
                    <a:pt x="2819" y="17088"/>
                    <a:pt x="4118" y="17753"/>
                  </a:cubicBezTo>
                  <a:lnTo>
                    <a:pt x="4181" y="17753"/>
                  </a:lnTo>
                  <a:cubicBezTo>
                    <a:pt x="3706" y="19463"/>
                    <a:pt x="3579" y="21332"/>
                    <a:pt x="3864" y="23042"/>
                  </a:cubicBezTo>
                  <a:cubicBezTo>
                    <a:pt x="3815" y="23040"/>
                    <a:pt x="3765" y="23039"/>
                    <a:pt x="3716" y="23039"/>
                  </a:cubicBezTo>
                  <a:cubicBezTo>
                    <a:pt x="1665" y="23039"/>
                    <a:pt x="62" y="24957"/>
                    <a:pt x="1" y="26906"/>
                  </a:cubicBezTo>
                  <a:cubicBezTo>
                    <a:pt x="1" y="27010"/>
                    <a:pt x="68" y="27057"/>
                    <a:pt x="139" y="27057"/>
                  </a:cubicBezTo>
                  <a:cubicBezTo>
                    <a:pt x="197" y="27057"/>
                    <a:pt x="257" y="27026"/>
                    <a:pt x="286" y="26969"/>
                  </a:cubicBezTo>
                  <a:cubicBezTo>
                    <a:pt x="1236" y="25512"/>
                    <a:pt x="2661" y="25069"/>
                    <a:pt x="4276" y="25037"/>
                  </a:cubicBezTo>
                  <a:cubicBezTo>
                    <a:pt x="4688" y="26209"/>
                    <a:pt x="5289" y="27349"/>
                    <a:pt x="6081" y="28236"/>
                  </a:cubicBezTo>
                  <a:cubicBezTo>
                    <a:pt x="4820" y="29611"/>
                    <a:pt x="3170" y="30416"/>
                    <a:pt x="1343" y="30416"/>
                  </a:cubicBezTo>
                  <a:cubicBezTo>
                    <a:pt x="1151" y="30416"/>
                    <a:pt x="957" y="30407"/>
                    <a:pt x="761" y="30389"/>
                  </a:cubicBezTo>
                  <a:cubicBezTo>
                    <a:pt x="748" y="30387"/>
                    <a:pt x="735" y="30387"/>
                    <a:pt x="724" y="30387"/>
                  </a:cubicBezTo>
                  <a:cubicBezTo>
                    <a:pt x="533" y="30387"/>
                    <a:pt x="489" y="30616"/>
                    <a:pt x="697" y="30706"/>
                  </a:cubicBezTo>
                  <a:cubicBezTo>
                    <a:pt x="1454" y="30962"/>
                    <a:pt x="2232" y="31088"/>
                    <a:pt x="3004" y="31088"/>
                  </a:cubicBezTo>
                  <a:cubicBezTo>
                    <a:pt x="4526" y="31088"/>
                    <a:pt x="6024" y="30596"/>
                    <a:pt x="7284" y="29629"/>
                  </a:cubicBezTo>
                  <a:cubicBezTo>
                    <a:pt x="7379" y="29534"/>
                    <a:pt x="7379" y="29471"/>
                    <a:pt x="7348" y="29407"/>
                  </a:cubicBezTo>
                  <a:lnTo>
                    <a:pt x="7348" y="29407"/>
                  </a:lnTo>
                  <a:cubicBezTo>
                    <a:pt x="7506" y="29502"/>
                    <a:pt x="7665" y="29629"/>
                    <a:pt x="7823" y="29724"/>
                  </a:cubicBezTo>
                  <a:cubicBezTo>
                    <a:pt x="7760" y="29788"/>
                    <a:pt x="7823" y="29914"/>
                    <a:pt x="7918" y="29978"/>
                  </a:cubicBezTo>
                  <a:cubicBezTo>
                    <a:pt x="8361" y="30263"/>
                    <a:pt x="8836" y="30516"/>
                    <a:pt x="9311" y="30706"/>
                  </a:cubicBezTo>
                  <a:cubicBezTo>
                    <a:pt x="9185" y="32923"/>
                    <a:pt x="10451" y="34981"/>
                    <a:pt x="12320" y="36121"/>
                  </a:cubicBezTo>
                  <a:cubicBezTo>
                    <a:pt x="12347" y="36142"/>
                    <a:pt x="12375" y="36150"/>
                    <a:pt x="12402" y="36150"/>
                  </a:cubicBezTo>
                  <a:cubicBezTo>
                    <a:pt x="12503" y="36150"/>
                    <a:pt x="12585" y="36031"/>
                    <a:pt x="12510" y="35931"/>
                  </a:cubicBezTo>
                  <a:cubicBezTo>
                    <a:pt x="11686" y="34506"/>
                    <a:pt x="11496" y="33049"/>
                    <a:pt x="11560" y="31403"/>
                  </a:cubicBezTo>
                  <a:lnTo>
                    <a:pt x="11560" y="31403"/>
                  </a:lnTo>
                  <a:cubicBezTo>
                    <a:pt x="12265" y="31548"/>
                    <a:pt x="12983" y="31611"/>
                    <a:pt x="13707" y="31611"/>
                  </a:cubicBezTo>
                  <a:cubicBezTo>
                    <a:pt x="14088" y="31611"/>
                    <a:pt x="14471" y="31594"/>
                    <a:pt x="14853" y="31561"/>
                  </a:cubicBezTo>
                  <a:cubicBezTo>
                    <a:pt x="14948" y="31846"/>
                    <a:pt x="15012" y="32068"/>
                    <a:pt x="15107" y="32321"/>
                  </a:cubicBezTo>
                  <a:cubicBezTo>
                    <a:pt x="15107" y="32337"/>
                    <a:pt x="15123" y="32345"/>
                    <a:pt x="15138" y="32345"/>
                  </a:cubicBezTo>
                  <a:cubicBezTo>
                    <a:pt x="15154" y="32345"/>
                    <a:pt x="15170" y="32337"/>
                    <a:pt x="15170" y="32321"/>
                  </a:cubicBezTo>
                  <a:cubicBezTo>
                    <a:pt x="15138" y="32258"/>
                    <a:pt x="15138" y="32194"/>
                    <a:pt x="15138" y="32131"/>
                  </a:cubicBezTo>
                  <a:lnTo>
                    <a:pt x="15138" y="32131"/>
                  </a:lnTo>
                  <a:cubicBezTo>
                    <a:pt x="15455" y="32954"/>
                    <a:pt x="15677" y="33841"/>
                    <a:pt x="15645" y="34728"/>
                  </a:cubicBezTo>
                  <a:cubicBezTo>
                    <a:pt x="15645" y="34802"/>
                    <a:pt x="15699" y="34833"/>
                    <a:pt x="15751" y="34833"/>
                  </a:cubicBezTo>
                  <a:cubicBezTo>
                    <a:pt x="15787" y="34833"/>
                    <a:pt x="15822" y="34817"/>
                    <a:pt x="15835" y="34791"/>
                  </a:cubicBezTo>
                  <a:cubicBezTo>
                    <a:pt x="16469" y="33778"/>
                    <a:pt x="17070" y="32479"/>
                    <a:pt x="16278" y="31403"/>
                  </a:cubicBezTo>
                  <a:cubicBezTo>
                    <a:pt x="16247" y="31403"/>
                    <a:pt x="16247" y="31371"/>
                    <a:pt x="16215" y="31371"/>
                  </a:cubicBezTo>
                  <a:cubicBezTo>
                    <a:pt x="18179" y="30991"/>
                    <a:pt x="20079" y="30104"/>
                    <a:pt x="21757" y="28869"/>
                  </a:cubicBezTo>
                  <a:cubicBezTo>
                    <a:pt x="22486" y="30073"/>
                    <a:pt x="23657" y="30896"/>
                    <a:pt x="25082" y="31181"/>
                  </a:cubicBezTo>
                  <a:cubicBezTo>
                    <a:pt x="25178" y="31181"/>
                    <a:pt x="25273" y="31023"/>
                    <a:pt x="25146" y="30928"/>
                  </a:cubicBezTo>
                  <a:cubicBezTo>
                    <a:pt x="24069" y="30231"/>
                    <a:pt x="23341" y="29154"/>
                    <a:pt x="22929" y="27919"/>
                  </a:cubicBezTo>
                  <a:cubicBezTo>
                    <a:pt x="23657" y="27286"/>
                    <a:pt x="24322" y="26589"/>
                    <a:pt x="24924" y="25829"/>
                  </a:cubicBezTo>
                  <a:cubicBezTo>
                    <a:pt x="25589" y="26652"/>
                    <a:pt x="26381" y="27444"/>
                    <a:pt x="27141" y="28204"/>
                  </a:cubicBezTo>
                  <a:cubicBezTo>
                    <a:pt x="27159" y="28222"/>
                    <a:pt x="27184" y="28230"/>
                    <a:pt x="27211" y="28230"/>
                  </a:cubicBezTo>
                  <a:cubicBezTo>
                    <a:pt x="27280" y="28230"/>
                    <a:pt x="27363" y="28178"/>
                    <a:pt x="27363" y="28109"/>
                  </a:cubicBezTo>
                  <a:cubicBezTo>
                    <a:pt x="27648" y="26779"/>
                    <a:pt x="26919" y="25354"/>
                    <a:pt x="25653" y="24847"/>
                  </a:cubicBezTo>
                  <a:lnTo>
                    <a:pt x="25621" y="24847"/>
                  </a:lnTo>
                  <a:lnTo>
                    <a:pt x="25969" y="24245"/>
                  </a:lnTo>
                  <a:cubicBezTo>
                    <a:pt x="26616" y="24657"/>
                    <a:pt x="27346" y="24851"/>
                    <a:pt x="28106" y="24851"/>
                  </a:cubicBezTo>
                  <a:cubicBezTo>
                    <a:pt x="28164" y="24851"/>
                    <a:pt x="28223" y="24849"/>
                    <a:pt x="28281" y="24847"/>
                  </a:cubicBezTo>
                  <a:cubicBezTo>
                    <a:pt x="28408" y="24784"/>
                    <a:pt x="28439" y="24625"/>
                    <a:pt x="28313" y="24562"/>
                  </a:cubicBezTo>
                  <a:cubicBezTo>
                    <a:pt x="27648" y="24119"/>
                    <a:pt x="27078" y="23580"/>
                    <a:pt x="26603" y="22979"/>
                  </a:cubicBezTo>
                  <a:lnTo>
                    <a:pt x="27806" y="20604"/>
                  </a:lnTo>
                  <a:cubicBezTo>
                    <a:pt x="28344" y="19527"/>
                    <a:pt x="28978" y="18735"/>
                    <a:pt x="29738" y="18070"/>
                  </a:cubicBezTo>
                  <a:cubicBezTo>
                    <a:pt x="30656" y="19020"/>
                    <a:pt x="31828" y="19558"/>
                    <a:pt x="33190" y="19622"/>
                  </a:cubicBezTo>
                  <a:cubicBezTo>
                    <a:pt x="33380" y="19622"/>
                    <a:pt x="33380" y="19400"/>
                    <a:pt x="33253" y="19337"/>
                  </a:cubicBezTo>
                  <a:cubicBezTo>
                    <a:pt x="32366" y="18735"/>
                    <a:pt x="31733" y="17912"/>
                    <a:pt x="31290" y="16962"/>
                  </a:cubicBezTo>
                  <a:cubicBezTo>
                    <a:pt x="31765" y="16677"/>
                    <a:pt x="32271" y="16455"/>
                    <a:pt x="32841" y="16202"/>
                  </a:cubicBezTo>
                  <a:cubicBezTo>
                    <a:pt x="33158" y="16043"/>
                    <a:pt x="33538" y="15917"/>
                    <a:pt x="33886" y="15758"/>
                  </a:cubicBezTo>
                  <a:cubicBezTo>
                    <a:pt x="34837" y="16645"/>
                    <a:pt x="35692" y="17595"/>
                    <a:pt x="36388" y="18703"/>
                  </a:cubicBezTo>
                  <a:cubicBezTo>
                    <a:pt x="36401" y="18754"/>
                    <a:pt x="36434" y="18774"/>
                    <a:pt x="36473" y="18774"/>
                  </a:cubicBezTo>
                  <a:cubicBezTo>
                    <a:pt x="36531" y="18774"/>
                    <a:pt x="36604" y="18729"/>
                    <a:pt x="36642" y="18672"/>
                  </a:cubicBezTo>
                  <a:cubicBezTo>
                    <a:pt x="36895" y="17310"/>
                    <a:pt x="36642" y="15980"/>
                    <a:pt x="35850" y="14903"/>
                  </a:cubicBezTo>
                  <a:cubicBezTo>
                    <a:pt x="36420" y="14618"/>
                    <a:pt x="36958" y="14301"/>
                    <a:pt x="37465" y="13953"/>
                  </a:cubicBezTo>
                  <a:cubicBezTo>
                    <a:pt x="38494" y="14352"/>
                    <a:pt x="39564" y="14556"/>
                    <a:pt x="40658" y="14556"/>
                  </a:cubicBezTo>
                  <a:cubicBezTo>
                    <a:pt x="41214" y="14556"/>
                    <a:pt x="41776" y="14503"/>
                    <a:pt x="42342" y="14396"/>
                  </a:cubicBezTo>
                  <a:cubicBezTo>
                    <a:pt x="42500" y="14333"/>
                    <a:pt x="42437" y="14111"/>
                    <a:pt x="42342" y="14111"/>
                  </a:cubicBezTo>
                  <a:cubicBezTo>
                    <a:pt x="40980" y="13953"/>
                    <a:pt x="39872" y="13383"/>
                    <a:pt x="39017" y="12401"/>
                  </a:cubicBezTo>
                  <a:cubicBezTo>
                    <a:pt x="39334" y="11958"/>
                    <a:pt x="39555" y="11451"/>
                    <a:pt x="39714" y="10850"/>
                  </a:cubicBezTo>
                  <a:cubicBezTo>
                    <a:pt x="39745" y="10786"/>
                    <a:pt x="39745" y="10755"/>
                    <a:pt x="39745" y="10723"/>
                  </a:cubicBezTo>
                  <a:cubicBezTo>
                    <a:pt x="40949" y="10786"/>
                    <a:pt x="42089" y="10881"/>
                    <a:pt x="43292" y="10945"/>
                  </a:cubicBezTo>
                  <a:cubicBezTo>
                    <a:pt x="43299" y="10947"/>
                    <a:pt x="43306" y="10948"/>
                    <a:pt x="43313" y="10948"/>
                  </a:cubicBezTo>
                  <a:cubicBezTo>
                    <a:pt x="43396" y="10948"/>
                    <a:pt x="43446" y="10781"/>
                    <a:pt x="43387" y="10723"/>
                  </a:cubicBezTo>
                  <a:cubicBezTo>
                    <a:pt x="42772" y="9680"/>
                    <a:pt x="41615" y="9292"/>
                    <a:pt x="40487" y="9292"/>
                  </a:cubicBezTo>
                  <a:cubicBezTo>
                    <a:pt x="40280" y="9292"/>
                    <a:pt x="40074" y="9305"/>
                    <a:pt x="39872" y="9329"/>
                  </a:cubicBezTo>
                  <a:cubicBezTo>
                    <a:pt x="39587" y="8094"/>
                    <a:pt x="38764" y="7113"/>
                    <a:pt x="37750" y="6321"/>
                  </a:cubicBezTo>
                  <a:cubicBezTo>
                    <a:pt x="38098" y="5307"/>
                    <a:pt x="38130" y="4262"/>
                    <a:pt x="37908" y="3249"/>
                  </a:cubicBezTo>
                  <a:cubicBezTo>
                    <a:pt x="37877" y="3201"/>
                    <a:pt x="37813" y="3178"/>
                    <a:pt x="37758" y="3178"/>
                  </a:cubicBezTo>
                  <a:cubicBezTo>
                    <a:pt x="37703" y="3178"/>
                    <a:pt x="37655" y="3201"/>
                    <a:pt x="37655" y="3249"/>
                  </a:cubicBezTo>
                  <a:cubicBezTo>
                    <a:pt x="37571" y="3835"/>
                    <a:pt x="37377" y="4366"/>
                    <a:pt x="37045" y="4814"/>
                  </a:cubicBezTo>
                  <a:lnTo>
                    <a:pt x="37045" y="4814"/>
                  </a:lnTo>
                  <a:cubicBezTo>
                    <a:pt x="37325" y="4477"/>
                    <a:pt x="37545" y="4098"/>
                    <a:pt x="37687" y="3692"/>
                  </a:cubicBezTo>
                  <a:lnTo>
                    <a:pt x="37687" y="3692"/>
                  </a:lnTo>
                  <a:cubicBezTo>
                    <a:pt x="37782" y="4452"/>
                    <a:pt x="37687" y="5181"/>
                    <a:pt x="37465" y="5909"/>
                  </a:cubicBezTo>
                  <a:lnTo>
                    <a:pt x="36531" y="5349"/>
                  </a:lnTo>
                  <a:lnTo>
                    <a:pt x="36531" y="5349"/>
                  </a:lnTo>
                  <a:cubicBezTo>
                    <a:pt x="36495" y="5378"/>
                    <a:pt x="36458" y="5406"/>
                    <a:pt x="36420" y="5434"/>
                  </a:cubicBezTo>
                  <a:cubicBezTo>
                    <a:pt x="36103" y="5276"/>
                    <a:pt x="35787" y="5117"/>
                    <a:pt x="35470" y="4991"/>
                  </a:cubicBezTo>
                  <a:cubicBezTo>
                    <a:pt x="35407" y="4959"/>
                    <a:pt x="35280" y="4927"/>
                    <a:pt x="35153" y="4896"/>
                  </a:cubicBezTo>
                  <a:cubicBezTo>
                    <a:pt x="35248" y="3819"/>
                    <a:pt x="35565" y="2774"/>
                    <a:pt x="36167" y="1887"/>
                  </a:cubicBezTo>
                  <a:cubicBezTo>
                    <a:pt x="36216" y="1788"/>
                    <a:pt x="36130" y="1709"/>
                    <a:pt x="36030" y="1709"/>
                  </a:cubicBezTo>
                  <a:cubicBezTo>
                    <a:pt x="36002" y="1709"/>
                    <a:pt x="35973" y="1715"/>
                    <a:pt x="35945" y="1729"/>
                  </a:cubicBezTo>
                  <a:cubicBezTo>
                    <a:pt x="34837" y="2267"/>
                    <a:pt x="33506" y="3091"/>
                    <a:pt x="33570" y="4484"/>
                  </a:cubicBezTo>
                  <a:cubicBezTo>
                    <a:pt x="32893" y="4334"/>
                    <a:pt x="32177" y="4243"/>
                    <a:pt x="31452" y="4243"/>
                  </a:cubicBezTo>
                  <a:cubicBezTo>
                    <a:pt x="31261" y="4243"/>
                    <a:pt x="31070" y="4249"/>
                    <a:pt x="30878" y="4262"/>
                  </a:cubicBezTo>
                  <a:cubicBezTo>
                    <a:pt x="31005" y="2711"/>
                    <a:pt x="30213" y="1127"/>
                    <a:pt x="29199" y="50"/>
                  </a:cubicBezTo>
                  <a:cubicBezTo>
                    <a:pt x="29164" y="15"/>
                    <a:pt x="29126" y="0"/>
                    <a:pt x="29088" y="0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286;p49"/>
            <p:cNvSpPr/>
            <p:nvPr/>
          </p:nvSpPr>
          <p:spPr>
            <a:xfrm>
              <a:off x="4462334" y="3586648"/>
              <a:ext cx="101209" cy="42783"/>
            </a:xfrm>
            <a:custGeom>
              <a:avLst/>
              <a:gdLst/>
              <a:ahLst/>
              <a:cxnLst/>
              <a:rect l="l" t="t" r="r" b="b"/>
              <a:pathLst>
                <a:path w="3073" h="1299" extrusionOk="0">
                  <a:moveTo>
                    <a:pt x="0" y="0"/>
                  </a:moveTo>
                  <a:cubicBezTo>
                    <a:pt x="32" y="349"/>
                    <a:pt x="32" y="697"/>
                    <a:pt x="0" y="1109"/>
                  </a:cubicBezTo>
                  <a:cubicBezTo>
                    <a:pt x="1014" y="1140"/>
                    <a:pt x="2059" y="1236"/>
                    <a:pt x="3072" y="1299"/>
                  </a:cubicBezTo>
                  <a:cubicBezTo>
                    <a:pt x="2375" y="380"/>
                    <a:pt x="1172" y="127"/>
                    <a:pt x="0" y="0"/>
                  </a:cubicBezTo>
                  <a:close/>
                </a:path>
              </a:pathLst>
            </a:custGeom>
            <a:solidFill>
              <a:srgbClr val="F49432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287;p49"/>
            <p:cNvSpPr/>
            <p:nvPr/>
          </p:nvSpPr>
          <p:spPr>
            <a:xfrm>
              <a:off x="4393499" y="3691976"/>
              <a:ext cx="122057" cy="56220"/>
            </a:xfrm>
            <a:custGeom>
              <a:avLst/>
              <a:gdLst/>
              <a:ahLst/>
              <a:cxnLst/>
              <a:rect l="l" t="t" r="r" b="b"/>
              <a:pathLst>
                <a:path w="3706" h="1707" extrusionOk="0">
                  <a:moveTo>
                    <a:pt x="1172" y="1"/>
                  </a:moveTo>
                  <a:cubicBezTo>
                    <a:pt x="855" y="476"/>
                    <a:pt x="412" y="888"/>
                    <a:pt x="0" y="1204"/>
                  </a:cubicBezTo>
                  <a:cubicBezTo>
                    <a:pt x="952" y="1539"/>
                    <a:pt x="1967" y="1706"/>
                    <a:pt x="2993" y="1706"/>
                  </a:cubicBezTo>
                  <a:cubicBezTo>
                    <a:pt x="3230" y="1706"/>
                    <a:pt x="3468" y="1697"/>
                    <a:pt x="3705" y="1679"/>
                  </a:cubicBezTo>
                  <a:cubicBezTo>
                    <a:pt x="2724" y="1394"/>
                    <a:pt x="1837" y="824"/>
                    <a:pt x="1172" y="1"/>
                  </a:cubicBezTo>
                  <a:close/>
                </a:path>
              </a:pathLst>
            </a:custGeom>
            <a:solidFill>
              <a:srgbClr val="F49432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288;p49"/>
            <p:cNvSpPr/>
            <p:nvPr/>
          </p:nvSpPr>
          <p:spPr>
            <a:xfrm>
              <a:off x="3232581" y="3434847"/>
              <a:ext cx="1213062" cy="863457"/>
            </a:xfrm>
            <a:custGeom>
              <a:avLst/>
              <a:gdLst/>
              <a:ahLst/>
              <a:cxnLst/>
              <a:rect l="l" t="t" r="r" b="b"/>
              <a:pathLst>
                <a:path w="36832" h="26217" extrusionOk="0">
                  <a:moveTo>
                    <a:pt x="27693" y="1031"/>
                  </a:moveTo>
                  <a:cubicBezTo>
                    <a:pt x="29282" y="1031"/>
                    <a:pt x="30938" y="1429"/>
                    <a:pt x="31986" y="2614"/>
                  </a:cubicBezTo>
                  <a:cubicBezTo>
                    <a:pt x="33380" y="4166"/>
                    <a:pt x="32873" y="6225"/>
                    <a:pt x="31606" y="7650"/>
                  </a:cubicBezTo>
                  <a:cubicBezTo>
                    <a:pt x="29579" y="9898"/>
                    <a:pt x="26254" y="10120"/>
                    <a:pt x="24196" y="12242"/>
                  </a:cubicBezTo>
                  <a:cubicBezTo>
                    <a:pt x="22105" y="14300"/>
                    <a:pt x="21345" y="17309"/>
                    <a:pt x="19667" y="19684"/>
                  </a:cubicBezTo>
                  <a:cubicBezTo>
                    <a:pt x="18055" y="21960"/>
                    <a:pt x="15454" y="23282"/>
                    <a:pt x="12851" y="23282"/>
                  </a:cubicBezTo>
                  <a:cubicBezTo>
                    <a:pt x="11109" y="23282"/>
                    <a:pt x="9366" y="22689"/>
                    <a:pt x="7918" y="21394"/>
                  </a:cubicBezTo>
                  <a:cubicBezTo>
                    <a:pt x="7759" y="21267"/>
                    <a:pt x="7791" y="21109"/>
                    <a:pt x="7918" y="21046"/>
                  </a:cubicBezTo>
                  <a:cubicBezTo>
                    <a:pt x="7253" y="20412"/>
                    <a:pt x="6746" y="19525"/>
                    <a:pt x="6493" y="18702"/>
                  </a:cubicBezTo>
                  <a:cubicBezTo>
                    <a:pt x="5733" y="17182"/>
                    <a:pt x="5384" y="15535"/>
                    <a:pt x="5574" y="13793"/>
                  </a:cubicBezTo>
                  <a:cubicBezTo>
                    <a:pt x="5859" y="11228"/>
                    <a:pt x="7284" y="9170"/>
                    <a:pt x="10008" y="9106"/>
                  </a:cubicBezTo>
                  <a:cubicBezTo>
                    <a:pt x="10125" y="9104"/>
                    <a:pt x="10242" y="9104"/>
                    <a:pt x="10358" y="9104"/>
                  </a:cubicBezTo>
                  <a:cubicBezTo>
                    <a:pt x="11009" y="9104"/>
                    <a:pt x="11637" y="9131"/>
                    <a:pt x="12261" y="9131"/>
                  </a:cubicBezTo>
                  <a:cubicBezTo>
                    <a:pt x="13265" y="9131"/>
                    <a:pt x="14254" y="9060"/>
                    <a:pt x="15297" y="8695"/>
                  </a:cubicBezTo>
                  <a:cubicBezTo>
                    <a:pt x="16975" y="8030"/>
                    <a:pt x="18147" y="6858"/>
                    <a:pt x="19255" y="5464"/>
                  </a:cubicBezTo>
                  <a:cubicBezTo>
                    <a:pt x="20997" y="3343"/>
                    <a:pt x="23087" y="1696"/>
                    <a:pt x="25906" y="1189"/>
                  </a:cubicBezTo>
                  <a:cubicBezTo>
                    <a:pt x="26465" y="1092"/>
                    <a:pt x="27074" y="1031"/>
                    <a:pt x="27693" y="1031"/>
                  </a:cubicBezTo>
                  <a:close/>
                  <a:moveTo>
                    <a:pt x="28632" y="1"/>
                  </a:moveTo>
                  <a:cubicBezTo>
                    <a:pt x="25824" y="1"/>
                    <a:pt x="23119" y="982"/>
                    <a:pt x="20997" y="2804"/>
                  </a:cubicBezTo>
                  <a:cubicBezTo>
                    <a:pt x="19160" y="4388"/>
                    <a:pt x="17672" y="6415"/>
                    <a:pt x="15392" y="7460"/>
                  </a:cubicBezTo>
                  <a:cubicBezTo>
                    <a:pt x="14477" y="7866"/>
                    <a:pt x="13571" y="7987"/>
                    <a:pt x="12665" y="7987"/>
                  </a:cubicBezTo>
                  <a:cubicBezTo>
                    <a:pt x="11336" y="7987"/>
                    <a:pt x="10007" y="7728"/>
                    <a:pt x="8650" y="7728"/>
                  </a:cubicBezTo>
                  <a:cubicBezTo>
                    <a:pt x="8333" y="7728"/>
                    <a:pt x="8016" y="7742"/>
                    <a:pt x="7696" y="7776"/>
                  </a:cubicBezTo>
                  <a:cubicBezTo>
                    <a:pt x="0" y="8600"/>
                    <a:pt x="159" y="21711"/>
                    <a:pt x="5986" y="24814"/>
                  </a:cubicBezTo>
                  <a:cubicBezTo>
                    <a:pt x="6049" y="24814"/>
                    <a:pt x="6113" y="24909"/>
                    <a:pt x="6113" y="24941"/>
                  </a:cubicBezTo>
                  <a:cubicBezTo>
                    <a:pt x="7834" y="25821"/>
                    <a:pt x="9578" y="26216"/>
                    <a:pt x="11278" y="26216"/>
                  </a:cubicBezTo>
                  <a:cubicBezTo>
                    <a:pt x="16614" y="26216"/>
                    <a:pt x="21517" y="22320"/>
                    <a:pt x="23942" y="17277"/>
                  </a:cubicBezTo>
                  <a:cubicBezTo>
                    <a:pt x="25114" y="14838"/>
                    <a:pt x="26222" y="12780"/>
                    <a:pt x="28661" y="11545"/>
                  </a:cubicBezTo>
                  <a:cubicBezTo>
                    <a:pt x="31289" y="10183"/>
                    <a:pt x="34773" y="9676"/>
                    <a:pt x="36293" y="6858"/>
                  </a:cubicBezTo>
                  <a:cubicBezTo>
                    <a:pt x="36452" y="6541"/>
                    <a:pt x="36578" y="6225"/>
                    <a:pt x="36673" y="5940"/>
                  </a:cubicBezTo>
                  <a:cubicBezTo>
                    <a:pt x="36578" y="5876"/>
                    <a:pt x="36610" y="5654"/>
                    <a:pt x="36737" y="5654"/>
                  </a:cubicBezTo>
                  <a:cubicBezTo>
                    <a:pt x="36832" y="5274"/>
                    <a:pt x="36832" y="4863"/>
                    <a:pt x="36737" y="4609"/>
                  </a:cubicBezTo>
                  <a:lnTo>
                    <a:pt x="36705" y="4609"/>
                  </a:lnTo>
                  <a:cubicBezTo>
                    <a:pt x="36578" y="4546"/>
                    <a:pt x="36610" y="4388"/>
                    <a:pt x="36705" y="4388"/>
                  </a:cubicBezTo>
                  <a:cubicBezTo>
                    <a:pt x="36103" y="1918"/>
                    <a:pt x="32398" y="366"/>
                    <a:pt x="30023" y="81"/>
                  </a:cubicBezTo>
                  <a:cubicBezTo>
                    <a:pt x="29558" y="27"/>
                    <a:pt x="29094" y="1"/>
                    <a:pt x="28632" y="1"/>
                  </a:cubicBezTo>
                  <a:close/>
                </a:path>
              </a:pathLst>
            </a:custGeom>
            <a:solidFill>
              <a:srgbClr val="F49432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289;p49"/>
            <p:cNvSpPr/>
            <p:nvPr/>
          </p:nvSpPr>
          <p:spPr>
            <a:xfrm>
              <a:off x="4278751" y="3771253"/>
              <a:ext cx="79307" cy="109575"/>
            </a:xfrm>
            <a:custGeom>
              <a:avLst/>
              <a:gdLst/>
              <a:ahLst/>
              <a:cxnLst/>
              <a:rect l="l" t="t" r="r" b="b"/>
              <a:pathLst>
                <a:path w="2408" h="3327" extrusionOk="0">
                  <a:moveTo>
                    <a:pt x="1457" y="1"/>
                  </a:moveTo>
                  <a:cubicBezTo>
                    <a:pt x="951" y="254"/>
                    <a:pt x="476" y="476"/>
                    <a:pt x="1" y="666"/>
                  </a:cubicBezTo>
                  <a:cubicBezTo>
                    <a:pt x="824" y="1458"/>
                    <a:pt x="1584" y="2344"/>
                    <a:pt x="2217" y="3326"/>
                  </a:cubicBezTo>
                  <a:cubicBezTo>
                    <a:pt x="2407" y="2154"/>
                    <a:pt x="2122" y="983"/>
                    <a:pt x="1457" y="1"/>
                  </a:cubicBezTo>
                  <a:close/>
                </a:path>
              </a:pathLst>
            </a:custGeom>
            <a:solidFill>
              <a:srgbClr val="F49432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290;p49"/>
            <p:cNvSpPr/>
            <p:nvPr/>
          </p:nvSpPr>
          <p:spPr>
            <a:xfrm>
              <a:off x="4351769" y="3400989"/>
              <a:ext cx="42783" cy="73050"/>
            </a:xfrm>
            <a:custGeom>
              <a:avLst/>
              <a:gdLst/>
              <a:ahLst/>
              <a:cxnLst/>
              <a:rect l="l" t="t" r="r" b="b"/>
              <a:pathLst>
                <a:path w="1299" h="2218" extrusionOk="0">
                  <a:moveTo>
                    <a:pt x="1204" y="0"/>
                  </a:moveTo>
                  <a:lnTo>
                    <a:pt x="1204" y="0"/>
                  </a:lnTo>
                  <a:cubicBezTo>
                    <a:pt x="982" y="697"/>
                    <a:pt x="570" y="1235"/>
                    <a:pt x="0" y="1647"/>
                  </a:cubicBezTo>
                  <a:cubicBezTo>
                    <a:pt x="349" y="1805"/>
                    <a:pt x="665" y="1995"/>
                    <a:pt x="982" y="2217"/>
                  </a:cubicBezTo>
                  <a:cubicBezTo>
                    <a:pt x="1204" y="1489"/>
                    <a:pt x="1299" y="760"/>
                    <a:pt x="1204" y="0"/>
                  </a:cubicBezTo>
                  <a:close/>
                </a:path>
              </a:pathLst>
            </a:custGeom>
            <a:solidFill>
              <a:srgbClr val="F49432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291;p49"/>
            <p:cNvSpPr/>
            <p:nvPr/>
          </p:nvSpPr>
          <p:spPr>
            <a:xfrm>
              <a:off x="3402595" y="3468409"/>
              <a:ext cx="929360" cy="732211"/>
            </a:xfrm>
            <a:custGeom>
              <a:avLst/>
              <a:gdLst/>
              <a:ahLst/>
              <a:cxnLst/>
              <a:rect l="l" t="t" r="r" b="b"/>
              <a:pathLst>
                <a:path w="28218" h="22232" extrusionOk="0">
                  <a:moveTo>
                    <a:pt x="22448" y="513"/>
                  </a:moveTo>
                  <a:cubicBezTo>
                    <a:pt x="23406" y="513"/>
                    <a:pt x="24347" y="699"/>
                    <a:pt x="25209" y="1120"/>
                  </a:cubicBezTo>
                  <a:cubicBezTo>
                    <a:pt x="27426" y="2197"/>
                    <a:pt x="27553" y="4540"/>
                    <a:pt x="26001" y="6219"/>
                  </a:cubicBezTo>
                  <a:cubicBezTo>
                    <a:pt x="24861" y="7517"/>
                    <a:pt x="23214" y="8056"/>
                    <a:pt x="21725" y="8784"/>
                  </a:cubicBezTo>
                  <a:cubicBezTo>
                    <a:pt x="19509" y="9798"/>
                    <a:pt x="17957" y="11191"/>
                    <a:pt x="16753" y="13313"/>
                  </a:cubicBezTo>
                  <a:cubicBezTo>
                    <a:pt x="15265" y="15846"/>
                    <a:pt x="14315" y="18981"/>
                    <a:pt x="11718" y="20597"/>
                  </a:cubicBezTo>
                  <a:cubicBezTo>
                    <a:pt x="10546" y="21337"/>
                    <a:pt x="9202" y="21694"/>
                    <a:pt x="7857" y="21694"/>
                  </a:cubicBezTo>
                  <a:cubicBezTo>
                    <a:pt x="6439" y="21694"/>
                    <a:pt x="5020" y="21297"/>
                    <a:pt x="3801" y="20533"/>
                  </a:cubicBezTo>
                  <a:cubicBezTo>
                    <a:pt x="3832" y="20438"/>
                    <a:pt x="3832" y="20375"/>
                    <a:pt x="3769" y="20343"/>
                  </a:cubicBezTo>
                  <a:cubicBezTo>
                    <a:pt x="3642" y="20217"/>
                    <a:pt x="3484" y="20122"/>
                    <a:pt x="3357" y="20027"/>
                  </a:cubicBezTo>
                  <a:cubicBezTo>
                    <a:pt x="3357" y="19963"/>
                    <a:pt x="3357" y="19900"/>
                    <a:pt x="3326" y="19868"/>
                  </a:cubicBezTo>
                  <a:cubicBezTo>
                    <a:pt x="1172" y="17430"/>
                    <a:pt x="1" y="13439"/>
                    <a:pt x="1679" y="10463"/>
                  </a:cubicBezTo>
                  <a:cubicBezTo>
                    <a:pt x="2550" y="8980"/>
                    <a:pt x="3840" y="8739"/>
                    <a:pt x="5264" y="8739"/>
                  </a:cubicBezTo>
                  <a:cubicBezTo>
                    <a:pt x="5757" y="8739"/>
                    <a:pt x="6265" y="8768"/>
                    <a:pt x="6778" y="8784"/>
                  </a:cubicBezTo>
                  <a:cubicBezTo>
                    <a:pt x="8013" y="8784"/>
                    <a:pt x="9343" y="8594"/>
                    <a:pt x="10515" y="8151"/>
                  </a:cubicBezTo>
                  <a:cubicBezTo>
                    <a:pt x="13016" y="7137"/>
                    <a:pt x="14125" y="4857"/>
                    <a:pt x="16025" y="3115"/>
                  </a:cubicBezTo>
                  <a:cubicBezTo>
                    <a:pt x="17645" y="1630"/>
                    <a:pt x="20096" y="513"/>
                    <a:pt x="22448" y="513"/>
                  </a:cubicBezTo>
                  <a:close/>
                  <a:moveTo>
                    <a:pt x="22433" y="0"/>
                  </a:moveTo>
                  <a:cubicBezTo>
                    <a:pt x="21830" y="0"/>
                    <a:pt x="21234" y="53"/>
                    <a:pt x="20680" y="139"/>
                  </a:cubicBezTo>
                  <a:cubicBezTo>
                    <a:pt x="17894" y="645"/>
                    <a:pt x="15772" y="2229"/>
                    <a:pt x="14030" y="4414"/>
                  </a:cubicBezTo>
                  <a:cubicBezTo>
                    <a:pt x="12921" y="5807"/>
                    <a:pt x="11813" y="6979"/>
                    <a:pt x="10071" y="7612"/>
                  </a:cubicBezTo>
                  <a:cubicBezTo>
                    <a:pt x="8976" y="8004"/>
                    <a:pt x="7929" y="8069"/>
                    <a:pt x="6856" y="8069"/>
                  </a:cubicBezTo>
                  <a:cubicBezTo>
                    <a:pt x="6321" y="8069"/>
                    <a:pt x="5780" y="8052"/>
                    <a:pt x="5223" y="8052"/>
                  </a:cubicBezTo>
                  <a:cubicBezTo>
                    <a:pt x="5088" y="8052"/>
                    <a:pt x="4951" y="8053"/>
                    <a:pt x="4814" y="8056"/>
                  </a:cubicBezTo>
                  <a:cubicBezTo>
                    <a:pt x="2091" y="8151"/>
                    <a:pt x="666" y="10146"/>
                    <a:pt x="381" y="12743"/>
                  </a:cubicBezTo>
                  <a:cubicBezTo>
                    <a:pt x="191" y="14485"/>
                    <a:pt x="539" y="16163"/>
                    <a:pt x="1299" y="17651"/>
                  </a:cubicBezTo>
                  <a:cubicBezTo>
                    <a:pt x="1521" y="18506"/>
                    <a:pt x="2059" y="19330"/>
                    <a:pt x="2724" y="19963"/>
                  </a:cubicBezTo>
                  <a:cubicBezTo>
                    <a:pt x="2629" y="20058"/>
                    <a:pt x="2597" y="20217"/>
                    <a:pt x="2724" y="20343"/>
                  </a:cubicBezTo>
                  <a:cubicBezTo>
                    <a:pt x="4185" y="21639"/>
                    <a:pt x="5935" y="22231"/>
                    <a:pt x="7680" y="22231"/>
                  </a:cubicBezTo>
                  <a:cubicBezTo>
                    <a:pt x="10287" y="22231"/>
                    <a:pt x="12880" y="20909"/>
                    <a:pt x="14473" y="18633"/>
                  </a:cubicBezTo>
                  <a:cubicBezTo>
                    <a:pt x="16152" y="16258"/>
                    <a:pt x="16880" y="13249"/>
                    <a:pt x="19002" y="11191"/>
                  </a:cubicBezTo>
                  <a:cubicBezTo>
                    <a:pt x="21092" y="9069"/>
                    <a:pt x="24417" y="8847"/>
                    <a:pt x="26444" y="6631"/>
                  </a:cubicBezTo>
                  <a:cubicBezTo>
                    <a:pt x="27711" y="5206"/>
                    <a:pt x="28218" y="3147"/>
                    <a:pt x="26824" y="1595"/>
                  </a:cubicBezTo>
                  <a:cubicBezTo>
                    <a:pt x="25760" y="392"/>
                    <a:pt x="24069" y="0"/>
                    <a:pt x="22433" y="0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292;p49"/>
            <p:cNvSpPr/>
            <p:nvPr/>
          </p:nvSpPr>
          <p:spPr>
            <a:xfrm>
              <a:off x="4138972" y="3839067"/>
              <a:ext cx="88694" cy="73050"/>
            </a:xfrm>
            <a:custGeom>
              <a:avLst/>
              <a:gdLst/>
              <a:ahLst/>
              <a:cxnLst/>
              <a:rect l="l" t="t" r="r" b="b"/>
              <a:pathLst>
                <a:path w="2693" h="2218" extrusionOk="0">
                  <a:moveTo>
                    <a:pt x="1109" y="0"/>
                  </a:moveTo>
                  <a:cubicBezTo>
                    <a:pt x="698" y="254"/>
                    <a:pt x="349" y="507"/>
                    <a:pt x="1" y="792"/>
                  </a:cubicBezTo>
                  <a:cubicBezTo>
                    <a:pt x="761" y="1584"/>
                    <a:pt x="1648" y="2059"/>
                    <a:pt x="2693" y="2217"/>
                  </a:cubicBezTo>
                  <a:cubicBezTo>
                    <a:pt x="1964" y="1647"/>
                    <a:pt x="1426" y="919"/>
                    <a:pt x="1109" y="0"/>
                  </a:cubicBezTo>
                  <a:close/>
                </a:path>
              </a:pathLst>
            </a:custGeom>
            <a:solidFill>
              <a:srgbClr val="F49432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293;p49"/>
            <p:cNvSpPr/>
            <p:nvPr/>
          </p:nvSpPr>
          <p:spPr>
            <a:xfrm>
              <a:off x="3404670" y="3485239"/>
              <a:ext cx="906437" cy="696114"/>
            </a:xfrm>
            <a:custGeom>
              <a:avLst/>
              <a:gdLst/>
              <a:ahLst/>
              <a:cxnLst/>
              <a:rect l="l" t="t" r="r" b="b"/>
              <a:pathLst>
                <a:path w="27522" h="21136" extrusionOk="0">
                  <a:moveTo>
                    <a:pt x="22977" y="701"/>
                  </a:moveTo>
                  <a:cubicBezTo>
                    <a:pt x="23014" y="701"/>
                    <a:pt x="23051" y="702"/>
                    <a:pt x="23088" y="704"/>
                  </a:cubicBezTo>
                  <a:cubicBezTo>
                    <a:pt x="23214" y="704"/>
                    <a:pt x="23214" y="894"/>
                    <a:pt x="23088" y="894"/>
                  </a:cubicBezTo>
                  <a:lnTo>
                    <a:pt x="23056" y="894"/>
                  </a:lnTo>
                  <a:cubicBezTo>
                    <a:pt x="23879" y="1021"/>
                    <a:pt x="24734" y="1369"/>
                    <a:pt x="24798" y="2351"/>
                  </a:cubicBezTo>
                  <a:cubicBezTo>
                    <a:pt x="24829" y="3301"/>
                    <a:pt x="23911" y="4124"/>
                    <a:pt x="22993" y="4124"/>
                  </a:cubicBezTo>
                  <a:cubicBezTo>
                    <a:pt x="22043" y="4124"/>
                    <a:pt x="21251" y="3301"/>
                    <a:pt x="21251" y="2414"/>
                  </a:cubicBezTo>
                  <a:cubicBezTo>
                    <a:pt x="21251" y="1440"/>
                    <a:pt x="22070" y="701"/>
                    <a:pt x="22977" y="701"/>
                  </a:cubicBezTo>
                  <a:close/>
                  <a:moveTo>
                    <a:pt x="21231" y="4383"/>
                  </a:moveTo>
                  <a:cubicBezTo>
                    <a:pt x="21594" y="4383"/>
                    <a:pt x="21943" y="4663"/>
                    <a:pt x="22106" y="5011"/>
                  </a:cubicBezTo>
                  <a:cubicBezTo>
                    <a:pt x="22296" y="5581"/>
                    <a:pt x="21884" y="6056"/>
                    <a:pt x="21377" y="6151"/>
                  </a:cubicBezTo>
                  <a:cubicBezTo>
                    <a:pt x="21317" y="6163"/>
                    <a:pt x="21256" y="6168"/>
                    <a:pt x="21195" y="6168"/>
                  </a:cubicBezTo>
                  <a:cubicBezTo>
                    <a:pt x="20744" y="6168"/>
                    <a:pt x="20308" y="5869"/>
                    <a:pt x="20364" y="5423"/>
                  </a:cubicBezTo>
                  <a:cubicBezTo>
                    <a:pt x="20364" y="5043"/>
                    <a:pt x="20522" y="4726"/>
                    <a:pt x="20776" y="4568"/>
                  </a:cubicBezTo>
                  <a:cubicBezTo>
                    <a:pt x="20776" y="4536"/>
                    <a:pt x="20776" y="4505"/>
                    <a:pt x="20839" y="4505"/>
                  </a:cubicBezTo>
                  <a:cubicBezTo>
                    <a:pt x="20966" y="4420"/>
                    <a:pt x="21099" y="4383"/>
                    <a:pt x="21231" y="4383"/>
                  </a:cubicBezTo>
                  <a:close/>
                  <a:moveTo>
                    <a:pt x="3514" y="12691"/>
                  </a:moveTo>
                  <a:cubicBezTo>
                    <a:pt x="3557" y="12691"/>
                    <a:pt x="3600" y="12696"/>
                    <a:pt x="3643" y="12707"/>
                  </a:cubicBezTo>
                  <a:lnTo>
                    <a:pt x="3738" y="12707"/>
                  </a:lnTo>
                  <a:cubicBezTo>
                    <a:pt x="4276" y="12770"/>
                    <a:pt x="4878" y="13213"/>
                    <a:pt x="4878" y="13847"/>
                  </a:cubicBezTo>
                  <a:cubicBezTo>
                    <a:pt x="4878" y="14314"/>
                    <a:pt x="4521" y="14733"/>
                    <a:pt x="4054" y="14733"/>
                  </a:cubicBezTo>
                  <a:cubicBezTo>
                    <a:pt x="3983" y="14733"/>
                    <a:pt x="3909" y="14723"/>
                    <a:pt x="3833" y="14702"/>
                  </a:cubicBezTo>
                  <a:cubicBezTo>
                    <a:pt x="3294" y="14544"/>
                    <a:pt x="2693" y="13974"/>
                    <a:pt x="2819" y="13372"/>
                  </a:cubicBezTo>
                  <a:cubicBezTo>
                    <a:pt x="2847" y="13006"/>
                    <a:pt x="3175" y="12691"/>
                    <a:pt x="3514" y="12691"/>
                  </a:cubicBezTo>
                  <a:close/>
                  <a:moveTo>
                    <a:pt x="6905" y="13213"/>
                  </a:moveTo>
                  <a:cubicBezTo>
                    <a:pt x="6968" y="13213"/>
                    <a:pt x="7000" y="13277"/>
                    <a:pt x="7000" y="13308"/>
                  </a:cubicBezTo>
                  <a:lnTo>
                    <a:pt x="7063" y="13308"/>
                  </a:lnTo>
                  <a:cubicBezTo>
                    <a:pt x="7063" y="13277"/>
                    <a:pt x="7095" y="13245"/>
                    <a:pt x="7126" y="13245"/>
                  </a:cubicBezTo>
                  <a:cubicBezTo>
                    <a:pt x="7538" y="13277"/>
                    <a:pt x="7823" y="13720"/>
                    <a:pt x="7760" y="14100"/>
                  </a:cubicBezTo>
                  <a:cubicBezTo>
                    <a:pt x="7730" y="14519"/>
                    <a:pt x="7361" y="14768"/>
                    <a:pt x="7001" y="14768"/>
                  </a:cubicBezTo>
                  <a:cubicBezTo>
                    <a:pt x="6979" y="14768"/>
                    <a:pt x="6958" y="14767"/>
                    <a:pt x="6936" y="14765"/>
                  </a:cubicBezTo>
                  <a:cubicBezTo>
                    <a:pt x="6525" y="14702"/>
                    <a:pt x="6208" y="14385"/>
                    <a:pt x="6208" y="14005"/>
                  </a:cubicBezTo>
                  <a:cubicBezTo>
                    <a:pt x="6208" y="13625"/>
                    <a:pt x="6493" y="13213"/>
                    <a:pt x="6905" y="13213"/>
                  </a:cubicBezTo>
                  <a:close/>
                  <a:moveTo>
                    <a:pt x="5784" y="15604"/>
                  </a:moveTo>
                  <a:cubicBezTo>
                    <a:pt x="5892" y="15604"/>
                    <a:pt x="6002" y="15619"/>
                    <a:pt x="6113" y="15652"/>
                  </a:cubicBezTo>
                  <a:cubicBezTo>
                    <a:pt x="6164" y="15646"/>
                    <a:pt x="6215" y="15643"/>
                    <a:pt x="6265" y="15643"/>
                  </a:cubicBezTo>
                  <a:cubicBezTo>
                    <a:pt x="6996" y="15643"/>
                    <a:pt x="7643" y="16271"/>
                    <a:pt x="7791" y="16982"/>
                  </a:cubicBezTo>
                  <a:cubicBezTo>
                    <a:pt x="8013" y="17964"/>
                    <a:pt x="7095" y="18851"/>
                    <a:pt x="6145" y="18914"/>
                  </a:cubicBezTo>
                  <a:cubicBezTo>
                    <a:pt x="6128" y="18914"/>
                    <a:pt x="6112" y="18915"/>
                    <a:pt x="6095" y="18915"/>
                  </a:cubicBezTo>
                  <a:cubicBezTo>
                    <a:pt x="5075" y="18915"/>
                    <a:pt x="4309" y="17949"/>
                    <a:pt x="4403" y="17014"/>
                  </a:cubicBezTo>
                  <a:cubicBezTo>
                    <a:pt x="4430" y="16297"/>
                    <a:pt x="5058" y="15604"/>
                    <a:pt x="5784" y="15604"/>
                  </a:cubicBezTo>
                  <a:close/>
                  <a:moveTo>
                    <a:pt x="22399" y="0"/>
                  </a:moveTo>
                  <a:cubicBezTo>
                    <a:pt x="20044" y="0"/>
                    <a:pt x="17589" y="1103"/>
                    <a:pt x="15994" y="2541"/>
                  </a:cubicBezTo>
                  <a:cubicBezTo>
                    <a:pt x="14094" y="4283"/>
                    <a:pt x="13017" y="6595"/>
                    <a:pt x="10483" y="7576"/>
                  </a:cubicBezTo>
                  <a:cubicBezTo>
                    <a:pt x="9312" y="8051"/>
                    <a:pt x="8013" y="8210"/>
                    <a:pt x="6746" y="8210"/>
                  </a:cubicBezTo>
                  <a:cubicBezTo>
                    <a:pt x="6253" y="8202"/>
                    <a:pt x="5763" y="8179"/>
                    <a:pt x="5288" y="8179"/>
                  </a:cubicBezTo>
                  <a:cubicBezTo>
                    <a:pt x="3844" y="8179"/>
                    <a:pt x="2537" y="8395"/>
                    <a:pt x="1679" y="9920"/>
                  </a:cubicBezTo>
                  <a:cubicBezTo>
                    <a:pt x="1" y="12897"/>
                    <a:pt x="1141" y="16919"/>
                    <a:pt x="3294" y="19294"/>
                  </a:cubicBezTo>
                  <a:cubicBezTo>
                    <a:pt x="3326" y="19326"/>
                    <a:pt x="3326" y="19421"/>
                    <a:pt x="3326" y="19452"/>
                  </a:cubicBezTo>
                  <a:cubicBezTo>
                    <a:pt x="3453" y="19579"/>
                    <a:pt x="3611" y="19642"/>
                    <a:pt x="3738" y="19769"/>
                  </a:cubicBezTo>
                  <a:cubicBezTo>
                    <a:pt x="3801" y="19864"/>
                    <a:pt x="3801" y="19896"/>
                    <a:pt x="3769" y="19959"/>
                  </a:cubicBezTo>
                  <a:cubicBezTo>
                    <a:pt x="4972" y="20739"/>
                    <a:pt x="6391" y="21135"/>
                    <a:pt x="7814" y="21135"/>
                  </a:cubicBezTo>
                  <a:cubicBezTo>
                    <a:pt x="9163" y="21135"/>
                    <a:pt x="10515" y="20779"/>
                    <a:pt x="11687" y="20054"/>
                  </a:cubicBezTo>
                  <a:cubicBezTo>
                    <a:pt x="14284" y="18439"/>
                    <a:pt x="15234" y="15304"/>
                    <a:pt x="16722" y="12770"/>
                  </a:cubicBezTo>
                  <a:cubicBezTo>
                    <a:pt x="17926" y="10648"/>
                    <a:pt x="19446" y="9223"/>
                    <a:pt x="21694" y="8210"/>
                  </a:cubicBezTo>
                  <a:cubicBezTo>
                    <a:pt x="23214" y="7545"/>
                    <a:pt x="24829" y="6975"/>
                    <a:pt x="25969" y="5708"/>
                  </a:cubicBezTo>
                  <a:cubicBezTo>
                    <a:pt x="27521" y="4029"/>
                    <a:pt x="27363" y="1686"/>
                    <a:pt x="25178" y="609"/>
                  </a:cubicBezTo>
                  <a:cubicBezTo>
                    <a:pt x="24312" y="186"/>
                    <a:pt x="23364" y="0"/>
                    <a:pt x="22399" y="0"/>
                  </a:cubicBezTo>
                  <a:close/>
                </a:path>
              </a:pathLst>
            </a:custGeom>
            <a:solidFill>
              <a:srgbClr val="FFF8CD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294;p49"/>
            <p:cNvSpPr/>
            <p:nvPr/>
          </p:nvSpPr>
          <p:spPr>
            <a:xfrm>
              <a:off x="4257902" y="3343615"/>
              <a:ext cx="64684" cy="88694"/>
            </a:xfrm>
            <a:custGeom>
              <a:avLst/>
              <a:gdLst/>
              <a:ahLst/>
              <a:cxnLst/>
              <a:rect l="l" t="t" r="r" b="b"/>
              <a:pathLst>
                <a:path w="1964" h="2693" extrusionOk="0">
                  <a:moveTo>
                    <a:pt x="1964" y="1"/>
                  </a:moveTo>
                  <a:lnTo>
                    <a:pt x="1964" y="1"/>
                  </a:lnTo>
                  <a:cubicBezTo>
                    <a:pt x="1014" y="476"/>
                    <a:pt x="63" y="1172"/>
                    <a:pt x="0" y="2344"/>
                  </a:cubicBezTo>
                  <a:lnTo>
                    <a:pt x="0" y="2376"/>
                  </a:lnTo>
                  <a:cubicBezTo>
                    <a:pt x="412" y="2471"/>
                    <a:pt x="824" y="2597"/>
                    <a:pt x="1204" y="2692"/>
                  </a:cubicBezTo>
                  <a:cubicBezTo>
                    <a:pt x="1267" y="1742"/>
                    <a:pt x="1520" y="856"/>
                    <a:pt x="1964" y="1"/>
                  </a:cubicBezTo>
                  <a:close/>
                </a:path>
              </a:pathLst>
            </a:custGeom>
            <a:solidFill>
              <a:srgbClr val="F49432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295;p49"/>
            <p:cNvSpPr/>
            <p:nvPr/>
          </p:nvSpPr>
          <p:spPr>
            <a:xfrm>
              <a:off x="4103533" y="3508393"/>
              <a:ext cx="118928" cy="112704"/>
            </a:xfrm>
            <a:custGeom>
              <a:avLst/>
              <a:gdLst/>
              <a:ahLst/>
              <a:cxnLst/>
              <a:rect l="l" t="t" r="r" b="b"/>
              <a:pathLst>
                <a:path w="3611" h="3422" extrusionOk="0">
                  <a:moveTo>
                    <a:pt x="1235" y="350"/>
                  </a:moveTo>
                  <a:cubicBezTo>
                    <a:pt x="1235" y="350"/>
                    <a:pt x="1267" y="381"/>
                    <a:pt x="1299" y="381"/>
                  </a:cubicBezTo>
                  <a:cubicBezTo>
                    <a:pt x="1837" y="508"/>
                    <a:pt x="2502" y="635"/>
                    <a:pt x="2882" y="1015"/>
                  </a:cubicBezTo>
                  <a:cubicBezTo>
                    <a:pt x="3610" y="1775"/>
                    <a:pt x="2819" y="2883"/>
                    <a:pt x="1995" y="3010"/>
                  </a:cubicBezTo>
                  <a:cubicBezTo>
                    <a:pt x="1924" y="3022"/>
                    <a:pt x="1853" y="3027"/>
                    <a:pt x="1782" y="3027"/>
                  </a:cubicBezTo>
                  <a:cubicBezTo>
                    <a:pt x="1104" y="3027"/>
                    <a:pt x="501" y="2492"/>
                    <a:pt x="443" y="1775"/>
                  </a:cubicBezTo>
                  <a:cubicBezTo>
                    <a:pt x="348" y="1141"/>
                    <a:pt x="729" y="635"/>
                    <a:pt x="1235" y="350"/>
                  </a:cubicBezTo>
                  <a:close/>
                  <a:moveTo>
                    <a:pt x="1809" y="0"/>
                  </a:moveTo>
                  <a:cubicBezTo>
                    <a:pt x="880" y="0"/>
                    <a:pt x="1" y="719"/>
                    <a:pt x="32" y="1711"/>
                  </a:cubicBezTo>
                  <a:cubicBezTo>
                    <a:pt x="32" y="2598"/>
                    <a:pt x="824" y="3421"/>
                    <a:pt x="1774" y="3421"/>
                  </a:cubicBezTo>
                  <a:cubicBezTo>
                    <a:pt x="2724" y="3421"/>
                    <a:pt x="3610" y="2598"/>
                    <a:pt x="3579" y="1648"/>
                  </a:cubicBezTo>
                  <a:cubicBezTo>
                    <a:pt x="3515" y="666"/>
                    <a:pt x="2629" y="350"/>
                    <a:pt x="1837" y="191"/>
                  </a:cubicBezTo>
                  <a:lnTo>
                    <a:pt x="1869" y="191"/>
                  </a:lnTo>
                  <a:cubicBezTo>
                    <a:pt x="2027" y="191"/>
                    <a:pt x="1995" y="1"/>
                    <a:pt x="1869" y="1"/>
                  </a:cubicBezTo>
                  <a:cubicBezTo>
                    <a:pt x="1849" y="1"/>
                    <a:pt x="1829" y="0"/>
                    <a:pt x="1809" y="0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296;p49"/>
            <p:cNvSpPr/>
            <p:nvPr/>
          </p:nvSpPr>
          <p:spPr>
            <a:xfrm>
              <a:off x="4114994" y="3520941"/>
              <a:ext cx="107467" cy="88200"/>
            </a:xfrm>
            <a:custGeom>
              <a:avLst/>
              <a:gdLst/>
              <a:ahLst/>
              <a:cxnLst/>
              <a:rect l="l" t="t" r="r" b="b"/>
              <a:pathLst>
                <a:path w="3263" h="2678" extrusionOk="0">
                  <a:moveTo>
                    <a:pt x="887" y="0"/>
                  </a:moveTo>
                  <a:cubicBezTo>
                    <a:pt x="381" y="285"/>
                    <a:pt x="0" y="824"/>
                    <a:pt x="95" y="1425"/>
                  </a:cubicBezTo>
                  <a:cubicBezTo>
                    <a:pt x="153" y="2117"/>
                    <a:pt x="761" y="2677"/>
                    <a:pt x="1443" y="2677"/>
                  </a:cubicBezTo>
                  <a:cubicBezTo>
                    <a:pt x="1511" y="2677"/>
                    <a:pt x="1579" y="2672"/>
                    <a:pt x="1647" y="2660"/>
                  </a:cubicBezTo>
                  <a:cubicBezTo>
                    <a:pt x="2471" y="2534"/>
                    <a:pt x="3262" y="1425"/>
                    <a:pt x="2534" y="665"/>
                  </a:cubicBezTo>
                  <a:cubicBezTo>
                    <a:pt x="2186" y="254"/>
                    <a:pt x="1489" y="127"/>
                    <a:pt x="951" y="32"/>
                  </a:cubicBezTo>
                  <a:cubicBezTo>
                    <a:pt x="919" y="32"/>
                    <a:pt x="887" y="0"/>
                    <a:pt x="887" y="0"/>
                  </a:cubicBezTo>
                  <a:close/>
                </a:path>
              </a:pathLst>
            </a:custGeom>
            <a:solidFill>
              <a:srgbClr val="F49432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297;p49"/>
            <p:cNvSpPr/>
            <p:nvPr/>
          </p:nvSpPr>
          <p:spPr>
            <a:xfrm>
              <a:off x="3974194" y="4099820"/>
              <a:ext cx="73017" cy="92877"/>
            </a:xfrm>
            <a:custGeom>
              <a:avLst/>
              <a:gdLst/>
              <a:ahLst/>
              <a:cxnLst/>
              <a:rect l="l" t="t" r="r" b="b"/>
              <a:pathLst>
                <a:path w="2217" h="2820" extrusionOk="0">
                  <a:moveTo>
                    <a:pt x="539" y="1"/>
                  </a:moveTo>
                  <a:cubicBezTo>
                    <a:pt x="444" y="64"/>
                    <a:pt x="412" y="127"/>
                    <a:pt x="285" y="254"/>
                  </a:cubicBezTo>
                  <a:cubicBezTo>
                    <a:pt x="222" y="412"/>
                    <a:pt x="95" y="539"/>
                    <a:pt x="0" y="634"/>
                  </a:cubicBezTo>
                  <a:cubicBezTo>
                    <a:pt x="760" y="1331"/>
                    <a:pt x="1394" y="2059"/>
                    <a:pt x="2059" y="2819"/>
                  </a:cubicBezTo>
                  <a:cubicBezTo>
                    <a:pt x="2217" y="1647"/>
                    <a:pt x="1584" y="539"/>
                    <a:pt x="539" y="1"/>
                  </a:cubicBezTo>
                  <a:close/>
                </a:path>
              </a:pathLst>
            </a:custGeom>
            <a:solidFill>
              <a:srgbClr val="F49432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298;p49"/>
            <p:cNvSpPr/>
            <p:nvPr/>
          </p:nvSpPr>
          <p:spPr>
            <a:xfrm>
              <a:off x="4008612" y="4042446"/>
              <a:ext cx="59481" cy="43836"/>
            </a:xfrm>
            <a:custGeom>
              <a:avLst/>
              <a:gdLst/>
              <a:ahLst/>
              <a:cxnLst/>
              <a:rect l="l" t="t" r="r" b="b"/>
              <a:pathLst>
                <a:path w="1806" h="1331" extrusionOk="0">
                  <a:moveTo>
                    <a:pt x="475" y="1"/>
                  </a:moveTo>
                  <a:cubicBezTo>
                    <a:pt x="317" y="317"/>
                    <a:pt x="159" y="602"/>
                    <a:pt x="0" y="887"/>
                  </a:cubicBezTo>
                  <a:cubicBezTo>
                    <a:pt x="539" y="1204"/>
                    <a:pt x="1172" y="1331"/>
                    <a:pt x="1805" y="1331"/>
                  </a:cubicBezTo>
                  <a:cubicBezTo>
                    <a:pt x="1299" y="919"/>
                    <a:pt x="824" y="539"/>
                    <a:pt x="475" y="1"/>
                  </a:cubicBezTo>
                  <a:close/>
                </a:path>
              </a:pathLst>
            </a:custGeom>
            <a:solidFill>
              <a:srgbClr val="F49432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299;p49"/>
            <p:cNvSpPr/>
            <p:nvPr/>
          </p:nvSpPr>
          <p:spPr>
            <a:xfrm>
              <a:off x="4072244" y="3629135"/>
              <a:ext cx="66759" cy="59250"/>
            </a:xfrm>
            <a:custGeom>
              <a:avLst/>
              <a:gdLst/>
              <a:ahLst/>
              <a:cxnLst/>
              <a:rect l="l" t="t" r="r" b="b"/>
              <a:pathLst>
                <a:path w="2027" h="1799" extrusionOk="0">
                  <a:moveTo>
                    <a:pt x="830" y="307"/>
                  </a:moveTo>
                  <a:cubicBezTo>
                    <a:pt x="1116" y="307"/>
                    <a:pt x="1391" y="428"/>
                    <a:pt x="1520" y="737"/>
                  </a:cubicBezTo>
                  <a:cubicBezTo>
                    <a:pt x="1679" y="1086"/>
                    <a:pt x="1393" y="1434"/>
                    <a:pt x="1045" y="1466"/>
                  </a:cubicBezTo>
                  <a:cubicBezTo>
                    <a:pt x="994" y="1474"/>
                    <a:pt x="945" y="1478"/>
                    <a:pt x="899" y="1478"/>
                  </a:cubicBezTo>
                  <a:cubicBezTo>
                    <a:pt x="271" y="1478"/>
                    <a:pt x="188" y="709"/>
                    <a:pt x="602" y="326"/>
                  </a:cubicBezTo>
                  <a:lnTo>
                    <a:pt x="633" y="326"/>
                  </a:lnTo>
                  <a:cubicBezTo>
                    <a:pt x="698" y="314"/>
                    <a:pt x="764" y="307"/>
                    <a:pt x="830" y="307"/>
                  </a:cubicBezTo>
                  <a:close/>
                  <a:moveTo>
                    <a:pt x="869" y="1"/>
                  </a:moveTo>
                  <a:cubicBezTo>
                    <a:pt x="736" y="1"/>
                    <a:pt x="602" y="33"/>
                    <a:pt x="475" y="104"/>
                  </a:cubicBezTo>
                  <a:cubicBezTo>
                    <a:pt x="475" y="136"/>
                    <a:pt x="443" y="136"/>
                    <a:pt x="443" y="167"/>
                  </a:cubicBezTo>
                  <a:cubicBezTo>
                    <a:pt x="158" y="357"/>
                    <a:pt x="0" y="674"/>
                    <a:pt x="0" y="991"/>
                  </a:cubicBezTo>
                  <a:cubicBezTo>
                    <a:pt x="0" y="1493"/>
                    <a:pt x="443" y="1799"/>
                    <a:pt x="896" y="1799"/>
                  </a:cubicBezTo>
                  <a:cubicBezTo>
                    <a:pt x="956" y="1799"/>
                    <a:pt x="1017" y="1794"/>
                    <a:pt x="1077" y="1782"/>
                  </a:cubicBezTo>
                  <a:cubicBezTo>
                    <a:pt x="1615" y="1687"/>
                    <a:pt x="2027" y="1149"/>
                    <a:pt x="1774" y="642"/>
                  </a:cubicBezTo>
                  <a:cubicBezTo>
                    <a:pt x="1655" y="286"/>
                    <a:pt x="1269" y="1"/>
                    <a:pt x="869" y="1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300;p49"/>
            <p:cNvSpPr/>
            <p:nvPr/>
          </p:nvSpPr>
          <p:spPr>
            <a:xfrm>
              <a:off x="4079490" y="3639740"/>
              <a:ext cx="48052" cy="38106"/>
            </a:xfrm>
            <a:custGeom>
              <a:avLst/>
              <a:gdLst/>
              <a:ahLst/>
              <a:cxnLst/>
              <a:rect l="l" t="t" r="r" b="b"/>
              <a:pathLst>
                <a:path w="1459" h="1157" extrusionOk="0">
                  <a:moveTo>
                    <a:pt x="690" y="1"/>
                  </a:moveTo>
                  <a:cubicBezTo>
                    <a:pt x="617" y="1"/>
                    <a:pt x="544" y="13"/>
                    <a:pt x="477" y="35"/>
                  </a:cubicBezTo>
                  <a:lnTo>
                    <a:pt x="413" y="35"/>
                  </a:lnTo>
                  <a:cubicBezTo>
                    <a:pt x="0" y="389"/>
                    <a:pt x="55" y="1156"/>
                    <a:pt x="679" y="1156"/>
                  </a:cubicBezTo>
                  <a:cubicBezTo>
                    <a:pt x="725" y="1156"/>
                    <a:pt x="773" y="1152"/>
                    <a:pt x="825" y="1144"/>
                  </a:cubicBezTo>
                  <a:cubicBezTo>
                    <a:pt x="1173" y="1080"/>
                    <a:pt x="1459" y="764"/>
                    <a:pt x="1300" y="415"/>
                  </a:cubicBezTo>
                  <a:cubicBezTo>
                    <a:pt x="1179" y="125"/>
                    <a:pt x="929" y="1"/>
                    <a:pt x="690" y="1"/>
                  </a:cubicBezTo>
                  <a:close/>
                </a:path>
              </a:pathLst>
            </a:custGeom>
            <a:solidFill>
              <a:srgbClr val="F49432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301;p49"/>
            <p:cNvSpPr/>
            <p:nvPr/>
          </p:nvSpPr>
          <p:spPr>
            <a:xfrm>
              <a:off x="4109791" y="3311272"/>
              <a:ext cx="41729" cy="105392"/>
            </a:xfrm>
            <a:custGeom>
              <a:avLst/>
              <a:gdLst/>
              <a:ahLst/>
              <a:cxnLst/>
              <a:rect l="l" t="t" r="r" b="b"/>
              <a:pathLst>
                <a:path w="1267" h="3200" extrusionOk="0">
                  <a:moveTo>
                    <a:pt x="317" y="1"/>
                  </a:moveTo>
                  <a:lnTo>
                    <a:pt x="317" y="1"/>
                  </a:lnTo>
                  <a:cubicBezTo>
                    <a:pt x="602" y="1078"/>
                    <a:pt x="539" y="2186"/>
                    <a:pt x="0" y="3199"/>
                  </a:cubicBezTo>
                  <a:cubicBezTo>
                    <a:pt x="444" y="3168"/>
                    <a:pt x="855" y="3136"/>
                    <a:pt x="1267" y="3104"/>
                  </a:cubicBezTo>
                  <a:cubicBezTo>
                    <a:pt x="1172" y="1933"/>
                    <a:pt x="919" y="919"/>
                    <a:pt x="317" y="1"/>
                  </a:cubicBezTo>
                  <a:close/>
                </a:path>
              </a:pathLst>
            </a:custGeom>
            <a:solidFill>
              <a:srgbClr val="F49432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302;p49"/>
            <p:cNvSpPr/>
            <p:nvPr/>
          </p:nvSpPr>
          <p:spPr>
            <a:xfrm>
              <a:off x="3869887" y="4203073"/>
              <a:ext cx="88694" cy="88694"/>
            </a:xfrm>
            <a:custGeom>
              <a:avLst/>
              <a:gdLst/>
              <a:ahLst/>
              <a:cxnLst/>
              <a:rect l="l" t="t" r="r" b="b"/>
              <a:pathLst>
                <a:path w="2693" h="2693" extrusionOk="0">
                  <a:moveTo>
                    <a:pt x="855" y="1"/>
                  </a:moveTo>
                  <a:cubicBezTo>
                    <a:pt x="570" y="222"/>
                    <a:pt x="285" y="476"/>
                    <a:pt x="0" y="666"/>
                  </a:cubicBezTo>
                  <a:cubicBezTo>
                    <a:pt x="697" y="1679"/>
                    <a:pt x="1584" y="2344"/>
                    <a:pt x="2692" y="2693"/>
                  </a:cubicBezTo>
                  <a:cubicBezTo>
                    <a:pt x="1837" y="1996"/>
                    <a:pt x="1204" y="1077"/>
                    <a:pt x="855" y="1"/>
                  </a:cubicBezTo>
                  <a:close/>
                </a:path>
              </a:pathLst>
            </a:custGeom>
            <a:solidFill>
              <a:srgbClr val="F49432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303;p49"/>
            <p:cNvSpPr/>
            <p:nvPr/>
          </p:nvSpPr>
          <p:spPr>
            <a:xfrm>
              <a:off x="3963754" y="3333175"/>
              <a:ext cx="73050" cy="128348"/>
            </a:xfrm>
            <a:custGeom>
              <a:avLst/>
              <a:gdLst/>
              <a:ahLst/>
              <a:cxnLst/>
              <a:rect l="l" t="t" r="r" b="b"/>
              <a:pathLst>
                <a:path w="2218" h="3897" extrusionOk="0">
                  <a:moveTo>
                    <a:pt x="1014" y="1"/>
                  </a:moveTo>
                  <a:cubicBezTo>
                    <a:pt x="159" y="1173"/>
                    <a:pt x="0" y="2598"/>
                    <a:pt x="539" y="3896"/>
                  </a:cubicBezTo>
                  <a:cubicBezTo>
                    <a:pt x="951" y="3643"/>
                    <a:pt x="1394" y="3453"/>
                    <a:pt x="1837" y="3263"/>
                  </a:cubicBezTo>
                  <a:cubicBezTo>
                    <a:pt x="1996" y="3199"/>
                    <a:pt x="2122" y="3168"/>
                    <a:pt x="2217" y="3136"/>
                  </a:cubicBezTo>
                  <a:cubicBezTo>
                    <a:pt x="1394" y="2281"/>
                    <a:pt x="1046" y="1173"/>
                    <a:pt x="1014" y="1"/>
                  </a:cubicBezTo>
                  <a:close/>
                </a:path>
              </a:pathLst>
            </a:custGeom>
            <a:solidFill>
              <a:srgbClr val="F49432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304;p49"/>
            <p:cNvSpPr/>
            <p:nvPr/>
          </p:nvSpPr>
          <p:spPr>
            <a:xfrm>
              <a:off x="3807309" y="3510501"/>
              <a:ext cx="71996" cy="62609"/>
            </a:xfrm>
            <a:custGeom>
              <a:avLst/>
              <a:gdLst/>
              <a:ahLst/>
              <a:cxnLst/>
              <a:rect l="l" t="t" r="r" b="b"/>
              <a:pathLst>
                <a:path w="2186" h="1901" extrusionOk="0">
                  <a:moveTo>
                    <a:pt x="0" y="1"/>
                  </a:moveTo>
                  <a:cubicBezTo>
                    <a:pt x="570" y="539"/>
                    <a:pt x="1014" y="1204"/>
                    <a:pt x="1204" y="1901"/>
                  </a:cubicBezTo>
                  <a:cubicBezTo>
                    <a:pt x="1520" y="1584"/>
                    <a:pt x="1869" y="1267"/>
                    <a:pt x="2185" y="951"/>
                  </a:cubicBezTo>
                  <a:lnTo>
                    <a:pt x="2185" y="951"/>
                  </a:lnTo>
                  <a:cubicBezTo>
                    <a:pt x="2176" y="960"/>
                    <a:pt x="2167" y="964"/>
                    <a:pt x="2157" y="964"/>
                  </a:cubicBezTo>
                  <a:cubicBezTo>
                    <a:pt x="2132" y="964"/>
                    <a:pt x="2103" y="941"/>
                    <a:pt x="2059" y="919"/>
                  </a:cubicBezTo>
                  <a:cubicBezTo>
                    <a:pt x="1520" y="317"/>
                    <a:pt x="792" y="64"/>
                    <a:pt x="0" y="1"/>
                  </a:cubicBezTo>
                  <a:close/>
                </a:path>
              </a:pathLst>
            </a:custGeom>
            <a:solidFill>
              <a:srgbClr val="F49432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305;p49"/>
            <p:cNvSpPr/>
            <p:nvPr/>
          </p:nvSpPr>
          <p:spPr>
            <a:xfrm>
              <a:off x="3645628" y="4310510"/>
              <a:ext cx="54277" cy="94952"/>
            </a:xfrm>
            <a:custGeom>
              <a:avLst/>
              <a:gdLst/>
              <a:ahLst/>
              <a:cxnLst/>
              <a:rect l="l" t="t" r="r" b="b"/>
              <a:pathLst>
                <a:path w="1648" h="2883" extrusionOk="0">
                  <a:moveTo>
                    <a:pt x="1045" y="1"/>
                  </a:moveTo>
                  <a:lnTo>
                    <a:pt x="1045" y="1"/>
                  </a:lnTo>
                  <a:cubicBezTo>
                    <a:pt x="697" y="64"/>
                    <a:pt x="380" y="96"/>
                    <a:pt x="0" y="159"/>
                  </a:cubicBezTo>
                  <a:lnTo>
                    <a:pt x="0" y="254"/>
                  </a:lnTo>
                  <a:cubicBezTo>
                    <a:pt x="64" y="254"/>
                    <a:pt x="95" y="254"/>
                    <a:pt x="127" y="317"/>
                  </a:cubicBezTo>
                  <a:cubicBezTo>
                    <a:pt x="602" y="1109"/>
                    <a:pt x="855" y="1964"/>
                    <a:pt x="855" y="2882"/>
                  </a:cubicBezTo>
                  <a:cubicBezTo>
                    <a:pt x="1267" y="2059"/>
                    <a:pt x="1647" y="982"/>
                    <a:pt x="1014" y="191"/>
                  </a:cubicBezTo>
                  <a:cubicBezTo>
                    <a:pt x="919" y="96"/>
                    <a:pt x="950" y="32"/>
                    <a:pt x="1045" y="1"/>
                  </a:cubicBezTo>
                  <a:close/>
                </a:path>
              </a:pathLst>
            </a:custGeom>
            <a:solidFill>
              <a:srgbClr val="F49432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306;p49"/>
            <p:cNvSpPr/>
            <p:nvPr/>
          </p:nvSpPr>
          <p:spPr>
            <a:xfrm>
              <a:off x="3545536" y="3997752"/>
              <a:ext cx="120970" cy="108455"/>
            </a:xfrm>
            <a:custGeom>
              <a:avLst/>
              <a:gdLst/>
              <a:ahLst/>
              <a:cxnLst/>
              <a:rect l="l" t="t" r="r" b="b"/>
              <a:pathLst>
                <a:path w="3673" h="3293" extrusionOk="0">
                  <a:moveTo>
                    <a:pt x="1424" y="281"/>
                  </a:moveTo>
                  <a:cubicBezTo>
                    <a:pt x="1424" y="344"/>
                    <a:pt x="1456" y="408"/>
                    <a:pt x="1551" y="408"/>
                  </a:cubicBezTo>
                  <a:cubicBezTo>
                    <a:pt x="2216" y="408"/>
                    <a:pt x="2849" y="661"/>
                    <a:pt x="3103" y="1326"/>
                  </a:cubicBezTo>
                  <a:cubicBezTo>
                    <a:pt x="3356" y="2023"/>
                    <a:pt x="2786" y="2751"/>
                    <a:pt x="2089" y="2941"/>
                  </a:cubicBezTo>
                  <a:cubicBezTo>
                    <a:pt x="2002" y="2961"/>
                    <a:pt x="1915" y="2970"/>
                    <a:pt x="1829" y="2970"/>
                  </a:cubicBezTo>
                  <a:cubicBezTo>
                    <a:pt x="1232" y="2970"/>
                    <a:pt x="696" y="2513"/>
                    <a:pt x="474" y="1959"/>
                  </a:cubicBezTo>
                  <a:cubicBezTo>
                    <a:pt x="284" y="1199"/>
                    <a:pt x="728" y="408"/>
                    <a:pt x="1424" y="281"/>
                  </a:cubicBezTo>
                  <a:close/>
                  <a:moveTo>
                    <a:pt x="1392" y="0"/>
                  </a:moveTo>
                  <a:cubicBezTo>
                    <a:pt x="699" y="0"/>
                    <a:pt x="85" y="683"/>
                    <a:pt x="31" y="1389"/>
                  </a:cubicBezTo>
                  <a:cubicBezTo>
                    <a:pt x="0" y="2341"/>
                    <a:pt x="773" y="3292"/>
                    <a:pt x="1743" y="3292"/>
                  </a:cubicBezTo>
                  <a:cubicBezTo>
                    <a:pt x="1774" y="3292"/>
                    <a:pt x="1805" y="3291"/>
                    <a:pt x="1836" y="3290"/>
                  </a:cubicBezTo>
                  <a:cubicBezTo>
                    <a:pt x="2818" y="3258"/>
                    <a:pt x="3673" y="2371"/>
                    <a:pt x="3483" y="1358"/>
                  </a:cubicBezTo>
                  <a:cubicBezTo>
                    <a:pt x="3332" y="663"/>
                    <a:pt x="2634" y="55"/>
                    <a:pt x="1855" y="55"/>
                  </a:cubicBezTo>
                  <a:cubicBezTo>
                    <a:pt x="1817" y="55"/>
                    <a:pt x="1779" y="56"/>
                    <a:pt x="1741" y="59"/>
                  </a:cubicBezTo>
                  <a:cubicBezTo>
                    <a:pt x="1624" y="19"/>
                    <a:pt x="1507" y="0"/>
                    <a:pt x="1392" y="0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307;p49"/>
            <p:cNvSpPr/>
            <p:nvPr/>
          </p:nvSpPr>
          <p:spPr>
            <a:xfrm>
              <a:off x="3554890" y="4005953"/>
              <a:ext cx="100155" cy="88957"/>
            </a:xfrm>
            <a:custGeom>
              <a:avLst/>
              <a:gdLst/>
              <a:ahLst/>
              <a:cxnLst/>
              <a:rect l="l" t="t" r="r" b="b"/>
              <a:pathLst>
                <a:path w="3041" h="2701" extrusionOk="0">
                  <a:moveTo>
                    <a:pt x="1172" y="0"/>
                  </a:moveTo>
                  <a:cubicBezTo>
                    <a:pt x="475" y="127"/>
                    <a:pt x="0" y="950"/>
                    <a:pt x="222" y="1679"/>
                  </a:cubicBezTo>
                  <a:cubicBezTo>
                    <a:pt x="412" y="2248"/>
                    <a:pt x="926" y="2701"/>
                    <a:pt x="1507" y="2701"/>
                  </a:cubicBezTo>
                  <a:cubicBezTo>
                    <a:pt x="1605" y="2701"/>
                    <a:pt x="1705" y="2688"/>
                    <a:pt x="1805" y="2660"/>
                  </a:cubicBezTo>
                  <a:cubicBezTo>
                    <a:pt x="2502" y="2502"/>
                    <a:pt x="3040" y="1742"/>
                    <a:pt x="2819" y="1045"/>
                  </a:cubicBezTo>
                  <a:cubicBezTo>
                    <a:pt x="2597" y="412"/>
                    <a:pt x="1932" y="127"/>
                    <a:pt x="1299" y="127"/>
                  </a:cubicBezTo>
                  <a:cubicBezTo>
                    <a:pt x="1235" y="127"/>
                    <a:pt x="1172" y="95"/>
                    <a:pt x="1172" y="0"/>
                  </a:cubicBezTo>
                  <a:close/>
                </a:path>
              </a:pathLst>
            </a:custGeom>
            <a:solidFill>
              <a:srgbClr val="F49432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308;p49"/>
            <p:cNvSpPr/>
            <p:nvPr/>
          </p:nvSpPr>
          <p:spPr>
            <a:xfrm>
              <a:off x="3609102" y="3920419"/>
              <a:ext cx="52202" cy="51214"/>
            </a:xfrm>
            <a:custGeom>
              <a:avLst/>
              <a:gdLst/>
              <a:ahLst/>
              <a:cxnLst/>
              <a:rect l="l" t="t" r="r" b="b"/>
              <a:pathLst>
                <a:path w="1585" h="1555" extrusionOk="0">
                  <a:moveTo>
                    <a:pt x="698" y="0"/>
                  </a:moveTo>
                  <a:cubicBezTo>
                    <a:pt x="286" y="0"/>
                    <a:pt x="1" y="444"/>
                    <a:pt x="1" y="792"/>
                  </a:cubicBezTo>
                  <a:cubicBezTo>
                    <a:pt x="1" y="1172"/>
                    <a:pt x="318" y="1489"/>
                    <a:pt x="729" y="1552"/>
                  </a:cubicBezTo>
                  <a:cubicBezTo>
                    <a:pt x="749" y="1554"/>
                    <a:pt x="768" y="1555"/>
                    <a:pt x="788" y="1555"/>
                  </a:cubicBezTo>
                  <a:cubicBezTo>
                    <a:pt x="1150" y="1555"/>
                    <a:pt x="1523" y="1280"/>
                    <a:pt x="1553" y="919"/>
                  </a:cubicBezTo>
                  <a:cubicBezTo>
                    <a:pt x="1584" y="507"/>
                    <a:pt x="1363" y="64"/>
                    <a:pt x="919" y="32"/>
                  </a:cubicBezTo>
                  <a:cubicBezTo>
                    <a:pt x="888" y="32"/>
                    <a:pt x="856" y="64"/>
                    <a:pt x="856" y="127"/>
                  </a:cubicBezTo>
                  <a:cubicBezTo>
                    <a:pt x="856" y="159"/>
                    <a:pt x="856" y="190"/>
                    <a:pt x="888" y="190"/>
                  </a:cubicBezTo>
                  <a:cubicBezTo>
                    <a:pt x="1408" y="435"/>
                    <a:pt x="1396" y="1270"/>
                    <a:pt x="796" y="1270"/>
                  </a:cubicBezTo>
                  <a:cubicBezTo>
                    <a:pt x="774" y="1270"/>
                    <a:pt x="752" y="1269"/>
                    <a:pt x="729" y="1267"/>
                  </a:cubicBezTo>
                  <a:cubicBezTo>
                    <a:pt x="476" y="1236"/>
                    <a:pt x="254" y="1014"/>
                    <a:pt x="286" y="761"/>
                  </a:cubicBezTo>
                  <a:cubicBezTo>
                    <a:pt x="318" y="475"/>
                    <a:pt x="476" y="349"/>
                    <a:pt x="729" y="222"/>
                  </a:cubicBezTo>
                  <a:cubicBezTo>
                    <a:pt x="761" y="190"/>
                    <a:pt x="793" y="159"/>
                    <a:pt x="793" y="127"/>
                  </a:cubicBezTo>
                  <a:cubicBezTo>
                    <a:pt x="793" y="64"/>
                    <a:pt x="761" y="0"/>
                    <a:pt x="698" y="0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309;p49"/>
            <p:cNvSpPr/>
            <p:nvPr/>
          </p:nvSpPr>
          <p:spPr>
            <a:xfrm>
              <a:off x="3671713" y="3524070"/>
              <a:ext cx="93898" cy="142905"/>
            </a:xfrm>
            <a:custGeom>
              <a:avLst/>
              <a:gdLst/>
              <a:ahLst/>
              <a:cxnLst/>
              <a:rect l="l" t="t" r="r" b="b"/>
              <a:pathLst>
                <a:path w="2851" h="4339" extrusionOk="0">
                  <a:moveTo>
                    <a:pt x="539" y="0"/>
                  </a:moveTo>
                  <a:cubicBezTo>
                    <a:pt x="0" y="1457"/>
                    <a:pt x="158" y="2914"/>
                    <a:pt x="792" y="4339"/>
                  </a:cubicBezTo>
                  <a:cubicBezTo>
                    <a:pt x="1520" y="4181"/>
                    <a:pt x="2185" y="3959"/>
                    <a:pt x="2850" y="3516"/>
                  </a:cubicBezTo>
                  <a:cubicBezTo>
                    <a:pt x="1584" y="2755"/>
                    <a:pt x="760" y="1457"/>
                    <a:pt x="539" y="0"/>
                  </a:cubicBezTo>
                  <a:close/>
                </a:path>
              </a:pathLst>
            </a:custGeom>
            <a:solidFill>
              <a:srgbClr val="F49432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1310;p49"/>
            <p:cNvSpPr/>
            <p:nvPr/>
          </p:nvSpPr>
          <p:spPr>
            <a:xfrm>
              <a:off x="3617468" y="3923548"/>
              <a:ext cx="38600" cy="38666"/>
            </a:xfrm>
            <a:custGeom>
              <a:avLst/>
              <a:gdLst/>
              <a:ahLst/>
              <a:cxnLst/>
              <a:rect l="l" t="t" r="r" b="b"/>
              <a:pathLst>
                <a:path w="1172" h="1174" extrusionOk="0">
                  <a:moveTo>
                    <a:pt x="539" y="0"/>
                  </a:moveTo>
                  <a:cubicBezTo>
                    <a:pt x="539" y="64"/>
                    <a:pt x="507" y="95"/>
                    <a:pt x="475" y="127"/>
                  </a:cubicBezTo>
                  <a:cubicBezTo>
                    <a:pt x="222" y="254"/>
                    <a:pt x="64" y="380"/>
                    <a:pt x="32" y="666"/>
                  </a:cubicBezTo>
                  <a:cubicBezTo>
                    <a:pt x="0" y="919"/>
                    <a:pt x="190" y="1109"/>
                    <a:pt x="475" y="1172"/>
                  </a:cubicBezTo>
                  <a:cubicBezTo>
                    <a:pt x="488" y="1173"/>
                    <a:pt x="500" y="1173"/>
                    <a:pt x="513" y="1173"/>
                  </a:cubicBezTo>
                  <a:cubicBezTo>
                    <a:pt x="1172" y="1173"/>
                    <a:pt x="1162" y="344"/>
                    <a:pt x="634" y="95"/>
                  </a:cubicBezTo>
                  <a:cubicBezTo>
                    <a:pt x="602" y="64"/>
                    <a:pt x="602" y="64"/>
                    <a:pt x="602" y="0"/>
                  </a:cubicBezTo>
                  <a:close/>
                </a:path>
              </a:pathLst>
            </a:custGeom>
            <a:solidFill>
              <a:srgbClr val="F49432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1311;p49"/>
            <p:cNvSpPr/>
            <p:nvPr/>
          </p:nvSpPr>
          <p:spPr>
            <a:xfrm>
              <a:off x="3463098" y="4290682"/>
              <a:ext cx="81382" cy="155453"/>
            </a:xfrm>
            <a:custGeom>
              <a:avLst/>
              <a:gdLst/>
              <a:ahLst/>
              <a:cxnLst/>
              <a:rect l="l" t="t" r="r" b="b"/>
              <a:pathLst>
                <a:path w="2471" h="4720" extrusionOk="0">
                  <a:moveTo>
                    <a:pt x="0" y="1"/>
                  </a:moveTo>
                  <a:cubicBezTo>
                    <a:pt x="159" y="1869"/>
                    <a:pt x="950" y="3548"/>
                    <a:pt x="2471" y="4720"/>
                  </a:cubicBezTo>
                  <a:cubicBezTo>
                    <a:pt x="1837" y="3453"/>
                    <a:pt x="1520" y="1964"/>
                    <a:pt x="1805" y="539"/>
                  </a:cubicBezTo>
                  <a:cubicBezTo>
                    <a:pt x="1204" y="381"/>
                    <a:pt x="602" y="223"/>
                    <a:pt x="0" y="1"/>
                  </a:cubicBezTo>
                  <a:close/>
                </a:path>
              </a:pathLst>
            </a:custGeom>
            <a:solidFill>
              <a:srgbClr val="F49432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1312;p49"/>
            <p:cNvSpPr/>
            <p:nvPr/>
          </p:nvSpPr>
          <p:spPr>
            <a:xfrm>
              <a:off x="3493333" y="3903193"/>
              <a:ext cx="71996" cy="67286"/>
            </a:xfrm>
            <a:custGeom>
              <a:avLst/>
              <a:gdLst/>
              <a:ahLst/>
              <a:cxnLst/>
              <a:rect l="l" t="t" r="r" b="b"/>
              <a:pathLst>
                <a:path w="2186" h="2043" extrusionOk="0">
                  <a:moveTo>
                    <a:pt x="887" y="207"/>
                  </a:moveTo>
                  <a:cubicBezTo>
                    <a:pt x="887" y="238"/>
                    <a:pt x="919" y="270"/>
                    <a:pt x="951" y="270"/>
                  </a:cubicBezTo>
                  <a:cubicBezTo>
                    <a:pt x="1267" y="365"/>
                    <a:pt x="1648" y="523"/>
                    <a:pt x="1774" y="840"/>
                  </a:cubicBezTo>
                  <a:cubicBezTo>
                    <a:pt x="1933" y="1157"/>
                    <a:pt x="1838" y="1695"/>
                    <a:pt x="1394" y="1695"/>
                  </a:cubicBezTo>
                  <a:cubicBezTo>
                    <a:pt x="1077" y="1695"/>
                    <a:pt x="666" y="1379"/>
                    <a:pt x="507" y="1125"/>
                  </a:cubicBezTo>
                  <a:cubicBezTo>
                    <a:pt x="412" y="967"/>
                    <a:pt x="349" y="713"/>
                    <a:pt x="444" y="523"/>
                  </a:cubicBezTo>
                  <a:cubicBezTo>
                    <a:pt x="507" y="333"/>
                    <a:pt x="666" y="207"/>
                    <a:pt x="887" y="207"/>
                  </a:cubicBezTo>
                  <a:close/>
                  <a:moveTo>
                    <a:pt x="799" y="1"/>
                  </a:moveTo>
                  <a:cubicBezTo>
                    <a:pt x="476" y="1"/>
                    <a:pt x="124" y="316"/>
                    <a:pt x="96" y="682"/>
                  </a:cubicBezTo>
                  <a:cubicBezTo>
                    <a:pt x="1" y="1284"/>
                    <a:pt x="602" y="1854"/>
                    <a:pt x="1141" y="2012"/>
                  </a:cubicBezTo>
                  <a:cubicBezTo>
                    <a:pt x="1217" y="2033"/>
                    <a:pt x="1291" y="2043"/>
                    <a:pt x="1362" y="2043"/>
                  </a:cubicBezTo>
                  <a:cubicBezTo>
                    <a:pt x="1829" y="2043"/>
                    <a:pt x="2186" y="1624"/>
                    <a:pt x="2186" y="1157"/>
                  </a:cubicBezTo>
                  <a:cubicBezTo>
                    <a:pt x="2186" y="523"/>
                    <a:pt x="1584" y="80"/>
                    <a:pt x="982" y="17"/>
                  </a:cubicBezTo>
                  <a:lnTo>
                    <a:pt x="919" y="17"/>
                  </a:lnTo>
                  <a:cubicBezTo>
                    <a:pt x="880" y="6"/>
                    <a:pt x="839" y="1"/>
                    <a:pt x="799" y="1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313;p49"/>
            <p:cNvSpPr/>
            <p:nvPr/>
          </p:nvSpPr>
          <p:spPr>
            <a:xfrm>
              <a:off x="3503774" y="3907903"/>
              <a:ext cx="53223" cy="50094"/>
            </a:xfrm>
            <a:custGeom>
              <a:avLst/>
              <a:gdLst/>
              <a:ahLst/>
              <a:cxnLst/>
              <a:rect l="l" t="t" r="r" b="b"/>
              <a:pathLst>
                <a:path w="1616" h="1521" extrusionOk="0">
                  <a:moveTo>
                    <a:pt x="539" y="0"/>
                  </a:moveTo>
                  <a:cubicBezTo>
                    <a:pt x="317" y="64"/>
                    <a:pt x="159" y="190"/>
                    <a:pt x="95" y="349"/>
                  </a:cubicBezTo>
                  <a:cubicBezTo>
                    <a:pt x="0" y="539"/>
                    <a:pt x="32" y="760"/>
                    <a:pt x="159" y="919"/>
                  </a:cubicBezTo>
                  <a:cubicBezTo>
                    <a:pt x="349" y="1204"/>
                    <a:pt x="729" y="1521"/>
                    <a:pt x="1077" y="1521"/>
                  </a:cubicBezTo>
                  <a:cubicBezTo>
                    <a:pt x="1521" y="1521"/>
                    <a:pt x="1616" y="982"/>
                    <a:pt x="1457" y="665"/>
                  </a:cubicBezTo>
                  <a:cubicBezTo>
                    <a:pt x="1299" y="349"/>
                    <a:pt x="982" y="222"/>
                    <a:pt x="602" y="95"/>
                  </a:cubicBezTo>
                  <a:cubicBezTo>
                    <a:pt x="570" y="64"/>
                    <a:pt x="539" y="64"/>
                    <a:pt x="539" y="0"/>
                  </a:cubicBezTo>
                  <a:close/>
                </a:path>
              </a:pathLst>
            </a:custGeom>
            <a:solidFill>
              <a:srgbClr val="F49432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314;p49"/>
            <p:cNvSpPr/>
            <p:nvPr/>
          </p:nvSpPr>
          <p:spPr>
            <a:xfrm>
              <a:off x="3539245" y="3559542"/>
              <a:ext cx="38600" cy="110563"/>
            </a:xfrm>
            <a:custGeom>
              <a:avLst/>
              <a:gdLst/>
              <a:ahLst/>
              <a:cxnLst/>
              <a:rect l="l" t="t" r="r" b="b"/>
              <a:pathLst>
                <a:path w="1172" h="3357" extrusionOk="0">
                  <a:moveTo>
                    <a:pt x="0" y="0"/>
                  </a:moveTo>
                  <a:lnTo>
                    <a:pt x="0" y="0"/>
                  </a:lnTo>
                  <a:cubicBezTo>
                    <a:pt x="444" y="1045"/>
                    <a:pt x="539" y="2217"/>
                    <a:pt x="190" y="3325"/>
                  </a:cubicBezTo>
                  <a:cubicBezTo>
                    <a:pt x="507" y="3325"/>
                    <a:pt x="792" y="3357"/>
                    <a:pt x="1077" y="3357"/>
                  </a:cubicBezTo>
                  <a:cubicBezTo>
                    <a:pt x="1172" y="2090"/>
                    <a:pt x="824" y="855"/>
                    <a:pt x="0" y="0"/>
                  </a:cubicBezTo>
                  <a:close/>
                </a:path>
              </a:pathLst>
            </a:custGeom>
            <a:solidFill>
              <a:srgbClr val="F49432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315;p49"/>
            <p:cNvSpPr/>
            <p:nvPr/>
          </p:nvSpPr>
          <p:spPr>
            <a:xfrm>
              <a:off x="3217991" y="4211439"/>
              <a:ext cx="170043" cy="77397"/>
            </a:xfrm>
            <a:custGeom>
              <a:avLst/>
              <a:gdLst/>
              <a:ahLst/>
              <a:cxnLst/>
              <a:rect l="l" t="t" r="r" b="b"/>
              <a:pathLst>
                <a:path w="5163" h="2350" extrusionOk="0">
                  <a:moveTo>
                    <a:pt x="4054" y="0"/>
                  </a:moveTo>
                  <a:cubicBezTo>
                    <a:pt x="3104" y="1330"/>
                    <a:pt x="1584" y="2090"/>
                    <a:pt x="0" y="2280"/>
                  </a:cubicBezTo>
                  <a:cubicBezTo>
                    <a:pt x="330" y="2326"/>
                    <a:pt x="657" y="2350"/>
                    <a:pt x="981" y="2350"/>
                  </a:cubicBezTo>
                  <a:cubicBezTo>
                    <a:pt x="2433" y="2350"/>
                    <a:pt x="3819" y="1888"/>
                    <a:pt x="5035" y="982"/>
                  </a:cubicBezTo>
                  <a:cubicBezTo>
                    <a:pt x="5067" y="950"/>
                    <a:pt x="5130" y="950"/>
                    <a:pt x="5162" y="950"/>
                  </a:cubicBezTo>
                  <a:cubicBezTo>
                    <a:pt x="4750" y="665"/>
                    <a:pt x="4402" y="285"/>
                    <a:pt x="4054" y="0"/>
                  </a:cubicBezTo>
                  <a:close/>
                </a:path>
              </a:pathLst>
            </a:custGeom>
            <a:solidFill>
              <a:srgbClr val="F49432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316;p49"/>
            <p:cNvSpPr/>
            <p:nvPr/>
          </p:nvSpPr>
          <p:spPr>
            <a:xfrm>
              <a:off x="3381747" y="3559542"/>
              <a:ext cx="91790" cy="121003"/>
            </a:xfrm>
            <a:custGeom>
              <a:avLst/>
              <a:gdLst/>
              <a:ahLst/>
              <a:cxnLst/>
              <a:rect l="l" t="t" r="r" b="b"/>
              <a:pathLst>
                <a:path w="2787" h="3674" extrusionOk="0">
                  <a:moveTo>
                    <a:pt x="0" y="0"/>
                  </a:moveTo>
                  <a:cubicBezTo>
                    <a:pt x="950" y="1013"/>
                    <a:pt x="1869" y="2280"/>
                    <a:pt x="1615" y="3674"/>
                  </a:cubicBezTo>
                  <a:cubicBezTo>
                    <a:pt x="1995" y="3515"/>
                    <a:pt x="2407" y="3420"/>
                    <a:pt x="2787" y="3357"/>
                  </a:cubicBezTo>
                  <a:cubicBezTo>
                    <a:pt x="2534" y="1805"/>
                    <a:pt x="1425" y="538"/>
                    <a:pt x="0" y="0"/>
                  </a:cubicBezTo>
                  <a:close/>
                </a:path>
              </a:pathLst>
            </a:custGeom>
            <a:solidFill>
              <a:srgbClr val="F49432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317;p49"/>
            <p:cNvSpPr/>
            <p:nvPr/>
          </p:nvSpPr>
          <p:spPr>
            <a:xfrm>
              <a:off x="3160617" y="4041425"/>
              <a:ext cx="127261" cy="102230"/>
            </a:xfrm>
            <a:custGeom>
              <a:avLst/>
              <a:gdLst/>
              <a:ahLst/>
              <a:cxnLst/>
              <a:rect l="l" t="t" r="r" b="b"/>
              <a:pathLst>
                <a:path w="3864" h="3104" extrusionOk="0">
                  <a:moveTo>
                    <a:pt x="3484" y="0"/>
                  </a:moveTo>
                  <a:cubicBezTo>
                    <a:pt x="1742" y="253"/>
                    <a:pt x="285" y="1425"/>
                    <a:pt x="0" y="3104"/>
                  </a:cubicBezTo>
                  <a:cubicBezTo>
                    <a:pt x="798" y="2168"/>
                    <a:pt x="2051" y="1471"/>
                    <a:pt x="3301" y="1471"/>
                  </a:cubicBezTo>
                  <a:cubicBezTo>
                    <a:pt x="3489" y="1471"/>
                    <a:pt x="3677" y="1487"/>
                    <a:pt x="3864" y="1520"/>
                  </a:cubicBezTo>
                  <a:cubicBezTo>
                    <a:pt x="3706" y="1045"/>
                    <a:pt x="3579" y="507"/>
                    <a:pt x="3484" y="0"/>
                  </a:cubicBezTo>
                  <a:close/>
                </a:path>
              </a:pathLst>
            </a:custGeom>
            <a:solidFill>
              <a:srgbClr val="F49432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1318;p49"/>
            <p:cNvSpPr/>
            <p:nvPr/>
          </p:nvSpPr>
          <p:spPr>
            <a:xfrm>
              <a:off x="3277440" y="3642968"/>
              <a:ext cx="74071" cy="121036"/>
            </a:xfrm>
            <a:custGeom>
              <a:avLst/>
              <a:gdLst/>
              <a:ahLst/>
              <a:cxnLst/>
              <a:rect l="l" t="t" r="r" b="b"/>
              <a:pathLst>
                <a:path w="2249" h="3675" extrusionOk="0">
                  <a:moveTo>
                    <a:pt x="380" y="1"/>
                  </a:moveTo>
                  <a:lnTo>
                    <a:pt x="380" y="1"/>
                  </a:lnTo>
                  <a:cubicBezTo>
                    <a:pt x="0" y="1331"/>
                    <a:pt x="507" y="2787"/>
                    <a:pt x="1615" y="3674"/>
                  </a:cubicBezTo>
                  <a:cubicBezTo>
                    <a:pt x="1805" y="3389"/>
                    <a:pt x="1995" y="3104"/>
                    <a:pt x="2249" y="2882"/>
                  </a:cubicBezTo>
                  <a:cubicBezTo>
                    <a:pt x="1109" y="2376"/>
                    <a:pt x="475" y="1204"/>
                    <a:pt x="380" y="1"/>
                  </a:cubicBezTo>
                  <a:close/>
                </a:path>
              </a:pathLst>
            </a:custGeom>
            <a:solidFill>
              <a:srgbClr val="F49432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1319;p49"/>
            <p:cNvSpPr/>
            <p:nvPr/>
          </p:nvSpPr>
          <p:spPr>
            <a:xfrm>
              <a:off x="3227377" y="3773361"/>
              <a:ext cx="71996" cy="79275"/>
            </a:xfrm>
            <a:custGeom>
              <a:avLst/>
              <a:gdLst/>
              <a:ahLst/>
              <a:cxnLst/>
              <a:rect l="l" t="t" r="r" b="b"/>
              <a:pathLst>
                <a:path w="2186" h="2407" extrusionOk="0">
                  <a:moveTo>
                    <a:pt x="0" y="0"/>
                  </a:moveTo>
                  <a:cubicBezTo>
                    <a:pt x="190" y="1014"/>
                    <a:pt x="887" y="1900"/>
                    <a:pt x="1837" y="2407"/>
                  </a:cubicBezTo>
                  <a:cubicBezTo>
                    <a:pt x="1900" y="2059"/>
                    <a:pt x="2027" y="1679"/>
                    <a:pt x="2185" y="1362"/>
                  </a:cubicBezTo>
                  <a:cubicBezTo>
                    <a:pt x="1267" y="1299"/>
                    <a:pt x="475" y="729"/>
                    <a:pt x="0" y="0"/>
                  </a:cubicBezTo>
                  <a:close/>
                </a:path>
              </a:pathLst>
            </a:custGeom>
            <a:solidFill>
              <a:srgbClr val="F49432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" name="Google Shape;1321;p49"/>
          <p:cNvGrpSpPr/>
          <p:nvPr/>
        </p:nvGrpSpPr>
        <p:grpSpPr>
          <a:xfrm>
            <a:off x="2231031" y="1234914"/>
            <a:ext cx="1075374" cy="1177866"/>
            <a:chOff x="3243022" y="1864834"/>
            <a:chExt cx="1075374" cy="1177866"/>
          </a:xfrm>
        </p:grpSpPr>
        <p:sp>
          <p:nvSpPr>
            <p:cNvPr id="75" name="Google Shape;1322;p49"/>
            <p:cNvSpPr/>
            <p:nvPr/>
          </p:nvSpPr>
          <p:spPr>
            <a:xfrm>
              <a:off x="3268053" y="1886308"/>
              <a:ext cx="948133" cy="487965"/>
            </a:xfrm>
            <a:custGeom>
              <a:avLst/>
              <a:gdLst/>
              <a:ahLst/>
              <a:cxnLst/>
              <a:rect l="l" t="t" r="r" b="b"/>
              <a:pathLst>
                <a:path w="28788" h="14816" extrusionOk="0">
                  <a:moveTo>
                    <a:pt x="18699" y="1029"/>
                  </a:moveTo>
                  <a:cubicBezTo>
                    <a:pt x="20815" y="1029"/>
                    <a:pt x="22704" y="1738"/>
                    <a:pt x="23594" y="3870"/>
                  </a:cubicBezTo>
                  <a:cubicBezTo>
                    <a:pt x="24259" y="5485"/>
                    <a:pt x="23657" y="7417"/>
                    <a:pt x="22485" y="8747"/>
                  </a:cubicBezTo>
                  <a:cubicBezTo>
                    <a:pt x="21623" y="9714"/>
                    <a:pt x="20702" y="10076"/>
                    <a:pt x="19718" y="10076"/>
                  </a:cubicBezTo>
                  <a:cubicBezTo>
                    <a:pt x="18930" y="10076"/>
                    <a:pt x="18101" y="9845"/>
                    <a:pt x="17228" y="9507"/>
                  </a:cubicBezTo>
                  <a:cubicBezTo>
                    <a:pt x="16250" y="9131"/>
                    <a:pt x="15307" y="8964"/>
                    <a:pt x="14394" y="8964"/>
                  </a:cubicBezTo>
                  <a:cubicBezTo>
                    <a:pt x="11850" y="8964"/>
                    <a:pt x="9538" y="10259"/>
                    <a:pt x="7347" y="11914"/>
                  </a:cubicBezTo>
                  <a:cubicBezTo>
                    <a:pt x="6447" y="12611"/>
                    <a:pt x="5227" y="13773"/>
                    <a:pt x="4074" y="13773"/>
                  </a:cubicBezTo>
                  <a:cubicBezTo>
                    <a:pt x="3604" y="13773"/>
                    <a:pt x="3145" y="13580"/>
                    <a:pt x="2724" y="13085"/>
                  </a:cubicBezTo>
                  <a:cubicBezTo>
                    <a:pt x="2692" y="13022"/>
                    <a:pt x="2692" y="12927"/>
                    <a:pt x="2724" y="12864"/>
                  </a:cubicBezTo>
                  <a:cubicBezTo>
                    <a:pt x="2344" y="12104"/>
                    <a:pt x="2249" y="11154"/>
                    <a:pt x="2660" y="10425"/>
                  </a:cubicBezTo>
                  <a:cubicBezTo>
                    <a:pt x="3294" y="7037"/>
                    <a:pt x="8836" y="4091"/>
                    <a:pt x="11243" y="2951"/>
                  </a:cubicBezTo>
                  <a:cubicBezTo>
                    <a:pt x="13086" y="2126"/>
                    <a:pt x="16068" y="1029"/>
                    <a:pt x="18699" y="1029"/>
                  </a:cubicBezTo>
                  <a:close/>
                  <a:moveTo>
                    <a:pt x="20285" y="1"/>
                  </a:moveTo>
                  <a:cubicBezTo>
                    <a:pt x="20130" y="1"/>
                    <a:pt x="19976" y="2"/>
                    <a:pt x="19825" y="6"/>
                  </a:cubicBezTo>
                  <a:cubicBezTo>
                    <a:pt x="17006" y="69"/>
                    <a:pt x="14220" y="798"/>
                    <a:pt x="11623" y="1938"/>
                  </a:cubicBezTo>
                  <a:cubicBezTo>
                    <a:pt x="7822" y="3648"/>
                    <a:pt x="0" y="8177"/>
                    <a:pt x="1394" y="13339"/>
                  </a:cubicBezTo>
                  <a:cubicBezTo>
                    <a:pt x="1425" y="13339"/>
                    <a:pt x="1457" y="13370"/>
                    <a:pt x="1489" y="13465"/>
                  </a:cubicBezTo>
                  <a:cubicBezTo>
                    <a:pt x="1945" y="14448"/>
                    <a:pt x="2656" y="14816"/>
                    <a:pt x="3492" y="14816"/>
                  </a:cubicBezTo>
                  <a:cubicBezTo>
                    <a:pt x="5674" y="14816"/>
                    <a:pt x="8704" y="12310"/>
                    <a:pt x="10261" y="11692"/>
                  </a:cubicBezTo>
                  <a:cubicBezTo>
                    <a:pt x="11546" y="11136"/>
                    <a:pt x="12784" y="10928"/>
                    <a:pt x="14061" y="10928"/>
                  </a:cubicBezTo>
                  <a:cubicBezTo>
                    <a:pt x="14892" y="10928"/>
                    <a:pt x="15740" y="11016"/>
                    <a:pt x="16626" y="11154"/>
                  </a:cubicBezTo>
                  <a:cubicBezTo>
                    <a:pt x="17870" y="11354"/>
                    <a:pt x="19101" y="11528"/>
                    <a:pt x="20310" y="11528"/>
                  </a:cubicBezTo>
                  <a:cubicBezTo>
                    <a:pt x="21779" y="11528"/>
                    <a:pt x="23217" y="11270"/>
                    <a:pt x="24607" y="10489"/>
                  </a:cubicBezTo>
                  <a:cubicBezTo>
                    <a:pt x="27236" y="9063"/>
                    <a:pt x="28787" y="5612"/>
                    <a:pt x="27236" y="2888"/>
                  </a:cubicBezTo>
                  <a:cubicBezTo>
                    <a:pt x="25922" y="530"/>
                    <a:pt x="22836" y="1"/>
                    <a:pt x="20285" y="1"/>
                  </a:cubicBezTo>
                  <a:close/>
                </a:path>
              </a:pathLst>
            </a:custGeom>
            <a:solidFill>
              <a:srgbClr val="5BC0C7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1323;p49"/>
            <p:cNvSpPr/>
            <p:nvPr/>
          </p:nvSpPr>
          <p:spPr>
            <a:xfrm>
              <a:off x="3243022" y="1864834"/>
              <a:ext cx="1007580" cy="526861"/>
            </a:xfrm>
            <a:custGeom>
              <a:avLst/>
              <a:gdLst/>
              <a:ahLst/>
              <a:cxnLst/>
              <a:rect l="l" t="t" r="r" b="b"/>
              <a:pathLst>
                <a:path w="30593" h="15997" extrusionOk="0">
                  <a:moveTo>
                    <a:pt x="21153" y="715"/>
                  </a:moveTo>
                  <a:cubicBezTo>
                    <a:pt x="23665" y="715"/>
                    <a:pt x="26693" y="1199"/>
                    <a:pt x="28027" y="3572"/>
                  </a:cubicBezTo>
                  <a:cubicBezTo>
                    <a:pt x="29579" y="6327"/>
                    <a:pt x="27996" y="9747"/>
                    <a:pt x="25430" y="11172"/>
                  </a:cubicBezTo>
                  <a:cubicBezTo>
                    <a:pt x="23975" y="11971"/>
                    <a:pt x="22490" y="12222"/>
                    <a:pt x="20986" y="12222"/>
                  </a:cubicBezTo>
                  <a:cubicBezTo>
                    <a:pt x="19806" y="12222"/>
                    <a:pt x="18615" y="12068"/>
                    <a:pt x="17418" y="11901"/>
                  </a:cubicBezTo>
                  <a:cubicBezTo>
                    <a:pt x="16542" y="11765"/>
                    <a:pt x="15709" y="11682"/>
                    <a:pt x="14892" y="11682"/>
                  </a:cubicBezTo>
                  <a:cubicBezTo>
                    <a:pt x="13611" y="11682"/>
                    <a:pt x="12367" y="11885"/>
                    <a:pt x="11053" y="12407"/>
                  </a:cubicBezTo>
                  <a:cubicBezTo>
                    <a:pt x="9522" y="13047"/>
                    <a:pt x="6490" y="15550"/>
                    <a:pt x="4314" y="15550"/>
                  </a:cubicBezTo>
                  <a:cubicBezTo>
                    <a:pt x="3474" y="15550"/>
                    <a:pt x="2762" y="15177"/>
                    <a:pt x="2312" y="14181"/>
                  </a:cubicBezTo>
                  <a:cubicBezTo>
                    <a:pt x="2312" y="14117"/>
                    <a:pt x="2217" y="14086"/>
                    <a:pt x="2185" y="14086"/>
                  </a:cubicBezTo>
                  <a:cubicBezTo>
                    <a:pt x="792" y="8892"/>
                    <a:pt x="8614" y="4363"/>
                    <a:pt x="12446" y="2685"/>
                  </a:cubicBezTo>
                  <a:cubicBezTo>
                    <a:pt x="15011" y="1513"/>
                    <a:pt x="17830" y="816"/>
                    <a:pt x="20648" y="721"/>
                  </a:cubicBezTo>
                  <a:cubicBezTo>
                    <a:pt x="20814" y="717"/>
                    <a:pt x="20982" y="715"/>
                    <a:pt x="21153" y="715"/>
                  </a:cubicBezTo>
                  <a:close/>
                  <a:moveTo>
                    <a:pt x="20932" y="1"/>
                  </a:moveTo>
                  <a:cubicBezTo>
                    <a:pt x="17042" y="1"/>
                    <a:pt x="13042" y="1397"/>
                    <a:pt x="9754" y="3223"/>
                  </a:cubicBezTo>
                  <a:cubicBezTo>
                    <a:pt x="6271" y="5250"/>
                    <a:pt x="0" y="9525"/>
                    <a:pt x="1837" y="14276"/>
                  </a:cubicBezTo>
                  <a:lnTo>
                    <a:pt x="1837" y="14307"/>
                  </a:lnTo>
                  <a:cubicBezTo>
                    <a:pt x="1869" y="14307"/>
                    <a:pt x="1869" y="14339"/>
                    <a:pt x="1869" y="14339"/>
                  </a:cubicBezTo>
                  <a:lnTo>
                    <a:pt x="2090" y="14814"/>
                  </a:lnTo>
                  <a:cubicBezTo>
                    <a:pt x="2154" y="14877"/>
                    <a:pt x="2185" y="14909"/>
                    <a:pt x="2217" y="14909"/>
                  </a:cubicBezTo>
                  <a:cubicBezTo>
                    <a:pt x="2787" y="15662"/>
                    <a:pt x="3644" y="15997"/>
                    <a:pt x="4563" y="15997"/>
                  </a:cubicBezTo>
                  <a:cubicBezTo>
                    <a:pt x="5074" y="15997"/>
                    <a:pt x="5603" y="15893"/>
                    <a:pt x="6112" y="15701"/>
                  </a:cubicBezTo>
                  <a:cubicBezTo>
                    <a:pt x="9184" y="14497"/>
                    <a:pt x="11338" y="12122"/>
                    <a:pt x="14853" y="12122"/>
                  </a:cubicBezTo>
                  <a:cubicBezTo>
                    <a:pt x="17021" y="12122"/>
                    <a:pt x="19104" y="12816"/>
                    <a:pt x="21258" y="12816"/>
                  </a:cubicBezTo>
                  <a:cubicBezTo>
                    <a:pt x="21747" y="12816"/>
                    <a:pt x="22240" y="12780"/>
                    <a:pt x="22739" y="12692"/>
                  </a:cubicBezTo>
                  <a:cubicBezTo>
                    <a:pt x="24829" y="12344"/>
                    <a:pt x="26919" y="11299"/>
                    <a:pt x="28122" y="9494"/>
                  </a:cubicBezTo>
                  <a:cubicBezTo>
                    <a:pt x="30592" y="5757"/>
                    <a:pt x="28597" y="1482"/>
                    <a:pt x="24385" y="405"/>
                  </a:cubicBezTo>
                  <a:cubicBezTo>
                    <a:pt x="23259" y="127"/>
                    <a:pt x="22100" y="1"/>
                    <a:pt x="20932" y="1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324;p49"/>
            <p:cNvSpPr/>
            <p:nvPr/>
          </p:nvSpPr>
          <p:spPr>
            <a:xfrm>
              <a:off x="3298288" y="1919935"/>
              <a:ext cx="768736" cy="419394"/>
            </a:xfrm>
            <a:custGeom>
              <a:avLst/>
              <a:gdLst/>
              <a:ahLst/>
              <a:cxnLst/>
              <a:rect l="l" t="t" r="r" b="b"/>
              <a:pathLst>
                <a:path w="23341" h="12734" extrusionOk="0">
                  <a:moveTo>
                    <a:pt x="1806" y="10924"/>
                  </a:moveTo>
                  <a:lnTo>
                    <a:pt x="1806" y="10924"/>
                  </a:lnTo>
                  <a:cubicBezTo>
                    <a:pt x="1932" y="11241"/>
                    <a:pt x="2091" y="11621"/>
                    <a:pt x="2312" y="11969"/>
                  </a:cubicBezTo>
                  <a:cubicBezTo>
                    <a:pt x="2249" y="11938"/>
                    <a:pt x="2217" y="11843"/>
                    <a:pt x="2091" y="11811"/>
                  </a:cubicBezTo>
                  <a:cubicBezTo>
                    <a:pt x="1932" y="11526"/>
                    <a:pt x="1837" y="11209"/>
                    <a:pt x="1806" y="10924"/>
                  </a:cubicBezTo>
                  <a:close/>
                  <a:moveTo>
                    <a:pt x="17433" y="431"/>
                  </a:moveTo>
                  <a:cubicBezTo>
                    <a:pt x="20086" y="431"/>
                    <a:pt x="23176" y="2075"/>
                    <a:pt x="22359" y="5224"/>
                  </a:cubicBezTo>
                  <a:cubicBezTo>
                    <a:pt x="21795" y="7187"/>
                    <a:pt x="20375" y="8390"/>
                    <a:pt x="18615" y="8390"/>
                  </a:cubicBezTo>
                  <a:cubicBezTo>
                    <a:pt x="18103" y="8390"/>
                    <a:pt x="17563" y="8288"/>
                    <a:pt x="17007" y="8074"/>
                  </a:cubicBezTo>
                  <a:cubicBezTo>
                    <a:pt x="15792" y="7615"/>
                    <a:pt x="14692" y="7248"/>
                    <a:pt x="13412" y="7248"/>
                  </a:cubicBezTo>
                  <a:cubicBezTo>
                    <a:pt x="13191" y="7248"/>
                    <a:pt x="12965" y="7259"/>
                    <a:pt x="12732" y="7282"/>
                  </a:cubicBezTo>
                  <a:cubicBezTo>
                    <a:pt x="11243" y="7441"/>
                    <a:pt x="9818" y="8011"/>
                    <a:pt x="8520" y="8802"/>
                  </a:cubicBezTo>
                  <a:cubicBezTo>
                    <a:pt x="7310" y="9506"/>
                    <a:pt x="4775" y="12134"/>
                    <a:pt x="3047" y="12134"/>
                  </a:cubicBezTo>
                  <a:cubicBezTo>
                    <a:pt x="2830" y="12134"/>
                    <a:pt x="2626" y="12093"/>
                    <a:pt x="2439" y="12001"/>
                  </a:cubicBezTo>
                  <a:cubicBezTo>
                    <a:pt x="2534" y="12001"/>
                    <a:pt x="2566" y="11969"/>
                    <a:pt x="2534" y="11874"/>
                  </a:cubicBezTo>
                  <a:cubicBezTo>
                    <a:pt x="1" y="7504"/>
                    <a:pt x="7633" y="3482"/>
                    <a:pt x="10800" y="2152"/>
                  </a:cubicBezTo>
                  <a:cubicBezTo>
                    <a:pt x="12732" y="1265"/>
                    <a:pt x="14917" y="569"/>
                    <a:pt x="17070" y="442"/>
                  </a:cubicBezTo>
                  <a:cubicBezTo>
                    <a:pt x="17190" y="435"/>
                    <a:pt x="17311" y="431"/>
                    <a:pt x="17433" y="431"/>
                  </a:cubicBezTo>
                  <a:close/>
                  <a:moveTo>
                    <a:pt x="17785" y="0"/>
                  </a:moveTo>
                  <a:cubicBezTo>
                    <a:pt x="15161" y="0"/>
                    <a:pt x="12184" y="1103"/>
                    <a:pt x="10325" y="1962"/>
                  </a:cubicBezTo>
                  <a:cubicBezTo>
                    <a:pt x="7918" y="3007"/>
                    <a:pt x="2376" y="6016"/>
                    <a:pt x="1774" y="9341"/>
                  </a:cubicBezTo>
                  <a:cubicBezTo>
                    <a:pt x="1362" y="10133"/>
                    <a:pt x="1426" y="11051"/>
                    <a:pt x="1837" y="11811"/>
                  </a:cubicBezTo>
                  <a:cubicBezTo>
                    <a:pt x="1806" y="11874"/>
                    <a:pt x="1774" y="11969"/>
                    <a:pt x="1837" y="12033"/>
                  </a:cubicBezTo>
                  <a:cubicBezTo>
                    <a:pt x="2269" y="12538"/>
                    <a:pt x="2735" y="12734"/>
                    <a:pt x="3211" y="12734"/>
                  </a:cubicBezTo>
                  <a:cubicBezTo>
                    <a:pt x="4375" y="12734"/>
                    <a:pt x="5593" y="11558"/>
                    <a:pt x="6493" y="10861"/>
                  </a:cubicBezTo>
                  <a:cubicBezTo>
                    <a:pt x="8660" y="9206"/>
                    <a:pt x="10983" y="7911"/>
                    <a:pt x="13522" y="7911"/>
                  </a:cubicBezTo>
                  <a:cubicBezTo>
                    <a:pt x="14433" y="7911"/>
                    <a:pt x="15372" y="8078"/>
                    <a:pt x="16342" y="8454"/>
                  </a:cubicBezTo>
                  <a:cubicBezTo>
                    <a:pt x="17217" y="8807"/>
                    <a:pt x="18049" y="9047"/>
                    <a:pt x="18839" y="9047"/>
                  </a:cubicBezTo>
                  <a:cubicBezTo>
                    <a:pt x="19821" y="9047"/>
                    <a:pt x="20739" y="8677"/>
                    <a:pt x="21599" y="7694"/>
                  </a:cubicBezTo>
                  <a:cubicBezTo>
                    <a:pt x="22707" y="6396"/>
                    <a:pt x="23341" y="4496"/>
                    <a:pt x="22676" y="2849"/>
                  </a:cubicBezTo>
                  <a:cubicBezTo>
                    <a:pt x="21786" y="715"/>
                    <a:pt x="19900" y="0"/>
                    <a:pt x="17785" y="0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325;p49"/>
            <p:cNvSpPr/>
            <p:nvPr/>
          </p:nvSpPr>
          <p:spPr>
            <a:xfrm>
              <a:off x="3298288" y="1935184"/>
              <a:ext cx="763367" cy="385438"/>
            </a:xfrm>
            <a:custGeom>
              <a:avLst/>
              <a:gdLst/>
              <a:ahLst/>
              <a:cxnLst/>
              <a:rect l="l" t="t" r="r" b="b"/>
              <a:pathLst>
                <a:path w="23178" h="11703" extrusionOk="0">
                  <a:moveTo>
                    <a:pt x="16310" y="1372"/>
                  </a:moveTo>
                  <a:cubicBezTo>
                    <a:pt x="16469" y="1372"/>
                    <a:pt x="16500" y="1594"/>
                    <a:pt x="16342" y="1626"/>
                  </a:cubicBezTo>
                  <a:cubicBezTo>
                    <a:pt x="15677" y="1721"/>
                    <a:pt x="14948" y="1721"/>
                    <a:pt x="14252" y="1816"/>
                  </a:cubicBezTo>
                  <a:cubicBezTo>
                    <a:pt x="14157" y="1816"/>
                    <a:pt x="14125" y="1594"/>
                    <a:pt x="14252" y="1594"/>
                  </a:cubicBezTo>
                  <a:cubicBezTo>
                    <a:pt x="14948" y="1531"/>
                    <a:pt x="15613" y="1404"/>
                    <a:pt x="16310" y="1372"/>
                  </a:cubicBezTo>
                  <a:close/>
                  <a:moveTo>
                    <a:pt x="17830" y="1341"/>
                  </a:moveTo>
                  <a:cubicBezTo>
                    <a:pt x="18464" y="1341"/>
                    <a:pt x="19255" y="1499"/>
                    <a:pt x="19794" y="1879"/>
                  </a:cubicBezTo>
                  <a:cubicBezTo>
                    <a:pt x="19951" y="1984"/>
                    <a:pt x="19870" y="2196"/>
                    <a:pt x="19731" y="2196"/>
                  </a:cubicBezTo>
                  <a:cubicBezTo>
                    <a:pt x="19701" y="2196"/>
                    <a:pt x="19669" y="2186"/>
                    <a:pt x="19635" y="2164"/>
                  </a:cubicBezTo>
                  <a:cubicBezTo>
                    <a:pt x="19350" y="2006"/>
                    <a:pt x="19065" y="1847"/>
                    <a:pt x="18780" y="1752"/>
                  </a:cubicBezTo>
                  <a:cubicBezTo>
                    <a:pt x="18464" y="1626"/>
                    <a:pt x="18147" y="1594"/>
                    <a:pt x="17830" y="1562"/>
                  </a:cubicBezTo>
                  <a:cubicBezTo>
                    <a:pt x="17672" y="1562"/>
                    <a:pt x="17672" y="1341"/>
                    <a:pt x="17830" y="1341"/>
                  </a:cubicBezTo>
                  <a:close/>
                  <a:moveTo>
                    <a:pt x="12281" y="1868"/>
                  </a:moveTo>
                  <a:cubicBezTo>
                    <a:pt x="12410" y="1868"/>
                    <a:pt x="12491" y="2049"/>
                    <a:pt x="12352" y="2132"/>
                  </a:cubicBezTo>
                  <a:cubicBezTo>
                    <a:pt x="11465" y="2607"/>
                    <a:pt x="10610" y="3019"/>
                    <a:pt x="9723" y="3462"/>
                  </a:cubicBezTo>
                  <a:cubicBezTo>
                    <a:pt x="9717" y="3465"/>
                    <a:pt x="9711" y="3467"/>
                    <a:pt x="9705" y="3467"/>
                  </a:cubicBezTo>
                  <a:cubicBezTo>
                    <a:pt x="9644" y="3467"/>
                    <a:pt x="9573" y="3333"/>
                    <a:pt x="9660" y="3304"/>
                  </a:cubicBezTo>
                  <a:cubicBezTo>
                    <a:pt x="10483" y="2829"/>
                    <a:pt x="11338" y="2322"/>
                    <a:pt x="12225" y="1879"/>
                  </a:cubicBezTo>
                  <a:cubicBezTo>
                    <a:pt x="12244" y="1871"/>
                    <a:pt x="12263" y="1868"/>
                    <a:pt x="12281" y="1868"/>
                  </a:cubicBezTo>
                  <a:close/>
                  <a:moveTo>
                    <a:pt x="15550" y="2861"/>
                  </a:moveTo>
                  <a:cubicBezTo>
                    <a:pt x="15677" y="2861"/>
                    <a:pt x="15708" y="3082"/>
                    <a:pt x="15582" y="3114"/>
                  </a:cubicBezTo>
                  <a:cubicBezTo>
                    <a:pt x="15075" y="3272"/>
                    <a:pt x="14568" y="3399"/>
                    <a:pt x="14030" y="3494"/>
                  </a:cubicBezTo>
                  <a:cubicBezTo>
                    <a:pt x="14015" y="3504"/>
                    <a:pt x="14000" y="3509"/>
                    <a:pt x="13987" y="3509"/>
                  </a:cubicBezTo>
                  <a:cubicBezTo>
                    <a:pt x="13919" y="3509"/>
                    <a:pt x="13892" y="3389"/>
                    <a:pt x="13998" y="3336"/>
                  </a:cubicBezTo>
                  <a:cubicBezTo>
                    <a:pt x="14505" y="3146"/>
                    <a:pt x="15043" y="2987"/>
                    <a:pt x="15550" y="2861"/>
                  </a:cubicBezTo>
                  <a:close/>
                  <a:moveTo>
                    <a:pt x="18323" y="3045"/>
                  </a:moveTo>
                  <a:cubicBezTo>
                    <a:pt x="18819" y="3045"/>
                    <a:pt x="19349" y="3203"/>
                    <a:pt x="19667" y="3589"/>
                  </a:cubicBezTo>
                  <a:cubicBezTo>
                    <a:pt x="19771" y="3693"/>
                    <a:pt x="19684" y="3796"/>
                    <a:pt x="19580" y="3796"/>
                  </a:cubicBezTo>
                  <a:cubicBezTo>
                    <a:pt x="19556" y="3796"/>
                    <a:pt x="19532" y="3791"/>
                    <a:pt x="19509" y="3779"/>
                  </a:cubicBezTo>
                  <a:cubicBezTo>
                    <a:pt x="19255" y="3621"/>
                    <a:pt x="19034" y="3431"/>
                    <a:pt x="18717" y="3399"/>
                  </a:cubicBezTo>
                  <a:cubicBezTo>
                    <a:pt x="18503" y="3328"/>
                    <a:pt x="18272" y="3292"/>
                    <a:pt x="18036" y="3292"/>
                  </a:cubicBezTo>
                  <a:cubicBezTo>
                    <a:pt x="17957" y="3292"/>
                    <a:pt x="17878" y="3296"/>
                    <a:pt x="17799" y="3304"/>
                  </a:cubicBezTo>
                  <a:cubicBezTo>
                    <a:pt x="17672" y="3304"/>
                    <a:pt x="17640" y="3146"/>
                    <a:pt x="17767" y="3114"/>
                  </a:cubicBezTo>
                  <a:cubicBezTo>
                    <a:pt x="17937" y="3069"/>
                    <a:pt x="18127" y="3045"/>
                    <a:pt x="18323" y="3045"/>
                  </a:cubicBezTo>
                  <a:close/>
                  <a:moveTo>
                    <a:pt x="11864" y="3690"/>
                  </a:moveTo>
                  <a:cubicBezTo>
                    <a:pt x="11968" y="3690"/>
                    <a:pt x="12011" y="3829"/>
                    <a:pt x="11908" y="3906"/>
                  </a:cubicBezTo>
                  <a:cubicBezTo>
                    <a:pt x="11180" y="4286"/>
                    <a:pt x="10483" y="4666"/>
                    <a:pt x="9723" y="5014"/>
                  </a:cubicBezTo>
                  <a:cubicBezTo>
                    <a:pt x="9712" y="5017"/>
                    <a:pt x="9701" y="5018"/>
                    <a:pt x="9691" y="5018"/>
                  </a:cubicBezTo>
                  <a:cubicBezTo>
                    <a:pt x="9592" y="5018"/>
                    <a:pt x="9573" y="4885"/>
                    <a:pt x="9660" y="4856"/>
                  </a:cubicBezTo>
                  <a:cubicBezTo>
                    <a:pt x="10356" y="4444"/>
                    <a:pt x="11085" y="4064"/>
                    <a:pt x="11781" y="3716"/>
                  </a:cubicBezTo>
                  <a:cubicBezTo>
                    <a:pt x="11812" y="3698"/>
                    <a:pt x="11840" y="3690"/>
                    <a:pt x="11864" y="3690"/>
                  </a:cubicBezTo>
                  <a:close/>
                  <a:moveTo>
                    <a:pt x="16405" y="4853"/>
                  </a:moveTo>
                  <a:cubicBezTo>
                    <a:pt x="16559" y="4853"/>
                    <a:pt x="16523" y="5078"/>
                    <a:pt x="16374" y="5078"/>
                  </a:cubicBezTo>
                  <a:cubicBezTo>
                    <a:pt x="16136" y="5109"/>
                    <a:pt x="15906" y="5109"/>
                    <a:pt x="15689" y="5109"/>
                  </a:cubicBezTo>
                  <a:cubicBezTo>
                    <a:pt x="15471" y="5109"/>
                    <a:pt x="15265" y="5109"/>
                    <a:pt x="15075" y="5141"/>
                  </a:cubicBezTo>
                  <a:cubicBezTo>
                    <a:pt x="14948" y="5141"/>
                    <a:pt x="14948" y="4919"/>
                    <a:pt x="15075" y="4919"/>
                  </a:cubicBezTo>
                  <a:cubicBezTo>
                    <a:pt x="15518" y="4919"/>
                    <a:pt x="15930" y="4856"/>
                    <a:pt x="16374" y="4856"/>
                  </a:cubicBezTo>
                  <a:cubicBezTo>
                    <a:pt x="16385" y="4854"/>
                    <a:pt x="16395" y="4853"/>
                    <a:pt x="16405" y="4853"/>
                  </a:cubicBezTo>
                  <a:close/>
                  <a:moveTo>
                    <a:pt x="8212" y="3864"/>
                  </a:moveTo>
                  <a:cubicBezTo>
                    <a:pt x="8316" y="3864"/>
                    <a:pt x="8379" y="4068"/>
                    <a:pt x="8266" y="4096"/>
                  </a:cubicBezTo>
                  <a:cubicBezTo>
                    <a:pt x="7538" y="4381"/>
                    <a:pt x="6904" y="4698"/>
                    <a:pt x="6429" y="5331"/>
                  </a:cubicBezTo>
                  <a:cubicBezTo>
                    <a:pt x="6412" y="5349"/>
                    <a:pt x="6387" y="5356"/>
                    <a:pt x="6361" y="5356"/>
                  </a:cubicBezTo>
                  <a:cubicBezTo>
                    <a:pt x="6295" y="5356"/>
                    <a:pt x="6225" y="5304"/>
                    <a:pt x="6271" y="5236"/>
                  </a:cubicBezTo>
                  <a:cubicBezTo>
                    <a:pt x="6714" y="4603"/>
                    <a:pt x="7379" y="4064"/>
                    <a:pt x="8171" y="3874"/>
                  </a:cubicBezTo>
                  <a:cubicBezTo>
                    <a:pt x="8185" y="3867"/>
                    <a:pt x="8199" y="3864"/>
                    <a:pt x="8212" y="3864"/>
                  </a:cubicBezTo>
                  <a:close/>
                  <a:moveTo>
                    <a:pt x="19338" y="5334"/>
                  </a:moveTo>
                  <a:cubicBezTo>
                    <a:pt x="19529" y="5334"/>
                    <a:pt x="19647" y="5588"/>
                    <a:pt x="19540" y="5774"/>
                  </a:cubicBezTo>
                  <a:cubicBezTo>
                    <a:pt x="19495" y="5843"/>
                    <a:pt x="19416" y="5895"/>
                    <a:pt x="19317" y="5895"/>
                  </a:cubicBezTo>
                  <a:cubicBezTo>
                    <a:pt x="19278" y="5895"/>
                    <a:pt x="19236" y="5887"/>
                    <a:pt x="19192" y="5869"/>
                  </a:cubicBezTo>
                  <a:cubicBezTo>
                    <a:pt x="19085" y="5869"/>
                    <a:pt x="18866" y="5690"/>
                    <a:pt x="18762" y="5690"/>
                  </a:cubicBezTo>
                  <a:cubicBezTo>
                    <a:pt x="18743" y="5690"/>
                    <a:pt x="18727" y="5696"/>
                    <a:pt x="18717" y="5711"/>
                  </a:cubicBezTo>
                  <a:cubicBezTo>
                    <a:pt x="18684" y="5744"/>
                    <a:pt x="18649" y="5758"/>
                    <a:pt x="18617" y="5758"/>
                  </a:cubicBezTo>
                  <a:cubicBezTo>
                    <a:pt x="18525" y="5758"/>
                    <a:pt x="18457" y="5646"/>
                    <a:pt x="18527" y="5553"/>
                  </a:cubicBezTo>
                  <a:cubicBezTo>
                    <a:pt x="18573" y="5484"/>
                    <a:pt x="18651" y="5432"/>
                    <a:pt x="18751" y="5432"/>
                  </a:cubicBezTo>
                  <a:cubicBezTo>
                    <a:pt x="18789" y="5432"/>
                    <a:pt x="18831" y="5440"/>
                    <a:pt x="18875" y="5458"/>
                  </a:cubicBezTo>
                  <a:cubicBezTo>
                    <a:pt x="19002" y="5458"/>
                    <a:pt x="19034" y="5489"/>
                    <a:pt x="19097" y="5521"/>
                  </a:cubicBezTo>
                  <a:lnTo>
                    <a:pt x="19160" y="5521"/>
                  </a:lnTo>
                  <a:cubicBezTo>
                    <a:pt x="19160" y="5489"/>
                    <a:pt x="19160" y="5394"/>
                    <a:pt x="19224" y="5363"/>
                  </a:cubicBezTo>
                  <a:cubicBezTo>
                    <a:pt x="19264" y="5343"/>
                    <a:pt x="19302" y="5334"/>
                    <a:pt x="19338" y="5334"/>
                  </a:cubicBezTo>
                  <a:close/>
                  <a:moveTo>
                    <a:pt x="13245" y="5131"/>
                  </a:moveTo>
                  <a:cubicBezTo>
                    <a:pt x="13338" y="5131"/>
                    <a:pt x="13347" y="5334"/>
                    <a:pt x="13207" y="5363"/>
                  </a:cubicBezTo>
                  <a:cubicBezTo>
                    <a:pt x="12447" y="5489"/>
                    <a:pt x="11750" y="5648"/>
                    <a:pt x="11116" y="6091"/>
                  </a:cubicBezTo>
                  <a:cubicBezTo>
                    <a:pt x="11101" y="6101"/>
                    <a:pt x="11086" y="6106"/>
                    <a:pt x="11073" y="6106"/>
                  </a:cubicBezTo>
                  <a:cubicBezTo>
                    <a:pt x="11004" y="6106"/>
                    <a:pt x="10968" y="5991"/>
                    <a:pt x="11021" y="5964"/>
                  </a:cubicBezTo>
                  <a:cubicBezTo>
                    <a:pt x="11655" y="5521"/>
                    <a:pt x="12415" y="5204"/>
                    <a:pt x="13207" y="5141"/>
                  </a:cubicBezTo>
                  <a:cubicBezTo>
                    <a:pt x="13221" y="5134"/>
                    <a:pt x="13233" y="5131"/>
                    <a:pt x="13245" y="5131"/>
                  </a:cubicBezTo>
                  <a:close/>
                  <a:moveTo>
                    <a:pt x="7938" y="5587"/>
                  </a:moveTo>
                  <a:cubicBezTo>
                    <a:pt x="8036" y="5587"/>
                    <a:pt x="8112" y="5700"/>
                    <a:pt x="8013" y="5774"/>
                  </a:cubicBezTo>
                  <a:cubicBezTo>
                    <a:pt x="7506" y="6154"/>
                    <a:pt x="6999" y="6566"/>
                    <a:pt x="6493" y="6914"/>
                  </a:cubicBezTo>
                  <a:cubicBezTo>
                    <a:pt x="6475" y="6926"/>
                    <a:pt x="6455" y="6932"/>
                    <a:pt x="6437" y="6932"/>
                  </a:cubicBezTo>
                  <a:cubicBezTo>
                    <a:pt x="6357" y="6932"/>
                    <a:pt x="6289" y="6839"/>
                    <a:pt x="6366" y="6788"/>
                  </a:cubicBezTo>
                  <a:cubicBezTo>
                    <a:pt x="6841" y="6408"/>
                    <a:pt x="7348" y="5996"/>
                    <a:pt x="7855" y="5616"/>
                  </a:cubicBezTo>
                  <a:cubicBezTo>
                    <a:pt x="7882" y="5595"/>
                    <a:pt x="7911" y="5587"/>
                    <a:pt x="7938" y="5587"/>
                  </a:cubicBezTo>
                  <a:close/>
                  <a:moveTo>
                    <a:pt x="9431" y="6491"/>
                  </a:moveTo>
                  <a:cubicBezTo>
                    <a:pt x="9560" y="6491"/>
                    <a:pt x="9640" y="6673"/>
                    <a:pt x="9501" y="6756"/>
                  </a:cubicBezTo>
                  <a:cubicBezTo>
                    <a:pt x="8963" y="7041"/>
                    <a:pt x="8456" y="7263"/>
                    <a:pt x="7950" y="7516"/>
                  </a:cubicBezTo>
                  <a:cubicBezTo>
                    <a:pt x="7941" y="7519"/>
                    <a:pt x="7933" y="7520"/>
                    <a:pt x="7925" y="7520"/>
                  </a:cubicBezTo>
                  <a:cubicBezTo>
                    <a:pt x="7844" y="7520"/>
                    <a:pt x="7797" y="7387"/>
                    <a:pt x="7855" y="7358"/>
                  </a:cubicBezTo>
                  <a:cubicBezTo>
                    <a:pt x="8330" y="7073"/>
                    <a:pt x="8868" y="6788"/>
                    <a:pt x="9375" y="6503"/>
                  </a:cubicBezTo>
                  <a:cubicBezTo>
                    <a:pt x="9394" y="6495"/>
                    <a:pt x="9413" y="6491"/>
                    <a:pt x="9431" y="6491"/>
                  </a:cubicBezTo>
                  <a:close/>
                  <a:moveTo>
                    <a:pt x="4633" y="6340"/>
                  </a:moveTo>
                  <a:cubicBezTo>
                    <a:pt x="4717" y="6340"/>
                    <a:pt x="4795" y="6437"/>
                    <a:pt x="4751" y="6503"/>
                  </a:cubicBezTo>
                  <a:cubicBezTo>
                    <a:pt x="4308" y="7073"/>
                    <a:pt x="3896" y="7611"/>
                    <a:pt x="3421" y="8181"/>
                  </a:cubicBezTo>
                  <a:cubicBezTo>
                    <a:pt x="3412" y="8199"/>
                    <a:pt x="3396" y="8207"/>
                    <a:pt x="3378" y="8207"/>
                  </a:cubicBezTo>
                  <a:cubicBezTo>
                    <a:pt x="3333" y="8207"/>
                    <a:pt x="3280" y="8155"/>
                    <a:pt x="3326" y="8086"/>
                  </a:cubicBezTo>
                  <a:cubicBezTo>
                    <a:pt x="3706" y="7516"/>
                    <a:pt x="4149" y="6946"/>
                    <a:pt x="4529" y="6408"/>
                  </a:cubicBezTo>
                  <a:cubicBezTo>
                    <a:pt x="4558" y="6359"/>
                    <a:pt x="4596" y="6340"/>
                    <a:pt x="4633" y="6340"/>
                  </a:cubicBezTo>
                  <a:close/>
                  <a:moveTo>
                    <a:pt x="6670" y="7962"/>
                  </a:moveTo>
                  <a:cubicBezTo>
                    <a:pt x="6769" y="7962"/>
                    <a:pt x="6846" y="8081"/>
                    <a:pt x="6746" y="8181"/>
                  </a:cubicBezTo>
                  <a:cubicBezTo>
                    <a:pt x="6271" y="8656"/>
                    <a:pt x="5796" y="9100"/>
                    <a:pt x="5321" y="9511"/>
                  </a:cubicBezTo>
                  <a:cubicBezTo>
                    <a:pt x="5300" y="9532"/>
                    <a:pt x="5278" y="9541"/>
                    <a:pt x="5257" y="9541"/>
                  </a:cubicBezTo>
                  <a:cubicBezTo>
                    <a:pt x="5180" y="9541"/>
                    <a:pt x="5113" y="9427"/>
                    <a:pt x="5163" y="9353"/>
                  </a:cubicBezTo>
                  <a:cubicBezTo>
                    <a:pt x="5638" y="8878"/>
                    <a:pt x="6113" y="8403"/>
                    <a:pt x="6588" y="7991"/>
                  </a:cubicBezTo>
                  <a:cubicBezTo>
                    <a:pt x="6615" y="7971"/>
                    <a:pt x="6643" y="7962"/>
                    <a:pt x="6670" y="7962"/>
                  </a:cubicBezTo>
                  <a:close/>
                  <a:moveTo>
                    <a:pt x="4685" y="7970"/>
                  </a:moveTo>
                  <a:cubicBezTo>
                    <a:pt x="4761" y="7970"/>
                    <a:pt x="4827" y="8060"/>
                    <a:pt x="4783" y="8149"/>
                  </a:cubicBezTo>
                  <a:cubicBezTo>
                    <a:pt x="4434" y="8656"/>
                    <a:pt x="3991" y="9131"/>
                    <a:pt x="3579" y="9606"/>
                  </a:cubicBezTo>
                  <a:cubicBezTo>
                    <a:pt x="3564" y="9621"/>
                    <a:pt x="3548" y="9627"/>
                    <a:pt x="3532" y="9627"/>
                  </a:cubicBezTo>
                  <a:cubicBezTo>
                    <a:pt x="3480" y="9627"/>
                    <a:pt x="3436" y="9560"/>
                    <a:pt x="3484" y="9511"/>
                  </a:cubicBezTo>
                  <a:cubicBezTo>
                    <a:pt x="3833" y="9005"/>
                    <a:pt x="4181" y="8498"/>
                    <a:pt x="4593" y="8023"/>
                  </a:cubicBezTo>
                  <a:cubicBezTo>
                    <a:pt x="4620" y="7986"/>
                    <a:pt x="4654" y="7970"/>
                    <a:pt x="4685" y="7970"/>
                  </a:cubicBezTo>
                  <a:close/>
                  <a:moveTo>
                    <a:pt x="17399" y="0"/>
                  </a:moveTo>
                  <a:cubicBezTo>
                    <a:pt x="17278" y="0"/>
                    <a:pt x="17158" y="4"/>
                    <a:pt x="17039" y="11"/>
                  </a:cubicBezTo>
                  <a:cubicBezTo>
                    <a:pt x="14917" y="137"/>
                    <a:pt x="12732" y="834"/>
                    <a:pt x="10800" y="1721"/>
                  </a:cubicBezTo>
                  <a:cubicBezTo>
                    <a:pt x="7633" y="3051"/>
                    <a:pt x="1" y="7073"/>
                    <a:pt x="2534" y="11443"/>
                  </a:cubicBezTo>
                  <a:cubicBezTo>
                    <a:pt x="2566" y="11538"/>
                    <a:pt x="2534" y="11570"/>
                    <a:pt x="2439" y="11570"/>
                  </a:cubicBezTo>
                  <a:cubicBezTo>
                    <a:pt x="2630" y="11662"/>
                    <a:pt x="2837" y="11703"/>
                    <a:pt x="3056" y="11703"/>
                  </a:cubicBezTo>
                  <a:cubicBezTo>
                    <a:pt x="4799" y="11703"/>
                    <a:pt x="7306" y="9075"/>
                    <a:pt x="8488" y="8371"/>
                  </a:cubicBezTo>
                  <a:cubicBezTo>
                    <a:pt x="9818" y="7611"/>
                    <a:pt x="11243" y="7041"/>
                    <a:pt x="12732" y="6851"/>
                  </a:cubicBezTo>
                  <a:cubicBezTo>
                    <a:pt x="12965" y="6828"/>
                    <a:pt x="13191" y="6817"/>
                    <a:pt x="13411" y="6817"/>
                  </a:cubicBezTo>
                  <a:cubicBezTo>
                    <a:pt x="14684" y="6817"/>
                    <a:pt x="15765" y="7184"/>
                    <a:pt x="17007" y="7643"/>
                  </a:cubicBezTo>
                  <a:cubicBezTo>
                    <a:pt x="17575" y="7868"/>
                    <a:pt x="18129" y="7975"/>
                    <a:pt x="18654" y="7975"/>
                  </a:cubicBezTo>
                  <a:cubicBezTo>
                    <a:pt x="20414" y="7975"/>
                    <a:pt x="21847" y="6775"/>
                    <a:pt x="22359" y="4824"/>
                  </a:cubicBezTo>
                  <a:cubicBezTo>
                    <a:pt x="23177" y="1673"/>
                    <a:pt x="20081" y="0"/>
                    <a:pt x="17399" y="0"/>
                  </a:cubicBezTo>
                  <a:close/>
                </a:path>
              </a:pathLst>
            </a:custGeom>
            <a:solidFill>
              <a:srgbClr val="D8EEF9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326;p49"/>
            <p:cNvSpPr/>
            <p:nvPr/>
          </p:nvSpPr>
          <p:spPr>
            <a:xfrm>
              <a:off x="3879274" y="1977243"/>
              <a:ext cx="75256" cy="30267"/>
            </a:xfrm>
            <a:custGeom>
              <a:avLst/>
              <a:gdLst/>
              <a:ahLst/>
              <a:cxnLst/>
              <a:rect l="l" t="t" r="r" b="b"/>
              <a:pathLst>
                <a:path w="2285" h="919" extrusionOk="0">
                  <a:moveTo>
                    <a:pt x="159" y="0"/>
                  </a:moveTo>
                  <a:cubicBezTo>
                    <a:pt x="0" y="0"/>
                    <a:pt x="0" y="254"/>
                    <a:pt x="159" y="254"/>
                  </a:cubicBezTo>
                  <a:cubicBezTo>
                    <a:pt x="475" y="285"/>
                    <a:pt x="792" y="317"/>
                    <a:pt x="1109" y="444"/>
                  </a:cubicBezTo>
                  <a:cubicBezTo>
                    <a:pt x="1425" y="570"/>
                    <a:pt x="1710" y="729"/>
                    <a:pt x="1995" y="887"/>
                  </a:cubicBezTo>
                  <a:cubicBezTo>
                    <a:pt x="2023" y="909"/>
                    <a:pt x="2051" y="919"/>
                    <a:pt x="2077" y="919"/>
                  </a:cubicBezTo>
                  <a:cubicBezTo>
                    <a:pt x="2200" y="919"/>
                    <a:pt x="2284" y="707"/>
                    <a:pt x="2154" y="602"/>
                  </a:cubicBezTo>
                  <a:cubicBezTo>
                    <a:pt x="1615" y="222"/>
                    <a:pt x="824" y="64"/>
                    <a:pt x="159" y="0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327;p49"/>
            <p:cNvSpPr/>
            <p:nvPr/>
          </p:nvSpPr>
          <p:spPr>
            <a:xfrm>
              <a:off x="3881349" y="2034090"/>
              <a:ext cx="68208" cy="25031"/>
            </a:xfrm>
            <a:custGeom>
              <a:avLst/>
              <a:gdLst/>
              <a:ahLst/>
              <a:cxnLst/>
              <a:rect l="l" t="t" r="r" b="b"/>
              <a:pathLst>
                <a:path w="2071" h="760" extrusionOk="0">
                  <a:moveTo>
                    <a:pt x="392" y="1"/>
                  </a:moveTo>
                  <a:cubicBezTo>
                    <a:pt x="289" y="1"/>
                    <a:pt x="190" y="6"/>
                    <a:pt x="96" y="16"/>
                  </a:cubicBezTo>
                  <a:cubicBezTo>
                    <a:pt x="1" y="79"/>
                    <a:pt x="32" y="238"/>
                    <a:pt x="159" y="238"/>
                  </a:cubicBezTo>
                  <a:cubicBezTo>
                    <a:pt x="252" y="219"/>
                    <a:pt x="339" y="212"/>
                    <a:pt x="424" y="212"/>
                  </a:cubicBezTo>
                  <a:cubicBezTo>
                    <a:pt x="629" y="212"/>
                    <a:pt x="822" y="256"/>
                    <a:pt x="1046" y="301"/>
                  </a:cubicBezTo>
                  <a:cubicBezTo>
                    <a:pt x="1331" y="428"/>
                    <a:pt x="1552" y="586"/>
                    <a:pt x="1806" y="744"/>
                  </a:cubicBezTo>
                  <a:cubicBezTo>
                    <a:pt x="1826" y="755"/>
                    <a:pt x="1847" y="759"/>
                    <a:pt x="1867" y="759"/>
                  </a:cubicBezTo>
                  <a:cubicBezTo>
                    <a:pt x="1976" y="759"/>
                    <a:pt x="2071" y="634"/>
                    <a:pt x="1964" y="554"/>
                  </a:cubicBezTo>
                  <a:cubicBezTo>
                    <a:pt x="1590" y="154"/>
                    <a:pt x="946" y="1"/>
                    <a:pt x="392" y="1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328;p49"/>
            <p:cNvSpPr/>
            <p:nvPr/>
          </p:nvSpPr>
          <p:spPr>
            <a:xfrm>
              <a:off x="3907203" y="2110831"/>
              <a:ext cx="38205" cy="18509"/>
            </a:xfrm>
            <a:custGeom>
              <a:avLst/>
              <a:gdLst/>
              <a:ahLst/>
              <a:cxnLst/>
              <a:rect l="l" t="t" r="r" b="b"/>
              <a:pathLst>
                <a:path w="1160" h="562" extrusionOk="0">
                  <a:moveTo>
                    <a:pt x="850" y="1"/>
                  </a:moveTo>
                  <a:cubicBezTo>
                    <a:pt x="814" y="1"/>
                    <a:pt x="776" y="10"/>
                    <a:pt x="736" y="30"/>
                  </a:cubicBezTo>
                  <a:cubicBezTo>
                    <a:pt x="672" y="61"/>
                    <a:pt x="609" y="125"/>
                    <a:pt x="704" y="188"/>
                  </a:cubicBezTo>
                  <a:lnTo>
                    <a:pt x="672" y="188"/>
                  </a:lnTo>
                  <a:cubicBezTo>
                    <a:pt x="577" y="156"/>
                    <a:pt x="514" y="125"/>
                    <a:pt x="419" y="125"/>
                  </a:cubicBezTo>
                  <a:cubicBezTo>
                    <a:pt x="375" y="107"/>
                    <a:pt x="333" y="99"/>
                    <a:pt x="294" y="99"/>
                  </a:cubicBezTo>
                  <a:cubicBezTo>
                    <a:pt x="195" y="99"/>
                    <a:pt x="116" y="151"/>
                    <a:pt x="71" y="220"/>
                  </a:cubicBezTo>
                  <a:cubicBezTo>
                    <a:pt x="0" y="313"/>
                    <a:pt x="104" y="425"/>
                    <a:pt x="188" y="425"/>
                  </a:cubicBezTo>
                  <a:cubicBezTo>
                    <a:pt x="217" y="425"/>
                    <a:pt x="244" y="411"/>
                    <a:pt x="261" y="378"/>
                  </a:cubicBezTo>
                  <a:cubicBezTo>
                    <a:pt x="277" y="361"/>
                    <a:pt x="299" y="354"/>
                    <a:pt x="323" y="354"/>
                  </a:cubicBezTo>
                  <a:cubicBezTo>
                    <a:pt x="440" y="354"/>
                    <a:pt x="631" y="510"/>
                    <a:pt x="736" y="536"/>
                  </a:cubicBezTo>
                  <a:cubicBezTo>
                    <a:pt x="771" y="554"/>
                    <a:pt x="806" y="562"/>
                    <a:pt x="840" y="562"/>
                  </a:cubicBezTo>
                  <a:cubicBezTo>
                    <a:pt x="928" y="562"/>
                    <a:pt x="1007" y="510"/>
                    <a:pt x="1052" y="441"/>
                  </a:cubicBezTo>
                  <a:cubicBezTo>
                    <a:pt x="1159" y="255"/>
                    <a:pt x="1041" y="1"/>
                    <a:pt x="850" y="1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1329;p49"/>
            <p:cNvSpPr/>
            <p:nvPr/>
          </p:nvSpPr>
          <p:spPr>
            <a:xfrm>
              <a:off x="3764526" y="1980372"/>
              <a:ext cx="77233" cy="12548"/>
            </a:xfrm>
            <a:custGeom>
              <a:avLst/>
              <a:gdLst/>
              <a:ahLst/>
              <a:cxnLst/>
              <a:rect l="l" t="t" r="r" b="b"/>
              <a:pathLst>
                <a:path w="2345" h="381" extrusionOk="0">
                  <a:moveTo>
                    <a:pt x="2154" y="0"/>
                  </a:moveTo>
                  <a:cubicBezTo>
                    <a:pt x="1457" y="32"/>
                    <a:pt x="792" y="159"/>
                    <a:pt x="127" y="190"/>
                  </a:cubicBezTo>
                  <a:cubicBezTo>
                    <a:pt x="1" y="222"/>
                    <a:pt x="1" y="380"/>
                    <a:pt x="127" y="380"/>
                  </a:cubicBezTo>
                  <a:cubicBezTo>
                    <a:pt x="792" y="349"/>
                    <a:pt x="1521" y="349"/>
                    <a:pt x="2186" y="254"/>
                  </a:cubicBezTo>
                  <a:cubicBezTo>
                    <a:pt x="2344" y="254"/>
                    <a:pt x="2313" y="0"/>
                    <a:pt x="2154" y="0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1330;p49"/>
            <p:cNvSpPr/>
            <p:nvPr/>
          </p:nvSpPr>
          <p:spPr>
            <a:xfrm>
              <a:off x="3754480" y="2031093"/>
              <a:ext cx="60535" cy="21408"/>
            </a:xfrm>
            <a:custGeom>
              <a:avLst/>
              <a:gdLst/>
              <a:ahLst/>
              <a:cxnLst/>
              <a:rect l="l" t="t" r="r" b="b"/>
              <a:pathLst>
                <a:path w="1838" h="650" extrusionOk="0">
                  <a:moveTo>
                    <a:pt x="1720" y="1"/>
                  </a:moveTo>
                  <a:cubicBezTo>
                    <a:pt x="1704" y="1"/>
                    <a:pt x="1687" y="4"/>
                    <a:pt x="1667" y="12"/>
                  </a:cubicBezTo>
                  <a:cubicBezTo>
                    <a:pt x="1129" y="107"/>
                    <a:pt x="622" y="265"/>
                    <a:pt x="116" y="487"/>
                  </a:cubicBezTo>
                  <a:cubicBezTo>
                    <a:pt x="0" y="516"/>
                    <a:pt x="42" y="650"/>
                    <a:pt x="123" y="650"/>
                  </a:cubicBezTo>
                  <a:cubicBezTo>
                    <a:pt x="130" y="650"/>
                    <a:pt x="139" y="648"/>
                    <a:pt x="147" y="645"/>
                  </a:cubicBezTo>
                  <a:cubicBezTo>
                    <a:pt x="654" y="519"/>
                    <a:pt x="1192" y="392"/>
                    <a:pt x="1699" y="234"/>
                  </a:cubicBezTo>
                  <a:cubicBezTo>
                    <a:pt x="1838" y="178"/>
                    <a:pt x="1831" y="1"/>
                    <a:pt x="1720" y="1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1331;p49"/>
            <p:cNvSpPr/>
            <p:nvPr/>
          </p:nvSpPr>
          <p:spPr>
            <a:xfrm>
              <a:off x="3790611" y="2094066"/>
              <a:ext cx="52169" cy="8365"/>
            </a:xfrm>
            <a:custGeom>
              <a:avLst/>
              <a:gdLst/>
              <a:ahLst/>
              <a:cxnLst/>
              <a:rect l="l" t="t" r="r" b="b"/>
              <a:pathLst>
                <a:path w="1584" h="254" extrusionOk="0">
                  <a:moveTo>
                    <a:pt x="1426" y="0"/>
                  </a:moveTo>
                  <a:cubicBezTo>
                    <a:pt x="982" y="32"/>
                    <a:pt x="570" y="64"/>
                    <a:pt x="127" y="64"/>
                  </a:cubicBezTo>
                  <a:cubicBezTo>
                    <a:pt x="0" y="95"/>
                    <a:pt x="0" y="254"/>
                    <a:pt x="127" y="254"/>
                  </a:cubicBezTo>
                  <a:cubicBezTo>
                    <a:pt x="349" y="238"/>
                    <a:pt x="563" y="238"/>
                    <a:pt x="776" y="238"/>
                  </a:cubicBezTo>
                  <a:cubicBezTo>
                    <a:pt x="990" y="238"/>
                    <a:pt x="1204" y="238"/>
                    <a:pt x="1426" y="222"/>
                  </a:cubicBezTo>
                  <a:cubicBezTo>
                    <a:pt x="1584" y="222"/>
                    <a:pt x="1584" y="0"/>
                    <a:pt x="1426" y="0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1332;p49"/>
            <p:cNvSpPr/>
            <p:nvPr/>
          </p:nvSpPr>
          <p:spPr>
            <a:xfrm>
              <a:off x="3613713" y="1996675"/>
              <a:ext cx="95973" cy="52762"/>
            </a:xfrm>
            <a:custGeom>
              <a:avLst/>
              <a:gdLst/>
              <a:ahLst/>
              <a:cxnLst/>
              <a:rect l="l" t="t" r="r" b="b"/>
              <a:pathLst>
                <a:path w="2914" h="1602" extrusionOk="0">
                  <a:moveTo>
                    <a:pt x="2704" y="1"/>
                  </a:moveTo>
                  <a:cubicBezTo>
                    <a:pt x="2686" y="1"/>
                    <a:pt x="2667" y="4"/>
                    <a:pt x="2648" y="12"/>
                  </a:cubicBezTo>
                  <a:cubicBezTo>
                    <a:pt x="1761" y="455"/>
                    <a:pt x="906" y="962"/>
                    <a:pt x="83" y="1437"/>
                  </a:cubicBezTo>
                  <a:cubicBezTo>
                    <a:pt x="0" y="1519"/>
                    <a:pt x="61" y="1602"/>
                    <a:pt x="119" y="1602"/>
                  </a:cubicBezTo>
                  <a:cubicBezTo>
                    <a:pt x="128" y="1602"/>
                    <a:pt x="138" y="1600"/>
                    <a:pt x="146" y="1595"/>
                  </a:cubicBezTo>
                  <a:cubicBezTo>
                    <a:pt x="1033" y="1152"/>
                    <a:pt x="1888" y="740"/>
                    <a:pt x="2775" y="265"/>
                  </a:cubicBezTo>
                  <a:cubicBezTo>
                    <a:pt x="2914" y="182"/>
                    <a:pt x="2833" y="1"/>
                    <a:pt x="2704" y="1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1333;p49"/>
            <p:cNvSpPr/>
            <p:nvPr/>
          </p:nvSpPr>
          <p:spPr>
            <a:xfrm>
              <a:off x="3658374" y="2104474"/>
              <a:ext cx="80098" cy="31519"/>
            </a:xfrm>
            <a:custGeom>
              <a:avLst/>
              <a:gdLst/>
              <a:ahLst/>
              <a:cxnLst/>
              <a:rect l="l" t="t" r="r" b="b"/>
              <a:pathLst>
                <a:path w="2432" h="957" extrusionOk="0">
                  <a:moveTo>
                    <a:pt x="2274" y="1"/>
                  </a:moveTo>
                  <a:cubicBezTo>
                    <a:pt x="1482" y="33"/>
                    <a:pt x="722" y="349"/>
                    <a:pt x="57" y="824"/>
                  </a:cubicBezTo>
                  <a:cubicBezTo>
                    <a:pt x="0" y="853"/>
                    <a:pt x="44" y="956"/>
                    <a:pt x="122" y="956"/>
                  </a:cubicBezTo>
                  <a:cubicBezTo>
                    <a:pt x="131" y="956"/>
                    <a:pt x="141" y="954"/>
                    <a:pt x="152" y="951"/>
                  </a:cubicBezTo>
                  <a:cubicBezTo>
                    <a:pt x="817" y="508"/>
                    <a:pt x="1514" y="349"/>
                    <a:pt x="2274" y="223"/>
                  </a:cubicBezTo>
                  <a:cubicBezTo>
                    <a:pt x="2432" y="223"/>
                    <a:pt x="2432" y="1"/>
                    <a:pt x="2274" y="1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1334;p49"/>
            <p:cNvSpPr/>
            <p:nvPr/>
          </p:nvSpPr>
          <p:spPr>
            <a:xfrm>
              <a:off x="3613614" y="2056684"/>
              <a:ext cx="80263" cy="43836"/>
            </a:xfrm>
            <a:custGeom>
              <a:avLst/>
              <a:gdLst/>
              <a:ahLst/>
              <a:cxnLst/>
              <a:rect l="l" t="t" r="r" b="b"/>
              <a:pathLst>
                <a:path w="2437" h="1331" extrusionOk="0">
                  <a:moveTo>
                    <a:pt x="2278" y="1"/>
                  </a:moveTo>
                  <a:cubicBezTo>
                    <a:pt x="2256" y="1"/>
                    <a:pt x="2232" y="9"/>
                    <a:pt x="2207" y="27"/>
                  </a:cubicBezTo>
                  <a:cubicBezTo>
                    <a:pt x="1511" y="375"/>
                    <a:pt x="782" y="755"/>
                    <a:pt x="86" y="1167"/>
                  </a:cubicBezTo>
                  <a:cubicBezTo>
                    <a:pt x="1" y="1223"/>
                    <a:pt x="17" y="1330"/>
                    <a:pt x="111" y="1330"/>
                  </a:cubicBezTo>
                  <a:cubicBezTo>
                    <a:pt x="123" y="1330"/>
                    <a:pt x="135" y="1329"/>
                    <a:pt x="149" y="1325"/>
                  </a:cubicBezTo>
                  <a:cubicBezTo>
                    <a:pt x="909" y="977"/>
                    <a:pt x="1606" y="597"/>
                    <a:pt x="2334" y="217"/>
                  </a:cubicBezTo>
                  <a:cubicBezTo>
                    <a:pt x="2437" y="140"/>
                    <a:pt x="2373" y="1"/>
                    <a:pt x="2278" y="1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1335;p49"/>
            <p:cNvSpPr/>
            <p:nvPr/>
          </p:nvSpPr>
          <p:spPr>
            <a:xfrm>
              <a:off x="3503049" y="2062382"/>
              <a:ext cx="71173" cy="50753"/>
            </a:xfrm>
            <a:custGeom>
              <a:avLst/>
              <a:gdLst/>
              <a:ahLst/>
              <a:cxnLst/>
              <a:rect l="l" t="t" r="r" b="b"/>
              <a:pathLst>
                <a:path w="2161" h="1541" extrusionOk="0">
                  <a:moveTo>
                    <a:pt x="1999" y="1"/>
                  </a:moveTo>
                  <a:cubicBezTo>
                    <a:pt x="1985" y="1"/>
                    <a:pt x="1970" y="4"/>
                    <a:pt x="1954" y="12"/>
                  </a:cubicBezTo>
                  <a:cubicBezTo>
                    <a:pt x="1162" y="139"/>
                    <a:pt x="529" y="741"/>
                    <a:pt x="22" y="1437"/>
                  </a:cubicBezTo>
                  <a:cubicBezTo>
                    <a:pt x="0" y="1481"/>
                    <a:pt x="55" y="1541"/>
                    <a:pt x="112" y="1541"/>
                  </a:cubicBezTo>
                  <a:cubicBezTo>
                    <a:pt x="136" y="1541"/>
                    <a:pt x="162" y="1529"/>
                    <a:pt x="181" y="1501"/>
                  </a:cubicBezTo>
                  <a:cubicBezTo>
                    <a:pt x="687" y="867"/>
                    <a:pt x="1321" y="519"/>
                    <a:pt x="2049" y="234"/>
                  </a:cubicBezTo>
                  <a:cubicBezTo>
                    <a:pt x="2160" y="178"/>
                    <a:pt x="2101" y="1"/>
                    <a:pt x="1999" y="1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1336;p49"/>
            <p:cNvSpPr/>
            <p:nvPr/>
          </p:nvSpPr>
          <p:spPr>
            <a:xfrm>
              <a:off x="3555219" y="2148970"/>
              <a:ext cx="60600" cy="33956"/>
            </a:xfrm>
            <a:custGeom>
              <a:avLst/>
              <a:gdLst/>
              <a:ahLst/>
              <a:cxnLst/>
              <a:rect l="l" t="t" r="r" b="b"/>
              <a:pathLst>
                <a:path w="1840" h="1031" extrusionOk="0">
                  <a:moveTo>
                    <a:pt x="1630" y="0"/>
                  </a:moveTo>
                  <a:cubicBezTo>
                    <a:pt x="1612" y="0"/>
                    <a:pt x="1593" y="4"/>
                    <a:pt x="1574" y="12"/>
                  </a:cubicBezTo>
                  <a:cubicBezTo>
                    <a:pt x="1067" y="297"/>
                    <a:pt x="529" y="582"/>
                    <a:pt x="85" y="867"/>
                  </a:cubicBezTo>
                  <a:cubicBezTo>
                    <a:pt x="0" y="923"/>
                    <a:pt x="67" y="1030"/>
                    <a:pt x="127" y="1030"/>
                  </a:cubicBezTo>
                  <a:cubicBezTo>
                    <a:pt x="134" y="1030"/>
                    <a:pt x="142" y="1029"/>
                    <a:pt x="149" y="1025"/>
                  </a:cubicBezTo>
                  <a:cubicBezTo>
                    <a:pt x="655" y="772"/>
                    <a:pt x="1162" y="550"/>
                    <a:pt x="1700" y="265"/>
                  </a:cubicBezTo>
                  <a:cubicBezTo>
                    <a:pt x="1839" y="182"/>
                    <a:pt x="1759" y="0"/>
                    <a:pt x="1630" y="0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1337;p49"/>
            <p:cNvSpPr/>
            <p:nvPr/>
          </p:nvSpPr>
          <p:spPr>
            <a:xfrm>
              <a:off x="3505519" y="2119163"/>
              <a:ext cx="59975" cy="44429"/>
            </a:xfrm>
            <a:custGeom>
              <a:avLst/>
              <a:gdLst/>
              <a:ahLst/>
              <a:cxnLst/>
              <a:rect l="l" t="t" r="r" b="b"/>
              <a:pathLst>
                <a:path w="1821" h="1349" extrusionOk="0">
                  <a:moveTo>
                    <a:pt x="1646" y="1"/>
                  </a:moveTo>
                  <a:cubicBezTo>
                    <a:pt x="1619" y="1"/>
                    <a:pt x="1590" y="9"/>
                    <a:pt x="1563" y="30"/>
                  </a:cubicBezTo>
                  <a:cubicBezTo>
                    <a:pt x="1056" y="378"/>
                    <a:pt x="549" y="822"/>
                    <a:pt x="74" y="1202"/>
                  </a:cubicBezTo>
                  <a:cubicBezTo>
                    <a:pt x="0" y="1275"/>
                    <a:pt x="60" y="1349"/>
                    <a:pt x="135" y="1349"/>
                  </a:cubicBezTo>
                  <a:cubicBezTo>
                    <a:pt x="156" y="1349"/>
                    <a:pt x="179" y="1343"/>
                    <a:pt x="201" y="1328"/>
                  </a:cubicBezTo>
                  <a:cubicBezTo>
                    <a:pt x="707" y="980"/>
                    <a:pt x="1214" y="568"/>
                    <a:pt x="1721" y="188"/>
                  </a:cubicBezTo>
                  <a:cubicBezTo>
                    <a:pt x="1820" y="114"/>
                    <a:pt x="1744" y="1"/>
                    <a:pt x="1646" y="1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1338;p49"/>
            <p:cNvSpPr/>
            <p:nvPr/>
          </p:nvSpPr>
          <p:spPr>
            <a:xfrm>
              <a:off x="3465502" y="2198044"/>
              <a:ext cx="58196" cy="52992"/>
            </a:xfrm>
            <a:custGeom>
              <a:avLst/>
              <a:gdLst/>
              <a:ahLst/>
              <a:cxnLst/>
              <a:rect l="l" t="t" r="r" b="b"/>
              <a:pathLst>
                <a:path w="1767" h="1609" extrusionOk="0">
                  <a:moveTo>
                    <a:pt x="1600" y="0"/>
                  </a:moveTo>
                  <a:cubicBezTo>
                    <a:pt x="1571" y="0"/>
                    <a:pt x="1540" y="12"/>
                    <a:pt x="1511" y="42"/>
                  </a:cubicBezTo>
                  <a:cubicBezTo>
                    <a:pt x="1004" y="485"/>
                    <a:pt x="561" y="897"/>
                    <a:pt x="54" y="1435"/>
                  </a:cubicBezTo>
                  <a:cubicBezTo>
                    <a:pt x="1" y="1488"/>
                    <a:pt x="59" y="1608"/>
                    <a:pt x="154" y="1608"/>
                  </a:cubicBezTo>
                  <a:cubicBezTo>
                    <a:pt x="172" y="1608"/>
                    <a:pt x="192" y="1604"/>
                    <a:pt x="212" y="1594"/>
                  </a:cubicBezTo>
                  <a:cubicBezTo>
                    <a:pt x="719" y="1150"/>
                    <a:pt x="1194" y="707"/>
                    <a:pt x="1669" y="232"/>
                  </a:cubicBezTo>
                  <a:cubicBezTo>
                    <a:pt x="1766" y="135"/>
                    <a:pt x="1696" y="0"/>
                    <a:pt x="1600" y="0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1339;p49"/>
            <p:cNvSpPr/>
            <p:nvPr/>
          </p:nvSpPr>
          <p:spPr>
            <a:xfrm>
              <a:off x="3406119" y="2142844"/>
              <a:ext cx="50918" cy="61325"/>
            </a:xfrm>
            <a:custGeom>
              <a:avLst/>
              <a:gdLst/>
              <a:ahLst/>
              <a:cxnLst/>
              <a:rect l="l" t="t" r="r" b="b"/>
              <a:pathLst>
                <a:path w="1546" h="1862" extrusionOk="0">
                  <a:moveTo>
                    <a:pt x="1357" y="1"/>
                  </a:moveTo>
                  <a:cubicBezTo>
                    <a:pt x="1319" y="1"/>
                    <a:pt x="1282" y="12"/>
                    <a:pt x="1255" y="39"/>
                  </a:cubicBezTo>
                  <a:cubicBezTo>
                    <a:pt x="844" y="641"/>
                    <a:pt x="432" y="1211"/>
                    <a:pt x="52" y="1749"/>
                  </a:cubicBezTo>
                  <a:cubicBezTo>
                    <a:pt x="1" y="1775"/>
                    <a:pt x="52" y="1862"/>
                    <a:pt x="108" y="1862"/>
                  </a:cubicBezTo>
                  <a:cubicBezTo>
                    <a:pt x="121" y="1862"/>
                    <a:pt x="134" y="1857"/>
                    <a:pt x="147" y="1844"/>
                  </a:cubicBezTo>
                  <a:cubicBezTo>
                    <a:pt x="622" y="1306"/>
                    <a:pt x="1034" y="736"/>
                    <a:pt x="1477" y="166"/>
                  </a:cubicBezTo>
                  <a:cubicBezTo>
                    <a:pt x="1545" y="75"/>
                    <a:pt x="1451" y="1"/>
                    <a:pt x="1357" y="1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1340;p49"/>
            <p:cNvSpPr/>
            <p:nvPr/>
          </p:nvSpPr>
          <p:spPr>
            <a:xfrm>
              <a:off x="3411488" y="2198703"/>
              <a:ext cx="45813" cy="55067"/>
            </a:xfrm>
            <a:custGeom>
              <a:avLst/>
              <a:gdLst/>
              <a:ahLst/>
              <a:cxnLst/>
              <a:rect l="l" t="t" r="r" b="b"/>
              <a:pathLst>
                <a:path w="1391" h="1672" extrusionOk="0">
                  <a:moveTo>
                    <a:pt x="1234" y="1"/>
                  </a:moveTo>
                  <a:cubicBezTo>
                    <a:pt x="1204" y="1"/>
                    <a:pt x="1174" y="16"/>
                    <a:pt x="1156" y="53"/>
                  </a:cubicBezTo>
                  <a:cubicBezTo>
                    <a:pt x="776" y="528"/>
                    <a:pt x="427" y="1035"/>
                    <a:pt x="47" y="1574"/>
                  </a:cubicBezTo>
                  <a:cubicBezTo>
                    <a:pt x="1" y="1597"/>
                    <a:pt x="57" y="1672"/>
                    <a:pt x="102" y="1672"/>
                  </a:cubicBezTo>
                  <a:cubicBezTo>
                    <a:pt x="119" y="1672"/>
                    <a:pt x="134" y="1662"/>
                    <a:pt x="142" y="1637"/>
                  </a:cubicBezTo>
                  <a:cubicBezTo>
                    <a:pt x="554" y="1162"/>
                    <a:pt x="997" y="687"/>
                    <a:pt x="1346" y="180"/>
                  </a:cubicBezTo>
                  <a:cubicBezTo>
                    <a:pt x="1390" y="91"/>
                    <a:pt x="1309" y="1"/>
                    <a:pt x="1234" y="1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1341;p49"/>
            <p:cNvSpPr/>
            <p:nvPr/>
          </p:nvSpPr>
          <p:spPr>
            <a:xfrm>
              <a:off x="3277440" y="2367104"/>
              <a:ext cx="612262" cy="610977"/>
            </a:xfrm>
            <a:custGeom>
              <a:avLst/>
              <a:gdLst/>
              <a:ahLst/>
              <a:cxnLst/>
              <a:rect l="l" t="t" r="r" b="b"/>
              <a:pathLst>
                <a:path w="18590" h="18551" extrusionOk="0">
                  <a:moveTo>
                    <a:pt x="13600" y="586"/>
                  </a:moveTo>
                  <a:cubicBezTo>
                    <a:pt x="16224" y="586"/>
                    <a:pt x="18164" y="2885"/>
                    <a:pt x="17355" y="5581"/>
                  </a:cubicBezTo>
                  <a:cubicBezTo>
                    <a:pt x="16690" y="7925"/>
                    <a:pt x="14346" y="8653"/>
                    <a:pt x="12414" y="9635"/>
                  </a:cubicBezTo>
                  <a:cubicBezTo>
                    <a:pt x="11179" y="10332"/>
                    <a:pt x="10293" y="11187"/>
                    <a:pt x="9659" y="12453"/>
                  </a:cubicBezTo>
                  <a:lnTo>
                    <a:pt x="9184" y="13498"/>
                  </a:lnTo>
                  <a:cubicBezTo>
                    <a:pt x="8551" y="15145"/>
                    <a:pt x="7981" y="16824"/>
                    <a:pt x="6397" y="17615"/>
                  </a:cubicBezTo>
                  <a:cubicBezTo>
                    <a:pt x="6382" y="17600"/>
                    <a:pt x="6366" y="17592"/>
                    <a:pt x="6342" y="17592"/>
                  </a:cubicBezTo>
                  <a:cubicBezTo>
                    <a:pt x="6318" y="17592"/>
                    <a:pt x="6287" y="17600"/>
                    <a:pt x="6239" y="17615"/>
                  </a:cubicBezTo>
                  <a:cubicBezTo>
                    <a:pt x="5680" y="17919"/>
                    <a:pt x="5136" y="18054"/>
                    <a:pt x="4624" y="18054"/>
                  </a:cubicBezTo>
                  <a:cubicBezTo>
                    <a:pt x="2464" y="18054"/>
                    <a:pt x="854" y="15662"/>
                    <a:pt x="982" y="13435"/>
                  </a:cubicBezTo>
                  <a:cubicBezTo>
                    <a:pt x="1014" y="12390"/>
                    <a:pt x="1330" y="11408"/>
                    <a:pt x="1742" y="10458"/>
                  </a:cubicBezTo>
                  <a:cubicBezTo>
                    <a:pt x="2122" y="9508"/>
                    <a:pt x="2692" y="8590"/>
                    <a:pt x="3230" y="7766"/>
                  </a:cubicBezTo>
                  <a:cubicBezTo>
                    <a:pt x="5416" y="4536"/>
                    <a:pt x="9058" y="989"/>
                    <a:pt x="13143" y="609"/>
                  </a:cubicBezTo>
                  <a:cubicBezTo>
                    <a:pt x="13297" y="594"/>
                    <a:pt x="13450" y="586"/>
                    <a:pt x="13600" y="586"/>
                  </a:cubicBezTo>
                  <a:close/>
                  <a:moveTo>
                    <a:pt x="13698" y="1"/>
                  </a:moveTo>
                  <a:cubicBezTo>
                    <a:pt x="13225" y="1"/>
                    <a:pt x="12741" y="58"/>
                    <a:pt x="12256" y="166"/>
                  </a:cubicBezTo>
                  <a:cubicBezTo>
                    <a:pt x="7284" y="1243"/>
                    <a:pt x="2914" y="6025"/>
                    <a:pt x="1045" y="10617"/>
                  </a:cubicBezTo>
                  <a:cubicBezTo>
                    <a:pt x="222" y="12707"/>
                    <a:pt x="0" y="15304"/>
                    <a:pt x="1520" y="17140"/>
                  </a:cubicBezTo>
                  <a:cubicBezTo>
                    <a:pt x="2293" y="18049"/>
                    <a:pt x="3376" y="18551"/>
                    <a:pt x="4464" y="18551"/>
                  </a:cubicBezTo>
                  <a:cubicBezTo>
                    <a:pt x="4892" y="18551"/>
                    <a:pt x="5321" y="18473"/>
                    <a:pt x="5732" y="18312"/>
                  </a:cubicBezTo>
                  <a:cubicBezTo>
                    <a:pt x="5764" y="18344"/>
                    <a:pt x="5859" y="18344"/>
                    <a:pt x="5922" y="18344"/>
                  </a:cubicBezTo>
                  <a:cubicBezTo>
                    <a:pt x="8614" y="17679"/>
                    <a:pt x="9089" y="15019"/>
                    <a:pt x="10198" y="12833"/>
                  </a:cubicBezTo>
                  <a:cubicBezTo>
                    <a:pt x="11654" y="9920"/>
                    <a:pt x="15075" y="9825"/>
                    <a:pt x="17007" y="7481"/>
                  </a:cubicBezTo>
                  <a:cubicBezTo>
                    <a:pt x="18305" y="5898"/>
                    <a:pt x="18590" y="3618"/>
                    <a:pt x="17418" y="1876"/>
                  </a:cubicBezTo>
                  <a:cubicBezTo>
                    <a:pt x="16531" y="557"/>
                    <a:pt x="15172" y="1"/>
                    <a:pt x="13698" y="1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1342;p49"/>
            <p:cNvSpPr/>
            <p:nvPr/>
          </p:nvSpPr>
          <p:spPr>
            <a:xfrm>
              <a:off x="3269074" y="2453033"/>
              <a:ext cx="498603" cy="465042"/>
            </a:xfrm>
            <a:custGeom>
              <a:avLst/>
              <a:gdLst/>
              <a:ahLst/>
              <a:cxnLst/>
              <a:rect l="l" t="t" r="r" b="b"/>
              <a:pathLst>
                <a:path w="15139" h="14120" extrusionOk="0">
                  <a:moveTo>
                    <a:pt x="12265" y="596"/>
                  </a:moveTo>
                  <a:cubicBezTo>
                    <a:pt x="12958" y="596"/>
                    <a:pt x="13527" y="824"/>
                    <a:pt x="13904" y="1325"/>
                  </a:cubicBezTo>
                  <a:cubicBezTo>
                    <a:pt x="15139" y="2941"/>
                    <a:pt x="13809" y="3986"/>
                    <a:pt x="12605" y="4682"/>
                  </a:cubicBezTo>
                  <a:cubicBezTo>
                    <a:pt x="12130" y="4967"/>
                    <a:pt x="11592" y="5189"/>
                    <a:pt x="11275" y="5442"/>
                  </a:cubicBezTo>
                  <a:cubicBezTo>
                    <a:pt x="10483" y="5981"/>
                    <a:pt x="9692" y="6614"/>
                    <a:pt x="9185" y="7501"/>
                  </a:cubicBezTo>
                  <a:cubicBezTo>
                    <a:pt x="8678" y="8324"/>
                    <a:pt x="8583" y="9274"/>
                    <a:pt x="8266" y="10193"/>
                  </a:cubicBezTo>
                  <a:cubicBezTo>
                    <a:pt x="8013" y="10984"/>
                    <a:pt x="7570" y="11681"/>
                    <a:pt x="7000" y="12283"/>
                  </a:cubicBezTo>
                  <a:cubicBezTo>
                    <a:pt x="6435" y="12910"/>
                    <a:pt x="5498" y="13196"/>
                    <a:pt x="4926" y="13817"/>
                  </a:cubicBezTo>
                  <a:lnTo>
                    <a:pt x="4926" y="13817"/>
                  </a:lnTo>
                  <a:cubicBezTo>
                    <a:pt x="5049" y="13668"/>
                    <a:pt x="4929" y="13459"/>
                    <a:pt x="4768" y="13459"/>
                  </a:cubicBezTo>
                  <a:cubicBezTo>
                    <a:pt x="4722" y="13459"/>
                    <a:pt x="4673" y="13477"/>
                    <a:pt x="4625" y="13518"/>
                  </a:cubicBezTo>
                  <a:cubicBezTo>
                    <a:pt x="4625" y="13518"/>
                    <a:pt x="4625" y="13550"/>
                    <a:pt x="4593" y="13550"/>
                  </a:cubicBezTo>
                  <a:cubicBezTo>
                    <a:pt x="1" y="9718"/>
                    <a:pt x="6050" y="2656"/>
                    <a:pt x="10483" y="977"/>
                  </a:cubicBezTo>
                  <a:cubicBezTo>
                    <a:pt x="11129" y="730"/>
                    <a:pt x="11734" y="596"/>
                    <a:pt x="12265" y="596"/>
                  </a:cubicBezTo>
                  <a:close/>
                  <a:moveTo>
                    <a:pt x="11846" y="1"/>
                  </a:moveTo>
                  <a:cubicBezTo>
                    <a:pt x="8970" y="1"/>
                    <a:pt x="5886" y="3530"/>
                    <a:pt x="4435" y="5474"/>
                  </a:cubicBezTo>
                  <a:cubicBezTo>
                    <a:pt x="3833" y="6266"/>
                    <a:pt x="3326" y="7184"/>
                    <a:pt x="3009" y="8166"/>
                  </a:cubicBezTo>
                  <a:cubicBezTo>
                    <a:pt x="2313" y="10256"/>
                    <a:pt x="2503" y="12568"/>
                    <a:pt x="4561" y="13898"/>
                  </a:cubicBezTo>
                  <a:lnTo>
                    <a:pt x="4561" y="13961"/>
                  </a:lnTo>
                  <a:cubicBezTo>
                    <a:pt x="4593" y="14025"/>
                    <a:pt x="4625" y="14120"/>
                    <a:pt x="4751" y="14120"/>
                  </a:cubicBezTo>
                  <a:cubicBezTo>
                    <a:pt x="6018" y="14056"/>
                    <a:pt x="7380" y="12790"/>
                    <a:pt x="8045" y="11776"/>
                  </a:cubicBezTo>
                  <a:cubicBezTo>
                    <a:pt x="8235" y="11459"/>
                    <a:pt x="8393" y="11174"/>
                    <a:pt x="8520" y="10858"/>
                  </a:cubicBezTo>
                  <a:cubicBezTo>
                    <a:pt x="8710" y="10351"/>
                    <a:pt x="8868" y="9781"/>
                    <a:pt x="9027" y="9243"/>
                  </a:cubicBezTo>
                  <a:cubicBezTo>
                    <a:pt x="9533" y="7501"/>
                    <a:pt x="10452" y="6519"/>
                    <a:pt x="12003" y="5569"/>
                  </a:cubicBezTo>
                  <a:cubicBezTo>
                    <a:pt x="13080" y="4872"/>
                    <a:pt x="14600" y="4239"/>
                    <a:pt x="14822" y="2814"/>
                  </a:cubicBezTo>
                  <a:cubicBezTo>
                    <a:pt x="14980" y="1674"/>
                    <a:pt x="14189" y="724"/>
                    <a:pt x="13175" y="280"/>
                  </a:cubicBezTo>
                  <a:cubicBezTo>
                    <a:pt x="12742" y="87"/>
                    <a:pt x="12296" y="1"/>
                    <a:pt x="11846" y="1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1343;p49"/>
            <p:cNvSpPr/>
            <p:nvPr/>
          </p:nvSpPr>
          <p:spPr>
            <a:xfrm>
              <a:off x="3649350" y="2516764"/>
              <a:ext cx="50885" cy="28324"/>
            </a:xfrm>
            <a:custGeom>
              <a:avLst/>
              <a:gdLst/>
              <a:ahLst/>
              <a:cxnLst/>
              <a:rect l="l" t="t" r="r" b="b"/>
              <a:pathLst>
                <a:path w="1545" h="860" extrusionOk="0">
                  <a:moveTo>
                    <a:pt x="1388" y="0"/>
                  </a:moveTo>
                  <a:cubicBezTo>
                    <a:pt x="1365" y="0"/>
                    <a:pt x="1340" y="7"/>
                    <a:pt x="1313" y="24"/>
                  </a:cubicBezTo>
                  <a:cubicBezTo>
                    <a:pt x="901" y="214"/>
                    <a:pt x="489" y="467"/>
                    <a:pt x="109" y="657"/>
                  </a:cubicBezTo>
                  <a:cubicBezTo>
                    <a:pt x="0" y="712"/>
                    <a:pt x="79" y="860"/>
                    <a:pt x="163" y="860"/>
                  </a:cubicBezTo>
                  <a:cubicBezTo>
                    <a:pt x="177" y="860"/>
                    <a:pt x="191" y="856"/>
                    <a:pt x="204" y="847"/>
                  </a:cubicBezTo>
                  <a:cubicBezTo>
                    <a:pt x="616" y="657"/>
                    <a:pt x="1059" y="467"/>
                    <a:pt x="1439" y="214"/>
                  </a:cubicBezTo>
                  <a:cubicBezTo>
                    <a:pt x="1544" y="161"/>
                    <a:pt x="1497" y="0"/>
                    <a:pt x="1388" y="0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1344;p49"/>
            <p:cNvSpPr/>
            <p:nvPr/>
          </p:nvSpPr>
          <p:spPr>
            <a:xfrm>
              <a:off x="3603009" y="2575850"/>
              <a:ext cx="71568" cy="45187"/>
            </a:xfrm>
            <a:custGeom>
              <a:avLst/>
              <a:gdLst/>
              <a:ahLst/>
              <a:cxnLst/>
              <a:rect l="l" t="t" r="r" b="b"/>
              <a:pathLst>
                <a:path w="2173" h="1372" extrusionOk="0">
                  <a:moveTo>
                    <a:pt x="1958" y="0"/>
                  </a:moveTo>
                  <a:cubicBezTo>
                    <a:pt x="1948" y="0"/>
                    <a:pt x="1938" y="1"/>
                    <a:pt x="1928" y="3"/>
                  </a:cubicBezTo>
                  <a:cubicBezTo>
                    <a:pt x="1453" y="162"/>
                    <a:pt x="1041" y="415"/>
                    <a:pt x="629" y="732"/>
                  </a:cubicBezTo>
                  <a:cubicBezTo>
                    <a:pt x="439" y="890"/>
                    <a:pt x="249" y="1080"/>
                    <a:pt x="28" y="1270"/>
                  </a:cubicBezTo>
                  <a:cubicBezTo>
                    <a:pt x="0" y="1297"/>
                    <a:pt x="20" y="1371"/>
                    <a:pt x="87" y="1371"/>
                  </a:cubicBezTo>
                  <a:cubicBezTo>
                    <a:pt x="97" y="1371"/>
                    <a:pt x="109" y="1369"/>
                    <a:pt x="123" y="1365"/>
                  </a:cubicBezTo>
                  <a:cubicBezTo>
                    <a:pt x="724" y="858"/>
                    <a:pt x="1358" y="573"/>
                    <a:pt x="2054" y="257"/>
                  </a:cubicBezTo>
                  <a:cubicBezTo>
                    <a:pt x="2173" y="197"/>
                    <a:pt x="2098" y="0"/>
                    <a:pt x="1958" y="0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1345;p49"/>
            <p:cNvSpPr/>
            <p:nvPr/>
          </p:nvSpPr>
          <p:spPr>
            <a:xfrm>
              <a:off x="3554034" y="2506982"/>
              <a:ext cx="81020" cy="48414"/>
            </a:xfrm>
            <a:custGeom>
              <a:avLst/>
              <a:gdLst/>
              <a:ahLst/>
              <a:cxnLst/>
              <a:rect l="l" t="t" r="r" b="b"/>
              <a:pathLst>
                <a:path w="2460" h="1470" extrusionOk="0">
                  <a:moveTo>
                    <a:pt x="2334" y="1"/>
                  </a:moveTo>
                  <a:cubicBezTo>
                    <a:pt x="2325" y="1"/>
                    <a:pt x="2316" y="2"/>
                    <a:pt x="2306" y="4"/>
                  </a:cubicBezTo>
                  <a:cubicBezTo>
                    <a:pt x="2243" y="4"/>
                    <a:pt x="2148" y="36"/>
                    <a:pt x="2085" y="67"/>
                  </a:cubicBezTo>
                  <a:cubicBezTo>
                    <a:pt x="1325" y="352"/>
                    <a:pt x="628" y="828"/>
                    <a:pt x="26" y="1334"/>
                  </a:cubicBezTo>
                  <a:cubicBezTo>
                    <a:pt x="0" y="1412"/>
                    <a:pt x="38" y="1469"/>
                    <a:pt x="106" y="1469"/>
                  </a:cubicBezTo>
                  <a:cubicBezTo>
                    <a:pt x="120" y="1469"/>
                    <a:pt x="136" y="1466"/>
                    <a:pt x="153" y="1461"/>
                  </a:cubicBezTo>
                  <a:cubicBezTo>
                    <a:pt x="596" y="1144"/>
                    <a:pt x="1008" y="923"/>
                    <a:pt x="1451" y="669"/>
                  </a:cubicBezTo>
                  <a:lnTo>
                    <a:pt x="2401" y="194"/>
                  </a:lnTo>
                  <a:cubicBezTo>
                    <a:pt x="2460" y="165"/>
                    <a:pt x="2437" y="1"/>
                    <a:pt x="2334" y="1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1346;p49"/>
            <p:cNvSpPr/>
            <p:nvPr/>
          </p:nvSpPr>
          <p:spPr>
            <a:xfrm>
              <a:off x="3268053" y="2472630"/>
              <a:ext cx="499624" cy="436059"/>
            </a:xfrm>
            <a:custGeom>
              <a:avLst/>
              <a:gdLst/>
              <a:ahLst/>
              <a:cxnLst/>
              <a:rect l="l" t="t" r="r" b="b"/>
              <a:pathLst>
                <a:path w="15170" h="13240" extrusionOk="0">
                  <a:moveTo>
                    <a:pt x="12965" y="1340"/>
                  </a:moveTo>
                  <a:cubicBezTo>
                    <a:pt x="13074" y="1340"/>
                    <a:pt x="13121" y="1501"/>
                    <a:pt x="13016" y="1554"/>
                  </a:cubicBezTo>
                  <a:cubicBezTo>
                    <a:pt x="12636" y="1807"/>
                    <a:pt x="12193" y="1997"/>
                    <a:pt x="11781" y="2187"/>
                  </a:cubicBezTo>
                  <a:cubicBezTo>
                    <a:pt x="11768" y="2196"/>
                    <a:pt x="11754" y="2200"/>
                    <a:pt x="11740" y="2200"/>
                  </a:cubicBezTo>
                  <a:cubicBezTo>
                    <a:pt x="11656" y="2200"/>
                    <a:pt x="11577" y="2052"/>
                    <a:pt x="11686" y="1997"/>
                  </a:cubicBezTo>
                  <a:cubicBezTo>
                    <a:pt x="12066" y="1807"/>
                    <a:pt x="12478" y="1522"/>
                    <a:pt x="12890" y="1364"/>
                  </a:cubicBezTo>
                  <a:cubicBezTo>
                    <a:pt x="12917" y="1347"/>
                    <a:pt x="12942" y="1340"/>
                    <a:pt x="12965" y="1340"/>
                  </a:cubicBezTo>
                  <a:close/>
                  <a:moveTo>
                    <a:pt x="10985" y="1044"/>
                  </a:moveTo>
                  <a:cubicBezTo>
                    <a:pt x="11089" y="1044"/>
                    <a:pt x="11111" y="1208"/>
                    <a:pt x="11053" y="1237"/>
                  </a:cubicBezTo>
                  <a:lnTo>
                    <a:pt x="10103" y="1712"/>
                  </a:lnTo>
                  <a:cubicBezTo>
                    <a:pt x="9659" y="1966"/>
                    <a:pt x="9216" y="2187"/>
                    <a:pt x="8773" y="2504"/>
                  </a:cubicBezTo>
                  <a:cubicBezTo>
                    <a:pt x="8767" y="2509"/>
                    <a:pt x="8758" y="2512"/>
                    <a:pt x="8749" y="2512"/>
                  </a:cubicBezTo>
                  <a:cubicBezTo>
                    <a:pt x="8703" y="2512"/>
                    <a:pt x="8631" y="2455"/>
                    <a:pt x="8709" y="2377"/>
                  </a:cubicBezTo>
                  <a:cubicBezTo>
                    <a:pt x="9311" y="1871"/>
                    <a:pt x="10008" y="1395"/>
                    <a:pt x="10768" y="1110"/>
                  </a:cubicBezTo>
                  <a:cubicBezTo>
                    <a:pt x="10831" y="1079"/>
                    <a:pt x="10926" y="1079"/>
                    <a:pt x="10958" y="1047"/>
                  </a:cubicBezTo>
                  <a:cubicBezTo>
                    <a:pt x="10967" y="1045"/>
                    <a:pt x="10977" y="1044"/>
                    <a:pt x="10985" y="1044"/>
                  </a:cubicBezTo>
                  <a:close/>
                  <a:moveTo>
                    <a:pt x="10663" y="2523"/>
                  </a:moveTo>
                  <a:cubicBezTo>
                    <a:pt x="10774" y="2523"/>
                    <a:pt x="10877" y="2675"/>
                    <a:pt x="10768" y="2757"/>
                  </a:cubicBezTo>
                  <a:cubicBezTo>
                    <a:pt x="10609" y="2916"/>
                    <a:pt x="10451" y="3011"/>
                    <a:pt x="10261" y="3169"/>
                  </a:cubicBezTo>
                  <a:cubicBezTo>
                    <a:pt x="10008" y="3391"/>
                    <a:pt x="9723" y="3581"/>
                    <a:pt x="9501" y="3771"/>
                  </a:cubicBezTo>
                  <a:cubicBezTo>
                    <a:pt x="9490" y="3773"/>
                    <a:pt x="9478" y="3775"/>
                    <a:pt x="9466" y="3775"/>
                  </a:cubicBezTo>
                  <a:cubicBezTo>
                    <a:pt x="9348" y="3775"/>
                    <a:pt x="9227" y="3638"/>
                    <a:pt x="9343" y="3581"/>
                  </a:cubicBezTo>
                  <a:cubicBezTo>
                    <a:pt x="9723" y="3232"/>
                    <a:pt x="10134" y="2852"/>
                    <a:pt x="10578" y="2536"/>
                  </a:cubicBezTo>
                  <a:lnTo>
                    <a:pt x="10609" y="2536"/>
                  </a:lnTo>
                  <a:cubicBezTo>
                    <a:pt x="10627" y="2527"/>
                    <a:pt x="10645" y="2523"/>
                    <a:pt x="10663" y="2523"/>
                  </a:cubicBezTo>
                  <a:close/>
                  <a:moveTo>
                    <a:pt x="12128" y="3134"/>
                  </a:moveTo>
                  <a:cubicBezTo>
                    <a:pt x="12268" y="3134"/>
                    <a:pt x="12343" y="3331"/>
                    <a:pt x="12224" y="3391"/>
                  </a:cubicBezTo>
                  <a:cubicBezTo>
                    <a:pt x="11528" y="3707"/>
                    <a:pt x="10894" y="4024"/>
                    <a:pt x="10261" y="4499"/>
                  </a:cubicBezTo>
                  <a:cubicBezTo>
                    <a:pt x="10248" y="4503"/>
                    <a:pt x="10236" y="4505"/>
                    <a:pt x="10225" y="4505"/>
                  </a:cubicBezTo>
                  <a:cubicBezTo>
                    <a:pt x="10158" y="4505"/>
                    <a:pt x="10139" y="4431"/>
                    <a:pt x="10166" y="4404"/>
                  </a:cubicBezTo>
                  <a:cubicBezTo>
                    <a:pt x="10356" y="4214"/>
                    <a:pt x="10578" y="4024"/>
                    <a:pt x="10768" y="3866"/>
                  </a:cubicBezTo>
                  <a:cubicBezTo>
                    <a:pt x="11148" y="3549"/>
                    <a:pt x="11623" y="3296"/>
                    <a:pt x="12098" y="3137"/>
                  </a:cubicBezTo>
                  <a:cubicBezTo>
                    <a:pt x="12108" y="3135"/>
                    <a:pt x="12118" y="3134"/>
                    <a:pt x="12128" y="3134"/>
                  </a:cubicBezTo>
                  <a:close/>
                  <a:moveTo>
                    <a:pt x="7929" y="3374"/>
                  </a:moveTo>
                  <a:cubicBezTo>
                    <a:pt x="8001" y="3374"/>
                    <a:pt x="8096" y="3472"/>
                    <a:pt x="8044" y="3549"/>
                  </a:cubicBezTo>
                  <a:cubicBezTo>
                    <a:pt x="7632" y="4056"/>
                    <a:pt x="7031" y="4499"/>
                    <a:pt x="6461" y="4721"/>
                  </a:cubicBezTo>
                  <a:cubicBezTo>
                    <a:pt x="6448" y="4725"/>
                    <a:pt x="6436" y="4727"/>
                    <a:pt x="6425" y="4727"/>
                  </a:cubicBezTo>
                  <a:cubicBezTo>
                    <a:pt x="6359" y="4727"/>
                    <a:pt x="6343" y="4649"/>
                    <a:pt x="6397" y="4594"/>
                  </a:cubicBezTo>
                  <a:cubicBezTo>
                    <a:pt x="6967" y="4246"/>
                    <a:pt x="7442" y="3834"/>
                    <a:pt x="7886" y="3391"/>
                  </a:cubicBezTo>
                  <a:cubicBezTo>
                    <a:pt x="7898" y="3379"/>
                    <a:pt x="7913" y="3374"/>
                    <a:pt x="7929" y="3374"/>
                  </a:cubicBezTo>
                  <a:close/>
                  <a:moveTo>
                    <a:pt x="7770" y="5003"/>
                  </a:moveTo>
                  <a:cubicBezTo>
                    <a:pt x="7865" y="5003"/>
                    <a:pt x="7962" y="5115"/>
                    <a:pt x="7917" y="5227"/>
                  </a:cubicBezTo>
                  <a:cubicBezTo>
                    <a:pt x="7822" y="5386"/>
                    <a:pt x="7759" y="5544"/>
                    <a:pt x="7664" y="5766"/>
                  </a:cubicBezTo>
                  <a:cubicBezTo>
                    <a:pt x="7632" y="5797"/>
                    <a:pt x="7601" y="5829"/>
                    <a:pt x="7569" y="5829"/>
                  </a:cubicBezTo>
                  <a:cubicBezTo>
                    <a:pt x="7411" y="6082"/>
                    <a:pt x="7189" y="6272"/>
                    <a:pt x="6999" y="6462"/>
                  </a:cubicBezTo>
                  <a:cubicBezTo>
                    <a:pt x="6984" y="6486"/>
                    <a:pt x="6964" y="6496"/>
                    <a:pt x="6945" y="6496"/>
                  </a:cubicBezTo>
                  <a:cubicBezTo>
                    <a:pt x="6885" y="6496"/>
                    <a:pt x="6825" y="6400"/>
                    <a:pt x="6872" y="6304"/>
                  </a:cubicBezTo>
                  <a:cubicBezTo>
                    <a:pt x="7189" y="5956"/>
                    <a:pt x="7474" y="5512"/>
                    <a:pt x="7664" y="5069"/>
                  </a:cubicBezTo>
                  <a:cubicBezTo>
                    <a:pt x="7692" y="5023"/>
                    <a:pt x="7731" y="5003"/>
                    <a:pt x="7770" y="5003"/>
                  </a:cubicBezTo>
                  <a:close/>
                  <a:moveTo>
                    <a:pt x="8626" y="5756"/>
                  </a:moveTo>
                  <a:cubicBezTo>
                    <a:pt x="8736" y="5756"/>
                    <a:pt x="8806" y="5890"/>
                    <a:pt x="8709" y="5987"/>
                  </a:cubicBezTo>
                  <a:cubicBezTo>
                    <a:pt x="8393" y="6336"/>
                    <a:pt x="8044" y="6716"/>
                    <a:pt x="7664" y="7064"/>
                  </a:cubicBezTo>
                  <a:cubicBezTo>
                    <a:pt x="7650" y="7078"/>
                    <a:pt x="7632" y="7085"/>
                    <a:pt x="7615" y="7085"/>
                  </a:cubicBezTo>
                  <a:cubicBezTo>
                    <a:pt x="7555" y="7085"/>
                    <a:pt x="7496" y="7011"/>
                    <a:pt x="7569" y="6938"/>
                  </a:cubicBezTo>
                  <a:cubicBezTo>
                    <a:pt x="7886" y="6557"/>
                    <a:pt x="8202" y="6146"/>
                    <a:pt x="8519" y="5797"/>
                  </a:cubicBezTo>
                  <a:cubicBezTo>
                    <a:pt x="8556" y="5768"/>
                    <a:pt x="8593" y="5756"/>
                    <a:pt x="8626" y="5756"/>
                  </a:cubicBezTo>
                  <a:close/>
                  <a:moveTo>
                    <a:pt x="5546" y="5587"/>
                  </a:moveTo>
                  <a:cubicBezTo>
                    <a:pt x="5632" y="5587"/>
                    <a:pt x="5714" y="5676"/>
                    <a:pt x="5669" y="5766"/>
                  </a:cubicBezTo>
                  <a:cubicBezTo>
                    <a:pt x="5416" y="6241"/>
                    <a:pt x="5099" y="6716"/>
                    <a:pt x="4814" y="7128"/>
                  </a:cubicBezTo>
                  <a:cubicBezTo>
                    <a:pt x="4804" y="7156"/>
                    <a:pt x="4786" y="7168"/>
                    <a:pt x="4767" y="7168"/>
                  </a:cubicBezTo>
                  <a:cubicBezTo>
                    <a:pt x="4723" y="7168"/>
                    <a:pt x="4675" y="7108"/>
                    <a:pt x="4719" y="7064"/>
                  </a:cubicBezTo>
                  <a:cubicBezTo>
                    <a:pt x="4941" y="6589"/>
                    <a:pt x="5194" y="6082"/>
                    <a:pt x="5447" y="5639"/>
                  </a:cubicBezTo>
                  <a:cubicBezTo>
                    <a:pt x="5475" y="5602"/>
                    <a:pt x="5511" y="5587"/>
                    <a:pt x="5546" y="5587"/>
                  </a:cubicBezTo>
                  <a:close/>
                  <a:moveTo>
                    <a:pt x="6027" y="7518"/>
                  </a:moveTo>
                  <a:cubicBezTo>
                    <a:pt x="6120" y="7518"/>
                    <a:pt x="6211" y="7608"/>
                    <a:pt x="6144" y="7698"/>
                  </a:cubicBezTo>
                  <a:cubicBezTo>
                    <a:pt x="5859" y="8173"/>
                    <a:pt x="5669" y="8616"/>
                    <a:pt x="5574" y="9123"/>
                  </a:cubicBezTo>
                  <a:cubicBezTo>
                    <a:pt x="5574" y="9176"/>
                    <a:pt x="5546" y="9196"/>
                    <a:pt x="5513" y="9196"/>
                  </a:cubicBezTo>
                  <a:cubicBezTo>
                    <a:pt x="5468" y="9196"/>
                    <a:pt x="5416" y="9159"/>
                    <a:pt x="5416" y="9123"/>
                  </a:cubicBezTo>
                  <a:cubicBezTo>
                    <a:pt x="5416" y="8553"/>
                    <a:pt x="5574" y="8014"/>
                    <a:pt x="5922" y="7571"/>
                  </a:cubicBezTo>
                  <a:cubicBezTo>
                    <a:pt x="5950" y="7534"/>
                    <a:pt x="5989" y="7518"/>
                    <a:pt x="6027" y="7518"/>
                  </a:cubicBezTo>
                  <a:close/>
                  <a:moveTo>
                    <a:pt x="4240" y="8268"/>
                  </a:moveTo>
                  <a:cubicBezTo>
                    <a:pt x="4291" y="8268"/>
                    <a:pt x="4339" y="8299"/>
                    <a:pt x="4339" y="8363"/>
                  </a:cubicBezTo>
                  <a:cubicBezTo>
                    <a:pt x="4307" y="8838"/>
                    <a:pt x="4276" y="9344"/>
                    <a:pt x="4181" y="9819"/>
                  </a:cubicBezTo>
                  <a:cubicBezTo>
                    <a:pt x="4181" y="9867"/>
                    <a:pt x="4149" y="9891"/>
                    <a:pt x="4117" y="9891"/>
                  </a:cubicBezTo>
                  <a:cubicBezTo>
                    <a:pt x="4086" y="9891"/>
                    <a:pt x="4054" y="9867"/>
                    <a:pt x="4054" y="9819"/>
                  </a:cubicBezTo>
                  <a:cubicBezTo>
                    <a:pt x="4054" y="9344"/>
                    <a:pt x="4086" y="8838"/>
                    <a:pt x="4117" y="8363"/>
                  </a:cubicBezTo>
                  <a:cubicBezTo>
                    <a:pt x="4133" y="8299"/>
                    <a:pt x="4188" y="8268"/>
                    <a:pt x="4240" y="8268"/>
                  </a:cubicBezTo>
                  <a:close/>
                  <a:moveTo>
                    <a:pt x="6894" y="8437"/>
                  </a:moveTo>
                  <a:cubicBezTo>
                    <a:pt x="6975" y="8437"/>
                    <a:pt x="7066" y="8526"/>
                    <a:pt x="6999" y="8616"/>
                  </a:cubicBezTo>
                  <a:cubicBezTo>
                    <a:pt x="6682" y="9091"/>
                    <a:pt x="6492" y="9598"/>
                    <a:pt x="6492" y="10199"/>
                  </a:cubicBezTo>
                  <a:cubicBezTo>
                    <a:pt x="6492" y="10242"/>
                    <a:pt x="6460" y="10259"/>
                    <a:pt x="6425" y="10259"/>
                  </a:cubicBezTo>
                  <a:cubicBezTo>
                    <a:pt x="6382" y="10259"/>
                    <a:pt x="6334" y="10234"/>
                    <a:pt x="6334" y="10199"/>
                  </a:cubicBezTo>
                  <a:cubicBezTo>
                    <a:pt x="6302" y="9598"/>
                    <a:pt x="6492" y="8964"/>
                    <a:pt x="6809" y="8489"/>
                  </a:cubicBezTo>
                  <a:cubicBezTo>
                    <a:pt x="6828" y="8452"/>
                    <a:pt x="6860" y="8437"/>
                    <a:pt x="6894" y="8437"/>
                  </a:cubicBezTo>
                  <a:close/>
                  <a:moveTo>
                    <a:pt x="4961" y="10412"/>
                  </a:moveTo>
                  <a:cubicBezTo>
                    <a:pt x="5032" y="10412"/>
                    <a:pt x="5099" y="10461"/>
                    <a:pt x="5099" y="10548"/>
                  </a:cubicBezTo>
                  <a:cubicBezTo>
                    <a:pt x="5099" y="10928"/>
                    <a:pt x="5099" y="11340"/>
                    <a:pt x="5067" y="11688"/>
                  </a:cubicBezTo>
                  <a:cubicBezTo>
                    <a:pt x="5067" y="11739"/>
                    <a:pt x="5022" y="11771"/>
                    <a:pt x="4980" y="11771"/>
                  </a:cubicBezTo>
                  <a:cubicBezTo>
                    <a:pt x="4943" y="11771"/>
                    <a:pt x="4909" y="11747"/>
                    <a:pt x="4909" y="11688"/>
                  </a:cubicBezTo>
                  <a:cubicBezTo>
                    <a:pt x="4877" y="11308"/>
                    <a:pt x="4814" y="10896"/>
                    <a:pt x="4814" y="10516"/>
                  </a:cubicBezTo>
                  <a:cubicBezTo>
                    <a:pt x="4842" y="10445"/>
                    <a:pt x="4903" y="10412"/>
                    <a:pt x="4961" y="10412"/>
                  </a:cubicBezTo>
                  <a:close/>
                  <a:moveTo>
                    <a:pt x="12241" y="1"/>
                  </a:moveTo>
                  <a:cubicBezTo>
                    <a:pt x="11711" y="1"/>
                    <a:pt x="11115" y="135"/>
                    <a:pt x="10483" y="382"/>
                  </a:cubicBezTo>
                  <a:cubicBezTo>
                    <a:pt x="6049" y="2061"/>
                    <a:pt x="0" y="9123"/>
                    <a:pt x="4592" y="12955"/>
                  </a:cubicBezTo>
                  <a:cubicBezTo>
                    <a:pt x="4624" y="12955"/>
                    <a:pt x="4624" y="12923"/>
                    <a:pt x="4624" y="12923"/>
                  </a:cubicBezTo>
                  <a:cubicBezTo>
                    <a:pt x="4665" y="12882"/>
                    <a:pt x="4711" y="12864"/>
                    <a:pt x="4755" y="12864"/>
                  </a:cubicBezTo>
                  <a:cubicBezTo>
                    <a:pt x="4906" y="12864"/>
                    <a:pt x="5041" y="13066"/>
                    <a:pt x="4932" y="13213"/>
                  </a:cubicBezTo>
                  <a:lnTo>
                    <a:pt x="4932" y="13213"/>
                  </a:lnTo>
                  <a:cubicBezTo>
                    <a:pt x="5474" y="12598"/>
                    <a:pt x="6406" y="12312"/>
                    <a:pt x="6999" y="11688"/>
                  </a:cubicBezTo>
                  <a:cubicBezTo>
                    <a:pt x="7569" y="11086"/>
                    <a:pt x="7981" y="10389"/>
                    <a:pt x="8266" y="9598"/>
                  </a:cubicBezTo>
                  <a:cubicBezTo>
                    <a:pt x="8583" y="8679"/>
                    <a:pt x="8678" y="7729"/>
                    <a:pt x="9184" y="6906"/>
                  </a:cubicBezTo>
                  <a:cubicBezTo>
                    <a:pt x="9691" y="6019"/>
                    <a:pt x="10483" y="5386"/>
                    <a:pt x="11274" y="4847"/>
                  </a:cubicBezTo>
                  <a:cubicBezTo>
                    <a:pt x="11591" y="4657"/>
                    <a:pt x="12066" y="4404"/>
                    <a:pt x="12541" y="4087"/>
                  </a:cubicBezTo>
                  <a:cubicBezTo>
                    <a:pt x="13840" y="3327"/>
                    <a:pt x="15170" y="2314"/>
                    <a:pt x="13903" y="730"/>
                  </a:cubicBezTo>
                  <a:cubicBezTo>
                    <a:pt x="13509" y="229"/>
                    <a:pt x="12932" y="1"/>
                    <a:pt x="12241" y="1"/>
                  </a:cubicBezTo>
                  <a:close/>
                  <a:moveTo>
                    <a:pt x="4932" y="13213"/>
                  </a:moveTo>
                  <a:cubicBezTo>
                    <a:pt x="4924" y="13222"/>
                    <a:pt x="4916" y="13231"/>
                    <a:pt x="4909" y="13240"/>
                  </a:cubicBezTo>
                  <a:cubicBezTo>
                    <a:pt x="4917" y="13231"/>
                    <a:pt x="4925" y="13222"/>
                    <a:pt x="4932" y="13213"/>
                  </a:cubicBezTo>
                  <a:close/>
                </a:path>
              </a:pathLst>
            </a:custGeom>
            <a:solidFill>
              <a:srgbClr val="D8EEF9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347;p49"/>
            <p:cNvSpPr/>
            <p:nvPr/>
          </p:nvSpPr>
          <p:spPr>
            <a:xfrm>
              <a:off x="3572478" y="2555694"/>
              <a:ext cx="51873" cy="41795"/>
            </a:xfrm>
            <a:custGeom>
              <a:avLst/>
              <a:gdLst/>
              <a:ahLst/>
              <a:cxnLst/>
              <a:rect l="l" t="t" r="r" b="b"/>
              <a:pathLst>
                <a:path w="1575" h="1269" extrusionOk="0">
                  <a:moveTo>
                    <a:pt x="1377" y="1"/>
                  </a:moveTo>
                  <a:cubicBezTo>
                    <a:pt x="1362" y="1"/>
                    <a:pt x="1348" y="5"/>
                    <a:pt x="1335" y="14"/>
                  </a:cubicBezTo>
                  <a:cubicBezTo>
                    <a:pt x="891" y="330"/>
                    <a:pt x="480" y="710"/>
                    <a:pt x="100" y="1090"/>
                  </a:cubicBezTo>
                  <a:cubicBezTo>
                    <a:pt x="1" y="1189"/>
                    <a:pt x="76" y="1269"/>
                    <a:pt x="158" y="1269"/>
                  </a:cubicBezTo>
                  <a:cubicBezTo>
                    <a:pt x="182" y="1269"/>
                    <a:pt x="205" y="1263"/>
                    <a:pt x="226" y="1249"/>
                  </a:cubicBezTo>
                  <a:cubicBezTo>
                    <a:pt x="448" y="1059"/>
                    <a:pt x="733" y="869"/>
                    <a:pt x="955" y="647"/>
                  </a:cubicBezTo>
                  <a:cubicBezTo>
                    <a:pt x="1176" y="489"/>
                    <a:pt x="1335" y="394"/>
                    <a:pt x="1493" y="235"/>
                  </a:cubicBezTo>
                  <a:cubicBezTo>
                    <a:pt x="1575" y="153"/>
                    <a:pt x="1469" y="1"/>
                    <a:pt x="1377" y="1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348;p49"/>
            <p:cNvSpPr/>
            <p:nvPr/>
          </p:nvSpPr>
          <p:spPr>
            <a:xfrm>
              <a:off x="3477063" y="2584249"/>
              <a:ext cx="57537" cy="45483"/>
            </a:xfrm>
            <a:custGeom>
              <a:avLst/>
              <a:gdLst/>
              <a:ahLst/>
              <a:cxnLst/>
              <a:rect l="l" t="t" r="r" b="b"/>
              <a:pathLst>
                <a:path w="1747" h="1381" extrusionOk="0">
                  <a:moveTo>
                    <a:pt x="1599" y="0"/>
                  </a:moveTo>
                  <a:cubicBezTo>
                    <a:pt x="1576" y="0"/>
                    <a:pt x="1555" y="10"/>
                    <a:pt x="1540" y="33"/>
                  </a:cubicBezTo>
                  <a:cubicBezTo>
                    <a:pt x="1096" y="508"/>
                    <a:pt x="621" y="888"/>
                    <a:pt x="51" y="1268"/>
                  </a:cubicBezTo>
                  <a:cubicBezTo>
                    <a:pt x="0" y="1294"/>
                    <a:pt x="11" y="1381"/>
                    <a:pt x="67" y="1381"/>
                  </a:cubicBezTo>
                  <a:cubicBezTo>
                    <a:pt x="80" y="1381"/>
                    <a:pt x="96" y="1376"/>
                    <a:pt x="115" y="1363"/>
                  </a:cubicBezTo>
                  <a:cubicBezTo>
                    <a:pt x="685" y="1142"/>
                    <a:pt x="1286" y="698"/>
                    <a:pt x="1698" y="192"/>
                  </a:cubicBezTo>
                  <a:cubicBezTo>
                    <a:pt x="1746" y="96"/>
                    <a:pt x="1667" y="0"/>
                    <a:pt x="1599" y="0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349;p49"/>
            <p:cNvSpPr/>
            <p:nvPr/>
          </p:nvSpPr>
          <p:spPr>
            <a:xfrm>
              <a:off x="3514906" y="2662175"/>
              <a:ext cx="43211" cy="43804"/>
            </a:xfrm>
            <a:custGeom>
              <a:avLst/>
              <a:gdLst/>
              <a:ahLst/>
              <a:cxnLst/>
              <a:rect l="l" t="t" r="r" b="b"/>
              <a:pathLst>
                <a:path w="1312" h="1330" extrusionOk="0">
                  <a:moveTo>
                    <a:pt x="1145" y="1"/>
                  </a:moveTo>
                  <a:cubicBezTo>
                    <a:pt x="1116" y="1"/>
                    <a:pt x="1085" y="13"/>
                    <a:pt x="1056" y="42"/>
                  </a:cubicBezTo>
                  <a:cubicBezTo>
                    <a:pt x="707" y="391"/>
                    <a:pt x="391" y="802"/>
                    <a:pt x="74" y="1183"/>
                  </a:cubicBezTo>
                  <a:cubicBezTo>
                    <a:pt x="1" y="1256"/>
                    <a:pt x="60" y="1330"/>
                    <a:pt x="120" y="1330"/>
                  </a:cubicBezTo>
                  <a:cubicBezTo>
                    <a:pt x="137" y="1330"/>
                    <a:pt x="155" y="1323"/>
                    <a:pt x="169" y="1309"/>
                  </a:cubicBezTo>
                  <a:cubicBezTo>
                    <a:pt x="549" y="961"/>
                    <a:pt x="898" y="581"/>
                    <a:pt x="1214" y="232"/>
                  </a:cubicBezTo>
                  <a:cubicBezTo>
                    <a:pt x="1311" y="135"/>
                    <a:pt x="1241" y="1"/>
                    <a:pt x="1145" y="1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350;p49"/>
            <p:cNvSpPr/>
            <p:nvPr/>
          </p:nvSpPr>
          <p:spPr>
            <a:xfrm>
              <a:off x="3491785" y="2639482"/>
              <a:ext cx="37480" cy="48151"/>
            </a:xfrm>
            <a:custGeom>
              <a:avLst/>
              <a:gdLst/>
              <a:ahLst/>
              <a:cxnLst/>
              <a:rect l="l" t="t" r="r" b="b"/>
              <a:pathLst>
                <a:path w="1138" h="1462" extrusionOk="0">
                  <a:moveTo>
                    <a:pt x="945" y="1"/>
                  </a:moveTo>
                  <a:cubicBezTo>
                    <a:pt x="906" y="1"/>
                    <a:pt x="867" y="20"/>
                    <a:pt x="839" y="66"/>
                  </a:cubicBezTo>
                  <a:cubicBezTo>
                    <a:pt x="649" y="478"/>
                    <a:pt x="396" y="890"/>
                    <a:pt x="48" y="1301"/>
                  </a:cubicBezTo>
                  <a:cubicBezTo>
                    <a:pt x="0" y="1373"/>
                    <a:pt x="60" y="1462"/>
                    <a:pt x="119" y="1462"/>
                  </a:cubicBezTo>
                  <a:cubicBezTo>
                    <a:pt x="139" y="1462"/>
                    <a:pt x="159" y="1452"/>
                    <a:pt x="174" y="1428"/>
                  </a:cubicBezTo>
                  <a:cubicBezTo>
                    <a:pt x="364" y="1238"/>
                    <a:pt x="554" y="1048"/>
                    <a:pt x="713" y="795"/>
                  </a:cubicBezTo>
                  <a:cubicBezTo>
                    <a:pt x="776" y="795"/>
                    <a:pt x="808" y="763"/>
                    <a:pt x="839" y="731"/>
                  </a:cubicBezTo>
                  <a:cubicBezTo>
                    <a:pt x="934" y="541"/>
                    <a:pt x="998" y="383"/>
                    <a:pt x="1093" y="225"/>
                  </a:cubicBezTo>
                  <a:cubicBezTo>
                    <a:pt x="1138" y="113"/>
                    <a:pt x="1040" y="1"/>
                    <a:pt x="945" y="1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351;p49"/>
            <p:cNvSpPr/>
            <p:nvPr/>
          </p:nvSpPr>
          <p:spPr>
            <a:xfrm>
              <a:off x="3305534" y="2387293"/>
              <a:ext cx="569973" cy="576527"/>
            </a:xfrm>
            <a:custGeom>
              <a:avLst/>
              <a:gdLst/>
              <a:ahLst/>
              <a:cxnLst/>
              <a:rect l="l" t="t" r="r" b="b"/>
              <a:pathLst>
                <a:path w="17306" h="17505" extrusionOk="0">
                  <a:moveTo>
                    <a:pt x="10842" y="2017"/>
                  </a:moveTo>
                  <a:cubicBezTo>
                    <a:pt x="11279" y="2017"/>
                    <a:pt x="11711" y="2098"/>
                    <a:pt x="12132" y="2276"/>
                  </a:cubicBezTo>
                  <a:cubicBezTo>
                    <a:pt x="13082" y="2720"/>
                    <a:pt x="13873" y="3670"/>
                    <a:pt x="13715" y="4778"/>
                  </a:cubicBezTo>
                  <a:cubicBezTo>
                    <a:pt x="13493" y="6203"/>
                    <a:pt x="11973" y="6837"/>
                    <a:pt x="10896" y="7502"/>
                  </a:cubicBezTo>
                  <a:cubicBezTo>
                    <a:pt x="9345" y="8452"/>
                    <a:pt x="8426" y="9465"/>
                    <a:pt x="7920" y="11207"/>
                  </a:cubicBezTo>
                  <a:cubicBezTo>
                    <a:pt x="7761" y="11745"/>
                    <a:pt x="7603" y="12315"/>
                    <a:pt x="7413" y="12822"/>
                  </a:cubicBezTo>
                  <a:cubicBezTo>
                    <a:pt x="7286" y="13139"/>
                    <a:pt x="7128" y="13424"/>
                    <a:pt x="6938" y="13740"/>
                  </a:cubicBezTo>
                  <a:cubicBezTo>
                    <a:pt x="6273" y="14754"/>
                    <a:pt x="4911" y="16021"/>
                    <a:pt x="3644" y="16052"/>
                  </a:cubicBezTo>
                  <a:cubicBezTo>
                    <a:pt x="3518" y="16052"/>
                    <a:pt x="3486" y="15989"/>
                    <a:pt x="3454" y="15894"/>
                  </a:cubicBezTo>
                  <a:lnTo>
                    <a:pt x="3454" y="15862"/>
                  </a:lnTo>
                  <a:cubicBezTo>
                    <a:pt x="1396" y="14532"/>
                    <a:pt x="1206" y="12220"/>
                    <a:pt x="1902" y="10130"/>
                  </a:cubicBezTo>
                  <a:cubicBezTo>
                    <a:pt x="2219" y="9148"/>
                    <a:pt x="2726" y="8230"/>
                    <a:pt x="3328" y="7438"/>
                  </a:cubicBezTo>
                  <a:cubicBezTo>
                    <a:pt x="4813" y="5540"/>
                    <a:pt x="7948" y="2017"/>
                    <a:pt x="10842" y="2017"/>
                  </a:cubicBezTo>
                  <a:close/>
                  <a:moveTo>
                    <a:pt x="12787" y="0"/>
                  </a:moveTo>
                  <a:cubicBezTo>
                    <a:pt x="12624" y="0"/>
                    <a:pt x="12458" y="9"/>
                    <a:pt x="12290" y="28"/>
                  </a:cubicBezTo>
                  <a:cubicBezTo>
                    <a:pt x="8205" y="440"/>
                    <a:pt x="4563" y="3955"/>
                    <a:pt x="2377" y="7185"/>
                  </a:cubicBezTo>
                  <a:cubicBezTo>
                    <a:pt x="1839" y="8040"/>
                    <a:pt x="1269" y="8927"/>
                    <a:pt x="889" y="9877"/>
                  </a:cubicBezTo>
                  <a:cubicBezTo>
                    <a:pt x="477" y="10827"/>
                    <a:pt x="161" y="11840"/>
                    <a:pt x="129" y="12854"/>
                  </a:cubicBezTo>
                  <a:cubicBezTo>
                    <a:pt x="1" y="15106"/>
                    <a:pt x="1611" y="17504"/>
                    <a:pt x="3772" y="17504"/>
                  </a:cubicBezTo>
                  <a:cubicBezTo>
                    <a:pt x="4284" y="17504"/>
                    <a:pt x="4828" y="17369"/>
                    <a:pt x="5386" y="17066"/>
                  </a:cubicBezTo>
                  <a:cubicBezTo>
                    <a:pt x="5434" y="17034"/>
                    <a:pt x="5465" y="17018"/>
                    <a:pt x="5489" y="17018"/>
                  </a:cubicBezTo>
                  <a:cubicBezTo>
                    <a:pt x="5513" y="17018"/>
                    <a:pt x="5529" y="17034"/>
                    <a:pt x="5544" y="17066"/>
                  </a:cubicBezTo>
                  <a:cubicBezTo>
                    <a:pt x="7128" y="16274"/>
                    <a:pt x="7698" y="14564"/>
                    <a:pt x="8331" y="12949"/>
                  </a:cubicBezTo>
                  <a:lnTo>
                    <a:pt x="8806" y="11872"/>
                  </a:lnTo>
                  <a:cubicBezTo>
                    <a:pt x="9440" y="10605"/>
                    <a:pt x="10326" y="9782"/>
                    <a:pt x="11561" y="9053"/>
                  </a:cubicBezTo>
                  <a:cubicBezTo>
                    <a:pt x="13430" y="7977"/>
                    <a:pt x="15805" y="7312"/>
                    <a:pt x="16470" y="4968"/>
                  </a:cubicBezTo>
                  <a:cubicBezTo>
                    <a:pt x="17305" y="2344"/>
                    <a:pt x="15416" y="0"/>
                    <a:pt x="12787" y="0"/>
                  </a:cubicBezTo>
                  <a:close/>
                </a:path>
              </a:pathLst>
            </a:custGeom>
            <a:solidFill>
              <a:srgbClr val="5BC0C7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352;p49"/>
            <p:cNvSpPr/>
            <p:nvPr/>
          </p:nvSpPr>
          <p:spPr>
            <a:xfrm>
              <a:off x="3421994" y="2656609"/>
              <a:ext cx="34252" cy="52103"/>
            </a:xfrm>
            <a:custGeom>
              <a:avLst/>
              <a:gdLst/>
              <a:ahLst/>
              <a:cxnLst/>
              <a:rect l="l" t="t" r="r" b="b"/>
              <a:pathLst>
                <a:path w="1040" h="1582" extrusionOk="0">
                  <a:moveTo>
                    <a:pt x="872" y="1"/>
                  </a:moveTo>
                  <a:cubicBezTo>
                    <a:pt x="837" y="1"/>
                    <a:pt x="801" y="16"/>
                    <a:pt x="773" y="53"/>
                  </a:cubicBezTo>
                  <a:cubicBezTo>
                    <a:pt x="520" y="528"/>
                    <a:pt x="267" y="1003"/>
                    <a:pt x="45" y="1478"/>
                  </a:cubicBezTo>
                  <a:cubicBezTo>
                    <a:pt x="1" y="1522"/>
                    <a:pt x="49" y="1582"/>
                    <a:pt x="93" y="1582"/>
                  </a:cubicBezTo>
                  <a:cubicBezTo>
                    <a:pt x="112" y="1582"/>
                    <a:pt x="130" y="1570"/>
                    <a:pt x="140" y="1542"/>
                  </a:cubicBezTo>
                  <a:cubicBezTo>
                    <a:pt x="425" y="1130"/>
                    <a:pt x="742" y="655"/>
                    <a:pt x="995" y="180"/>
                  </a:cubicBezTo>
                  <a:cubicBezTo>
                    <a:pt x="1040" y="90"/>
                    <a:pt x="958" y="1"/>
                    <a:pt x="872" y="1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353;p49"/>
            <p:cNvSpPr/>
            <p:nvPr/>
          </p:nvSpPr>
          <p:spPr>
            <a:xfrm>
              <a:off x="3473539" y="2750476"/>
              <a:ext cx="25492" cy="60073"/>
            </a:xfrm>
            <a:custGeom>
              <a:avLst/>
              <a:gdLst/>
              <a:ahLst/>
              <a:cxnLst/>
              <a:rect l="l" t="t" r="r" b="b"/>
              <a:pathLst>
                <a:path w="774" h="1824" extrusionOk="0">
                  <a:moveTo>
                    <a:pt x="617" y="1"/>
                  </a:moveTo>
                  <a:cubicBezTo>
                    <a:pt x="586" y="1"/>
                    <a:pt x="557" y="16"/>
                    <a:pt x="538" y="53"/>
                  </a:cubicBezTo>
                  <a:cubicBezTo>
                    <a:pt x="222" y="528"/>
                    <a:pt x="0" y="1162"/>
                    <a:pt x="63" y="1763"/>
                  </a:cubicBezTo>
                  <a:cubicBezTo>
                    <a:pt x="63" y="1798"/>
                    <a:pt x="111" y="1823"/>
                    <a:pt x="154" y="1823"/>
                  </a:cubicBezTo>
                  <a:cubicBezTo>
                    <a:pt x="189" y="1823"/>
                    <a:pt x="222" y="1806"/>
                    <a:pt x="222" y="1763"/>
                  </a:cubicBezTo>
                  <a:cubicBezTo>
                    <a:pt x="222" y="1162"/>
                    <a:pt x="412" y="655"/>
                    <a:pt x="728" y="180"/>
                  </a:cubicBezTo>
                  <a:cubicBezTo>
                    <a:pt x="773" y="90"/>
                    <a:pt x="691" y="1"/>
                    <a:pt x="617" y="1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354;p49"/>
            <p:cNvSpPr/>
            <p:nvPr/>
          </p:nvSpPr>
          <p:spPr>
            <a:xfrm>
              <a:off x="3446400" y="2720241"/>
              <a:ext cx="26249" cy="55265"/>
            </a:xfrm>
            <a:custGeom>
              <a:avLst/>
              <a:gdLst/>
              <a:ahLst/>
              <a:cxnLst/>
              <a:rect l="l" t="t" r="r" b="b"/>
              <a:pathLst>
                <a:path w="797" h="1678" extrusionOk="0">
                  <a:moveTo>
                    <a:pt x="612" y="0"/>
                  </a:moveTo>
                  <a:cubicBezTo>
                    <a:pt x="574" y="0"/>
                    <a:pt x="535" y="16"/>
                    <a:pt x="507" y="53"/>
                  </a:cubicBezTo>
                  <a:cubicBezTo>
                    <a:pt x="159" y="496"/>
                    <a:pt x="1" y="1035"/>
                    <a:pt x="1" y="1605"/>
                  </a:cubicBezTo>
                  <a:cubicBezTo>
                    <a:pt x="1" y="1641"/>
                    <a:pt x="53" y="1678"/>
                    <a:pt x="98" y="1678"/>
                  </a:cubicBezTo>
                  <a:cubicBezTo>
                    <a:pt x="131" y="1678"/>
                    <a:pt x="159" y="1658"/>
                    <a:pt x="159" y="1605"/>
                  </a:cubicBezTo>
                  <a:cubicBezTo>
                    <a:pt x="254" y="1098"/>
                    <a:pt x="444" y="623"/>
                    <a:pt x="729" y="180"/>
                  </a:cubicBezTo>
                  <a:cubicBezTo>
                    <a:pt x="796" y="90"/>
                    <a:pt x="705" y="0"/>
                    <a:pt x="612" y="0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355;p49"/>
            <p:cNvSpPr/>
            <p:nvPr/>
          </p:nvSpPr>
          <p:spPr>
            <a:xfrm>
              <a:off x="3428680" y="2816116"/>
              <a:ext cx="7312" cy="44232"/>
            </a:xfrm>
            <a:custGeom>
              <a:avLst/>
              <a:gdLst/>
              <a:ahLst/>
              <a:cxnLst/>
              <a:rect l="l" t="t" r="r" b="b"/>
              <a:pathLst>
                <a:path w="222" h="1343" extrusionOk="0">
                  <a:moveTo>
                    <a:pt x="111" y="0"/>
                  </a:moveTo>
                  <a:cubicBezTo>
                    <a:pt x="56" y="0"/>
                    <a:pt x="0" y="40"/>
                    <a:pt x="0" y="119"/>
                  </a:cubicBezTo>
                  <a:cubicBezTo>
                    <a:pt x="0" y="499"/>
                    <a:pt x="32" y="911"/>
                    <a:pt x="32" y="1259"/>
                  </a:cubicBezTo>
                  <a:cubicBezTo>
                    <a:pt x="32" y="1318"/>
                    <a:pt x="66" y="1342"/>
                    <a:pt x="103" y="1342"/>
                  </a:cubicBezTo>
                  <a:cubicBezTo>
                    <a:pt x="145" y="1342"/>
                    <a:pt x="190" y="1310"/>
                    <a:pt x="190" y="1259"/>
                  </a:cubicBezTo>
                  <a:cubicBezTo>
                    <a:pt x="222" y="911"/>
                    <a:pt x="222" y="499"/>
                    <a:pt x="222" y="119"/>
                  </a:cubicBezTo>
                  <a:cubicBezTo>
                    <a:pt x="222" y="40"/>
                    <a:pt x="166" y="0"/>
                    <a:pt x="111" y="0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356;p49"/>
            <p:cNvSpPr/>
            <p:nvPr/>
          </p:nvSpPr>
          <p:spPr>
            <a:xfrm>
              <a:off x="3748881" y="2387458"/>
              <a:ext cx="551793" cy="655242"/>
            </a:xfrm>
            <a:custGeom>
              <a:avLst/>
              <a:gdLst/>
              <a:ahLst/>
              <a:cxnLst/>
              <a:rect l="l" t="t" r="r" b="b"/>
              <a:pathLst>
                <a:path w="16754" h="19895" extrusionOk="0">
                  <a:moveTo>
                    <a:pt x="11956" y="448"/>
                  </a:moveTo>
                  <a:cubicBezTo>
                    <a:pt x="13899" y="448"/>
                    <a:pt x="15598" y="2390"/>
                    <a:pt x="15835" y="4457"/>
                  </a:cubicBezTo>
                  <a:cubicBezTo>
                    <a:pt x="15962" y="5502"/>
                    <a:pt x="15835" y="6515"/>
                    <a:pt x="15613" y="7497"/>
                  </a:cubicBezTo>
                  <a:cubicBezTo>
                    <a:pt x="15360" y="8510"/>
                    <a:pt x="14980" y="9492"/>
                    <a:pt x="14568" y="10410"/>
                  </a:cubicBezTo>
                  <a:cubicBezTo>
                    <a:pt x="12953" y="13989"/>
                    <a:pt x="9945" y="18042"/>
                    <a:pt x="5986" y="19119"/>
                  </a:cubicBezTo>
                  <a:cubicBezTo>
                    <a:pt x="5604" y="19219"/>
                    <a:pt x="5226" y="19267"/>
                    <a:pt x="4858" y="19267"/>
                  </a:cubicBezTo>
                  <a:cubicBezTo>
                    <a:pt x="2550" y="19267"/>
                    <a:pt x="682" y="17389"/>
                    <a:pt x="982" y="14876"/>
                  </a:cubicBezTo>
                  <a:cubicBezTo>
                    <a:pt x="1267" y="12469"/>
                    <a:pt x="3484" y="11392"/>
                    <a:pt x="5194" y="9999"/>
                  </a:cubicBezTo>
                  <a:cubicBezTo>
                    <a:pt x="6303" y="9143"/>
                    <a:pt x="7063" y="8130"/>
                    <a:pt x="7506" y="6800"/>
                  </a:cubicBezTo>
                  <a:cubicBezTo>
                    <a:pt x="7570" y="6452"/>
                    <a:pt x="7696" y="6072"/>
                    <a:pt x="7760" y="5692"/>
                  </a:cubicBezTo>
                  <a:cubicBezTo>
                    <a:pt x="8140" y="3981"/>
                    <a:pt x="8393" y="2208"/>
                    <a:pt x="9818" y="1163"/>
                  </a:cubicBezTo>
                  <a:cubicBezTo>
                    <a:pt x="9834" y="1195"/>
                    <a:pt x="9866" y="1210"/>
                    <a:pt x="9897" y="1210"/>
                  </a:cubicBezTo>
                  <a:cubicBezTo>
                    <a:pt x="9929" y="1210"/>
                    <a:pt x="9961" y="1195"/>
                    <a:pt x="9976" y="1163"/>
                  </a:cubicBezTo>
                  <a:cubicBezTo>
                    <a:pt x="10634" y="664"/>
                    <a:pt x="11308" y="448"/>
                    <a:pt x="11956" y="448"/>
                  </a:cubicBezTo>
                  <a:close/>
                  <a:moveTo>
                    <a:pt x="12244" y="1"/>
                  </a:moveTo>
                  <a:cubicBezTo>
                    <a:pt x="11608" y="1"/>
                    <a:pt x="10978" y="166"/>
                    <a:pt x="10420" y="498"/>
                  </a:cubicBezTo>
                  <a:cubicBezTo>
                    <a:pt x="10399" y="498"/>
                    <a:pt x="10349" y="484"/>
                    <a:pt x="10300" y="484"/>
                  </a:cubicBezTo>
                  <a:cubicBezTo>
                    <a:pt x="10275" y="484"/>
                    <a:pt x="10251" y="487"/>
                    <a:pt x="10230" y="498"/>
                  </a:cubicBezTo>
                  <a:cubicBezTo>
                    <a:pt x="7633" y="1575"/>
                    <a:pt x="7601" y="4266"/>
                    <a:pt x="6904" y="6610"/>
                  </a:cubicBezTo>
                  <a:cubicBezTo>
                    <a:pt x="5891" y="9682"/>
                    <a:pt x="2534" y="10315"/>
                    <a:pt x="1046" y="12975"/>
                  </a:cubicBezTo>
                  <a:cubicBezTo>
                    <a:pt x="1" y="14749"/>
                    <a:pt x="159" y="17092"/>
                    <a:pt x="1584" y="18581"/>
                  </a:cubicBezTo>
                  <a:cubicBezTo>
                    <a:pt x="2455" y="19510"/>
                    <a:pt x="3562" y="19895"/>
                    <a:pt x="4718" y="19895"/>
                  </a:cubicBezTo>
                  <a:cubicBezTo>
                    <a:pt x="5454" y="19895"/>
                    <a:pt x="6209" y="19739"/>
                    <a:pt x="6936" y="19468"/>
                  </a:cubicBezTo>
                  <a:cubicBezTo>
                    <a:pt x="11687" y="17567"/>
                    <a:pt x="15202" y="12184"/>
                    <a:pt x="16279" y="7307"/>
                  </a:cubicBezTo>
                  <a:cubicBezTo>
                    <a:pt x="16754" y="5090"/>
                    <a:pt x="16564" y="2525"/>
                    <a:pt x="14727" y="941"/>
                  </a:cubicBezTo>
                  <a:cubicBezTo>
                    <a:pt x="14010" y="316"/>
                    <a:pt x="13122" y="1"/>
                    <a:pt x="12244" y="1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357;p49"/>
            <p:cNvSpPr/>
            <p:nvPr/>
          </p:nvSpPr>
          <p:spPr>
            <a:xfrm>
              <a:off x="3863629" y="2447994"/>
              <a:ext cx="454766" cy="497549"/>
            </a:xfrm>
            <a:custGeom>
              <a:avLst/>
              <a:gdLst/>
              <a:ahLst/>
              <a:cxnLst/>
              <a:rect l="l" t="t" r="r" b="b"/>
              <a:pathLst>
                <a:path w="13808" h="15107" extrusionOk="0">
                  <a:moveTo>
                    <a:pt x="8304" y="409"/>
                  </a:moveTo>
                  <a:cubicBezTo>
                    <a:pt x="8240" y="539"/>
                    <a:pt x="8360" y="692"/>
                    <a:pt x="8488" y="692"/>
                  </a:cubicBezTo>
                  <a:cubicBezTo>
                    <a:pt x="8544" y="692"/>
                    <a:pt x="8601" y="663"/>
                    <a:pt x="8646" y="592"/>
                  </a:cubicBezTo>
                  <a:cubicBezTo>
                    <a:pt x="8646" y="560"/>
                    <a:pt x="8678" y="560"/>
                    <a:pt x="8678" y="528"/>
                  </a:cubicBezTo>
                  <a:lnTo>
                    <a:pt x="8678" y="528"/>
                  </a:lnTo>
                  <a:cubicBezTo>
                    <a:pt x="13808" y="3569"/>
                    <a:pt x="9026" y="11486"/>
                    <a:pt x="4909" y="13893"/>
                  </a:cubicBezTo>
                  <a:cubicBezTo>
                    <a:pt x="4171" y="14324"/>
                    <a:pt x="3444" y="14572"/>
                    <a:pt x="2802" y="14572"/>
                  </a:cubicBezTo>
                  <a:cubicBezTo>
                    <a:pt x="2314" y="14572"/>
                    <a:pt x="1876" y="14429"/>
                    <a:pt x="1520" y="14114"/>
                  </a:cubicBezTo>
                  <a:cubicBezTo>
                    <a:pt x="0" y="12721"/>
                    <a:pt x="1109" y="11486"/>
                    <a:pt x="2217" y="10567"/>
                  </a:cubicBezTo>
                  <a:cubicBezTo>
                    <a:pt x="2660" y="10187"/>
                    <a:pt x="3104" y="9902"/>
                    <a:pt x="3420" y="9712"/>
                  </a:cubicBezTo>
                  <a:cubicBezTo>
                    <a:pt x="4117" y="9047"/>
                    <a:pt x="4782" y="8256"/>
                    <a:pt x="5162" y="7337"/>
                  </a:cubicBezTo>
                  <a:cubicBezTo>
                    <a:pt x="5511" y="6419"/>
                    <a:pt x="5416" y="5469"/>
                    <a:pt x="5574" y="4519"/>
                  </a:cubicBezTo>
                  <a:cubicBezTo>
                    <a:pt x="5701" y="3695"/>
                    <a:pt x="6017" y="2904"/>
                    <a:pt x="6492" y="2207"/>
                  </a:cubicBezTo>
                  <a:cubicBezTo>
                    <a:pt x="6990" y="1523"/>
                    <a:pt x="7852" y="1084"/>
                    <a:pt x="8304" y="409"/>
                  </a:cubicBezTo>
                  <a:close/>
                  <a:moveTo>
                    <a:pt x="8507" y="1"/>
                  </a:moveTo>
                  <a:cubicBezTo>
                    <a:pt x="8481" y="1"/>
                    <a:pt x="8454" y="7"/>
                    <a:pt x="8424" y="22"/>
                  </a:cubicBezTo>
                  <a:cubicBezTo>
                    <a:pt x="7126" y="243"/>
                    <a:pt x="6049" y="1763"/>
                    <a:pt x="5542" y="2872"/>
                  </a:cubicBezTo>
                  <a:cubicBezTo>
                    <a:pt x="5384" y="3220"/>
                    <a:pt x="5321" y="3537"/>
                    <a:pt x="5226" y="3854"/>
                  </a:cubicBezTo>
                  <a:cubicBezTo>
                    <a:pt x="5099" y="4360"/>
                    <a:pt x="5067" y="4930"/>
                    <a:pt x="5004" y="5500"/>
                  </a:cubicBezTo>
                  <a:cubicBezTo>
                    <a:pt x="4751" y="7305"/>
                    <a:pt x="3991" y="8446"/>
                    <a:pt x="2660" y="9617"/>
                  </a:cubicBezTo>
                  <a:cubicBezTo>
                    <a:pt x="1679" y="10472"/>
                    <a:pt x="285" y="11359"/>
                    <a:pt x="317" y="12784"/>
                  </a:cubicBezTo>
                  <a:cubicBezTo>
                    <a:pt x="349" y="13956"/>
                    <a:pt x="1299" y="14748"/>
                    <a:pt x="2344" y="15001"/>
                  </a:cubicBezTo>
                  <a:cubicBezTo>
                    <a:pt x="2617" y="15073"/>
                    <a:pt x="2889" y="15106"/>
                    <a:pt x="3159" y="15106"/>
                  </a:cubicBezTo>
                  <a:cubicBezTo>
                    <a:pt x="6226" y="15106"/>
                    <a:pt x="8970" y="10748"/>
                    <a:pt x="10134" y="8477"/>
                  </a:cubicBezTo>
                  <a:cubicBezTo>
                    <a:pt x="10609" y="7622"/>
                    <a:pt x="10958" y="6609"/>
                    <a:pt x="11116" y="5595"/>
                  </a:cubicBezTo>
                  <a:cubicBezTo>
                    <a:pt x="11496" y="3410"/>
                    <a:pt x="10926" y="1162"/>
                    <a:pt x="8678" y="180"/>
                  </a:cubicBezTo>
                  <a:lnTo>
                    <a:pt x="8678" y="117"/>
                  </a:lnTo>
                  <a:cubicBezTo>
                    <a:pt x="8653" y="68"/>
                    <a:pt x="8592" y="1"/>
                    <a:pt x="8507" y="1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358;p49"/>
            <p:cNvSpPr/>
            <p:nvPr/>
          </p:nvSpPr>
          <p:spPr>
            <a:xfrm>
              <a:off x="3933123" y="2851852"/>
              <a:ext cx="47723" cy="35405"/>
            </a:xfrm>
            <a:custGeom>
              <a:avLst/>
              <a:gdLst/>
              <a:ahLst/>
              <a:cxnLst/>
              <a:rect l="l" t="t" r="r" b="b"/>
              <a:pathLst>
                <a:path w="1449" h="1075" extrusionOk="0">
                  <a:moveTo>
                    <a:pt x="1275" y="1"/>
                  </a:moveTo>
                  <a:cubicBezTo>
                    <a:pt x="1256" y="1"/>
                    <a:pt x="1236" y="5"/>
                    <a:pt x="1215" y="16"/>
                  </a:cubicBezTo>
                  <a:cubicBezTo>
                    <a:pt x="867" y="301"/>
                    <a:pt x="455" y="522"/>
                    <a:pt x="107" y="839"/>
                  </a:cubicBezTo>
                  <a:cubicBezTo>
                    <a:pt x="0" y="946"/>
                    <a:pt x="96" y="1075"/>
                    <a:pt x="205" y="1075"/>
                  </a:cubicBezTo>
                  <a:cubicBezTo>
                    <a:pt x="225" y="1075"/>
                    <a:pt x="246" y="1071"/>
                    <a:pt x="265" y="1061"/>
                  </a:cubicBezTo>
                  <a:cubicBezTo>
                    <a:pt x="677" y="776"/>
                    <a:pt x="1025" y="459"/>
                    <a:pt x="1342" y="206"/>
                  </a:cubicBezTo>
                  <a:cubicBezTo>
                    <a:pt x="1449" y="126"/>
                    <a:pt x="1376" y="1"/>
                    <a:pt x="1275" y="1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359;p49"/>
            <p:cNvSpPr/>
            <p:nvPr/>
          </p:nvSpPr>
          <p:spPr>
            <a:xfrm>
              <a:off x="3950448" y="2769545"/>
              <a:ext cx="63136" cy="55034"/>
            </a:xfrm>
            <a:custGeom>
              <a:avLst/>
              <a:gdLst/>
              <a:ahLst/>
              <a:cxnLst/>
              <a:rect l="l" t="t" r="r" b="b"/>
              <a:pathLst>
                <a:path w="1917" h="1671" extrusionOk="0">
                  <a:moveTo>
                    <a:pt x="1831" y="1"/>
                  </a:moveTo>
                  <a:cubicBezTo>
                    <a:pt x="1818" y="1"/>
                    <a:pt x="1806" y="5"/>
                    <a:pt x="1798" y="13"/>
                  </a:cubicBezTo>
                  <a:cubicBezTo>
                    <a:pt x="1260" y="551"/>
                    <a:pt x="689" y="963"/>
                    <a:pt x="56" y="1406"/>
                  </a:cubicBezTo>
                  <a:cubicBezTo>
                    <a:pt x="0" y="1490"/>
                    <a:pt x="67" y="1671"/>
                    <a:pt x="170" y="1671"/>
                  </a:cubicBezTo>
                  <a:cubicBezTo>
                    <a:pt x="184" y="1671"/>
                    <a:pt x="199" y="1667"/>
                    <a:pt x="214" y="1659"/>
                  </a:cubicBezTo>
                  <a:cubicBezTo>
                    <a:pt x="689" y="1406"/>
                    <a:pt x="1101" y="1089"/>
                    <a:pt x="1355" y="741"/>
                  </a:cubicBezTo>
                  <a:cubicBezTo>
                    <a:pt x="1576" y="519"/>
                    <a:pt x="1735" y="298"/>
                    <a:pt x="1893" y="108"/>
                  </a:cubicBezTo>
                  <a:cubicBezTo>
                    <a:pt x="1917" y="36"/>
                    <a:pt x="1869" y="1"/>
                    <a:pt x="1831" y="1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360;p49"/>
            <p:cNvSpPr/>
            <p:nvPr/>
          </p:nvSpPr>
          <p:spPr>
            <a:xfrm>
              <a:off x="3999489" y="2825437"/>
              <a:ext cx="75026" cy="61490"/>
            </a:xfrm>
            <a:custGeom>
              <a:avLst/>
              <a:gdLst/>
              <a:ahLst/>
              <a:cxnLst/>
              <a:rect l="l" t="t" r="r" b="b"/>
              <a:pathLst>
                <a:path w="2278" h="1867" extrusionOk="0">
                  <a:moveTo>
                    <a:pt x="2164" y="0"/>
                  </a:moveTo>
                  <a:cubicBezTo>
                    <a:pt x="2138" y="0"/>
                    <a:pt x="2109" y="8"/>
                    <a:pt x="2082" y="26"/>
                  </a:cubicBezTo>
                  <a:cubicBezTo>
                    <a:pt x="1734" y="374"/>
                    <a:pt x="1354" y="691"/>
                    <a:pt x="942" y="1008"/>
                  </a:cubicBezTo>
                  <a:cubicBezTo>
                    <a:pt x="657" y="1261"/>
                    <a:pt x="404" y="1451"/>
                    <a:pt x="87" y="1641"/>
                  </a:cubicBezTo>
                  <a:cubicBezTo>
                    <a:pt x="1" y="1727"/>
                    <a:pt x="72" y="1867"/>
                    <a:pt x="157" y="1867"/>
                  </a:cubicBezTo>
                  <a:cubicBezTo>
                    <a:pt x="165" y="1867"/>
                    <a:pt x="174" y="1865"/>
                    <a:pt x="182" y="1863"/>
                  </a:cubicBezTo>
                  <a:cubicBezTo>
                    <a:pt x="277" y="1799"/>
                    <a:pt x="309" y="1768"/>
                    <a:pt x="404" y="1704"/>
                  </a:cubicBezTo>
                  <a:cubicBezTo>
                    <a:pt x="1069" y="1293"/>
                    <a:pt x="1702" y="754"/>
                    <a:pt x="2209" y="121"/>
                  </a:cubicBezTo>
                  <a:cubicBezTo>
                    <a:pt x="2278" y="52"/>
                    <a:pt x="2231" y="0"/>
                    <a:pt x="2164" y="0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361;p49"/>
            <p:cNvSpPr/>
            <p:nvPr/>
          </p:nvSpPr>
          <p:spPr>
            <a:xfrm>
              <a:off x="3863629" y="2460180"/>
              <a:ext cx="454766" cy="467776"/>
            </a:xfrm>
            <a:custGeom>
              <a:avLst/>
              <a:gdLst/>
              <a:ahLst/>
              <a:cxnLst/>
              <a:rect l="l" t="t" r="r" b="b"/>
              <a:pathLst>
                <a:path w="13808" h="14203" extrusionOk="0">
                  <a:moveTo>
                    <a:pt x="8329" y="0"/>
                  </a:moveTo>
                  <a:cubicBezTo>
                    <a:pt x="8319" y="13"/>
                    <a:pt x="8310" y="26"/>
                    <a:pt x="8304" y="39"/>
                  </a:cubicBezTo>
                  <a:lnTo>
                    <a:pt x="8304" y="39"/>
                  </a:lnTo>
                  <a:cubicBezTo>
                    <a:pt x="8312" y="26"/>
                    <a:pt x="8321" y="13"/>
                    <a:pt x="8329" y="0"/>
                  </a:cubicBezTo>
                  <a:close/>
                  <a:moveTo>
                    <a:pt x="8488" y="1377"/>
                  </a:moveTo>
                  <a:cubicBezTo>
                    <a:pt x="8515" y="1377"/>
                    <a:pt x="8539" y="1390"/>
                    <a:pt x="8551" y="1425"/>
                  </a:cubicBezTo>
                  <a:cubicBezTo>
                    <a:pt x="8678" y="1805"/>
                    <a:pt x="8741" y="2185"/>
                    <a:pt x="8836" y="2565"/>
                  </a:cubicBezTo>
                  <a:cubicBezTo>
                    <a:pt x="8836" y="2652"/>
                    <a:pt x="8759" y="2701"/>
                    <a:pt x="8685" y="2701"/>
                  </a:cubicBezTo>
                  <a:cubicBezTo>
                    <a:pt x="8624" y="2701"/>
                    <a:pt x="8565" y="2668"/>
                    <a:pt x="8551" y="2597"/>
                  </a:cubicBezTo>
                  <a:cubicBezTo>
                    <a:pt x="8488" y="2217"/>
                    <a:pt x="8424" y="1868"/>
                    <a:pt x="8393" y="1457"/>
                  </a:cubicBezTo>
                  <a:cubicBezTo>
                    <a:pt x="8393" y="1417"/>
                    <a:pt x="8443" y="1377"/>
                    <a:pt x="8488" y="1377"/>
                  </a:cubicBezTo>
                  <a:close/>
                  <a:moveTo>
                    <a:pt x="9661" y="3012"/>
                  </a:moveTo>
                  <a:cubicBezTo>
                    <a:pt x="9691" y="3012"/>
                    <a:pt x="9726" y="3029"/>
                    <a:pt x="9754" y="3072"/>
                  </a:cubicBezTo>
                  <a:cubicBezTo>
                    <a:pt x="9818" y="3547"/>
                    <a:pt x="9849" y="4085"/>
                    <a:pt x="9913" y="4560"/>
                  </a:cubicBezTo>
                  <a:cubicBezTo>
                    <a:pt x="9913" y="4647"/>
                    <a:pt x="9846" y="4696"/>
                    <a:pt x="9780" y="4696"/>
                  </a:cubicBezTo>
                  <a:cubicBezTo>
                    <a:pt x="9726" y="4696"/>
                    <a:pt x="9674" y="4663"/>
                    <a:pt x="9659" y="4592"/>
                  </a:cubicBezTo>
                  <a:cubicBezTo>
                    <a:pt x="9628" y="4117"/>
                    <a:pt x="9596" y="3610"/>
                    <a:pt x="9596" y="3072"/>
                  </a:cubicBezTo>
                  <a:cubicBezTo>
                    <a:pt x="9596" y="3037"/>
                    <a:pt x="9625" y="3012"/>
                    <a:pt x="9661" y="3012"/>
                  </a:cubicBezTo>
                  <a:close/>
                  <a:moveTo>
                    <a:pt x="7395" y="3040"/>
                  </a:moveTo>
                  <a:cubicBezTo>
                    <a:pt x="7435" y="3040"/>
                    <a:pt x="7474" y="3072"/>
                    <a:pt x="7474" y="3135"/>
                  </a:cubicBezTo>
                  <a:cubicBezTo>
                    <a:pt x="7601" y="3705"/>
                    <a:pt x="7537" y="4339"/>
                    <a:pt x="7284" y="4909"/>
                  </a:cubicBezTo>
                  <a:cubicBezTo>
                    <a:pt x="7264" y="4950"/>
                    <a:pt x="7223" y="4967"/>
                    <a:pt x="7181" y="4967"/>
                  </a:cubicBezTo>
                  <a:cubicBezTo>
                    <a:pt x="7093" y="4967"/>
                    <a:pt x="6998" y="4889"/>
                    <a:pt x="7062" y="4782"/>
                  </a:cubicBezTo>
                  <a:cubicBezTo>
                    <a:pt x="7284" y="4244"/>
                    <a:pt x="7379" y="3705"/>
                    <a:pt x="7316" y="3135"/>
                  </a:cubicBezTo>
                  <a:cubicBezTo>
                    <a:pt x="7316" y="3072"/>
                    <a:pt x="7355" y="3040"/>
                    <a:pt x="7395" y="3040"/>
                  </a:cubicBezTo>
                  <a:close/>
                  <a:moveTo>
                    <a:pt x="8452" y="3946"/>
                  </a:moveTo>
                  <a:cubicBezTo>
                    <a:pt x="8487" y="3946"/>
                    <a:pt x="8519" y="3962"/>
                    <a:pt x="8519" y="3990"/>
                  </a:cubicBezTo>
                  <a:cubicBezTo>
                    <a:pt x="8583" y="4560"/>
                    <a:pt x="8519" y="5099"/>
                    <a:pt x="8266" y="5605"/>
                  </a:cubicBezTo>
                  <a:cubicBezTo>
                    <a:pt x="8242" y="5665"/>
                    <a:pt x="8192" y="5688"/>
                    <a:pt x="8143" y="5688"/>
                  </a:cubicBezTo>
                  <a:cubicBezTo>
                    <a:pt x="8062" y="5688"/>
                    <a:pt x="7985" y="5621"/>
                    <a:pt x="8044" y="5542"/>
                  </a:cubicBezTo>
                  <a:cubicBezTo>
                    <a:pt x="8234" y="5067"/>
                    <a:pt x="8361" y="4592"/>
                    <a:pt x="8361" y="4022"/>
                  </a:cubicBezTo>
                  <a:cubicBezTo>
                    <a:pt x="8361" y="3970"/>
                    <a:pt x="8409" y="3946"/>
                    <a:pt x="8452" y="3946"/>
                  </a:cubicBezTo>
                  <a:close/>
                  <a:moveTo>
                    <a:pt x="9452" y="5856"/>
                  </a:moveTo>
                  <a:cubicBezTo>
                    <a:pt x="9492" y="5856"/>
                    <a:pt x="9521" y="5883"/>
                    <a:pt x="9501" y="5922"/>
                  </a:cubicBezTo>
                  <a:cubicBezTo>
                    <a:pt x="9343" y="6460"/>
                    <a:pt x="9184" y="6967"/>
                    <a:pt x="8994" y="7474"/>
                  </a:cubicBezTo>
                  <a:cubicBezTo>
                    <a:pt x="8981" y="7538"/>
                    <a:pt x="8938" y="7566"/>
                    <a:pt x="8894" y="7566"/>
                  </a:cubicBezTo>
                  <a:cubicBezTo>
                    <a:pt x="8830" y="7566"/>
                    <a:pt x="8766" y="7505"/>
                    <a:pt x="8804" y="7411"/>
                  </a:cubicBezTo>
                  <a:cubicBezTo>
                    <a:pt x="8963" y="6872"/>
                    <a:pt x="9184" y="6365"/>
                    <a:pt x="9374" y="5890"/>
                  </a:cubicBezTo>
                  <a:cubicBezTo>
                    <a:pt x="9398" y="5866"/>
                    <a:pt x="9427" y="5856"/>
                    <a:pt x="9452" y="5856"/>
                  </a:cubicBezTo>
                  <a:close/>
                  <a:moveTo>
                    <a:pt x="6685" y="6421"/>
                  </a:moveTo>
                  <a:cubicBezTo>
                    <a:pt x="6743" y="6421"/>
                    <a:pt x="6800" y="6488"/>
                    <a:pt x="6777" y="6555"/>
                  </a:cubicBezTo>
                  <a:cubicBezTo>
                    <a:pt x="6524" y="6999"/>
                    <a:pt x="6302" y="7442"/>
                    <a:pt x="6017" y="7822"/>
                  </a:cubicBezTo>
                  <a:cubicBezTo>
                    <a:pt x="5971" y="7869"/>
                    <a:pt x="5922" y="7888"/>
                    <a:pt x="5879" y="7888"/>
                  </a:cubicBezTo>
                  <a:cubicBezTo>
                    <a:pt x="5775" y="7888"/>
                    <a:pt x="5706" y="7776"/>
                    <a:pt x="5796" y="7664"/>
                  </a:cubicBezTo>
                  <a:cubicBezTo>
                    <a:pt x="6017" y="7252"/>
                    <a:pt x="6334" y="6840"/>
                    <a:pt x="6619" y="6460"/>
                  </a:cubicBezTo>
                  <a:cubicBezTo>
                    <a:pt x="6638" y="6433"/>
                    <a:pt x="6662" y="6421"/>
                    <a:pt x="6685" y="6421"/>
                  </a:cubicBezTo>
                  <a:close/>
                  <a:moveTo>
                    <a:pt x="7467" y="6906"/>
                  </a:moveTo>
                  <a:cubicBezTo>
                    <a:pt x="7511" y="6906"/>
                    <a:pt x="7558" y="6968"/>
                    <a:pt x="7537" y="7031"/>
                  </a:cubicBezTo>
                  <a:cubicBezTo>
                    <a:pt x="7284" y="7474"/>
                    <a:pt x="7094" y="7917"/>
                    <a:pt x="6967" y="8392"/>
                  </a:cubicBezTo>
                  <a:cubicBezTo>
                    <a:pt x="6956" y="8448"/>
                    <a:pt x="6914" y="8472"/>
                    <a:pt x="6868" y="8472"/>
                  </a:cubicBezTo>
                  <a:cubicBezTo>
                    <a:pt x="6782" y="8472"/>
                    <a:pt x="6684" y="8389"/>
                    <a:pt x="6746" y="8266"/>
                  </a:cubicBezTo>
                  <a:cubicBezTo>
                    <a:pt x="6777" y="8076"/>
                    <a:pt x="6841" y="7917"/>
                    <a:pt x="6904" y="7759"/>
                  </a:cubicBezTo>
                  <a:cubicBezTo>
                    <a:pt x="6904" y="7727"/>
                    <a:pt x="6936" y="7664"/>
                    <a:pt x="6967" y="7664"/>
                  </a:cubicBezTo>
                  <a:cubicBezTo>
                    <a:pt x="7094" y="7442"/>
                    <a:pt x="7252" y="7157"/>
                    <a:pt x="7411" y="6967"/>
                  </a:cubicBezTo>
                  <a:cubicBezTo>
                    <a:pt x="7422" y="6923"/>
                    <a:pt x="7444" y="6906"/>
                    <a:pt x="7467" y="6906"/>
                  </a:cubicBezTo>
                  <a:close/>
                  <a:moveTo>
                    <a:pt x="8201" y="8542"/>
                  </a:moveTo>
                  <a:cubicBezTo>
                    <a:pt x="8243" y="8542"/>
                    <a:pt x="8260" y="8599"/>
                    <a:pt x="8234" y="8677"/>
                  </a:cubicBezTo>
                  <a:cubicBezTo>
                    <a:pt x="7727" y="9089"/>
                    <a:pt x="7379" y="9564"/>
                    <a:pt x="6967" y="10134"/>
                  </a:cubicBezTo>
                  <a:cubicBezTo>
                    <a:pt x="6962" y="10139"/>
                    <a:pt x="6953" y="10142"/>
                    <a:pt x="6942" y="10142"/>
                  </a:cubicBezTo>
                  <a:cubicBezTo>
                    <a:pt x="6887" y="10142"/>
                    <a:pt x="6783" y="10081"/>
                    <a:pt x="6809" y="9976"/>
                  </a:cubicBezTo>
                  <a:cubicBezTo>
                    <a:pt x="7126" y="9406"/>
                    <a:pt x="7601" y="8867"/>
                    <a:pt x="8171" y="8551"/>
                  </a:cubicBezTo>
                  <a:cubicBezTo>
                    <a:pt x="8182" y="8545"/>
                    <a:pt x="8192" y="8542"/>
                    <a:pt x="8201" y="8542"/>
                  </a:cubicBezTo>
                  <a:close/>
                  <a:moveTo>
                    <a:pt x="4512" y="9394"/>
                  </a:moveTo>
                  <a:cubicBezTo>
                    <a:pt x="4555" y="9394"/>
                    <a:pt x="4584" y="9429"/>
                    <a:pt x="4561" y="9501"/>
                  </a:cubicBezTo>
                  <a:cubicBezTo>
                    <a:pt x="4402" y="9691"/>
                    <a:pt x="4244" y="9912"/>
                    <a:pt x="4054" y="10134"/>
                  </a:cubicBezTo>
                  <a:cubicBezTo>
                    <a:pt x="3674" y="10482"/>
                    <a:pt x="3294" y="10831"/>
                    <a:pt x="2850" y="11052"/>
                  </a:cubicBezTo>
                  <a:cubicBezTo>
                    <a:pt x="2835" y="11060"/>
                    <a:pt x="2820" y="11064"/>
                    <a:pt x="2806" y="11064"/>
                  </a:cubicBezTo>
                  <a:cubicBezTo>
                    <a:pt x="2703" y="11064"/>
                    <a:pt x="2640" y="10883"/>
                    <a:pt x="2724" y="10799"/>
                  </a:cubicBezTo>
                  <a:cubicBezTo>
                    <a:pt x="3357" y="10356"/>
                    <a:pt x="3959" y="9944"/>
                    <a:pt x="4466" y="9406"/>
                  </a:cubicBezTo>
                  <a:cubicBezTo>
                    <a:pt x="4481" y="9398"/>
                    <a:pt x="4497" y="9394"/>
                    <a:pt x="4512" y="9394"/>
                  </a:cubicBezTo>
                  <a:close/>
                  <a:moveTo>
                    <a:pt x="5465" y="10000"/>
                  </a:moveTo>
                  <a:cubicBezTo>
                    <a:pt x="5550" y="10000"/>
                    <a:pt x="5610" y="10067"/>
                    <a:pt x="5542" y="10134"/>
                  </a:cubicBezTo>
                  <a:cubicBezTo>
                    <a:pt x="5226" y="10514"/>
                    <a:pt x="4877" y="10957"/>
                    <a:pt x="4529" y="11369"/>
                  </a:cubicBezTo>
                  <a:lnTo>
                    <a:pt x="4466" y="11369"/>
                  </a:lnTo>
                  <a:cubicBezTo>
                    <a:pt x="4448" y="11381"/>
                    <a:pt x="4428" y="11386"/>
                    <a:pt x="4407" y="11386"/>
                  </a:cubicBezTo>
                  <a:cubicBezTo>
                    <a:pt x="4319" y="11386"/>
                    <a:pt x="4224" y="11288"/>
                    <a:pt x="4276" y="11211"/>
                  </a:cubicBezTo>
                  <a:cubicBezTo>
                    <a:pt x="4402" y="11052"/>
                    <a:pt x="4561" y="10894"/>
                    <a:pt x="4719" y="10736"/>
                  </a:cubicBezTo>
                  <a:cubicBezTo>
                    <a:pt x="4909" y="10482"/>
                    <a:pt x="5162" y="10261"/>
                    <a:pt x="5352" y="10039"/>
                  </a:cubicBezTo>
                  <a:cubicBezTo>
                    <a:pt x="5389" y="10011"/>
                    <a:pt x="5429" y="10000"/>
                    <a:pt x="5465" y="10000"/>
                  </a:cubicBezTo>
                  <a:close/>
                  <a:moveTo>
                    <a:pt x="6259" y="11108"/>
                  </a:moveTo>
                  <a:cubicBezTo>
                    <a:pt x="6340" y="11108"/>
                    <a:pt x="6412" y="11164"/>
                    <a:pt x="6334" y="11242"/>
                  </a:cubicBezTo>
                  <a:cubicBezTo>
                    <a:pt x="5827" y="11876"/>
                    <a:pt x="5194" y="12414"/>
                    <a:pt x="4529" y="12826"/>
                  </a:cubicBezTo>
                  <a:cubicBezTo>
                    <a:pt x="4434" y="12858"/>
                    <a:pt x="4402" y="12889"/>
                    <a:pt x="4307" y="12953"/>
                  </a:cubicBezTo>
                  <a:cubicBezTo>
                    <a:pt x="4299" y="12955"/>
                    <a:pt x="4290" y="12957"/>
                    <a:pt x="4282" y="12957"/>
                  </a:cubicBezTo>
                  <a:cubicBezTo>
                    <a:pt x="4197" y="12957"/>
                    <a:pt x="4126" y="12817"/>
                    <a:pt x="4212" y="12731"/>
                  </a:cubicBezTo>
                  <a:cubicBezTo>
                    <a:pt x="4529" y="12541"/>
                    <a:pt x="4782" y="12351"/>
                    <a:pt x="5067" y="12098"/>
                  </a:cubicBezTo>
                  <a:cubicBezTo>
                    <a:pt x="5479" y="11781"/>
                    <a:pt x="5859" y="11464"/>
                    <a:pt x="6207" y="11116"/>
                  </a:cubicBezTo>
                  <a:cubicBezTo>
                    <a:pt x="6224" y="11110"/>
                    <a:pt x="6242" y="11108"/>
                    <a:pt x="6259" y="11108"/>
                  </a:cubicBezTo>
                  <a:close/>
                  <a:moveTo>
                    <a:pt x="3417" y="11893"/>
                  </a:moveTo>
                  <a:cubicBezTo>
                    <a:pt x="3518" y="11893"/>
                    <a:pt x="3590" y="12018"/>
                    <a:pt x="3484" y="12098"/>
                  </a:cubicBezTo>
                  <a:cubicBezTo>
                    <a:pt x="3135" y="12383"/>
                    <a:pt x="2787" y="12699"/>
                    <a:pt x="2375" y="12953"/>
                  </a:cubicBezTo>
                  <a:cubicBezTo>
                    <a:pt x="2358" y="12961"/>
                    <a:pt x="2340" y="12965"/>
                    <a:pt x="2322" y="12965"/>
                  </a:cubicBezTo>
                  <a:cubicBezTo>
                    <a:pt x="2211" y="12965"/>
                    <a:pt x="2112" y="12813"/>
                    <a:pt x="2249" y="12731"/>
                  </a:cubicBezTo>
                  <a:cubicBezTo>
                    <a:pt x="2629" y="12414"/>
                    <a:pt x="3009" y="12193"/>
                    <a:pt x="3357" y="11908"/>
                  </a:cubicBezTo>
                  <a:cubicBezTo>
                    <a:pt x="3377" y="11897"/>
                    <a:pt x="3397" y="11893"/>
                    <a:pt x="3417" y="11893"/>
                  </a:cubicBezTo>
                  <a:close/>
                  <a:moveTo>
                    <a:pt x="8304" y="39"/>
                  </a:moveTo>
                  <a:cubicBezTo>
                    <a:pt x="7852" y="714"/>
                    <a:pt x="6990" y="1153"/>
                    <a:pt x="6492" y="1837"/>
                  </a:cubicBezTo>
                  <a:cubicBezTo>
                    <a:pt x="6017" y="2534"/>
                    <a:pt x="5701" y="3325"/>
                    <a:pt x="5574" y="4149"/>
                  </a:cubicBezTo>
                  <a:cubicBezTo>
                    <a:pt x="5416" y="5099"/>
                    <a:pt x="5511" y="6049"/>
                    <a:pt x="5162" y="6967"/>
                  </a:cubicBezTo>
                  <a:cubicBezTo>
                    <a:pt x="4782" y="7886"/>
                    <a:pt x="4117" y="8677"/>
                    <a:pt x="3420" y="9342"/>
                  </a:cubicBezTo>
                  <a:cubicBezTo>
                    <a:pt x="3135" y="9596"/>
                    <a:pt x="2692" y="9881"/>
                    <a:pt x="2249" y="10292"/>
                  </a:cubicBezTo>
                  <a:cubicBezTo>
                    <a:pt x="1109" y="11116"/>
                    <a:pt x="0" y="12351"/>
                    <a:pt x="1520" y="13744"/>
                  </a:cubicBezTo>
                  <a:cubicBezTo>
                    <a:pt x="1876" y="14059"/>
                    <a:pt x="2314" y="14202"/>
                    <a:pt x="2802" y="14202"/>
                  </a:cubicBezTo>
                  <a:cubicBezTo>
                    <a:pt x="3444" y="14202"/>
                    <a:pt x="4171" y="13954"/>
                    <a:pt x="4909" y="13523"/>
                  </a:cubicBezTo>
                  <a:cubicBezTo>
                    <a:pt x="9026" y="11116"/>
                    <a:pt x="13808" y="3199"/>
                    <a:pt x="8678" y="158"/>
                  </a:cubicBezTo>
                  <a:lnTo>
                    <a:pt x="8678" y="158"/>
                  </a:lnTo>
                  <a:cubicBezTo>
                    <a:pt x="8678" y="190"/>
                    <a:pt x="8646" y="190"/>
                    <a:pt x="8646" y="222"/>
                  </a:cubicBezTo>
                  <a:cubicBezTo>
                    <a:pt x="8601" y="293"/>
                    <a:pt x="8544" y="322"/>
                    <a:pt x="8488" y="322"/>
                  </a:cubicBezTo>
                  <a:cubicBezTo>
                    <a:pt x="8360" y="322"/>
                    <a:pt x="8240" y="169"/>
                    <a:pt x="8304" y="39"/>
                  </a:cubicBezTo>
                  <a:close/>
                </a:path>
              </a:pathLst>
            </a:custGeom>
            <a:solidFill>
              <a:srgbClr val="D8EEF9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362;p49"/>
            <p:cNvSpPr/>
            <p:nvPr/>
          </p:nvSpPr>
          <p:spPr>
            <a:xfrm>
              <a:off x="4003836" y="2791777"/>
              <a:ext cx="44660" cy="44561"/>
            </a:xfrm>
            <a:custGeom>
              <a:avLst/>
              <a:gdLst/>
              <a:ahLst/>
              <a:cxnLst/>
              <a:rect l="l" t="t" r="r" b="b"/>
              <a:pathLst>
                <a:path w="1356" h="1353" extrusionOk="0">
                  <a:moveTo>
                    <a:pt x="1207" y="0"/>
                  </a:moveTo>
                  <a:cubicBezTo>
                    <a:pt x="1180" y="0"/>
                    <a:pt x="1151" y="10"/>
                    <a:pt x="1127" y="34"/>
                  </a:cubicBezTo>
                  <a:cubicBezTo>
                    <a:pt x="937" y="224"/>
                    <a:pt x="684" y="446"/>
                    <a:pt x="494" y="699"/>
                  </a:cubicBezTo>
                  <a:cubicBezTo>
                    <a:pt x="335" y="858"/>
                    <a:pt x="177" y="1016"/>
                    <a:pt x="50" y="1174"/>
                  </a:cubicBezTo>
                  <a:cubicBezTo>
                    <a:pt x="1" y="1273"/>
                    <a:pt x="86" y="1353"/>
                    <a:pt x="187" y="1353"/>
                  </a:cubicBezTo>
                  <a:cubicBezTo>
                    <a:pt x="215" y="1353"/>
                    <a:pt x="244" y="1347"/>
                    <a:pt x="272" y="1333"/>
                  </a:cubicBezTo>
                  <a:cubicBezTo>
                    <a:pt x="620" y="889"/>
                    <a:pt x="937" y="509"/>
                    <a:pt x="1285" y="129"/>
                  </a:cubicBezTo>
                  <a:cubicBezTo>
                    <a:pt x="1356" y="82"/>
                    <a:pt x="1287" y="0"/>
                    <a:pt x="1207" y="0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363;p49"/>
            <p:cNvSpPr/>
            <p:nvPr/>
          </p:nvSpPr>
          <p:spPr>
            <a:xfrm>
              <a:off x="4087131" y="2741517"/>
              <a:ext cx="48579" cy="52663"/>
            </a:xfrm>
            <a:custGeom>
              <a:avLst/>
              <a:gdLst/>
              <a:ahLst/>
              <a:cxnLst/>
              <a:rect l="l" t="t" r="r" b="b"/>
              <a:pathLst>
                <a:path w="1475" h="1599" extrusionOk="0">
                  <a:moveTo>
                    <a:pt x="1415" y="0"/>
                  </a:moveTo>
                  <a:cubicBezTo>
                    <a:pt x="1406" y="0"/>
                    <a:pt x="1396" y="3"/>
                    <a:pt x="1385" y="9"/>
                  </a:cubicBezTo>
                  <a:cubicBezTo>
                    <a:pt x="815" y="325"/>
                    <a:pt x="340" y="864"/>
                    <a:pt x="23" y="1434"/>
                  </a:cubicBezTo>
                  <a:cubicBezTo>
                    <a:pt x="0" y="1524"/>
                    <a:pt x="75" y="1599"/>
                    <a:pt x="143" y="1599"/>
                  </a:cubicBezTo>
                  <a:cubicBezTo>
                    <a:pt x="170" y="1599"/>
                    <a:pt x="195" y="1587"/>
                    <a:pt x="213" y="1560"/>
                  </a:cubicBezTo>
                  <a:cubicBezTo>
                    <a:pt x="593" y="959"/>
                    <a:pt x="973" y="515"/>
                    <a:pt x="1448" y="135"/>
                  </a:cubicBezTo>
                  <a:cubicBezTo>
                    <a:pt x="1474" y="57"/>
                    <a:pt x="1457" y="0"/>
                    <a:pt x="1415" y="0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364;p49"/>
            <p:cNvSpPr/>
            <p:nvPr/>
          </p:nvSpPr>
          <p:spPr>
            <a:xfrm>
              <a:off x="4052285" y="2671660"/>
              <a:ext cx="35306" cy="48316"/>
            </a:xfrm>
            <a:custGeom>
              <a:avLst/>
              <a:gdLst/>
              <a:ahLst/>
              <a:cxnLst/>
              <a:rect l="l" t="t" r="r" b="b"/>
              <a:pathLst>
                <a:path w="1072" h="1467" extrusionOk="0">
                  <a:moveTo>
                    <a:pt x="957" y="0"/>
                  </a:moveTo>
                  <a:cubicBezTo>
                    <a:pt x="934" y="0"/>
                    <a:pt x="910" y="12"/>
                    <a:pt x="891" y="39"/>
                  </a:cubicBezTo>
                  <a:cubicBezTo>
                    <a:pt x="606" y="419"/>
                    <a:pt x="289" y="831"/>
                    <a:pt x="68" y="1243"/>
                  </a:cubicBezTo>
                  <a:cubicBezTo>
                    <a:pt x="0" y="1355"/>
                    <a:pt x="76" y="1467"/>
                    <a:pt x="159" y="1467"/>
                  </a:cubicBezTo>
                  <a:cubicBezTo>
                    <a:pt x="194" y="1467"/>
                    <a:pt x="230" y="1448"/>
                    <a:pt x="258" y="1401"/>
                  </a:cubicBezTo>
                  <a:cubicBezTo>
                    <a:pt x="543" y="1021"/>
                    <a:pt x="764" y="578"/>
                    <a:pt x="1049" y="134"/>
                  </a:cubicBezTo>
                  <a:cubicBezTo>
                    <a:pt x="1072" y="67"/>
                    <a:pt x="1015" y="0"/>
                    <a:pt x="957" y="0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365;p49"/>
            <p:cNvSpPr/>
            <p:nvPr/>
          </p:nvSpPr>
          <p:spPr>
            <a:xfrm>
              <a:off x="4082355" y="2687305"/>
              <a:ext cx="30267" cy="50885"/>
            </a:xfrm>
            <a:custGeom>
              <a:avLst/>
              <a:gdLst/>
              <a:ahLst/>
              <a:cxnLst/>
              <a:rect l="l" t="t" r="r" b="b"/>
              <a:pathLst>
                <a:path w="919" h="1545" extrusionOk="0">
                  <a:moveTo>
                    <a:pt x="805" y="0"/>
                  </a:moveTo>
                  <a:cubicBezTo>
                    <a:pt x="781" y="0"/>
                    <a:pt x="757" y="12"/>
                    <a:pt x="738" y="39"/>
                  </a:cubicBezTo>
                  <a:cubicBezTo>
                    <a:pt x="580" y="230"/>
                    <a:pt x="421" y="515"/>
                    <a:pt x="295" y="736"/>
                  </a:cubicBezTo>
                  <a:cubicBezTo>
                    <a:pt x="263" y="736"/>
                    <a:pt x="200" y="768"/>
                    <a:pt x="200" y="831"/>
                  </a:cubicBezTo>
                  <a:cubicBezTo>
                    <a:pt x="168" y="990"/>
                    <a:pt x="105" y="1148"/>
                    <a:pt x="41" y="1338"/>
                  </a:cubicBezTo>
                  <a:cubicBezTo>
                    <a:pt x="0" y="1461"/>
                    <a:pt x="106" y="1545"/>
                    <a:pt x="194" y="1545"/>
                  </a:cubicBezTo>
                  <a:cubicBezTo>
                    <a:pt x="241" y="1545"/>
                    <a:pt x="284" y="1520"/>
                    <a:pt x="295" y="1465"/>
                  </a:cubicBezTo>
                  <a:cubicBezTo>
                    <a:pt x="453" y="1021"/>
                    <a:pt x="643" y="546"/>
                    <a:pt x="896" y="135"/>
                  </a:cubicBezTo>
                  <a:cubicBezTo>
                    <a:pt x="919" y="67"/>
                    <a:pt x="862" y="0"/>
                    <a:pt x="805" y="0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366;p49"/>
            <p:cNvSpPr/>
            <p:nvPr/>
          </p:nvSpPr>
          <p:spPr>
            <a:xfrm>
              <a:off x="3772529" y="2402213"/>
              <a:ext cx="502061" cy="619903"/>
            </a:xfrm>
            <a:custGeom>
              <a:avLst/>
              <a:gdLst/>
              <a:ahLst/>
              <a:cxnLst/>
              <a:rect l="l" t="t" r="r" b="b"/>
              <a:pathLst>
                <a:path w="15244" h="18822" extrusionOk="0">
                  <a:moveTo>
                    <a:pt x="11240" y="1342"/>
                  </a:moveTo>
                  <a:cubicBezTo>
                    <a:pt x="11342" y="1342"/>
                    <a:pt x="11416" y="1420"/>
                    <a:pt x="11444" y="1475"/>
                  </a:cubicBezTo>
                  <a:lnTo>
                    <a:pt x="11444" y="1507"/>
                  </a:lnTo>
                  <a:cubicBezTo>
                    <a:pt x="13692" y="2520"/>
                    <a:pt x="14262" y="4769"/>
                    <a:pt x="13882" y="6954"/>
                  </a:cubicBezTo>
                  <a:cubicBezTo>
                    <a:pt x="13755" y="7967"/>
                    <a:pt x="13375" y="8949"/>
                    <a:pt x="12900" y="9836"/>
                  </a:cubicBezTo>
                  <a:cubicBezTo>
                    <a:pt x="11703" y="12054"/>
                    <a:pt x="8946" y="16426"/>
                    <a:pt x="5867" y="16426"/>
                  </a:cubicBezTo>
                  <a:cubicBezTo>
                    <a:pt x="5606" y="16426"/>
                    <a:pt x="5343" y="16395"/>
                    <a:pt x="5078" y="16328"/>
                  </a:cubicBezTo>
                  <a:cubicBezTo>
                    <a:pt x="4065" y="16138"/>
                    <a:pt x="3115" y="15283"/>
                    <a:pt x="3083" y="14143"/>
                  </a:cubicBezTo>
                  <a:cubicBezTo>
                    <a:pt x="3051" y="12717"/>
                    <a:pt x="4445" y="11799"/>
                    <a:pt x="5426" y="10976"/>
                  </a:cubicBezTo>
                  <a:cubicBezTo>
                    <a:pt x="6757" y="9804"/>
                    <a:pt x="7517" y="8632"/>
                    <a:pt x="7770" y="6859"/>
                  </a:cubicBezTo>
                  <a:cubicBezTo>
                    <a:pt x="7833" y="6257"/>
                    <a:pt x="7865" y="5719"/>
                    <a:pt x="7992" y="5212"/>
                  </a:cubicBezTo>
                  <a:cubicBezTo>
                    <a:pt x="8087" y="4895"/>
                    <a:pt x="8150" y="4579"/>
                    <a:pt x="8308" y="4199"/>
                  </a:cubicBezTo>
                  <a:cubicBezTo>
                    <a:pt x="8815" y="3090"/>
                    <a:pt x="9892" y="1602"/>
                    <a:pt x="11190" y="1348"/>
                  </a:cubicBezTo>
                  <a:cubicBezTo>
                    <a:pt x="11208" y="1344"/>
                    <a:pt x="11224" y="1342"/>
                    <a:pt x="11240" y="1342"/>
                  </a:cubicBezTo>
                  <a:close/>
                  <a:moveTo>
                    <a:pt x="11238" y="0"/>
                  </a:moveTo>
                  <a:cubicBezTo>
                    <a:pt x="10590" y="0"/>
                    <a:pt x="9916" y="216"/>
                    <a:pt x="9258" y="715"/>
                  </a:cubicBezTo>
                  <a:cubicBezTo>
                    <a:pt x="9243" y="747"/>
                    <a:pt x="9211" y="762"/>
                    <a:pt x="9179" y="762"/>
                  </a:cubicBezTo>
                  <a:cubicBezTo>
                    <a:pt x="9148" y="762"/>
                    <a:pt x="9116" y="747"/>
                    <a:pt x="9100" y="715"/>
                  </a:cubicBezTo>
                  <a:cubicBezTo>
                    <a:pt x="7675" y="1760"/>
                    <a:pt x="7422" y="3533"/>
                    <a:pt x="7042" y="5244"/>
                  </a:cubicBezTo>
                  <a:cubicBezTo>
                    <a:pt x="6978" y="5624"/>
                    <a:pt x="6852" y="6004"/>
                    <a:pt x="6788" y="6352"/>
                  </a:cubicBezTo>
                  <a:cubicBezTo>
                    <a:pt x="6345" y="7682"/>
                    <a:pt x="5585" y="8695"/>
                    <a:pt x="4476" y="9551"/>
                  </a:cubicBezTo>
                  <a:cubicBezTo>
                    <a:pt x="2830" y="10912"/>
                    <a:pt x="613" y="11957"/>
                    <a:pt x="328" y="14396"/>
                  </a:cubicBezTo>
                  <a:cubicBezTo>
                    <a:pt x="1" y="16984"/>
                    <a:pt x="1830" y="18822"/>
                    <a:pt x="4121" y="18822"/>
                  </a:cubicBezTo>
                  <a:cubicBezTo>
                    <a:pt x="4493" y="18822"/>
                    <a:pt x="4878" y="18773"/>
                    <a:pt x="5268" y="18671"/>
                  </a:cubicBezTo>
                  <a:cubicBezTo>
                    <a:pt x="9227" y="17594"/>
                    <a:pt x="12235" y="13541"/>
                    <a:pt x="13850" y="9962"/>
                  </a:cubicBezTo>
                  <a:cubicBezTo>
                    <a:pt x="14262" y="9044"/>
                    <a:pt x="14642" y="8062"/>
                    <a:pt x="14895" y="7049"/>
                  </a:cubicBezTo>
                  <a:cubicBezTo>
                    <a:pt x="15117" y="6067"/>
                    <a:pt x="15244" y="5054"/>
                    <a:pt x="15117" y="4009"/>
                  </a:cubicBezTo>
                  <a:cubicBezTo>
                    <a:pt x="14880" y="1942"/>
                    <a:pt x="13181" y="0"/>
                    <a:pt x="11238" y="0"/>
                  </a:cubicBezTo>
                  <a:close/>
                </a:path>
              </a:pathLst>
            </a:custGeom>
            <a:solidFill>
              <a:srgbClr val="5BC0C7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367;p49"/>
            <p:cNvSpPr/>
            <p:nvPr/>
          </p:nvSpPr>
          <p:spPr>
            <a:xfrm>
              <a:off x="4153957" y="2653019"/>
              <a:ext cx="24932" cy="55331"/>
            </a:xfrm>
            <a:custGeom>
              <a:avLst/>
              <a:gdLst/>
              <a:ahLst/>
              <a:cxnLst/>
              <a:rect l="l" t="t" r="r" b="b"/>
              <a:pathLst>
                <a:path w="757" h="1680" extrusionOk="0">
                  <a:moveTo>
                    <a:pt x="685" y="1"/>
                  </a:moveTo>
                  <a:cubicBezTo>
                    <a:pt x="661" y="1"/>
                    <a:pt x="635" y="11"/>
                    <a:pt x="623" y="35"/>
                  </a:cubicBezTo>
                  <a:cubicBezTo>
                    <a:pt x="401" y="510"/>
                    <a:pt x="179" y="1017"/>
                    <a:pt x="21" y="1556"/>
                  </a:cubicBezTo>
                  <a:cubicBezTo>
                    <a:pt x="0" y="1618"/>
                    <a:pt x="74" y="1680"/>
                    <a:pt x="137" y="1680"/>
                  </a:cubicBezTo>
                  <a:cubicBezTo>
                    <a:pt x="170" y="1680"/>
                    <a:pt x="200" y="1663"/>
                    <a:pt x="211" y="1619"/>
                  </a:cubicBezTo>
                  <a:cubicBezTo>
                    <a:pt x="401" y="1112"/>
                    <a:pt x="559" y="605"/>
                    <a:pt x="718" y="67"/>
                  </a:cubicBezTo>
                  <a:cubicBezTo>
                    <a:pt x="757" y="28"/>
                    <a:pt x="723" y="1"/>
                    <a:pt x="685" y="1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368;p49"/>
            <p:cNvSpPr/>
            <p:nvPr/>
          </p:nvSpPr>
          <p:spPr>
            <a:xfrm>
              <a:off x="4093422" y="2561326"/>
              <a:ext cx="20551" cy="62972"/>
            </a:xfrm>
            <a:custGeom>
              <a:avLst/>
              <a:gdLst/>
              <a:ahLst/>
              <a:cxnLst/>
              <a:rect l="l" t="t" r="r" b="b"/>
              <a:pathLst>
                <a:path w="624" h="1912" extrusionOk="0">
                  <a:moveTo>
                    <a:pt x="386" y="1"/>
                  </a:moveTo>
                  <a:cubicBezTo>
                    <a:pt x="347" y="1"/>
                    <a:pt x="307" y="33"/>
                    <a:pt x="307" y="96"/>
                  </a:cubicBezTo>
                  <a:cubicBezTo>
                    <a:pt x="339" y="698"/>
                    <a:pt x="275" y="1204"/>
                    <a:pt x="22" y="1743"/>
                  </a:cubicBezTo>
                  <a:cubicBezTo>
                    <a:pt x="1" y="1827"/>
                    <a:pt x="78" y="1912"/>
                    <a:pt x="161" y="1912"/>
                  </a:cubicBezTo>
                  <a:cubicBezTo>
                    <a:pt x="202" y="1912"/>
                    <a:pt x="244" y="1890"/>
                    <a:pt x="275" y="1838"/>
                  </a:cubicBezTo>
                  <a:cubicBezTo>
                    <a:pt x="560" y="1268"/>
                    <a:pt x="624" y="634"/>
                    <a:pt x="465" y="96"/>
                  </a:cubicBezTo>
                  <a:cubicBezTo>
                    <a:pt x="465" y="33"/>
                    <a:pt x="426" y="1"/>
                    <a:pt x="386" y="1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369;p49"/>
            <p:cNvSpPr/>
            <p:nvPr/>
          </p:nvSpPr>
          <p:spPr>
            <a:xfrm>
              <a:off x="4125435" y="2591264"/>
              <a:ext cx="20881" cy="58064"/>
            </a:xfrm>
            <a:custGeom>
              <a:avLst/>
              <a:gdLst/>
              <a:ahLst/>
              <a:cxnLst/>
              <a:rect l="l" t="t" r="r" b="b"/>
              <a:pathLst>
                <a:path w="634" h="1763" extrusionOk="0">
                  <a:moveTo>
                    <a:pt x="480" y="0"/>
                  </a:moveTo>
                  <a:cubicBezTo>
                    <a:pt x="435" y="0"/>
                    <a:pt x="380" y="31"/>
                    <a:pt x="380" y="105"/>
                  </a:cubicBezTo>
                  <a:cubicBezTo>
                    <a:pt x="412" y="644"/>
                    <a:pt x="254" y="1119"/>
                    <a:pt x="64" y="1594"/>
                  </a:cubicBezTo>
                  <a:cubicBezTo>
                    <a:pt x="0" y="1678"/>
                    <a:pt x="92" y="1763"/>
                    <a:pt x="178" y="1763"/>
                  </a:cubicBezTo>
                  <a:cubicBezTo>
                    <a:pt x="222" y="1763"/>
                    <a:pt x="264" y="1742"/>
                    <a:pt x="285" y="1689"/>
                  </a:cubicBezTo>
                  <a:cubicBezTo>
                    <a:pt x="570" y="1150"/>
                    <a:pt x="634" y="612"/>
                    <a:pt x="539" y="42"/>
                  </a:cubicBezTo>
                  <a:cubicBezTo>
                    <a:pt x="539" y="16"/>
                    <a:pt x="511" y="0"/>
                    <a:pt x="480" y="0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370;p49"/>
            <p:cNvSpPr/>
            <p:nvPr/>
          </p:nvSpPr>
          <p:spPr>
            <a:xfrm>
              <a:off x="4180701" y="2560667"/>
              <a:ext cx="9419" cy="54474"/>
            </a:xfrm>
            <a:custGeom>
              <a:avLst/>
              <a:gdLst/>
              <a:ahLst/>
              <a:cxnLst/>
              <a:rect l="l" t="t" r="r" b="b"/>
              <a:pathLst>
                <a:path w="286" h="1654" extrusionOk="0">
                  <a:moveTo>
                    <a:pt x="75" y="1"/>
                  </a:moveTo>
                  <a:cubicBezTo>
                    <a:pt x="37" y="1"/>
                    <a:pt x="1" y="33"/>
                    <a:pt x="1" y="84"/>
                  </a:cubicBezTo>
                  <a:cubicBezTo>
                    <a:pt x="1" y="591"/>
                    <a:pt x="32" y="1098"/>
                    <a:pt x="64" y="1573"/>
                  </a:cubicBezTo>
                  <a:cubicBezTo>
                    <a:pt x="64" y="1628"/>
                    <a:pt x="107" y="1653"/>
                    <a:pt x="154" y="1653"/>
                  </a:cubicBezTo>
                  <a:cubicBezTo>
                    <a:pt x="216" y="1653"/>
                    <a:pt x="286" y="1612"/>
                    <a:pt x="286" y="1541"/>
                  </a:cubicBezTo>
                  <a:cubicBezTo>
                    <a:pt x="222" y="1034"/>
                    <a:pt x="191" y="496"/>
                    <a:pt x="159" y="84"/>
                  </a:cubicBezTo>
                  <a:cubicBezTo>
                    <a:pt x="144" y="25"/>
                    <a:pt x="109" y="1"/>
                    <a:pt x="75" y="1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371;p49"/>
            <p:cNvSpPr/>
            <p:nvPr/>
          </p:nvSpPr>
          <p:spPr>
            <a:xfrm>
              <a:off x="4140026" y="2505500"/>
              <a:ext cx="14162" cy="43639"/>
            </a:xfrm>
            <a:custGeom>
              <a:avLst/>
              <a:gdLst/>
              <a:ahLst/>
              <a:cxnLst/>
              <a:rect l="l" t="t" r="r" b="b"/>
              <a:pathLst>
                <a:path w="430" h="1325" extrusionOk="0">
                  <a:moveTo>
                    <a:pt x="96" y="1"/>
                  </a:moveTo>
                  <a:cubicBezTo>
                    <a:pt x="51" y="1"/>
                    <a:pt x="1" y="41"/>
                    <a:pt x="1" y="81"/>
                  </a:cubicBezTo>
                  <a:cubicBezTo>
                    <a:pt x="32" y="492"/>
                    <a:pt x="96" y="841"/>
                    <a:pt x="159" y="1221"/>
                  </a:cubicBezTo>
                  <a:cubicBezTo>
                    <a:pt x="159" y="1292"/>
                    <a:pt x="217" y="1325"/>
                    <a:pt x="277" y="1325"/>
                  </a:cubicBezTo>
                  <a:cubicBezTo>
                    <a:pt x="351" y="1325"/>
                    <a:pt x="430" y="1276"/>
                    <a:pt x="412" y="1189"/>
                  </a:cubicBezTo>
                  <a:cubicBezTo>
                    <a:pt x="349" y="809"/>
                    <a:pt x="286" y="397"/>
                    <a:pt x="159" y="49"/>
                  </a:cubicBezTo>
                  <a:cubicBezTo>
                    <a:pt x="147" y="14"/>
                    <a:pt x="123" y="1"/>
                    <a:pt x="96" y="1"/>
                  </a:cubicBezTo>
                  <a:close/>
                </a:path>
              </a:pathLst>
            </a:custGeom>
            <a:solidFill>
              <a:srgbClr val="565555"/>
            </a:solidFill>
            <a:ln w="475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9473898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29"/>
          <p:cNvSpPr txBox="1">
            <a:spLocks noGrp="1"/>
          </p:cNvSpPr>
          <p:nvPr>
            <p:ph type="body" idx="1"/>
          </p:nvPr>
        </p:nvSpPr>
        <p:spPr>
          <a:xfrm>
            <a:off x="610500" y="1316051"/>
            <a:ext cx="7916700" cy="343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-US" sz="2800" dirty="0" smtClean="0">
                <a:solidFill>
                  <a:schemeClr val="tx1"/>
                </a:solidFill>
                <a:latin typeface="Indie Flower" panose="020B0604020202020204" charset="0"/>
              </a:rPr>
              <a:t>1. </a:t>
            </a:r>
            <a:r>
              <a:rPr lang="en-US" sz="2800" dirty="0" err="1" smtClean="0">
                <a:solidFill>
                  <a:schemeClr val="tx1"/>
                </a:solidFill>
                <a:latin typeface="Indie Flower" panose="020B0604020202020204" charset="0"/>
              </a:rPr>
              <a:t>Mengetahui</a:t>
            </a:r>
            <a:r>
              <a:rPr lang="en-US" sz="2800" dirty="0" smtClean="0">
                <a:solidFill>
                  <a:schemeClr val="tx1"/>
                </a:solidFill>
                <a:latin typeface="Indie Flower" panose="020B060402020202020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Indie Flower" panose="020B0604020202020204" charset="0"/>
              </a:rPr>
              <a:t>Sejarah</a:t>
            </a:r>
            <a:r>
              <a:rPr lang="en-US" sz="2800" dirty="0" smtClean="0">
                <a:solidFill>
                  <a:schemeClr val="tx1"/>
                </a:solidFill>
                <a:latin typeface="Indie Flower" panose="020B060402020202020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Indie Flower" panose="020B0604020202020204" charset="0"/>
              </a:rPr>
              <a:t>Bioteknologi</a:t>
            </a:r>
            <a:endParaRPr lang="en-US" sz="2800" dirty="0">
              <a:solidFill>
                <a:schemeClr val="tx1"/>
              </a:solidFill>
              <a:latin typeface="Indie Flower" panose="020B0604020202020204" charset="0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-US" sz="2800" dirty="0" smtClean="0">
                <a:solidFill>
                  <a:schemeClr val="tx1"/>
                </a:solidFill>
                <a:latin typeface="Indie Flower" panose="020B0604020202020204" charset="0"/>
              </a:rPr>
              <a:t>2. </a:t>
            </a:r>
            <a:r>
              <a:rPr lang="en-US" sz="2800" dirty="0" err="1" smtClean="0">
                <a:solidFill>
                  <a:schemeClr val="tx1"/>
                </a:solidFill>
                <a:latin typeface="Indie Flower" panose="020B0604020202020204" charset="0"/>
              </a:rPr>
              <a:t>Menjelaskan</a:t>
            </a:r>
            <a:r>
              <a:rPr lang="en-US" sz="2800" dirty="0" smtClean="0">
                <a:solidFill>
                  <a:schemeClr val="tx1"/>
                </a:solidFill>
                <a:latin typeface="Indie Flower" panose="020B060402020202020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Indie Flower" panose="020B0604020202020204" charset="0"/>
              </a:rPr>
              <a:t>Ruang</a:t>
            </a:r>
            <a:r>
              <a:rPr lang="en-US" sz="2800" dirty="0" smtClean="0">
                <a:solidFill>
                  <a:schemeClr val="tx1"/>
                </a:solidFill>
                <a:latin typeface="Indie Flower" panose="020B060402020202020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Indie Flower" panose="020B0604020202020204" charset="0"/>
              </a:rPr>
              <a:t>Lingkup</a:t>
            </a:r>
            <a:r>
              <a:rPr lang="en-US" sz="2800" dirty="0" smtClean="0">
                <a:solidFill>
                  <a:schemeClr val="tx1"/>
                </a:solidFill>
                <a:latin typeface="Indie Flower" panose="020B060402020202020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Indie Flower" panose="020B0604020202020204" charset="0"/>
              </a:rPr>
              <a:t>Bioteknologi</a:t>
            </a:r>
            <a:endParaRPr lang="en-US" sz="2800" dirty="0" smtClean="0">
              <a:solidFill>
                <a:schemeClr val="tx1"/>
              </a:solidFill>
              <a:latin typeface="Indie Flower" panose="020B0604020202020204" charset="0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-US" sz="2800" dirty="0" smtClean="0">
                <a:solidFill>
                  <a:schemeClr val="tx1"/>
                </a:solidFill>
                <a:latin typeface="Indie Flower" panose="020B0604020202020204" charset="0"/>
              </a:rPr>
              <a:t>3. </a:t>
            </a:r>
            <a:r>
              <a:rPr lang="en-US" sz="2800" dirty="0" err="1" smtClean="0">
                <a:solidFill>
                  <a:schemeClr val="tx1"/>
                </a:solidFill>
                <a:latin typeface="Indie Flower" panose="020B0604020202020204" charset="0"/>
              </a:rPr>
              <a:t>Memahami</a:t>
            </a:r>
            <a:r>
              <a:rPr lang="en-US" sz="2800" dirty="0" smtClean="0">
                <a:solidFill>
                  <a:schemeClr val="tx1"/>
                </a:solidFill>
                <a:latin typeface="Indie Flower" panose="020B060402020202020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Indie Flower" panose="020B0604020202020204" charset="0"/>
              </a:rPr>
              <a:t>Bioteknologi</a:t>
            </a:r>
            <a:r>
              <a:rPr lang="en-US" sz="2800" dirty="0" smtClean="0">
                <a:solidFill>
                  <a:schemeClr val="tx1"/>
                </a:solidFill>
                <a:latin typeface="Indie Flower" panose="020B060402020202020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Indie Flower" panose="020B0604020202020204" charset="0"/>
              </a:rPr>
              <a:t>dan</a:t>
            </a:r>
            <a:r>
              <a:rPr lang="en-US" sz="2800" dirty="0" smtClean="0">
                <a:solidFill>
                  <a:schemeClr val="tx1"/>
                </a:solidFill>
                <a:latin typeface="Indie Flower" panose="020B060402020202020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Indie Flower" panose="020B0604020202020204" charset="0"/>
              </a:rPr>
              <a:t>Perkembangan</a:t>
            </a:r>
            <a:r>
              <a:rPr lang="en-US" sz="2800" dirty="0" smtClean="0">
                <a:solidFill>
                  <a:schemeClr val="tx1"/>
                </a:solidFill>
                <a:latin typeface="Indie Flower" panose="020B060402020202020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Indie Flower" panose="020B0604020202020204" charset="0"/>
              </a:rPr>
              <a:t>Ilmu</a:t>
            </a:r>
            <a:r>
              <a:rPr lang="en-US" sz="2800" dirty="0" smtClean="0">
                <a:solidFill>
                  <a:schemeClr val="tx1"/>
                </a:solidFill>
                <a:latin typeface="Indie Flower" panose="020B0604020202020204" charset="0"/>
              </a:rPr>
              <a:t> (</a:t>
            </a:r>
            <a:r>
              <a:rPr lang="en-US" sz="2800" dirty="0" err="1" smtClean="0">
                <a:solidFill>
                  <a:schemeClr val="tx1"/>
                </a:solidFill>
                <a:latin typeface="Indie Flower" panose="020B0604020202020204" charset="0"/>
              </a:rPr>
              <a:t>Bioketnologi</a:t>
            </a:r>
            <a:r>
              <a:rPr lang="en-US" sz="2800" dirty="0" smtClean="0">
                <a:solidFill>
                  <a:schemeClr val="tx1"/>
                </a:solidFill>
                <a:latin typeface="Indie Flower" panose="020B060402020202020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Indie Flower" panose="020B0604020202020204" charset="0"/>
              </a:rPr>
              <a:t>Konvensional</a:t>
            </a:r>
            <a:r>
              <a:rPr lang="en-US" sz="2800" dirty="0" smtClean="0">
                <a:solidFill>
                  <a:schemeClr val="tx1"/>
                </a:solidFill>
                <a:latin typeface="Indie Flower" panose="020B060402020202020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Indie Flower" panose="020B0604020202020204" charset="0"/>
              </a:rPr>
              <a:t>ke</a:t>
            </a:r>
            <a:r>
              <a:rPr lang="en-US" sz="2800" dirty="0" smtClean="0">
                <a:solidFill>
                  <a:schemeClr val="tx1"/>
                </a:solidFill>
                <a:latin typeface="Indie Flower" panose="020B060402020202020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Indie Flower" panose="020B0604020202020204" charset="0"/>
              </a:rPr>
              <a:t>Bioteknologi</a:t>
            </a:r>
            <a:r>
              <a:rPr lang="en-US" sz="2800" dirty="0" smtClean="0">
                <a:solidFill>
                  <a:schemeClr val="tx1"/>
                </a:solidFill>
                <a:latin typeface="Indie Flower" panose="020B0604020202020204" charset="0"/>
              </a:rPr>
              <a:t> Modern)</a:t>
            </a:r>
          </a:p>
          <a:p>
            <a:pPr marL="2286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  <p:sp>
        <p:nvSpPr>
          <p:cNvPr id="549" name="Google Shape;549;p29"/>
          <p:cNvSpPr txBox="1">
            <a:spLocks noGrp="1"/>
          </p:cNvSpPr>
          <p:nvPr>
            <p:ph type="title"/>
          </p:nvPr>
        </p:nvSpPr>
        <p:spPr>
          <a:xfrm>
            <a:off x="610738" y="555275"/>
            <a:ext cx="79167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endParaRPr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21336" t="17208" r="16981" b="6241"/>
          <a:stretch/>
        </p:blipFill>
        <p:spPr>
          <a:xfrm>
            <a:off x="1349114" y="164892"/>
            <a:ext cx="6785568" cy="473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5199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1750" t="18778" r="17209" b="7278"/>
          <a:stretch/>
        </p:blipFill>
        <p:spPr>
          <a:xfrm>
            <a:off x="831080" y="74813"/>
            <a:ext cx="7128697" cy="485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972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7708" t="16736" r="21501" b="6017"/>
          <a:stretch/>
        </p:blipFill>
        <p:spPr>
          <a:xfrm>
            <a:off x="1190107" y="126695"/>
            <a:ext cx="6763686" cy="4834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7093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6" name="Google Shape;1376;p50"/>
          <p:cNvSpPr txBox="1">
            <a:spLocks noGrp="1"/>
          </p:cNvSpPr>
          <p:nvPr>
            <p:ph type="title"/>
          </p:nvPr>
        </p:nvSpPr>
        <p:spPr>
          <a:xfrm>
            <a:off x="2689250" y="573681"/>
            <a:ext cx="3765300" cy="112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500">
                <a:solidFill>
                  <a:schemeClr val="lt2"/>
                </a:solidFill>
              </a:rPr>
              <a:t>T</a:t>
            </a:r>
            <a:r>
              <a:rPr lang="en" sz="8500">
                <a:solidFill>
                  <a:schemeClr val="lt2"/>
                </a:solidFill>
              </a:rPr>
              <a:t>hanks!</a:t>
            </a:r>
            <a:endParaRPr sz="8500">
              <a:solidFill>
                <a:schemeClr val="lt2"/>
              </a:solidFill>
            </a:endParaRPr>
          </a:p>
        </p:txBody>
      </p:sp>
      <p:sp>
        <p:nvSpPr>
          <p:cNvPr id="1377" name="Google Shape;1377;p50"/>
          <p:cNvSpPr txBox="1">
            <a:spLocks noGrp="1"/>
          </p:cNvSpPr>
          <p:nvPr>
            <p:ph type="subTitle" idx="1"/>
          </p:nvPr>
        </p:nvSpPr>
        <p:spPr>
          <a:xfrm>
            <a:off x="3092876" y="1682606"/>
            <a:ext cx="2946900" cy="102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Do you have any questions?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youremail@freepik.com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+91 620 421 838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yourcompany.com</a:t>
            </a:r>
            <a:endParaRPr dirty="0"/>
          </a:p>
        </p:txBody>
      </p:sp>
      <p:sp>
        <p:nvSpPr>
          <p:cNvPr id="1378" name="Google Shape;1378;p50"/>
          <p:cNvSpPr txBox="1"/>
          <p:nvPr/>
        </p:nvSpPr>
        <p:spPr>
          <a:xfrm>
            <a:off x="3072000" y="4145779"/>
            <a:ext cx="3000000" cy="3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Please keep this slide for attribution.</a:t>
            </a:r>
            <a:endParaRPr sz="12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379" name="Google Shape;1379;p50"/>
          <p:cNvGrpSpPr/>
          <p:nvPr/>
        </p:nvGrpSpPr>
        <p:grpSpPr>
          <a:xfrm>
            <a:off x="3446702" y="2873530"/>
            <a:ext cx="520319" cy="476334"/>
            <a:chOff x="3446702" y="2928305"/>
            <a:chExt cx="520319" cy="476334"/>
          </a:xfrm>
        </p:grpSpPr>
        <p:sp>
          <p:nvSpPr>
            <p:cNvPr id="1380" name="Google Shape;1380;p50"/>
            <p:cNvSpPr/>
            <p:nvPr/>
          </p:nvSpPr>
          <p:spPr>
            <a:xfrm>
              <a:off x="3446702" y="2928305"/>
              <a:ext cx="520319" cy="476334"/>
            </a:xfrm>
            <a:custGeom>
              <a:avLst/>
              <a:gdLst/>
              <a:ahLst/>
              <a:cxnLst/>
              <a:rect l="l" t="t" r="r" b="b"/>
              <a:pathLst>
                <a:path w="67203" h="61522" extrusionOk="0">
                  <a:moveTo>
                    <a:pt x="38086" y="1"/>
                  </a:moveTo>
                  <a:cubicBezTo>
                    <a:pt x="33621" y="1"/>
                    <a:pt x="29258" y="609"/>
                    <a:pt x="24607" y="2665"/>
                  </a:cubicBezTo>
                  <a:cubicBezTo>
                    <a:pt x="17165" y="5958"/>
                    <a:pt x="10768" y="11690"/>
                    <a:pt x="6999" y="18942"/>
                  </a:cubicBezTo>
                  <a:cubicBezTo>
                    <a:pt x="1" y="32338"/>
                    <a:pt x="5068" y="46716"/>
                    <a:pt x="17165" y="55108"/>
                  </a:cubicBezTo>
                  <a:cubicBezTo>
                    <a:pt x="23141" y="59214"/>
                    <a:pt x="30446" y="61522"/>
                    <a:pt x="37568" y="61522"/>
                  </a:cubicBezTo>
                  <a:cubicBezTo>
                    <a:pt x="46487" y="61522"/>
                    <a:pt x="55118" y="57902"/>
                    <a:pt x="60488" y="49661"/>
                  </a:cubicBezTo>
                  <a:cubicBezTo>
                    <a:pt x="65714" y="41681"/>
                    <a:pt x="67202" y="31990"/>
                    <a:pt x="64954" y="22774"/>
                  </a:cubicBezTo>
                  <a:cubicBezTo>
                    <a:pt x="63845" y="18246"/>
                    <a:pt x="61945" y="13970"/>
                    <a:pt x="59443" y="10107"/>
                  </a:cubicBezTo>
                  <a:cubicBezTo>
                    <a:pt x="56561" y="5642"/>
                    <a:pt x="55390" y="1271"/>
                    <a:pt x="49468" y="765"/>
                  </a:cubicBezTo>
                  <a:cubicBezTo>
                    <a:pt x="45463" y="408"/>
                    <a:pt x="41740" y="1"/>
                    <a:pt x="38086" y="1"/>
                  </a:cubicBezTo>
                  <a:close/>
                </a:path>
              </a:pathLst>
            </a:custGeom>
            <a:solidFill>
              <a:schemeClr val="accent6"/>
            </a:solidFill>
            <a:ln w="1980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81" name="Google Shape;1381;p50"/>
            <p:cNvGrpSpPr/>
            <p:nvPr/>
          </p:nvGrpSpPr>
          <p:grpSpPr>
            <a:xfrm>
              <a:off x="3598872" y="3039782"/>
              <a:ext cx="253144" cy="253206"/>
              <a:chOff x="-2156871" y="1147223"/>
              <a:chExt cx="250787" cy="250848"/>
            </a:xfrm>
          </p:grpSpPr>
          <p:sp>
            <p:nvSpPr>
              <p:cNvPr id="1382" name="Google Shape;1382;p50"/>
              <p:cNvSpPr/>
              <p:nvPr/>
            </p:nvSpPr>
            <p:spPr>
              <a:xfrm>
                <a:off x="-2112299" y="1191811"/>
                <a:ext cx="161649" cy="161666"/>
              </a:xfrm>
              <a:custGeom>
                <a:avLst/>
                <a:gdLst/>
                <a:ahLst/>
                <a:cxnLst/>
                <a:rect l="l" t="t" r="r" b="b"/>
                <a:pathLst>
                  <a:path w="12288" h="12287" extrusionOk="0">
                    <a:moveTo>
                      <a:pt x="10053" y="1117"/>
                    </a:moveTo>
                    <a:cubicBezTo>
                      <a:pt x="10669" y="1117"/>
                      <a:pt x="11171" y="1617"/>
                      <a:pt x="11171" y="2233"/>
                    </a:cubicBezTo>
                    <a:cubicBezTo>
                      <a:pt x="11170" y="2850"/>
                      <a:pt x="10669" y="3351"/>
                      <a:pt x="10053" y="3351"/>
                    </a:cubicBezTo>
                    <a:cubicBezTo>
                      <a:pt x="9438" y="3351"/>
                      <a:pt x="8937" y="2850"/>
                      <a:pt x="8937" y="2233"/>
                    </a:cubicBezTo>
                    <a:cubicBezTo>
                      <a:pt x="8937" y="1617"/>
                      <a:pt x="9438" y="1117"/>
                      <a:pt x="10053" y="1117"/>
                    </a:cubicBezTo>
                    <a:close/>
                    <a:moveTo>
                      <a:pt x="6144" y="2233"/>
                    </a:moveTo>
                    <a:cubicBezTo>
                      <a:pt x="8300" y="2233"/>
                      <a:pt x="10053" y="3988"/>
                      <a:pt x="10053" y="6144"/>
                    </a:cubicBezTo>
                    <a:cubicBezTo>
                      <a:pt x="10053" y="8299"/>
                      <a:pt x="8300" y="10054"/>
                      <a:pt x="6144" y="10054"/>
                    </a:cubicBezTo>
                    <a:cubicBezTo>
                      <a:pt x="3989" y="10054"/>
                      <a:pt x="2234" y="8299"/>
                      <a:pt x="2234" y="6144"/>
                    </a:cubicBezTo>
                    <a:cubicBezTo>
                      <a:pt x="2234" y="3988"/>
                      <a:pt x="3987" y="2233"/>
                      <a:pt x="6144" y="2233"/>
                    </a:cubicBezTo>
                    <a:close/>
                    <a:moveTo>
                      <a:pt x="1675" y="1"/>
                    </a:moveTo>
                    <a:cubicBezTo>
                      <a:pt x="752" y="1"/>
                      <a:pt x="0" y="751"/>
                      <a:pt x="0" y="1676"/>
                    </a:cubicBezTo>
                    <a:lnTo>
                      <a:pt x="0" y="10611"/>
                    </a:lnTo>
                    <a:cubicBezTo>
                      <a:pt x="0" y="11536"/>
                      <a:pt x="752" y="12286"/>
                      <a:pt x="1675" y="12286"/>
                    </a:cubicBezTo>
                    <a:lnTo>
                      <a:pt x="10612" y="12286"/>
                    </a:lnTo>
                    <a:cubicBezTo>
                      <a:pt x="11536" y="12286"/>
                      <a:pt x="12288" y="11536"/>
                      <a:pt x="12288" y="10611"/>
                    </a:cubicBezTo>
                    <a:lnTo>
                      <a:pt x="12288" y="1676"/>
                    </a:lnTo>
                    <a:cubicBezTo>
                      <a:pt x="12288" y="752"/>
                      <a:pt x="11536" y="1"/>
                      <a:pt x="1061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3" name="Google Shape;1383;p50"/>
              <p:cNvSpPr/>
              <p:nvPr/>
            </p:nvSpPr>
            <p:spPr>
              <a:xfrm>
                <a:off x="-2068226" y="1235899"/>
                <a:ext cx="73510" cy="73485"/>
              </a:xfrm>
              <a:custGeom>
                <a:avLst/>
                <a:gdLst/>
                <a:ahLst/>
                <a:cxnLst/>
                <a:rect l="l" t="t" r="r" b="b"/>
                <a:pathLst>
                  <a:path w="5588" h="5585" extrusionOk="0">
                    <a:moveTo>
                      <a:pt x="2794" y="0"/>
                    </a:moveTo>
                    <a:cubicBezTo>
                      <a:pt x="1255" y="0"/>
                      <a:pt x="1" y="1252"/>
                      <a:pt x="1" y="2793"/>
                    </a:cubicBezTo>
                    <a:cubicBezTo>
                      <a:pt x="1" y="4332"/>
                      <a:pt x="1255" y="5585"/>
                      <a:pt x="2794" y="5585"/>
                    </a:cubicBezTo>
                    <a:cubicBezTo>
                      <a:pt x="4333" y="5585"/>
                      <a:pt x="5587" y="4332"/>
                      <a:pt x="5587" y="2793"/>
                    </a:cubicBezTo>
                    <a:cubicBezTo>
                      <a:pt x="5587" y="1252"/>
                      <a:pt x="4333" y="0"/>
                      <a:pt x="279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4" name="Google Shape;1384;p50"/>
              <p:cNvSpPr/>
              <p:nvPr/>
            </p:nvSpPr>
            <p:spPr>
              <a:xfrm>
                <a:off x="-2156871" y="1147223"/>
                <a:ext cx="250787" cy="250848"/>
              </a:xfrm>
              <a:custGeom>
                <a:avLst/>
                <a:gdLst/>
                <a:ahLst/>
                <a:cxnLst/>
                <a:rect l="l" t="t" r="r" b="b"/>
                <a:pathLst>
                  <a:path w="19064" h="19065" extrusionOk="0">
                    <a:moveTo>
                      <a:pt x="14000" y="2271"/>
                    </a:moveTo>
                    <a:cubicBezTo>
                      <a:pt x="15539" y="2271"/>
                      <a:pt x="16794" y="3524"/>
                      <a:pt x="16794" y="5065"/>
                    </a:cubicBezTo>
                    <a:lnTo>
                      <a:pt x="16794" y="14000"/>
                    </a:lnTo>
                    <a:cubicBezTo>
                      <a:pt x="16794" y="15541"/>
                      <a:pt x="15539" y="16793"/>
                      <a:pt x="14000" y="16793"/>
                    </a:cubicBezTo>
                    <a:lnTo>
                      <a:pt x="5063" y="16793"/>
                    </a:lnTo>
                    <a:cubicBezTo>
                      <a:pt x="3524" y="16793"/>
                      <a:pt x="2272" y="15541"/>
                      <a:pt x="2272" y="14000"/>
                    </a:cubicBezTo>
                    <a:lnTo>
                      <a:pt x="2272" y="5065"/>
                    </a:lnTo>
                    <a:cubicBezTo>
                      <a:pt x="2272" y="3524"/>
                      <a:pt x="3524" y="2271"/>
                      <a:pt x="5063" y="2271"/>
                    </a:cubicBezTo>
                    <a:close/>
                    <a:moveTo>
                      <a:pt x="2829" y="0"/>
                    </a:moveTo>
                    <a:cubicBezTo>
                      <a:pt x="1290" y="0"/>
                      <a:pt x="0" y="1290"/>
                      <a:pt x="0" y="2831"/>
                    </a:cubicBezTo>
                    <a:lnTo>
                      <a:pt x="0" y="16234"/>
                    </a:lnTo>
                    <a:cubicBezTo>
                      <a:pt x="0" y="17775"/>
                      <a:pt x="1290" y="19065"/>
                      <a:pt x="2829" y="19065"/>
                    </a:cubicBezTo>
                    <a:lnTo>
                      <a:pt x="16235" y="19065"/>
                    </a:lnTo>
                    <a:cubicBezTo>
                      <a:pt x="17774" y="19065"/>
                      <a:pt x="19063" y="17775"/>
                      <a:pt x="19063" y="16234"/>
                    </a:cubicBezTo>
                    <a:lnTo>
                      <a:pt x="19063" y="2831"/>
                    </a:lnTo>
                    <a:cubicBezTo>
                      <a:pt x="19063" y="1290"/>
                      <a:pt x="17774" y="0"/>
                      <a:pt x="1623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385" name="Google Shape;1385;p50"/>
          <p:cNvGrpSpPr/>
          <p:nvPr/>
        </p:nvGrpSpPr>
        <p:grpSpPr>
          <a:xfrm>
            <a:off x="4023459" y="2873530"/>
            <a:ext cx="520319" cy="476334"/>
            <a:chOff x="4023459" y="2928305"/>
            <a:chExt cx="520319" cy="476334"/>
          </a:xfrm>
        </p:grpSpPr>
        <p:sp>
          <p:nvSpPr>
            <p:cNvPr id="1386" name="Google Shape;1386;p50"/>
            <p:cNvSpPr/>
            <p:nvPr/>
          </p:nvSpPr>
          <p:spPr>
            <a:xfrm>
              <a:off x="4023459" y="2928305"/>
              <a:ext cx="520319" cy="476334"/>
            </a:xfrm>
            <a:custGeom>
              <a:avLst/>
              <a:gdLst/>
              <a:ahLst/>
              <a:cxnLst/>
              <a:rect l="l" t="t" r="r" b="b"/>
              <a:pathLst>
                <a:path w="67203" h="61522" extrusionOk="0">
                  <a:moveTo>
                    <a:pt x="38086" y="1"/>
                  </a:moveTo>
                  <a:cubicBezTo>
                    <a:pt x="33621" y="1"/>
                    <a:pt x="29258" y="609"/>
                    <a:pt x="24607" y="2665"/>
                  </a:cubicBezTo>
                  <a:cubicBezTo>
                    <a:pt x="17165" y="5958"/>
                    <a:pt x="10768" y="11690"/>
                    <a:pt x="6999" y="18942"/>
                  </a:cubicBezTo>
                  <a:cubicBezTo>
                    <a:pt x="1" y="32338"/>
                    <a:pt x="5068" y="46716"/>
                    <a:pt x="17165" y="55108"/>
                  </a:cubicBezTo>
                  <a:cubicBezTo>
                    <a:pt x="23141" y="59214"/>
                    <a:pt x="30446" y="61522"/>
                    <a:pt x="37568" y="61522"/>
                  </a:cubicBezTo>
                  <a:cubicBezTo>
                    <a:pt x="46487" y="61522"/>
                    <a:pt x="55118" y="57902"/>
                    <a:pt x="60488" y="49661"/>
                  </a:cubicBezTo>
                  <a:cubicBezTo>
                    <a:pt x="65714" y="41681"/>
                    <a:pt x="67202" y="31990"/>
                    <a:pt x="64954" y="22774"/>
                  </a:cubicBezTo>
                  <a:cubicBezTo>
                    <a:pt x="63845" y="18246"/>
                    <a:pt x="61945" y="13970"/>
                    <a:pt x="59443" y="10107"/>
                  </a:cubicBezTo>
                  <a:cubicBezTo>
                    <a:pt x="56561" y="5642"/>
                    <a:pt x="55390" y="1271"/>
                    <a:pt x="49468" y="765"/>
                  </a:cubicBezTo>
                  <a:cubicBezTo>
                    <a:pt x="45463" y="408"/>
                    <a:pt x="41740" y="1"/>
                    <a:pt x="38086" y="1"/>
                  </a:cubicBezTo>
                  <a:close/>
                </a:path>
              </a:pathLst>
            </a:custGeom>
            <a:solidFill>
              <a:schemeClr val="accent6"/>
            </a:solidFill>
            <a:ln w="1980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50"/>
            <p:cNvSpPr/>
            <p:nvPr/>
          </p:nvSpPr>
          <p:spPr>
            <a:xfrm>
              <a:off x="4170926" y="3051062"/>
              <a:ext cx="244165" cy="230824"/>
            </a:xfrm>
            <a:custGeom>
              <a:avLst/>
              <a:gdLst/>
              <a:ahLst/>
              <a:cxnLst/>
              <a:rect l="l" t="t" r="r" b="b"/>
              <a:pathLst>
                <a:path w="11896" h="11246" extrusionOk="0">
                  <a:moveTo>
                    <a:pt x="5930" y="0"/>
                  </a:moveTo>
                  <a:cubicBezTo>
                    <a:pt x="5093" y="21"/>
                    <a:pt x="3077" y="428"/>
                    <a:pt x="3077" y="3039"/>
                  </a:cubicBezTo>
                  <a:cubicBezTo>
                    <a:pt x="3077" y="3478"/>
                    <a:pt x="3094" y="3798"/>
                    <a:pt x="3107" y="4028"/>
                  </a:cubicBezTo>
                  <a:cubicBezTo>
                    <a:pt x="3142" y="4647"/>
                    <a:pt x="3077" y="5187"/>
                    <a:pt x="2410" y="5187"/>
                  </a:cubicBezTo>
                  <a:cubicBezTo>
                    <a:pt x="2173" y="5187"/>
                    <a:pt x="1840" y="5114"/>
                    <a:pt x="1608" y="5061"/>
                  </a:cubicBezTo>
                  <a:lnTo>
                    <a:pt x="1608" y="5061"/>
                  </a:lnTo>
                  <a:cubicBezTo>
                    <a:pt x="2217" y="5314"/>
                    <a:pt x="2827" y="5535"/>
                    <a:pt x="2827" y="6215"/>
                  </a:cubicBezTo>
                  <a:cubicBezTo>
                    <a:pt x="2827" y="7791"/>
                    <a:pt x="1472" y="8398"/>
                    <a:pt x="577" y="8799"/>
                  </a:cubicBezTo>
                  <a:cubicBezTo>
                    <a:pt x="400" y="8879"/>
                    <a:pt x="169" y="8981"/>
                    <a:pt x="0" y="9077"/>
                  </a:cubicBezTo>
                  <a:cubicBezTo>
                    <a:pt x="386" y="9148"/>
                    <a:pt x="526" y="9160"/>
                    <a:pt x="965" y="9263"/>
                  </a:cubicBezTo>
                  <a:cubicBezTo>
                    <a:pt x="1348" y="9355"/>
                    <a:pt x="1603" y="9620"/>
                    <a:pt x="1713" y="10103"/>
                  </a:cubicBezTo>
                  <a:cubicBezTo>
                    <a:pt x="2012" y="10046"/>
                    <a:pt x="2244" y="10007"/>
                    <a:pt x="2558" y="10007"/>
                  </a:cubicBezTo>
                  <a:cubicBezTo>
                    <a:pt x="3450" y="10007"/>
                    <a:pt x="3988" y="10373"/>
                    <a:pt x="4460" y="10697"/>
                  </a:cubicBezTo>
                  <a:cubicBezTo>
                    <a:pt x="4892" y="10991"/>
                    <a:pt x="5261" y="11244"/>
                    <a:pt x="5941" y="11246"/>
                  </a:cubicBezTo>
                  <a:cubicBezTo>
                    <a:pt x="6620" y="11244"/>
                    <a:pt x="6990" y="10991"/>
                    <a:pt x="7420" y="10697"/>
                  </a:cubicBezTo>
                  <a:cubicBezTo>
                    <a:pt x="7894" y="10373"/>
                    <a:pt x="8430" y="10007"/>
                    <a:pt x="9323" y="10007"/>
                  </a:cubicBezTo>
                  <a:cubicBezTo>
                    <a:pt x="9638" y="10007"/>
                    <a:pt x="9870" y="10044"/>
                    <a:pt x="10169" y="10103"/>
                  </a:cubicBezTo>
                  <a:cubicBezTo>
                    <a:pt x="10280" y="9616"/>
                    <a:pt x="10535" y="9355"/>
                    <a:pt x="10917" y="9263"/>
                  </a:cubicBezTo>
                  <a:cubicBezTo>
                    <a:pt x="11308" y="9171"/>
                    <a:pt x="11524" y="9140"/>
                    <a:pt x="11895" y="9075"/>
                  </a:cubicBezTo>
                  <a:cubicBezTo>
                    <a:pt x="11727" y="8988"/>
                    <a:pt x="11487" y="8880"/>
                    <a:pt x="11304" y="8799"/>
                  </a:cubicBezTo>
                  <a:cubicBezTo>
                    <a:pt x="10409" y="8398"/>
                    <a:pt x="9054" y="7791"/>
                    <a:pt x="9054" y="6215"/>
                  </a:cubicBezTo>
                  <a:cubicBezTo>
                    <a:pt x="9054" y="5541"/>
                    <a:pt x="9663" y="5312"/>
                    <a:pt x="10271" y="5061"/>
                  </a:cubicBezTo>
                  <a:lnTo>
                    <a:pt x="10271" y="5061"/>
                  </a:lnTo>
                  <a:cubicBezTo>
                    <a:pt x="9985" y="5105"/>
                    <a:pt x="9811" y="5187"/>
                    <a:pt x="9472" y="5187"/>
                  </a:cubicBezTo>
                  <a:cubicBezTo>
                    <a:pt x="8805" y="5187"/>
                    <a:pt x="8739" y="4647"/>
                    <a:pt x="8773" y="4028"/>
                  </a:cubicBezTo>
                  <a:cubicBezTo>
                    <a:pt x="8787" y="3798"/>
                    <a:pt x="8805" y="3478"/>
                    <a:pt x="8805" y="3039"/>
                  </a:cubicBezTo>
                  <a:cubicBezTo>
                    <a:pt x="8805" y="439"/>
                    <a:pt x="6795" y="25"/>
                    <a:pt x="59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8" name="Google Shape;1388;p50"/>
          <p:cNvGrpSpPr/>
          <p:nvPr/>
        </p:nvGrpSpPr>
        <p:grpSpPr>
          <a:xfrm>
            <a:off x="4600216" y="2873530"/>
            <a:ext cx="520319" cy="476334"/>
            <a:chOff x="4600216" y="2928305"/>
            <a:chExt cx="520319" cy="476334"/>
          </a:xfrm>
        </p:grpSpPr>
        <p:sp>
          <p:nvSpPr>
            <p:cNvPr id="1389" name="Google Shape;1389;p50"/>
            <p:cNvSpPr/>
            <p:nvPr/>
          </p:nvSpPr>
          <p:spPr>
            <a:xfrm>
              <a:off x="4600216" y="2928305"/>
              <a:ext cx="520319" cy="476334"/>
            </a:xfrm>
            <a:custGeom>
              <a:avLst/>
              <a:gdLst/>
              <a:ahLst/>
              <a:cxnLst/>
              <a:rect l="l" t="t" r="r" b="b"/>
              <a:pathLst>
                <a:path w="67203" h="61522" extrusionOk="0">
                  <a:moveTo>
                    <a:pt x="38086" y="1"/>
                  </a:moveTo>
                  <a:cubicBezTo>
                    <a:pt x="33621" y="1"/>
                    <a:pt x="29258" y="609"/>
                    <a:pt x="24607" y="2665"/>
                  </a:cubicBezTo>
                  <a:cubicBezTo>
                    <a:pt x="17165" y="5958"/>
                    <a:pt x="10768" y="11690"/>
                    <a:pt x="6999" y="18942"/>
                  </a:cubicBezTo>
                  <a:cubicBezTo>
                    <a:pt x="1" y="32338"/>
                    <a:pt x="5068" y="46716"/>
                    <a:pt x="17165" y="55108"/>
                  </a:cubicBezTo>
                  <a:cubicBezTo>
                    <a:pt x="23141" y="59214"/>
                    <a:pt x="30446" y="61522"/>
                    <a:pt x="37568" y="61522"/>
                  </a:cubicBezTo>
                  <a:cubicBezTo>
                    <a:pt x="46487" y="61522"/>
                    <a:pt x="55118" y="57902"/>
                    <a:pt x="60488" y="49661"/>
                  </a:cubicBezTo>
                  <a:cubicBezTo>
                    <a:pt x="65714" y="41681"/>
                    <a:pt x="67202" y="31990"/>
                    <a:pt x="64954" y="22774"/>
                  </a:cubicBezTo>
                  <a:cubicBezTo>
                    <a:pt x="63845" y="18246"/>
                    <a:pt x="61945" y="13970"/>
                    <a:pt x="59443" y="10107"/>
                  </a:cubicBezTo>
                  <a:cubicBezTo>
                    <a:pt x="56561" y="5642"/>
                    <a:pt x="55390" y="1271"/>
                    <a:pt x="49468" y="765"/>
                  </a:cubicBezTo>
                  <a:cubicBezTo>
                    <a:pt x="45463" y="408"/>
                    <a:pt x="41740" y="1"/>
                    <a:pt x="38086" y="1"/>
                  </a:cubicBezTo>
                  <a:close/>
                </a:path>
              </a:pathLst>
            </a:custGeom>
            <a:solidFill>
              <a:schemeClr val="accent6"/>
            </a:solidFill>
            <a:ln w="1980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50"/>
            <p:cNvSpPr/>
            <p:nvPr/>
          </p:nvSpPr>
          <p:spPr>
            <a:xfrm>
              <a:off x="4802127" y="3047861"/>
              <a:ext cx="123786" cy="237228"/>
            </a:xfrm>
            <a:custGeom>
              <a:avLst/>
              <a:gdLst/>
              <a:ahLst/>
              <a:cxnLst/>
              <a:rect l="l" t="t" r="r" b="b"/>
              <a:pathLst>
                <a:path w="6031" h="11558" extrusionOk="0">
                  <a:moveTo>
                    <a:pt x="2415" y="1"/>
                  </a:moveTo>
                  <a:cubicBezTo>
                    <a:pt x="2233" y="993"/>
                    <a:pt x="1808" y="2415"/>
                    <a:pt x="0" y="2785"/>
                  </a:cubicBezTo>
                  <a:lnTo>
                    <a:pt x="0" y="4244"/>
                  </a:lnTo>
                  <a:lnTo>
                    <a:pt x="1228" y="4244"/>
                  </a:lnTo>
                  <a:cubicBezTo>
                    <a:pt x="1537" y="4244"/>
                    <a:pt x="1787" y="4496"/>
                    <a:pt x="1787" y="4803"/>
                  </a:cubicBezTo>
                  <a:lnTo>
                    <a:pt x="1787" y="9077"/>
                  </a:lnTo>
                  <a:cubicBezTo>
                    <a:pt x="1787" y="10222"/>
                    <a:pt x="2553" y="11558"/>
                    <a:pt x="4714" y="11558"/>
                  </a:cubicBezTo>
                  <a:cubicBezTo>
                    <a:pt x="5212" y="11558"/>
                    <a:pt x="5689" y="11535"/>
                    <a:pt x="6031" y="11512"/>
                  </a:cubicBezTo>
                  <a:lnTo>
                    <a:pt x="6031" y="9905"/>
                  </a:lnTo>
                  <a:lnTo>
                    <a:pt x="4891" y="9905"/>
                  </a:lnTo>
                  <a:cubicBezTo>
                    <a:pt x="3535" y="9905"/>
                    <a:pt x="3351" y="9125"/>
                    <a:pt x="3351" y="8363"/>
                  </a:cubicBezTo>
                  <a:lnTo>
                    <a:pt x="3351" y="4803"/>
                  </a:lnTo>
                  <a:cubicBezTo>
                    <a:pt x="3351" y="4496"/>
                    <a:pt x="3600" y="4244"/>
                    <a:pt x="3910" y="4244"/>
                  </a:cubicBezTo>
                  <a:lnTo>
                    <a:pt x="6031" y="4244"/>
                  </a:lnTo>
                  <a:lnTo>
                    <a:pt x="6031" y="2681"/>
                  </a:lnTo>
                  <a:lnTo>
                    <a:pt x="3910" y="2681"/>
                  </a:lnTo>
                  <a:cubicBezTo>
                    <a:pt x="3600" y="2681"/>
                    <a:pt x="3351" y="2431"/>
                    <a:pt x="3351" y="2122"/>
                  </a:cubicBezTo>
                  <a:lnTo>
                    <a:pt x="335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1" name="Google Shape;1391;p50"/>
          <p:cNvGrpSpPr/>
          <p:nvPr/>
        </p:nvGrpSpPr>
        <p:grpSpPr>
          <a:xfrm>
            <a:off x="5753730" y="2873530"/>
            <a:ext cx="520319" cy="476334"/>
            <a:chOff x="5753730" y="2928305"/>
            <a:chExt cx="520319" cy="476334"/>
          </a:xfrm>
        </p:grpSpPr>
        <p:sp>
          <p:nvSpPr>
            <p:cNvPr id="1392" name="Google Shape;1392;p50"/>
            <p:cNvSpPr/>
            <p:nvPr/>
          </p:nvSpPr>
          <p:spPr>
            <a:xfrm>
              <a:off x="5753730" y="2928305"/>
              <a:ext cx="520319" cy="476334"/>
            </a:xfrm>
            <a:custGeom>
              <a:avLst/>
              <a:gdLst/>
              <a:ahLst/>
              <a:cxnLst/>
              <a:rect l="l" t="t" r="r" b="b"/>
              <a:pathLst>
                <a:path w="67203" h="61522" extrusionOk="0">
                  <a:moveTo>
                    <a:pt x="38086" y="1"/>
                  </a:moveTo>
                  <a:cubicBezTo>
                    <a:pt x="33621" y="1"/>
                    <a:pt x="29258" y="609"/>
                    <a:pt x="24607" y="2665"/>
                  </a:cubicBezTo>
                  <a:cubicBezTo>
                    <a:pt x="17165" y="5958"/>
                    <a:pt x="10768" y="11690"/>
                    <a:pt x="6999" y="18942"/>
                  </a:cubicBezTo>
                  <a:cubicBezTo>
                    <a:pt x="1" y="32338"/>
                    <a:pt x="5068" y="46716"/>
                    <a:pt x="17165" y="55108"/>
                  </a:cubicBezTo>
                  <a:cubicBezTo>
                    <a:pt x="23141" y="59214"/>
                    <a:pt x="30446" y="61522"/>
                    <a:pt x="37568" y="61522"/>
                  </a:cubicBezTo>
                  <a:cubicBezTo>
                    <a:pt x="46487" y="61522"/>
                    <a:pt x="55118" y="57902"/>
                    <a:pt x="60488" y="49661"/>
                  </a:cubicBezTo>
                  <a:cubicBezTo>
                    <a:pt x="65714" y="41681"/>
                    <a:pt x="67202" y="31990"/>
                    <a:pt x="64954" y="22774"/>
                  </a:cubicBezTo>
                  <a:cubicBezTo>
                    <a:pt x="63845" y="18246"/>
                    <a:pt x="61945" y="13970"/>
                    <a:pt x="59443" y="10107"/>
                  </a:cubicBezTo>
                  <a:cubicBezTo>
                    <a:pt x="56561" y="5642"/>
                    <a:pt x="55390" y="1271"/>
                    <a:pt x="49468" y="765"/>
                  </a:cubicBezTo>
                  <a:cubicBezTo>
                    <a:pt x="45463" y="408"/>
                    <a:pt x="41740" y="1"/>
                    <a:pt x="38086" y="1"/>
                  </a:cubicBezTo>
                  <a:close/>
                </a:path>
              </a:pathLst>
            </a:custGeom>
            <a:solidFill>
              <a:schemeClr val="accent6"/>
            </a:solidFill>
            <a:ln w="1980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50"/>
            <p:cNvSpPr/>
            <p:nvPr/>
          </p:nvSpPr>
          <p:spPr>
            <a:xfrm>
              <a:off x="5903837" y="3044594"/>
              <a:ext cx="244146" cy="243736"/>
            </a:xfrm>
            <a:custGeom>
              <a:avLst/>
              <a:gdLst/>
              <a:ahLst/>
              <a:cxnLst/>
              <a:rect l="l" t="t" r="r" b="b"/>
              <a:pathLst>
                <a:path w="19059" h="19027" extrusionOk="0">
                  <a:moveTo>
                    <a:pt x="6538" y="3907"/>
                  </a:moveTo>
                  <a:cubicBezTo>
                    <a:pt x="7030" y="3907"/>
                    <a:pt x="7490" y="4114"/>
                    <a:pt x="7853" y="4483"/>
                  </a:cubicBezTo>
                  <a:cubicBezTo>
                    <a:pt x="8326" y="4955"/>
                    <a:pt x="9768" y="6397"/>
                    <a:pt x="8549" y="7616"/>
                  </a:cubicBezTo>
                  <a:cubicBezTo>
                    <a:pt x="8407" y="7756"/>
                    <a:pt x="8145" y="7957"/>
                    <a:pt x="7912" y="8136"/>
                  </a:cubicBezTo>
                  <a:cubicBezTo>
                    <a:pt x="7767" y="8246"/>
                    <a:pt x="7634" y="8343"/>
                    <a:pt x="7576" y="8400"/>
                  </a:cubicBezTo>
                  <a:cubicBezTo>
                    <a:pt x="7599" y="8585"/>
                    <a:pt x="8227" y="9504"/>
                    <a:pt x="8888" y="10169"/>
                  </a:cubicBezTo>
                  <a:cubicBezTo>
                    <a:pt x="9546" y="10823"/>
                    <a:pt x="10450" y="11437"/>
                    <a:pt x="10732" y="11437"/>
                  </a:cubicBezTo>
                  <a:cubicBezTo>
                    <a:pt x="10736" y="11437"/>
                    <a:pt x="10740" y="11437"/>
                    <a:pt x="10744" y="11437"/>
                  </a:cubicBezTo>
                  <a:cubicBezTo>
                    <a:pt x="10716" y="11423"/>
                    <a:pt x="10813" y="11292"/>
                    <a:pt x="10923" y="11147"/>
                  </a:cubicBezTo>
                  <a:cubicBezTo>
                    <a:pt x="11100" y="10913"/>
                    <a:pt x="11301" y="10650"/>
                    <a:pt x="11443" y="10510"/>
                  </a:cubicBezTo>
                  <a:cubicBezTo>
                    <a:pt x="11789" y="10163"/>
                    <a:pt x="12153" y="10031"/>
                    <a:pt x="12508" y="10031"/>
                  </a:cubicBezTo>
                  <a:cubicBezTo>
                    <a:pt x="13402" y="10031"/>
                    <a:pt x="14236" y="10866"/>
                    <a:pt x="14576" y="11205"/>
                  </a:cubicBezTo>
                  <a:cubicBezTo>
                    <a:pt x="15328" y="11943"/>
                    <a:pt x="15425" y="13093"/>
                    <a:pt x="14399" y="14119"/>
                  </a:cubicBezTo>
                  <a:cubicBezTo>
                    <a:pt x="13750" y="14770"/>
                    <a:pt x="12980" y="15023"/>
                    <a:pt x="12179" y="15023"/>
                  </a:cubicBezTo>
                  <a:cubicBezTo>
                    <a:pt x="10063" y="15023"/>
                    <a:pt x="7723" y="13248"/>
                    <a:pt x="6764" y="12299"/>
                  </a:cubicBezTo>
                  <a:cubicBezTo>
                    <a:pt x="5451" y="10974"/>
                    <a:pt x="2573" y="7025"/>
                    <a:pt x="4938" y="4660"/>
                  </a:cubicBezTo>
                  <a:cubicBezTo>
                    <a:pt x="5458" y="4140"/>
                    <a:pt x="6017" y="3907"/>
                    <a:pt x="6538" y="3907"/>
                  </a:cubicBezTo>
                  <a:close/>
                  <a:moveTo>
                    <a:pt x="9545" y="0"/>
                  </a:moveTo>
                  <a:cubicBezTo>
                    <a:pt x="4319" y="0"/>
                    <a:pt x="31" y="4288"/>
                    <a:pt x="31" y="9514"/>
                  </a:cubicBezTo>
                  <a:cubicBezTo>
                    <a:pt x="31" y="11064"/>
                    <a:pt x="448" y="12594"/>
                    <a:pt x="1172" y="13954"/>
                  </a:cubicBezTo>
                  <a:lnTo>
                    <a:pt x="49" y="18334"/>
                  </a:lnTo>
                  <a:cubicBezTo>
                    <a:pt x="1" y="18524"/>
                    <a:pt x="57" y="18725"/>
                    <a:pt x="195" y="18863"/>
                  </a:cubicBezTo>
                  <a:cubicBezTo>
                    <a:pt x="302" y="18971"/>
                    <a:pt x="445" y="19027"/>
                    <a:pt x="590" y="19027"/>
                  </a:cubicBezTo>
                  <a:cubicBezTo>
                    <a:pt x="635" y="19027"/>
                    <a:pt x="680" y="19021"/>
                    <a:pt x="724" y="19010"/>
                  </a:cubicBezTo>
                  <a:lnTo>
                    <a:pt x="5104" y="17887"/>
                  </a:lnTo>
                  <a:cubicBezTo>
                    <a:pt x="6465" y="18609"/>
                    <a:pt x="7995" y="19026"/>
                    <a:pt x="9545" y="19026"/>
                  </a:cubicBezTo>
                  <a:cubicBezTo>
                    <a:pt x="14770" y="19026"/>
                    <a:pt x="19058" y="14738"/>
                    <a:pt x="19058" y="9514"/>
                  </a:cubicBezTo>
                  <a:cubicBezTo>
                    <a:pt x="19058" y="4288"/>
                    <a:pt x="14770" y="0"/>
                    <a:pt x="95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/>
            </a:p>
          </p:txBody>
        </p:sp>
      </p:grpSp>
      <p:grpSp>
        <p:nvGrpSpPr>
          <p:cNvPr id="1394" name="Google Shape;1394;p50"/>
          <p:cNvGrpSpPr/>
          <p:nvPr/>
        </p:nvGrpSpPr>
        <p:grpSpPr>
          <a:xfrm>
            <a:off x="2869944" y="2873530"/>
            <a:ext cx="520319" cy="476334"/>
            <a:chOff x="2869944" y="2928305"/>
            <a:chExt cx="520319" cy="476334"/>
          </a:xfrm>
        </p:grpSpPr>
        <p:sp>
          <p:nvSpPr>
            <p:cNvPr id="1395" name="Google Shape;1395;p50"/>
            <p:cNvSpPr/>
            <p:nvPr/>
          </p:nvSpPr>
          <p:spPr>
            <a:xfrm>
              <a:off x="2869944" y="2928305"/>
              <a:ext cx="520319" cy="476334"/>
            </a:xfrm>
            <a:custGeom>
              <a:avLst/>
              <a:gdLst/>
              <a:ahLst/>
              <a:cxnLst/>
              <a:rect l="l" t="t" r="r" b="b"/>
              <a:pathLst>
                <a:path w="67203" h="61522" extrusionOk="0">
                  <a:moveTo>
                    <a:pt x="38086" y="1"/>
                  </a:moveTo>
                  <a:cubicBezTo>
                    <a:pt x="33621" y="1"/>
                    <a:pt x="29258" y="609"/>
                    <a:pt x="24607" y="2665"/>
                  </a:cubicBezTo>
                  <a:cubicBezTo>
                    <a:pt x="17165" y="5958"/>
                    <a:pt x="10768" y="11690"/>
                    <a:pt x="6999" y="18942"/>
                  </a:cubicBezTo>
                  <a:cubicBezTo>
                    <a:pt x="1" y="32338"/>
                    <a:pt x="5068" y="46716"/>
                    <a:pt x="17165" y="55108"/>
                  </a:cubicBezTo>
                  <a:cubicBezTo>
                    <a:pt x="23141" y="59214"/>
                    <a:pt x="30446" y="61522"/>
                    <a:pt x="37568" y="61522"/>
                  </a:cubicBezTo>
                  <a:cubicBezTo>
                    <a:pt x="46487" y="61522"/>
                    <a:pt x="55118" y="57902"/>
                    <a:pt x="60488" y="49661"/>
                  </a:cubicBezTo>
                  <a:cubicBezTo>
                    <a:pt x="65714" y="41681"/>
                    <a:pt x="67202" y="31990"/>
                    <a:pt x="64954" y="22774"/>
                  </a:cubicBezTo>
                  <a:cubicBezTo>
                    <a:pt x="63845" y="18246"/>
                    <a:pt x="61945" y="13970"/>
                    <a:pt x="59443" y="10107"/>
                  </a:cubicBezTo>
                  <a:cubicBezTo>
                    <a:pt x="56561" y="5642"/>
                    <a:pt x="55390" y="1271"/>
                    <a:pt x="49468" y="765"/>
                  </a:cubicBezTo>
                  <a:cubicBezTo>
                    <a:pt x="45463" y="408"/>
                    <a:pt x="41740" y="1"/>
                    <a:pt x="38086" y="1"/>
                  </a:cubicBezTo>
                  <a:close/>
                </a:path>
              </a:pathLst>
            </a:custGeom>
            <a:solidFill>
              <a:schemeClr val="accent6"/>
            </a:solidFill>
            <a:ln w="1980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50"/>
            <p:cNvSpPr/>
            <p:nvPr/>
          </p:nvSpPr>
          <p:spPr>
            <a:xfrm>
              <a:off x="3012399" y="3075245"/>
              <a:ext cx="259488" cy="182442"/>
            </a:xfrm>
            <a:custGeom>
              <a:avLst/>
              <a:gdLst/>
              <a:ahLst/>
              <a:cxnLst/>
              <a:rect l="l" t="t" r="r" b="b"/>
              <a:pathLst>
                <a:path w="19066" h="13405" extrusionOk="0">
                  <a:moveTo>
                    <a:pt x="7858" y="3351"/>
                  </a:moveTo>
                  <a:cubicBezTo>
                    <a:pt x="7961" y="3351"/>
                    <a:pt x="8064" y="3379"/>
                    <a:pt x="8154" y="3436"/>
                  </a:cubicBezTo>
                  <a:lnTo>
                    <a:pt x="12622" y="6230"/>
                  </a:lnTo>
                  <a:cubicBezTo>
                    <a:pt x="12785" y="6330"/>
                    <a:pt x="12884" y="6509"/>
                    <a:pt x="12884" y="6702"/>
                  </a:cubicBezTo>
                  <a:cubicBezTo>
                    <a:pt x="12884" y="6895"/>
                    <a:pt x="12785" y="7073"/>
                    <a:pt x="12622" y="7176"/>
                  </a:cubicBezTo>
                  <a:lnTo>
                    <a:pt x="8154" y="9968"/>
                  </a:lnTo>
                  <a:cubicBezTo>
                    <a:pt x="8063" y="10025"/>
                    <a:pt x="7961" y="10053"/>
                    <a:pt x="7859" y="10053"/>
                  </a:cubicBezTo>
                  <a:cubicBezTo>
                    <a:pt x="7765" y="10053"/>
                    <a:pt x="7671" y="10029"/>
                    <a:pt x="7588" y="9983"/>
                  </a:cubicBezTo>
                  <a:cubicBezTo>
                    <a:pt x="7409" y="9884"/>
                    <a:pt x="7299" y="9699"/>
                    <a:pt x="7299" y="9495"/>
                  </a:cubicBezTo>
                  <a:lnTo>
                    <a:pt x="7299" y="3910"/>
                  </a:lnTo>
                  <a:cubicBezTo>
                    <a:pt x="7299" y="3707"/>
                    <a:pt x="7409" y="3519"/>
                    <a:pt x="7588" y="3420"/>
                  </a:cubicBezTo>
                  <a:cubicBezTo>
                    <a:pt x="7671" y="3374"/>
                    <a:pt x="7765" y="3351"/>
                    <a:pt x="7858" y="3351"/>
                  </a:cubicBezTo>
                  <a:close/>
                  <a:moveTo>
                    <a:pt x="2794" y="1"/>
                  </a:moveTo>
                  <a:cubicBezTo>
                    <a:pt x="1255" y="1"/>
                    <a:pt x="1" y="1253"/>
                    <a:pt x="1" y="2792"/>
                  </a:cubicBezTo>
                  <a:lnTo>
                    <a:pt x="1" y="10611"/>
                  </a:lnTo>
                  <a:cubicBezTo>
                    <a:pt x="1" y="12152"/>
                    <a:pt x="1255" y="13405"/>
                    <a:pt x="2794" y="13405"/>
                  </a:cubicBezTo>
                  <a:lnTo>
                    <a:pt x="16274" y="13405"/>
                  </a:lnTo>
                  <a:cubicBezTo>
                    <a:pt x="17813" y="13405"/>
                    <a:pt x="19065" y="12152"/>
                    <a:pt x="19065" y="10611"/>
                  </a:cubicBezTo>
                  <a:lnTo>
                    <a:pt x="19065" y="2792"/>
                  </a:lnTo>
                  <a:cubicBezTo>
                    <a:pt x="19065" y="1253"/>
                    <a:pt x="17813" y="1"/>
                    <a:pt x="162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7" name="Google Shape;1397;p50"/>
          <p:cNvGrpSpPr/>
          <p:nvPr/>
        </p:nvGrpSpPr>
        <p:grpSpPr>
          <a:xfrm>
            <a:off x="2293187" y="2873530"/>
            <a:ext cx="520319" cy="476334"/>
            <a:chOff x="2293187" y="2928305"/>
            <a:chExt cx="520319" cy="476334"/>
          </a:xfrm>
        </p:grpSpPr>
        <p:sp>
          <p:nvSpPr>
            <p:cNvPr id="1398" name="Google Shape;1398;p50"/>
            <p:cNvSpPr/>
            <p:nvPr/>
          </p:nvSpPr>
          <p:spPr>
            <a:xfrm>
              <a:off x="2293187" y="2928305"/>
              <a:ext cx="520319" cy="476334"/>
            </a:xfrm>
            <a:custGeom>
              <a:avLst/>
              <a:gdLst/>
              <a:ahLst/>
              <a:cxnLst/>
              <a:rect l="l" t="t" r="r" b="b"/>
              <a:pathLst>
                <a:path w="67203" h="61522" extrusionOk="0">
                  <a:moveTo>
                    <a:pt x="38086" y="1"/>
                  </a:moveTo>
                  <a:cubicBezTo>
                    <a:pt x="33621" y="1"/>
                    <a:pt x="29258" y="609"/>
                    <a:pt x="24607" y="2665"/>
                  </a:cubicBezTo>
                  <a:cubicBezTo>
                    <a:pt x="17165" y="5958"/>
                    <a:pt x="10768" y="11690"/>
                    <a:pt x="6999" y="18942"/>
                  </a:cubicBezTo>
                  <a:cubicBezTo>
                    <a:pt x="1" y="32338"/>
                    <a:pt x="5068" y="46716"/>
                    <a:pt x="17165" y="55108"/>
                  </a:cubicBezTo>
                  <a:cubicBezTo>
                    <a:pt x="23141" y="59214"/>
                    <a:pt x="30446" y="61522"/>
                    <a:pt x="37568" y="61522"/>
                  </a:cubicBezTo>
                  <a:cubicBezTo>
                    <a:pt x="46487" y="61522"/>
                    <a:pt x="55118" y="57902"/>
                    <a:pt x="60488" y="49661"/>
                  </a:cubicBezTo>
                  <a:cubicBezTo>
                    <a:pt x="65714" y="41681"/>
                    <a:pt x="67202" y="31990"/>
                    <a:pt x="64954" y="22774"/>
                  </a:cubicBezTo>
                  <a:cubicBezTo>
                    <a:pt x="63845" y="18246"/>
                    <a:pt x="61945" y="13970"/>
                    <a:pt x="59443" y="10107"/>
                  </a:cubicBezTo>
                  <a:cubicBezTo>
                    <a:pt x="56561" y="5642"/>
                    <a:pt x="55390" y="1271"/>
                    <a:pt x="49468" y="765"/>
                  </a:cubicBezTo>
                  <a:cubicBezTo>
                    <a:pt x="45463" y="408"/>
                    <a:pt x="41740" y="1"/>
                    <a:pt x="38086" y="1"/>
                  </a:cubicBezTo>
                  <a:close/>
                </a:path>
              </a:pathLst>
            </a:custGeom>
            <a:solidFill>
              <a:schemeClr val="accent6"/>
            </a:solidFill>
            <a:ln w="1980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50"/>
            <p:cNvSpPr/>
            <p:nvPr/>
          </p:nvSpPr>
          <p:spPr>
            <a:xfrm>
              <a:off x="2469645" y="3024361"/>
              <a:ext cx="183471" cy="284222"/>
            </a:xfrm>
            <a:custGeom>
              <a:avLst/>
              <a:gdLst/>
              <a:ahLst/>
              <a:cxnLst/>
              <a:rect l="l" t="t" r="r" b="b"/>
              <a:pathLst>
                <a:path w="7407" h="10668" extrusionOk="0">
                  <a:moveTo>
                    <a:pt x="6208" y="0"/>
                  </a:moveTo>
                  <a:cubicBezTo>
                    <a:pt x="4086" y="14"/>
                    <a:pt x="2079" y="1732"/>
                    <a:pt x="2079" y="3854"/>
                  </a:cubicBezTo>
                  <a:lnTo>
                    <a:pt x="2079" y="4114"/>
                  </a:lnTo>
                  <a:cubicBezTo>
                    <a:pt x="2079" y="4129"/>
                    <a:pt x="2051" y="4157"/>
                    <a:pt x="2036" y="4157"/>
                  </a:cubicBezTo>
                  <a:lnTo>
                    <a:pt x="174" y="4157"/>
                  </a:lnTo>
                  <a:cubicBezTo>
                    <a:pt x="73" y="4157"/>
                    <a:pt x="1" y="4230"/>
                    <a:pt x="1" y="4331"/>
                  </a:cubicBezTo>
                  <a:lnTo>
                    <a:pt x="1" y="6048"/>
                  </a:lnTo>
                  <a:cubicBezTo>
                    <a:pt x="1" y="6149"/>
                    <a:pt x="73" y="6236"/>
                    <a:pt x="174" y="6236"/>
                  </a:cubicBezTo>
                  <a:lnTo>
                    <a:pt x="2036" y="6236"/>
                  </a:lnTo>
                  <a:cubicBezTo>
                    <a:pt x="2051" y="6236"/>
                    <a:pt x="2079" y="6251"/>
                    <a:pt x="2079" y="6279"/>
                  </a:cubicBezTo>
                  <a:lnTo>
                    <a:pt x="2079" y="10220"/>
                  </a:lnTo>
                  <a:cubicBezTo>
                    <a:pt x="2079" y="10235"/>
                    <a:pt x="2079" y="10249"/>
                    <a:pt x="2108" y="10264"/>
                  </a:cubicBezTo>
                  <a:cubicBezTo>
                    <a:pt x="2743" y="10495"/>
                    <a:pt x="3422" y="10624"/>
                    <a:pt x="4100" y="10668"/>
                  </a:cubicBezTo>
                  <a:cubicBezTo>
                    <a:pt x="4129" y="10668"/>
                    <a:pt x="4144" y="10639"/>
                    <a:pt x="4144" y="10624"/>
                  </a:cubicBezTo>
                  <a:lnTo>
                    <a:pt x="4144" y="6279"/>
                  </a:lnTo>
                  <a:cubicBezTo>
                    <a:pt x="4144" y="6251"/>
                    <a:pt x="4158" y="6236"/>
                    <a:pt x="4187" y="6236"/>
                  </a:cubicBezTo>
                  <a:lnTo>
                    <a:pt x="7218" y="6236"/>
                  </a:lnTo>
                  <a:cubicBezTo>
                    <a:pt x="7319" y="6236"/>
                    <a:pt x="7406" y="6149"/>
                    <a:pt x="7406" y="6048"/>
                  </a:cubicBezTo>
                  <a:lnTo>
                    <a:pt x="7406" y="4331"/>
                  </a:lnTo>
                  <a:cubicBezTo>
                    <a:pt x="7406" y="4230"/>
                    <a:pt x="7319" y="4143"/>
                    <a:pt x="7218" y="4143"/>
                  </a:cubicBezTo>
                  <a:lnTo>
                    <a:pt x="4187" y="4143"/>
                  </a:lnTo>
                  <a:cubicBezTo>
                    <a:pt x="4158" y="4143"/>
                    <a:pt x="4144" y="4129"/>
                    <a:pt x="4144" y="4100"/>
                  </a:cubicBezTo>
                  <a:lnTo>
                    <a:pt x="4144" y="3854"/>
                  </a:lnTo>
                  <a:cubicBezTo>
                    <a:pt x="4144" y="2714"/>
                    <a:pt x="5068" y="2079"/>
                    <a:pt x="6208" y="2079"/>
                  </a:cubicBezTo>
                  <a:lnTo>
                    <a:pt x="7218" y="2079"/>
                  </a:lnTo>
                  <a:cubicBezTo>
                    <a:pt x="7319" y="2079"/>
                    <a:pt x="7406" y="1992"/>
                    <a:pt x="7406" y="1891"/>
                  </a:cubicBezTo>
                  <a:lnTo>
                    <a:pt x="7406" y="173"/>
                  </a:lnTo>
                  <a:cubicBezTo>
                    <a:pt x="7406" y="72"/>
                    <a:pt x="7319" y="0"/>
                    <a:pt x="72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0" name="Google Shape;1400;p50"/>
          <p:cNvGrpSpPr/>
          <p:nvPr/>
        </p:nvGrpSpPr>
        <p:grpSpPr>
          <a:xfrm>
            <a:off x="6330487" y="2873530"/>
            <a:ext cx="520319" cy="476334"/>
            <a:chOff x="6330487" y="2928305"/>
            <a:chExt cx="520319" cy="476334"/>
          </a:xfrm>
        </p:grpSpPr>
        <p:sp>
          <p:nvSpPr>
            <p:cNvPr id="1401" name="Google Shape;1401;p50"/>
            <p:cNvSpPr/>
            <p:nvPr/>
          </p:nvSpPr>
          <p:spPr>
            <a:xfrm>
              <a:off x="6330487" y="2928305"/>
              <a:ext cx="520319" cy="476334"/>
            </a:xfrm>
            <a:custGeom>
              <a:avLst/>
              <a:gdLst/>
              <a:ahLst/>
              <a:cxnLst/>
              <a:rect l="l" t="t" r="r" b="b"/>
              <a:pathLst>
                <a:path w="67203" h="61522" extrusionOk="0">
                  <a:moveTo>
                    <a:pt x="38086" y="1"/>
                  </a:moveTo>
                  <a:cubicBezTo>
                    <a:pt x="33621" y="1"/>
                    <a:pt x="29258" y="609"/>
                    <a:pt x="24607" y="2665"/>
                  </a:cubicBezTo>
                  <a:cubicBezTo>
                    <a:pt x="17165" y="5958"/>
                    <a:pt x="10768" y="11690"/>
                    <a:pt x="6999" y="18942"/>
                  </a:cubicBezTo>
                  <a:cubicBezTo>
                    <a:pt x="1" y="32338"/>
                    <a:pt x="5068" y="46716"/>
                    <a:pt x="17165" y="55108"/>
                  </a:cubicBezTo>
                  <a:cubicBezTo>
                    <a:pt x="23141" y="59214"/>
                    <a:pt x="30446" y="61522"/>
                    <a:pt x="37568" y="61522"/>
                  </a:cubicBezTo>
                  <a:cubicBezTo>
                    <a:pt x="46487" y="61522"/>
                    <a:pt x="55118" y="57902"/>
                    <a:pt x="60488" y="49661"/>
                  </a:cubicBezTo>
                  <a:cubicBezTo>
                    <a:pt x="65714" y="41681"/>
                    <a:pt x="67202" y="31990"/>
                    <a:pt x="64954" y="22774"/>
                  </a:cubicBezTo>
                  <a:cubicBezTo>
                    <a:pt x="63845" y="18246"/>
                    <a:pt x="61945" y="13970"/>
                    <a:pt x="59443" y="10107"/>
                  </a:cubicBezTo>
                  <a:cubicBezTo>
                    <a:pt x="56561" y="5642"/>
                    <a:pt x="55390" y="1271"/>
                    <a:pt x="49468" y="765"/>
                  </a:cubicBezTo>
                  <a:cubicBezTo>
                    <a:pt x="45463" y="408"/>
                    <a:pt x="41740" y="1"/>
                    <a:pt x="38086" y="1"/>
                  </a:cubicBezTo>
                  <a:close/>
                </a:path>
              </a:pathLst>
            </a:custGeom>
            <a:solidFill>
              <a:schemeClr val="accent6"/>
            </a:solidFill>
            <a:ln w="1980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02" name="Google Shape;1402;p50"/>
            <p:cNvGrpSpPr/>
            <p:nvPr/>
          </p:nvGrpSpPr>
          <p:grpSpPr>
            <a:xfrm>
              <a:off x="6499191" y="3066568"/>
              <a:ext cx="233124" cy="199712"/>
              <a:chOff x="-625997" y="1941575"/>
              <a:chExt cx="326413" cy="279670"/>
            </a:xfrm>
          </p:grpSpPr>
          <p:sp>
            <p:nvSpPr>
              <p:cNvPr id="1403" name="Google Shape;1403;p50"/>
              <p:cNvSpPr/>
              <p:nvPr/>
            </p:nvSpPr>
            <p:spPr>
              <a:xfrm>
                <a:off x="-602214" y="2045875"/>
                <a:ext cx="58848" cy="174782"/>
              </a:xfrm>
              <a:custGeom>
                <a:avLst/>
                <a:gdLst/>
                <a:ahLst/>
                <a:cxnLst/>
                <a:rect l="l" t="t" r="r" b="b"/>
                <a:pathLst>
                  <a:path w="1502" h="4461" extrusionOk="0">
                    <a:moveTo>
                      <a:pt x="58" y="0"/>
                    </a:moveTo>
                    <a:cubicBezTo>
                      <a:pt x="29" y="0"/>
                      <a:pt x="0" y="29"/>
                      <a:pt x="0" y="58"/>
                    </a:cubicBezTo>
                    <a:lnTo>
                      <a:pt x="0" y="4403"/>
                    </a:lnTo>
                    <a:cubicBezTo>
                      <a:pt x="0" y="4432"/>
                      <a:pt x="29" y="4461"/>
                      <a:pt x="58" y="4461"/>
                    </a:cubicBezTo>
                    <a:lnTo>
                      <a:pt x="1444" y="4461"/>
                    </a:lnTo>
                    <a:cubicBezTo>
                      <a:pt x="1473" y="4461"/>
                      <a:pt x="1502" y="4446"/>
                      <a:pt x="1502" y="4403"/>
                    </a:cubicBezTo>
                    <a:lnTo>
                      <a:pt x="1502" y="58"/>
                    </a:lnTo>
                    <a:cubicBezTo>
                      <a:pt x="1502" y="29"/>
                      <a:pt x="1473" y="0"/>
                      <a:pt x="144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4" name="Google Shape;1404;p50"/>
              <p:cNvSpPr/>
              <p:nvPr/>
            </p:nvSpPr>
            <p:spPr>
              <a:xfrm>
                <a:off x="-625997" y="1941575"/>
                <a:ext cx="82631" cy="70955"/>
              </a:xfrm>
              <a:custGeom>
                <a:avLst/>
                <a:gdLst/>
                <a:ahLst/>
                <a:cxnLst/>
                <a:rect l="l" t="t" r="r" b="b"/>
                <a:pathLst>
                  <a:path w="2109" h="1811" extrusionOk="0">
                    <a:moveTo>
                      <a:pt x="1208" y="0"/>
                    </a:moveTo>
                    <a:cubicBezTo>
                      <a:pt x="987" y="0"/>
                      <a:pt x="761" y="83"/>
                      <a:pt x="578" y="266"/>
                    </a:cubicBezTo>
                    <a:cubicBezTo>
                      <a:pt x="1" y="829"/>
                      <a:pt x="405" y="1810"/>
                      <a:pt x="1214" y="1810"/>
                    </a:cubicBezTo>
                    <a:cubicBezTo>
                      <a:pt x="1704" y="1810"/>
                      <a:pt x="2109" y="1406"/>
                      <a:pt x="2109" y="901"/>
                    </a:cubicBezTo>
                    <a:cubicBezTo>
                      <a:pt x="2109" y="355"/>
                      <a:pt x="1668" y="0"/>
                      <a:pt x="12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5" name="Google Shape;1405;p50"/>
              <p:cNvSpPr/>
              <p:nvPr/>
            </p:nvSpPr>
            <p:spPr>
              <a:xfrm>
                <a:off x="-486277" y="2045836"/>
                <a:ext cx="186693" cy="175409"/>
              </a:xfrm>
              <a:custGeom>
                <a:avLst/>
                <a:gdLst/>
                <a:ahLst/>
                <a:cxnLst/>
                <a:rect l="l" t="t" r="r" b="b"/>
                <a:pathLst>
                  <a:path w="4765" h="4477" extrusionOk="0">
                    <a:moveTo>
                      <a:pt x="2716" y="1"/>
                    </a:moveTo>
                    <a:cubicBezTo>
                      <a:pt x="2701" y="1"/>
                      <a:pt x="2686" y="1"/>
                      <a:pt x="2671" y="1"/>
                    </a:cubicBezTo>
                    <a:cubicBezTo>
                      <a:pt x="2180" y="1"/>
                      <a:pt x="1718" y="145"/>
                      <a:pt x="1314" y="434"/>
                    </a:cubicBezTo>
                    <a:cubicBezTo>
                      <a:pt x="1304" y="441"/>
                      <a:pt x="1294" y="444"/>
                      <a:pt x="1284" y="444"/>
                    </a:cubicBezTo>
                    <a:cubicBezTo>
                      <a:pt x="1248" y="444"/>
                      <a:pt x="1213" y="410"/>
                      <a:pt x="1213" y="376"/>
                    </a:cubicBezTo>
                    <a:lnTo>
                      <a:pt x="1213" y="59"/>
                    </a:lnTo>
                    <a:cubicBezTo>
                      <a:pt x="1213" y="30"/>
                      <a:pt x="1170" y="1"/>
                      <a:pt x="1141" y="1"/>
                    </a:cubicBezTo>
                    <a:lnTo>
                      <a:pt x="58" y="1"/>
                    </a:lnTo>
                    <a:cubicBezTo>
                      <a:pt x="29" y="1"/>
                      <a:pt x="1" y="30"/>
                      <a:pt x="1" y="59"/>
                    </a:cubicBezTo>
                    <a:lnTo>
                      <a:pt x="1" y="4389"/>
                    </a:lnTo>
                    <a:cubicBezTo>
                      <a:pt x="1" y="4433"/>
                      <a:pt x="29" y="4462"/>
                      <a:pt x="58" y="4462"/>
                    </a:cubicBezTo>
                    <a:lnTo>
                      <a:pt x="1430" y="4462"/>
                    </a:lnTo>
                    <a:cubicBezTo>
                      <a:pt x="1473" y="4462"/>
                      <a:pt x="1502" y="4433"/>
                      <a:pt x="1502" y="4389"/>
                    </a:cubicBezTo>
                    <a:lnTo>
                      <a:pt x="1502" y="2859"/>
                    </a:lnTo>
                    <a:cubicBezTo>
                      <a:pt x="1502" y="2354"/>
                      <a:pt x="1617" y="1502"/>
                      <a:pt x="2382" y="1502"/>
                    </a:cubicBezTo>
                    <a:cubicBezTo>
                      <a:pt x="3133" y="1502"/>
                      <a:pt x="3249" y="2354"/>
                      <a:pt x="3249" y="2859"/>
                    </a:cubicBezTo>
                    <a:lnTo>
                      <a:pt x="3249" y="4404"/>
                    </a:lnTo>
                    <a:cubicBezTo>
                      <a:pt x="3249" y="4433"/>
                      <a:pt x="3277" y="4462"/>
                      <a:pt x="3321" y="4462"/>
                    </a:cubicBezTo>
                    <a:lnTo>
                      <a:pt x="3321" y="4476"/>
                    </a:lnTo>
                    <a:lnTo>
                      <a:pt x="4692" y="4476"/>
                    </a:lnTo>
                    <a:cubicBezTo>
                      <a:pt x="4721" y="4476"/>
                      <a:pt x="4750" y="4433"/>
                      <a:pt x="4750" y="4404"/>
                    </a:cubicBezTo>
                    <a:lnTo>
                      <a:pt x="4750" y="2383"/>
                    </a:lnTo>
                    <a:cubicBezTo>
                      <a:pt x="4764" y="1806"/>
                      <a:pt x="4591" y="1243"/>
                      <a:pt x="4259" y="766"/>
                    </a:cubicBezTo>
                    <a:cubicBezTo>
                      <a:pt x="3893" y="287"/>
                      <a:pt x="3320" y="1"/>
                      <a:pt x="271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406" name="Google Shape;1406;p50"/>
          <p:cNvGrpSpPr/>
          <p:nvPr/>
        </p:nvGrpSpPr>
        <p:grpSpPr>
          <a:xfrm>
            <a:off x="5176973" y="2873530"/>
            <a:ext cx="520319" cy="476334"/>
            <a:chOff x="5176973" y="2928305"/>
            <a:chExt cx="520319" cy="476334"/>
          </a:xfrm>
        </p:grpSpPr>
        <p:sp>
          <p:nvSpPr>
            <p:cNvPr id="1407" name="Google Shape;1407;p50"/>
            <p:cNvSpPr/>
            <p:nvPr/>
          </p:nvSpPr>
          <p:spPr>
            <a:xfrm>
              <a:off x="5176973" y="2928305"/>
              <a:ext cx="520319" cy="476334"/>
            </a:xfrm>
            <a:custGeom>
              <a:avLst/>
              <a:gdLst/>
              <a:ahLst/>
              <a:cxnLst/>
              <a:rect l="l" t="t" r="r" b="b"/>
              <a:pathLst>
                <a:path w="67203" h="61522" extrusionOk="0">
                  <a:moveTo>
                    <a:pt x="38086" y="1"/>
                  </a:moveTo>
                  <a:cubicBezTo>
                    <a:pt x="33621" y="1"/>
                    <a:pt x="29258" y="609"/>
                    <a:pt x="24607" y="2665"/>
                  </a:cubicBezTo>
                  <a:cubicBezTo>
                    <a:pt x="17165" y="5958"/>
                    <a:pt x="10768" y="11690"/>
                    <a:pt x="6999" y="18942"/>
                  </a:cubicBezTo>
                  <a:cubicBezTo>
                    <a:pt x="1" y="32338"/>
                    <a:pt x="5068" y="46716"/>
                    <a:pt x="17165" y="55108"/>
                  </a:cubicBezTo>
                  <a:cubicBezTo>
                    <a:pt x="23141" y="59214"/>
                    <a:pt x="30446" y="61522"/>
                    <a:pt x="37568" y="61522"/>
                  </a:cubicBezTo>
                  <a:cubicBezTo>
                    <a:pt x="46487" y="61522"/>
                    <a:pt x="55118" y="57902"/>
                    <a:pt x="60488" y="49661"/>
                  </a:cubicBezTo>
                  <a:cubicBezTo>
                    <a:pt x="65714" y="41681"/>
                    <a:pt x="67202" y="31990"/>
                    <a:pt x="64954" y="22774"/>
                  </a:cubicBezTo>
                  <a:cubicBezTo>
                    <a:pt x="63845" y="18246"/>
                    <a:pt x="61945" y="13970"/>
                    <a:pt x="59443" y="10107"/>
                  </a:cubicBezTo>
                  <a:cubicBezTo>
                    <a:pt x="56561" y="5642"/>
                    <a:pt x="55390" y="1271"/>
                    <a:pt x="49468" y="765"/>
                  </a:cubicBezTo>
                  <a:cubicBezTo>
                    <a:pt x="45463" y="408"/>
                    <a:pt x="41740" y="1"/>
                    <a:pt x="38086" y="1"/>
                  </a:cubicBezTo>
                  <a:close/>
                </a:path>
              </a:pathLst>
            </a:custGeom>
            <a:solidFill>
              <a:schemeClr val="accent6"/>
            </a:solidFill>
            <a:ln w="19800" cap="flat" cmpd="sng">
              <a:solidFill>
                <a:srgbClr val="555555"/>
              </a:solidFill>
              <a:prstDash val="solid"/>
              <a:miter lim="3166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50"/>
            <p:cNvSpPr/>
            <p:nvPr/>
          </p:nvSpPr>
          <p:spPr>
            <a:xfrm>
              <a:off x="5333643" y="3059736"/>
              <a:ext cx="259359" cy="213475"/>
            </a:xfrm>
            <a:custGeom>
              <a:avLst/>
              <a:gdLst/>
              <a:ahLst/>
              <a:cxnLst/>
              <a:rect l="l" t="t" r="r" b="b"/>
              <a:pathLst>
                <a:path w="8688" h="7151" extrusionOk="0">
                  <a:moveTo>
                    <a:pt x="5678" y="0"/>
                  </a:moveTo>
                  <a:cubicBezTo>
                    <a:pt x="4639" y="0"/>
                    <a:pt x="3643" y="810"/>
                    <a:pt x="3652" y="2026"/>
                  </a:cubicBezTo>
                  <a:lnTo>
                    <a:pt x="3652" y="2070"/>
                  </a:lnTo>
                  <a:lnTo>
                    <a:pt x="3551" y="2070"/>
                  </a:lnTo>
                  <a:cubicBezTo>
                    <a:pt x="3219" y="2012"/>
                    <a:pt x="2887" y="1940"/>
                    <a:pt x="2570" y="1839"/>
                  </a:cubicBezTo>
                  <a:cubicBezTo>
                    <a:pt x="1819" y="1579"/>
                    <a:pt x="1155" y="1160"/>
                    <a:pt x="592" y="612"/>
                  </a:cubicBezTo>
                  <a:lnTo>
                    <a:pt x="390" y="410"/>
                  </a:lnTo>
                  <a:cubicBezTo>
                    <a:pt x="375" y="395"/>
                    <a:pt x="358" y="388"/>
                    <a:pt x="342" y="388"/>
                  </a:cubicBezTo>
                  <a:cubicBezTo>
                    <a:pt x="312" y="388"/>
                    <a:pt x="284" y="410"/>
                    <a:pt x="275" y="438"/>
                  </a:cubicBezTo>
                  <a:lnTo>
                    <a:pt x="202" y="727"/>
                  </a:lnTo>
                  <a:cubicBezTo>
                    <a:pt x="0" y="1492"/>
                    <a:pt x="318" y="2301"/>
                    <a:pt x="982" y="2734"/>
                  </a:cubicBezTo>
                  <a:cubicBezTo>
                    <a:pt x="852" y="2734"/>
                    <a:pt x="708" y="2719"/>
                    <a:pt x="578" y="2690"/>
                  </a:cubicBezTo>
                  <a:lnTo>
                    <a:pt x="332" y="2633"/>
                  </a:lnTo>
                  <a:cubicBezTo>
                    <a:pt x="327" y="2631"/>
                    <a:pt x="321" y="2630"/>
                    <a:pt x="315" y="2630"/>
                  </a:cubicBezTo>
                  <a:cubicBezTo>
                    <a:pt x="278" y="2630"/>
                    <a:pt x="246" y="2667"/>
                    <a:pt x="246" y="2705"/>
                  </a:cubicBezTo>
                  <a:lnTo>
                    <a:pt x="289" y="2950"/>
                  </a:lnTo>
                  <a:cubicBezTo>
                    <a:pt x="390" y="3513"/>
                    <a:pt x="751" y="3990"/>
                    <a:pt x="1256" y="4221"/>
                  </a:cubicBezTo>
                  <a:cubicBezTo>
                    <a:pt x="1314" y="4249"/>
                    <a:pt x="1299" y="4336"/>
                    <a:pt x="1242" y="4350"/>
                  </a:cubicBezTo>
                  <a:lnTo>
                    <a:pt x="967" y="4350"/>
                  </a:lnTo>
                  <a:cubicBezTo>
                    <a:pt x="910" y="4365"/>
                    <a:pt x="881" y="4408"/>
                    <a:pt x="910" y="4452"/>
                  </a:cubicBezTo>
                  <a:lnTo>
                    <a:pt x="1040" y="4697"/>
                  </a:lnTo>
                  <a:cubicBezTo>
                    <a:pt x="1314" y="5173"/>
                    <a:pt x="1790" y="5491"/>
                    <a:pt x="2324" y="5563"/>
                  </a:cubicBezTo>
                  <a:cubicBezTo>
                    <a:pt x="2382" y="5577"/>
                    <a:pt x="2397" y="5650"/>
                    <a:pt x="2353" y="5693"/>
                  </a:cubicBezTo>
                  <a:cubicBezTo>
                    <a:pt x="1891" y="6025"/>
                    <a:pt x="1357" y="6256"/>
                    <a:pt x="794" y="6357"/>
                  </a:cubicBezTo>
                  <a:lnTo>
                    <a:pt x="188" y="6458"/>
                  </a:lnTo>
                  <a:cubicBezTo>
                    <a:pt x="116" y="6472"/>
                    <a:pt x="116" y="6559"/>
                    <a:pt x="174" y="6588"/>
                  </a:cubicBezTo>
                  <a:lnTo>
                    <a:pt x="751" y="6804"/>
                  </a:lnTo>
                  <a:cubicBezTo>
                    <a:pt x="1328" y="7035"/>
                    <a:pt x="1949" y="7151"/>
                    <a:pt x="2570" y="7151"/>
                  </a:cubicBezTo>
                  <a:cubicBezTo>
                    <a:pt x="5385" y="7136"/>
                    <a:pt x="7680" y="4870"/>
                    <a:pt x="7694" y="2055"/>
                  </a:cubicBezTo>
                  <a:lnTo>
                    <a:pt x="7694" y="2026"/>
                  </a:lnTo>
                  <a:lnTo>
                    <a:pt x="7694" y="1983"/>
                  </a:lnTo>
                  <a:lnTo>
                    <a:pt x="7694" y="1969"/>
                  </a:lnTo>
                  <a:cubicBezTo>
                    <a:pt x="7896" y="1839"/>
                    <a:pt x="8070" y="1680"/>
                    <a:pt x="8243" y="1507"/>
                  </a:cubicBezTo>
                  <a:lnTo>
                    <a:pt x="8647" y="1088"/>
                  </a:lnTo>
                  <a:cubicBezTo>
                    <a:pt x="8687" y="1048"/>
                    <a:pt x="8653" y="971"/>
                    <a:pt x="8591" y="971"/>
                  </a:cubicBezTo>
                  <a:cubicBezTo>
                    <a:pt x="8586" y="971"/>
                    <a:pt x="8580" y="971"/>
                    <a:pt x="8575" y="973"/>
                  </a:cubicBezTo>
                  <a:lnTo>
                    <a:pt x="8012" y="1117"/>
                  </a:lnTo>
                  <a:lnTo>
                    <a:pt x="7824" y="1146"/>
                  </a:lnTo>
                  <a:cubicBezTo>
                    <a:pt x="7820" y="1147"/>
                    <a:pt x="7816" y="1147"/>
                    <a:pt x="7812" y="1147"/>
                  </a:cubicBezTo>
                  <a:cubicBezTo>
                    <a:pt x="7761" y="1147"/>
                    <a:pt x="7728" y="1070"/>
                    <a:pt x="7781" y="1030"/>
                  </a:cubicBezTo>
                  <a:cubicBezTo>
                    <a:pt x="7839" y="973"/>
                    <a:pt x="7896" y="915"/>
                    <a:pt x="7954" y="857"/>
                  </a:cubicBezTo>
                  <a:lnTo>
                    <a:pt x="8402" y="366"/>
                  </a:lnTo>
                  <a:cubicBezTo>
                    <a:pt x="8439" y="329"/>
                    <a:pt x="8401" y="259"/>
                    <a:pt x="8353" y="259"/>
                  </a:cubicBezTo>
                  <a:cubicBezTo>
                    <a:pt x="8346" y="259"/>
                    <a:pt x="8338" y="261"/>
                    <a:pt x="8330" y="265"/>
                  </a:cubicBezTo>
                  <a:lnTo>
                    <a:pt x="7709" y="467"/>
                  </a:lnTo>
                  <a:cubicBezTo>
                    <a:pt x="7521" y="525"/>
                    <a:pt x="7334" y="583"/>
                    <a:pt x="7131" y="612"/>
                  </a:cubicBezTo>
                  <a:cubicBezTo>
                    <a:pt x="7117" y="612"/>
                    <a:pt x="7088" y="597"/>
                    <a:pt x="7074" y="583"/>
                  </a:cubicBezTo>
                  <a:cubicBezTo>
                    <a:pt x="6667" y="180"/>
                    <a:pt x="6168" y="0"/>
                    <a:pt x="56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9" name="Google Shape;1409;p50"/>
          <p:cNvGrpSpPr/>
          <p:nvPr/>
        </p:nvGrpSpPr>
        <p:grpSpPr>
          <a:xfrm>
            <a:off x="491650" y="746886"/>
            <a:ext cx="1724675" cy="3540517"/>
            <a:chOff x="491650" y="746886"/>
            <a:chExt cx="1724675" cy="3540517"/>
          </a:xfrm>
        </p:grpSpPr>
        <p:sp>
          <p:nvSpPr>
            <p:cNvPr id="1410" name="Google Shape;1410;p50"/>
            <p:cNvSpPr/>
            <p:nvPr/>
          </p:nvSpPr>
          <p:spPr>
            <a:xfrm>
              <a:off x="2070222" y="1747501"/>
              <a:ext cx="127972" cy="132234"/>
            </a:xfrm>
            <a:custGeom>
              <a:avLst/>
              <a:gdLst/>
              <a:ahLst/>
              <a:cxnLst/>
              <a:rect l="l" t="t" r="r" b="b"/>
              <a:pathLst>
                <a:path w="4023" h="4157" extrusionOk="0">
                  <a:moveTo>
                    <a:pt x="1703" y="814"/>
                  </a:moveTo>
                  <a:cubicBezTo>
                    <a:pt x="1940" y="814"/>
                    <a:pt x="2177" y="900"/>
                    <a:pt x="2376" y="1085"/>
                  </a:cubicBezTo>
                  <a:cubicBezTo>
                    <a:pt x="2498" y="1183"/>
                    <a:pt x="2393" y="1357"/>
                    <a:pt x="2251" y="1357"/>
                  </a:cubicBezTo>
                  <a:cubicBezTo>
                    <a:pt x="2210" y="1357"/>
                    <a:pt x="2165" y="1342"/>
                    <a:pt x="2122" y="1307"/>
                  </a:cubicBezTo>
                  <a:cubicBezTo>
                    <a:pt x="1985" y="1183"/>
                    <a:pt x="1805" y="1125"/>
                    <a:pt x="1622" y="1125"/>
                  </a:cubicBezTo>
                  <a:cubicBezTo>
                    <a:pt x="1385" y="1125"/>
                    <a:pt x="1143" y="1223"/>
                    <a:pt x="982" y="1402"/>
                  </a:cubicBezTo>
                  <a:cubicBezTo>
                    <a:pt x="965" y="1419"/>
                    <a:pt x="941" y="1427"/>
                    <a:pt x="917" y="1427"/>
                  </a:cubicBezTo>
                  <a:cubicBezTo>
                    <a:pt x="850" y="1427"/>
                    <a:pt x="777" y="1368"/>
                    <a:pt x="824" y="1275"/>
                  </a:cubicBezTo>
                  <a:cubicBezTo>
                    <a:pt x="1045" y="980"/>
                    <a:pt x="1373" y="814"/>
                    <a:pt x="1703" y="814"/>
                  </a:cubicBezTo>
                  <a:close/>
                  <a:moveTo>
                    <a:pt x="2014" y="0"/>
                  </a:moveTo>
                  <a:cubicBezTo>
                    <a:pt x="1074" y="0"/>
                    <a:pt x="276" y="729"/>
                    <a:pt x="127" y="1655"/>
                  </a:cubicBezTo>
                  <a:cubicBezTo>
                    <a:pt x="159" y="1655"/>
                    <a:pt x="254" y="1718"/>
                    <a:pt x="254" y="1813"/>
                  </a:cubicBezTo>
                  <a:cubicBezTo>
                    <a:pt x="0" y="2858"/>
                    <a:pt x="634" y="3999"/>
                    <a:pt x="1711" y="4157"/>
                  </a:cubicBezTo>
                  <a:cubicBezTo>
                    <a:pt x="1711" y="4125"/>
                    <a:pt x="1742" y="4125"/>
                    <a:pt x="1806" y="4094"/>
                  </a:cubicBezTo>
                  <a:cubicBezTo>
                    <a:pt x="1843" y="4056"/>
                    <a:pt x="1890" y="4038"/>
                    <a:pt x="1940" y="4038"/>
                  </a:cubicBezTo>
                  <a:cubicBezTo>
                    <a:pt x="2016" y="4038"/>
                    <a:pt x="2096" y="4080"/>
                    <a:pt x="2154" y="4157"/>
                  </a:cubicBezTo>
                  <a:cubicBezTo>
                    <a:pt x="3167" y="4030"/>
                    <a:pt x="4022" y="3017"/>
                    <a:pt x="3927" y="1972"/>
                  </a:cubicBezTo>
                  <a:cubicBezTo>
                    <a:pt x="3896" y="1022"/>
                    <a:pt x="3167" y="72"/>
                    <a:pt x="2186" y="8"/>
                  </a:cubicBezTo>
                  <a:cubicBezTo>
                    <a:pt x="2128" y="3"/>
                    <a:pt x="2071" y="0"/>
                    <a:pt x="2014" y="0"/>
                  </a:cubicBezTo>
                  <a:close/>
                </a:path>
              </a:pathLst>
            </a:custGeom>
            <a:solidFill>
              <a:srgbClr val="79C8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50"/>
            <p:cNvSpPr/>
            <p:nvPr/>
          </p:nvSpPr>
          <p:spPr>
            <a:xfrm>
              <a:off x="1430523" y="1335721"/>
              <a:ext cx="144099" cy="140441"/>
            </a:xfrm>
            <a:custGeom>
              <a:avLst/>
              <a:gdLst/>
              <a:ahLst/>
              <a:cxnLst/>
              <a:rect l="l" t="t" r="r" b="b"/>
              <a:pathLst>
                <a:path w="4530" h="4415" extrusionOk="0">
                  <a:moveTo>
                    <a:pt x="761" y="2305"/>
                  </a:moveTo>
                  <a:cubicBezTo>
                    <a:pt x="840" y="2305"/>
                    <a:pt x="919" y="2360"/>
                    <a:pt x="919" y="2471"/>
                  </a:cubicBezTo>
                  <a:cubicBezTo>
                    <a:pt x="919" y="2978"/>
                    <a:pt x="1204" y="3421"/>
                    <a:pt x="1742" y="3611"/>
                  </a:cubicBezTo>
                  <a:cubicBezTo>
                    <a:pt x="1890" y="3641"/>
                    <a:pt x="1845" y="3836"/>
                    <a:pt x="1709" y="3836"/>
                  </a:cubicBezTo>
                  <a:cubicBezTo>
                    <a:pt x="1700" y="3836"/>
                    <a:pt x="1690" y="3835"/>
                    <a:pt x="1679" y="3833"/>
                  </a:cubicBezTo>
                  <a:cubicBezTo>
                    <a:pt x="1046" y="3706"/>
                    <a:pt x="539" y="3073"/>
                    <a:pt x="602" y="2471"/>
                  </a:cubicBezTo>
                  <a:cubicBezTo>
                    <a:pt x="602" y="2360"/>
                    <a:pt x="681" y="2305"/>
                    <a:pt x="761" y="2305"/>
                  </a:cubicBezTo>
                  <a:close/>
                  <a:moveTo>
                    <a:pt x="2376" y="1"/>
                  </a:moveTo>
                  <a:cubicBezTo>
                    <a:pt x="1046" y="1"/>
                    <a:pt x="127" y="1204"/>
                    <a:pt x="1" y="2408"/>
                  </a:cubicBezTo>
                  <a:cubicBezTo>
                    <a:pt x="208" y="3564"/>
                    <a:pt x="1082" y="4415"/>
                    <a:pt x="2258" y="4415"/>
                  </a:cubicBezTo>
                  <a:cubicBezTo>
                    <a:pt x="2338" y="4415"/>
                    <a:pt x="2420" y="4411"/>
                    <a:pt x="2502" y="4403"/>
                  </a:cubicBezTo>
                  <a:cubicBezTo>
                    <a:pt x="3643" y="4308"/>
                    <a:pt x="4529" y="3453"/>
                    <a:pt x="4498" y="2249"/>
                  </a:cubicBezTo>
                  <a:cubicBezTo>
                    <a:pt x="4434" y="1141"/>
                    <a:pt x="3611" y="1"/>
                    <a:pt x="2376" y="1"/>
                  </a:cubicBezTo>
                  <a:close/>
                </a:path>
              </a:pathLst>
            </a:custGeom>
            <a:solidFill>
              <a:srgbClr val="79C8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50"/>
            <p:cNvSpPr/>
            <p:nvPr/>
          </p:nvSpPr>
          <p:spPr>
            <a:xfrm>
              <a:off x="1621351" y="1757076"/>
              <a:ext cx="161786" cy="131375"/>
            </a:xfrm>
            <a:custGeom>
              <a:avLst/>
              <a:gdLst/>
              <a:ahLst/>
              <a:cxnLst/>
              <a:rect l="l" t="t" r="r" b="b"/>
              <a:pathLst>
                <a:path w="5086" h="4130" extrusionOk="0">
                  <a:moveTo>
                    <a:pt x="1927" y="1067"/>
                  </a:moveTo>
                  <a:cubicBezTo>
                    <a:pt x="2019" y="1067"/>
                    <a:pt x="2112" y="1078"/>
                    <a:pt x="2204" y="1101"/>
                  </a:cubicBezTo>
                  <a:cubicBezTo>
                    <a:pt x="2409" y="1130"/>
                    <a:pt x="2370" y="1456"/>
                    <a:pt x="2164" y="1456"/>
                  </a:cubicBezTo>
                  <a:cubicBezTo>
                    <a:pt x="2147" y="1456"/>
                    <a:pt x="2128" y="1454"/>
                    <a:pt x="2109" y="1449"/>
                  </a:cubicBezTo>
                  <a:cubicBezTo>
                    <a:pt x="2049" y="1435"/>
                    <a:pt x="1989" y="1428"/>
                    <a:pt x="1929" y="1428"/>
                  </a:cubicBezTo>
                  <a:cubicBezTo>
                    <a:pt x="1445" y="1428"/>
                    <a:pt x="969" y="1857"/>
                    <a:pt x="969" y="2336"/>
                  </a:cubicBezTo>
                  <a:cubicBezTo>
                    <a:pt x="969" y="2415"/>
                    <a:pt x="913" y="2455"/>
                    <a:pt x="858" y="2455"/>
                  </a:cubicBezTo>
                  <a:cubicBezTo>
                    <a:pt x="803" y="2455"/>
                    <a:pt x="747" y="2415"/>
                    <a:pt x="747" y="2336"/>
                  </a:cubicBezTo>
                  <a:cubicBezTo>
                    <a:pt x="664" y="1640"/>
                    <a:pt x="1265" y="1067"/>
                    <a:pt x="1927" y="1067"/>
                  </a:cubicBezTo>
                  <a:close/>
                  <a:moveTo>
                    <a:pt x="2738" y="1"/>
                  </a:moveTo>
                  <a:cubicBezTo>
                    <a:pt x="1639" y="1"/>
                    <a:pt x="1" y="798"/>
                    <a:pt x="304" y="1956"/>
                  </a:cubicBezTo>
                  <a:cubicBezTo>
                    <a:pt x="335" y="2114"/>
                    <a:pt x="240" y="2241"/>
                    <a:pt x="114" y="2241"/>
                  </a:cubicBezTo>
                  <a:cubicBezTo>
                    <a:pt x="335" y="3001"/>
                    <a:pt x="810" y="3634"/>
                    <a:pt x="1539" y="3951"/>
                  </a:cubicBezTo>
                  <a:cubicBezTo>
                    <a:pt x="1827" y="4072"/>
                    <a:pt x="2130" y="4130"/>
                    <a:pt x="2429" y="4130"/>
                  </a:cubicBezTo>
                  <a:cubicBezTo>
                    <a:pt x="3147" y="4130"/>
                    <a:pt x="3847" y="3795"/>
                    <a:pt x="4294" y="3191"/>
                  </a:cubicBezTo>
                  <a:cubicBezTo>
                    <a:pt x="5086" y="2082"/>
                    <a:pt x="4547" y="404"/>
                    <a:pt x="3186" y="56"/>
                  </a:cubicBezTo>
                  <a:cubicBezTo>
                    <a:pt x="3054" y="19"/>
                    <a:pt x="2902" y="1"/>
                    <a:pt x="2738" y="1"/>
                  </a:cubicBezTo>
                  <a:close/>
                </a:path>
              </a:pathLst>
            </a:custGeom>
            <a:solidFill>
              <a:srgbClr val="79C8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50"/>
            <p:cNvSpPr/>
            <p:nvPr/>
          </p:nvSpPr>
          <p:spPr>
            <a:xfrm>
              <a:off x="1603792" y="1740694"/>
              <a:ext cx="188411" cy="163790"/>
            </a:xfrm>
            <a:custGeom>
              <a:avLst/>
              <a:gdLst/>
              <a:ahLst/>
              <a:cxnLst/>
              <a:rect l="l" t="t" r="r" b="b"/>
              <a:pathLst>
                <a:path w="5923" h="5149" extrusionOk="0">
                  <a:moveTo>
                    <a:pt x="3290" y="559"/>
                  </a:moveTo>
                  <a:cubicBezTo>
                    <a:pt x="3434" y="559"/>
                    <a:pt x="3565" y="573"/>
                    <a:pt x="3674" y="602"/>
                  </a:cubicBezTo>
                  <a:cubicBezTo>
                    <a:pt x="4308" y="824"/>
                    <a:pt x="4783" y="1299"/>
                    <a:pt x="5004" y="1869"/>
                  </a:cubicBezTo>
                  <a:cubicBezTo>
                    <a:pt x="5226" y="2471"/>
                    <a:pt x="5131" y="3136"/>
                    <a:pt x="4783" y="3611"/>
                  </a:cubicBezTo>
                  <a:cubicBezTo>
                    <a:pt x="4365" y="4205"/>
                    <a:pt x="3687" y="4539"/>
                    <a:pt x="3004" y="4539"/>
                  </a:cubicBezTo>
                  <a:cubicBezTo>
                    <a:pt x="2704" y="4539"/>
                    <a:pt x="2403" y="4475"/>
                    <a:pt x="2123" y="4339"/>
                  </a:cubicBezTo>
                  <a:lnTo>
                    <a:pt x="1901" y="4213"/>
                  </a:lnTo>
                  <a:cubicBezTo>
                    <a:pt x="1426" y="3928"/>
                    <a:pt x="1014" y="3452"/>
                    <a:pt x="792" y="2787"/>
                  </a:cubicBezTo>
                  <a:cubicBezTo>
                    <a:pt x="824" y="2756"/>
                    <a:pt x="887" y="2756"/>
                    <a:pt x="887" y="2661"/>
                  </a:cubicBezTo>
                  <a:cubicBezTo>
                    <a:pt x="951" y="2597"/>
                    <a:pt x="982" y="2502"/>
                    <a:pt x="951" y="2407"/>
                  </a:cubicBezTo>
                  <a:cubicBezTo>
                    <a:pt x="824" y="2027"/>
                    <a:pt x="951" y="1679"/>
                    <a:pt x="1267" y="1362"/>
                  </a:cubicBezTo>
                  <a:cubicBezTo>
                    <a:pt x="1734" y="844"/>
                    <a:pt x="2645" y="559"/>
                    <a:pt x="3290" y="559"/>
                  </a:cubicBezTo>
                  <a:close/>
                  <a:moveTo>
                    <a:pt x="3263" y="1"/>
                  </a:moveTo>
                  <a:cubicBezTo>
                    <a:pt x="2186" y="32"/>
                    <a:pt x="571" y="729"/>
                    <a:pt x="349" y="1837"/>
                  </a:cubicBezTo>
                  <a:cubicBezTo>
                    <a:pt x="317" y="1837"/>
                    <a:pt x="222" y="1837"/>
                    <a:pt x="222" y="1901"/>
                  </a:cubicBezTo>
                  <a:cubicBezTo>
                    <a:pt x="1" y="3421"/>
                    <a:pt x="1141" y="4909"/>
                    <a:pt x="2693" y="5131"/>
                  </a:cubicBezTo>
                  <a:cubicBezTo>
                    <a:pt x="2790" y="5142"/>
                    <a:pt x="2887" y="5148"/>
                    <a:pt x="2985" y="5148"/>
                  </a:cubicBezTo>
                  <a:cubicBezTo>
                    <a:pt x="4225" y="5148"/>
                    <a:pt x="5466" y="4237"/>
                    <a:pt x="5701" y="2946"/>
                  </a:cubicBezTo>
                  <a:cubicBezTo>
                    <a:pt x="5923" y="1521"/>
                    <a:pt x="4751" y="1"/>
                    <a:pt x="3263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50"/>
            <p:cNvSpPr/>
            <p:nvPr/>
          </p:nvSpPr>
          <p:spPr>
            <a:xfrm>
              <a:off x="1641073" y="1788441"/>
              <a:ext cx="60471" cy="50005"/>
            </a:xfrm>
            <a:custGeom>
              <a:avLst/>
              <a:gdLst/>
              <a:ahLst/>
              <a:cxnLst/>
              <a:rect l="l" t="t" r="r" b="b"/>
              <a:pathLst>
                <a:path w="1901" h="1572" extrusionOk="0">
                  <a:moveTo>
                    <a:pt x="1418" y="1"/>
                  </a:moveTo>
                  <a:cubicBezTo>
                    <a:pt x="1098" y="1"/>
                    <a:pt x="762" y="107"/>
                    <a:pt x="507" y="336"/>
                  </a:cubicBezTo>
                  <a:cubicBezTo>
                    <a:pt x="159" y="621"/>
                    <a:pt x="0" y="970"/>
                    <a:pt x="32" y="1381"/>
                  </a:cubicBezTo>
                  <a:cubicBezTo>
                    <a:pt x="32" y="1476"/>
                    <a:pt x="159" y="1571"/>
                    <a:pt x="285" y="1571"/>
                  </a:cubicBezTo>
                  <a:cubicBezTo>
                    <a:pt x="412" y="1571"/>
                    <a:pt x="475" y="1476"/>
                    <a:pt x="475" y="1381"/>
                  </a:cubicBezTo>
                  <a:cubicBezTo>
                    <a:pt x="475" y="1128"/>
                    <a:pt x="602" y="906"/>
                    <a:pt x="824" y="748"/>
                  </a:cubicBezTo>
                  <a:cubicBezTo>
                    <a:pt x="965" y="631"/>
                    <a:pt x="1141" y="565"/>
                    <a:pt x="1325" y="565"/>
                  </a:cubicBezTo>
                  <a:cubicBezTo>
                    <a:pt x="1390" y="565"/>
                    <a:pt x="1455" y="573"/>
                    <a:pt x="1521" y="590"/>
                  </a:cubicBezTo>
                  <a:cubicBezTo>
                    <a:pt x="1544" y="598"/>
                    <a:pt x="1568" y="602"/>
                    <a:pt x="1591" y="602"/>
                  </a:cubicBezTo>
                  <a:cubicBezTo>
                    <a:pt x="1661" y="602"/>
                    <a:pt x="1726" y="566"/>
                    <a:pt x="1774" y="495"/>
                  </a:cubicBezTo>
                  <a:cubicBezTo>
                    <a:pt x="1869" y="431"/>
                    <a:pt x="1901" y="305"/>
                    <a:pt x="1869" y="178"/>
                  </a:cubicBezTo>
                  <a:cubicBezTo>
                    <a:pt x="1869" y="146"/>
                    <a:pt x="1806" y="51"/>
                    <a:pt x="1742" y="51"/>
                  </a:cubicBezTo>
                  <a:cubicBezTo>
                    <a:pt x="1711" y="51"/>
                    <a:pt x="1711" y="20"/>
                    <a:pt x="1647" y="20"/>
                  </a:cubicBezTo>
                  <a:cubicBezTo>
                    <a:pt x="1573" y="7"/>
                    <a:pt x="1496" y="1"/>
                    <a:pt x="1418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50"/>
            <p:cNvSpPr/>
            <p:nvPr/>
          </p:nvSpPr>
          <p:spPr>
            <a:xfrm>
              <a:off x="1337860" y="2116434"/>
              <a:ext cx="185389" cy="167289"/>
            </a:xfrm>
            <a:custGeom>
              <a:avLst/>
              <a:gdLst/>
              <a:ahLst/>
              <a:cxnLst/>
              <a:rect l="l" t="t" r="r" b="b"/>
              <a:pathLst>
                <a:path w="5828" h="5259" extrusionOk="0">
                  <a:moveTo>
                    <a:pt x="2360" y="885"/>
                  </a:moveTo>
                  <a:cubicBezTo>
                    <a:pt x="2386" y="885"/>
                    <a:pt x="2412" y="886"/>
                    <a:pt x="2439" y="888"/>
                  </a:cubicBezTo>
                  <a:cubicBezTo>
                    <a:pt x="2649" y="918"/>
                    <a:pt x="2688" y="1175"/>
                    <a:pt x="2530" y="1175"/>
                  </a:cubicBezTo>
                  <a:cubicBezTo>
                    <a:pt x="2521" y="1175"/>
                    <a:pt x="2512" y="1174"/>
                    <a:pt x="2502" y="1173"/>
                  </a:cubicBezTo>
                  <a:cubicBezTo>
                    <a:pt x="1647" y="1363"/>
                    <a:pt x="1013" y="1965"/>
                    <a:pt x="1108" y="2883"/>
                  </a:cubicBezTo>
                  <a:cubicBezTo>
                    <a:pt x="1108" y="2977"/>
                    <a:pt x="1018" y="3038"/>
                    <a:pt x="939" y="3038"/>
                  </a:cubicBezTo>
                  <a:cubicBezTo>
                    <a:pt x="885" y="3038"/>
                    <a:pt x="836" y="3010"/>
                    <a:pt x="823" y="2946"/>
                  </a:cubicBezTo>
                  <a:cubicBezTo>
                    <a:pt x="669" y="2021"/>
                    <a:pt x="1386" y="885"/>
                    <a:pt x="2360" y="885"/>
                  </a:cubicBezTo>
                  <a:close/>
                  <a:moveTo>
                    <a:pt x="2841" y="1"/>
                  </a:moveTo>
                  <a:cubicBezTo>
                    <a:pt x="2231" y="1"/>
                    <a:pt x="1622" y="194"/>
                    <a:pt x="1140" y="603"/>
                  </a:cubicBezTo>
                  <a:cubicBezTo>
                    <a:pt x="127" y="1458"/>
                    <a:pt x="0" y="3041"/>
                    <a:pt x="602" y="4245"/>
                  </a:cubicBezTo>
                  <a:lnTo>
                    <a:pt x="602" y="4308"/>
                  </a:lnTo>
                  <a:cubicBezTo>
                    <a:pt x="625" y="4296"/>
                    <a:pt x="652" y="4289"/>
                    <a:pt x="681" y="4289"/>
                  </a:cubicBezTo>
                  <a:cubicBezTo>
                    <a:pt x="730" y="4289"/>
                    <a:pt x="783" y="4311"/>
                    <a:pt x="823" y="4371"/>
                  </a:cubicBezTo>
                  <a:cubicBezTo>
                    <a:pt x="1401" y="4931"/>
                    <a:pt x="2200" y="5259"/>
                    <a:pt x="2987" y="5259"/>
                  </a:cubicBezTo>
                  <a:cubicBezTo>
                    <a:pt x="3625" y="5259"/>
                    <a:pt x="4254" y="5043"/>
                    <a:pt x="4750" y="4561"/>
                  </a:cubicBezTo>
                  <a:cubicBezTo>
                    <a:pt x="5732" y="3580"/>
                    <a:pt x="5827" y="1743"/>
                    <a:pt x="4782" y="761"/>
                  </a:cubicBezTo>
                  <a:cubicBezTo>
                    <a:pt x="4270" y="266"/>
                    <a:pt x="3555" y="1"/>
                    <a:pt x="2841" y="1"/>
                  </a:cubicBezTo>
                  <a:close/>
                </a:path>
              </a:pathLst>
            </a:custGeom>
            <a:solidFill>
              <a:srgbClr val="79C8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50"/>
            <p:cNvSpPr/>
            <p:nvPr/>
          </p:nvSpPr>
          <p:spPr>
            <a:xfrm>
              <a:off x="1443628" y="1404240"/>
              <a:ext cx="47365" cy="55063"/>
            </a:xfrm>
            <a:custGeom>
              <a:avLst/>
              <a:gdLst/>
              <a:ahLst/>
              <a:cxnLst/>
              <a:rect l="l" t="t" r="r" b="b"/>
              <a:pathLst>
                <a:path w="1489" h="1731" extrusionOk="0">
                  <a:moveTo>
                    <a:pt x="349" y="0"/>
                  </a:moveTo>
                  <a:cubicBezTo>
                    <a:pt x="222" y="0"/>
                    <a:pt x="64" y="64"/>
                    <a:pt x="64" y="222"/>
                  </a:cubicBezTo>
                  <a:cubicBezTo>
                    <a:pt x="0" y="887"/>
                    <a:pt x="539" y="1615"/>
                    <a:pt x="1235" y="1710"/>
                  </a:cubicBezTo>
                  <a:cubicBezTo>
                    <a:pt x="1256" y="1724"/>
                    <a:pt x="1279" y="1730"/>
                    <a:pt x="1301" y="1730"/>
                  </a:cubicBezTo>
                  <a:cubicBezTo>
                    <a:pt x="1381" y="1730"/>
                    <a:pt x="1464" y="1651"/>
                    <a:pt x="1489" y="1552"/>
                  </a:cubicBezTo>
                  <a:cubicBezTo>
                    <a:pt x="1489" y="1489"/>
                    <a:pt x="1457" y="1362"/>
                    <a:pt x="1330" y="1330"/>
                  </a:cubicBezTo>
                  <a:cubicBezTo>
                    <a:pt x="855" y="1172"/>
                    <a:pt x="634" y="760"/>
                    <a:pt x="602" y="254"/>
                  </a:cubicBezTo>
                  <a:cubicBezTo>
                    <a:pt x="602" y="190"/>
                    <a:pt x="539" y="95"/>
                    <a:pt x="475" y="32"/>
                  </a:cubicBezTo>
                  <a:cubicBezTo>
                    <a:pt x="444" y="0"/>
                    <a:pt x="380" y="0"/>
                    <a:pt x="349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50"/>
            <p:cNvSpPr/>
            <p:nvPr/>
          </p:nvSpPr>
          <p:spPr>
            <a:xfrm>
              <a:off x="2093379" y="1771931"/>
              <a:ext cx="56463" cy="24589"/>
            </a:xfrm>
            <a:custGeom>
              <a:avLst/>
              <a:gdLst/>
              <a:ahLst/>
              <a:cxnLst/>
              <a:rect l="l" t="t" r="r" b="b"/>
              <a:pathLst>
                <a:path w="1775" h="773" extrusionOk="0">
                  <a:moveTo>
                    <a:pt x="824" y="0"/>
                  </a:moveTo>
                  <a:cubicBezTo>
                    <a:pt x="508" y="32"/>
                    <a:pt x="191" y="222"/>
                    <a:pt x="33" y="507"/>
                  </a:cubicBezTo>
                  <a:cubicBezTo>
                    <a:pt x="1" y="570"/>
                    <a:pt x="1" y="665"/>
                    <a:pt x="64" y="729"/>
                  </a:cubicBezTo>
                  <a:cubicBezTo>
                    <a:pt x="107" y="757"/>
                    <a:pt x="150" y="773"/>
                    <a:pt x="192" y="773"/>
                  </a:cubicBezTo>
                  <a:cubicBezTo>
                    <a:pt x="245" y="773"/>
                    <a:pt x="297" y="749"/>
                    <a:pt x="349" y="697"/>
                  </a:cubicBezTo>
                  <a:cubicBezTo>
                    <a:pt x="476" y="570"/>
                    <a:pt x="571" y="507"/>
                    <a:pt x="793" y="475"/>
                  </a:cubicBezTo>
                  <a:cubicBezTo>
                    <a:pt x="983" y="475"/>
                    <a:pt x="1173" y="507"/>
                    <a:pt x="1299" y="634"/>
                  </a:cubicBezTo>
                  <a:cubicBezTo>
                    <a:pt x="1363" y="697"/>
                    <a:pt x="1458" y="697"/>
                    <a:pt x="1584" y="697"/>
                  </a:cubicBezTo>
                  <a:cubicBezTo>
                    <a:pt x="1711" y="665"/>
                    <a:pt x="1774" y="570"/>
                    <a:pt x="1774" y="507"/>
                  </a:cubicBezTo>
                  <a:cubicBezTo>
                    <a:pt x="1774" y="412"/>
                    <a:pt x="1774" y="349"/>
                    <a:pt x="1711" y="254"/>
                  </a:cubicBezTo>
                  <a:cubicBezTo>
                    <a:pt x="1648" y="222"/>
                    <a:pt x="1584" y="190"/>
                    <a:pt x="1521" y="159"/>
                  </a:cubicBezTo>
                  <a:cubicBezTo>
                    <a:pt x="1331" y="32"/>
                    <a:pt x="1078" y="0"/>
                    <a:pt x="824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50"/>
            <p:cNvSpPr/>
            <p:nvPr/>
          </p:nvSpPr>
          <p:spPr>
            <a:xfrm>
              <a:off x="1305605" y="1319593"/>
              <a:ext cx="910720" cy="979462"/>
            </a:xfrm>
            <a:custGeom>
              <a:avLst/>
              <a:gdLst/>
              <a:ahLst/>
              <a:cxnLst/>
              <a:rect l="l" t="t" r="r" b="b"/>
              <a:pathLst>
                <a:path w="28630" h="30791" extrusionOk="0">
                  <a:moveTo>
                    <a:pt x="6366" y="603"/>
                  </a:moveTo>
                  <a:cubicBezTo>
                    <a:pt x="7538" y="603"/>
                    <a:pt x="8330" y="1743"/>
                    <a:pt x="8361" y="2756"/>
                  </a:cubicBezTo>
                  <a:cubicBezTo>
                    <a:pt x="8361" y="3865"/>
                    <a:pt x="7570" y="4751"/>
                    <a:pt x="6429" y="4815"/>
                  </a:cubicBezTo>
                  <a:cubicBezTo>
                    <a:pt x="6343" y="4826"/>
                    <a:pt x="6257" y="4831"/>
                    <a:pt x="6172" y="4831"/>
                  </a:cubicBezTo>
                  <a:cubicBezTo>
                    <a:pt x="5763" y="4831"/>
                    <a:pt x="5388" y="4708"/>
                    <a:pt x="5099" y="4498"/>
                  </a:cubicBezTo>
                  <a:cubicBezTo>
                    <a:pt x="4529" y="4181"/>
                    <a:pt x="4181" y="3643"/>
                    <a:pt x="4054" y="2915"/>
                  </a:cubicBezTo>
                  <a:cubicBezTo>
                    <a:pt x="4181" y="1774"/>
                    <a:pt x="5004" y="603"/>
                    <a:pt x="6366" y="603"/>
                  </a:cubicBezTo>
                  <a:close/>
                  <a:moveTo>
                    <a:pt x="12478" y="5670"/>
                  </a:moveTo>
                  <a:cubicBezTo>
                    <a:pt x="14283" y="7190"/>
                    <a:pt x="15740" y="9153"/>
                    <a:pt x="17007" y="11148"/>
                  </a:cubicBezTo>
                  <a:cubicBezTo>
                    <a:pt x="15613" y="10990"/>
                    <a:pt x="14220" y="10911"/>
                    <a:pt x="12823" y="10911"/>
                  </a:cubicBezTo>
                  <a:cubicBezTo>
                    <a:pt x="11425" y="10911"/>
                    <a:pt x="10024" y="10990"/>
                    <a:pt x="8615" y="11148"/>
                  </a:cubicBezTo>
                  <a:cubicBezTo>
                    <a:pt x="8456" y="11212"/>
                    <a:pt x="8266" y="11212"/>
                    <a:pt x="8108" y="11243"/>
                  </a:cubicBezTo>
                  <a:cubicBezTo>
                    <a:pt x="8140" y="11212"/>
                    <a:pt x="8171" y="11117"/>
                    <a:pt x="8203" y="11053"/>
                  </a:cubicBezTo>
                  <a:cubicBezTo>
                    <a:pt x="9438" y="9185"/>
                    <a:pt x="10863" y="7316"/>
                    <a:pt x="12478" y="5670"/>
                  </a:cubicBezTo>
                  <a:close/>
                  <a:moveTo>
                    <a:pt x="18586" y="2504"/>
                  </a:moveTo>
                  <a:cubicBezTo>
                    <a:pt x="19879" y="2504"/>
                    <a:pt x="20917" y="3201"/>
                    <a:pt x="21124" y="5195"/>
                  </a:cubicBezTo>
                  <a:cubicBezTo>
                    <a:pt x="21314" y="7253"/>
                    <a:pt x="20649" y="9628"/>
                    <a:pt x="19952" y="11623"/>
                  </a:cubicBezTo>
                  <a:cubicBezTo>
                    <a:pt x="19255" y="11465"/>
                    <a:pt x="18527" y="11402"/>
                    <a:pt x="17830" y="11275"/>
                  </a:cubicBezTo>
                  <a:cubicBezTo>
                    <a:pt x="16469" y="9027"/>
                    <a:pt x="14948" y="6936"/>
                    <a:pt x="12985" y="5226"/>
                  </a:cubicBezTo>
                  <a:cubicBezTo>
                    <a:pt x="13017" y="5163"/>
                    <a:pt x="13048" y="5131"/>
                    <a:pt x="13112" y="5068"/>
                  </a:cubicBezTo>
                  <a:cubicBezTo>
                    <a:pt x="14310" y="3963"/>
                    <a:pt x="16715" y="2504"/>
                    <a:pt x="18586" y="2504"/>
                  </a:cubicBezTo>
                  <a:close/>
                  <a:moveTo>
                    <a:pt x="8836" y="3390"/>
                  </a:moveTo>
                  <a:cubicBezTo>
                    <a:pt x="10008" y="3928"/>
                    <a:pt x="11021" y="4561"/>
                    <a:pt x="11972" y="5258"/>
                  </a:cubicBezTo>
                  <a:cubicBezTo>
                    <a:pt x="11053" y="6208"/>
                    <a:pt x="10230" y="7190"/>
                    <a:pt x="9470" y="8203"/>
                  </a:cubicBezTo>
                  <a:cubicBezTo>
                    <a:pt x="8678" y="9217"/>
                    <a:pt x="7918" y="10293"/>
                    <a:pt x="7221" y="11402"/>
                  </a:cubicBezTo>
                  <a:cubicBezTo>
                    <a:pt x="6746" y="11465"/>
                    <a:pt x="6239" y="11592"/>
                    <a:pt x="5733" y="11718"/>
                  </a:cubicBezTo>
                  <a:cubicBezTo>
                    <a:pt x="5194" y="9533"/>
                    <a:pt x="4941" y="7316"/>
                    <a:pt x="4846" y="5036"/>
                  </a:cubicBezTo>
                  <a:lnTo>
                    <a:pt x="4846" y="5036"/>
                  </a:lnTo>
                  <a:cubicBezTo>
                    <a:pt x="5264" y="5241"/>
                    <a:pt x="5754" y="5347"/>
                    <a:pt x="6244" y="5347"/>
                  </a:cubicBezTo>
                  <a:cubicBezTo>
                    <a:pt x="7425" y="5347"/>
                    <a:pt x="8613" y="4732"/>
                    <a:pt x="8836" y="3390"/>
                  </a:cubicBezTo>
                  <a:close/>
                  <a:moveTo>
                    <a:pt x="6841" y="12003"/>
                  </a:moveTo>
                  <a:lnTo>
                    <a:pt x="6841" y="12003"/>
                  </a:lnTo>
                  <a:cubicBezTo>
                    <a:pt x="6588" y="12384"/>
                    <a:pt x="6366" y="12827"/>
                    <a:pt x="6113" y="13207"/>
                  </a:cubicBezTo>
                  <a:cubicBezTo>
                    <a:pt x="5986" y="12890"/>
                    <a:pt x="5923" y="12542"/>
                    <a:pt x="5828" y="12225"/>
                  </a:cubicBezTo>
                  <a:cubicBezTo>
                    <a:pt x="5891" y="12225"/>
                    <a:pt x="5923" y="12225"/>
                    <a:pt x="5923" y="12194"/>
                  </a:cubicBezTo>
                  <a:cubicBezTo>
                    <a:pt x="6239" y="12098"/>
                    <a:pt x="6524" y="12067"/>
                    <a:pt x="6841" y="12003"/>
                  </a:cubicBezTo>
                  <a:close/>
                  <a:moveTo>
                    <a:pt x="18147" y="11908"/>
                  </a:moveTo>
                  <a:cubicBezTo>
                    <a:pt x="18717" y="12003"/>
                    <a:pt x="19224" y="12067"/>
                    <a:pt x="19762" y="12194"/>
                  </a:cubicBezTo>
                  <a:cubicBezTo>
                    <a:pt x="19572" y="12732"/>
                    <a:pt x="19382" y="13270"/>
                    <a:pt x="19129" y="13777"/>
                  </a:cubicBezTo>
                  <a:cubicBezTo>
                    <a:pt x="19129" y="13745"/>
                    <a:pt x="19097" y="13745"/>
                    <a:pt x="19097" y="13682"/>
                  </a:cubicBezTo>
                  <a:lnTo>
                    <a:pt x="18147" y="11908"/>
                  </a:lnTo>
                  <a:close/>
                  <a:moveTo>
                    <a:pt x="26092" y="13519"/>
                  </a:moveTo>
                  <a:cubicBezTo>
                    <a:pt x="26135" y="13519"/>
                    <a:pt x="26179" y="13521"/>
                    <a:pt x="26223" y="13524"/>
                  </a:cubicBezTo>
                  <a:cubicBezTo>
                    <a:pt x="27173" y="13619"/>
                    <a:pt x="27838" y="14569"/>
                    <a:pt x="27869" y="15424"/>
                  </a:cubicBezTo>
                  <a:cubicBezTo>
                    <a:pt x="27933" y="16437"/>
                    <a:pt x="27204" y="17324"/>
                    <a:pt x="26223" y="17482"/>
                  </a:cubicBezTo>
                  <a:cubicBezTo>
                    <a:pt x="26191" y="17451"/>
                    <a:pt x="26096" y="17419"/>
                    <a:pt x="26033" y="17387"/>
                  </a:cubicBezTo>
                  <a:cubicBezTo>
                    <a:pt x="25938" y="17387"/>
                    <a:pt x="25843" y="17387"/>
                    <a:pt x="25748" y="17451"/>
                  </a:cubicBezTo>
                  <a:cubicBezTo>
                    <a:pt x="25748" y="17451"/>
                    <a:pt x="25716" y="17451"/>
                    <a:pt x="25716" y="17482"/>
                  </a:cubicBezTo>
                  <a:cubicBezTo>
                    <a:pt x="25304" y="17419"/>
                    <a:pt x="24924" y="17166"/>
                    <a:pt x="24671" y="16817"/>
                  </a:cubicBezTo>
                  <a:cubicBezTo>
                    <a:pt x="24354" y="16374"/>
                    <a:pt x="24259" y="15804"/>
                    <a:pt x="24354" y="15265"/>
                  </a:cubicBezTo>
                  <a:cubicBezTo>
                    <a:pt x="24354" y="15234"/>
                    <a:pt x="24354" y="15139"/>
                    <a:pt x="24322" y="15107"/>
                  </a:cubicBezTo>
                  <a:cubicBezTo>
                    <a:pt x="24322" y="15075"/>
                    <a:pt x="24291" y="15075"/>
                    <a:pt x="24259" y="15044"/>
                  </a:cubicBezTo>
                  <a:cubicBezTo>
                    <a:pt x="24471" y="14137"/>
                    <a:pt x="25201" y="13519"/>
                    <a:pt x="26092" y="13519"/>
                  </a:cubicBezTo>
                  <a:close/>
                  <a:moveTo>
                    <a:pt x="5163" y="12384"/>
                  </a:moveTo>
                  <a:lnTo>
                    <a:pt x="5638" y="14062"/>
                  </a:lnTo>
                  <a:cubicBezTo>
                    <a:pt x="4814" y="15645"/>
                    <a:pt x="4054" y="17292"/>
                    <a:pt x="3421" y="19002"/>
                  </a:cubicBezTo>
                  <a:cubicBezTo>
                    <a:pt x="2502" y="18559"/>
                    <a:pt x="1774" y="17894"/>
                    <a:pt x="1457" y="16944"/>
                  </a:cubicBezTo>
                  <a:cubicBezTo>
                    <a:pt x="697" y="14474"/>
                    <a:pt x="3136" y="12985"/>
                    <a:pt x="5163" y="12384"/>
                  </a:cubicBezTo>
                  <a:close/>
                  <a:moveTo>
                    <a:pt x="20332" y="12289"/>
                  </a:moveTo>
                  <a:cubicBezTo>
                    <a:pt x="21757" y="12637"/>
                    <a:pt x="23182" y="12985"/>
                    <a:pt x="24576" y="13460"/>
                  </a:cubicBezTo>
                  <a:cubicBezTo>
                    <a:pt x="24006" y="13872"/>
                    <a:pt x="23626" y="14600"/>
                    <a:pt x="23689" y="15360"/>
                  </a:cubicBezTo>
                  <a:cubicBezTo>
                    <a:pt x="23689" y="15487"/>
                    <a:pt x="23816" y="15550"/>
                    <a:pt x="23879" y="15550"/>
                  </a:cubicBezTo>
                  <a:cubicBezTo>
                    <a:pt x="23657" y="16532"/>
                    <a:pt x="24259" y="17577"/>
                    <a:pt x="25209" y="17926"/>
                  </a:cubicBezTo>
                  <a:cubicBezTo>
                    <a:pt x="24132" y="18654"/>
                    <a:pt x="22992" y="19161"/>
                    <a:pt x="21726" y="19604"/>
                  </a:cubicBezTo>
                  <a:cubicBezTo>
                    <a:pt x="21124" y="17672"/>
                    <a:pt x="20206" y="15835"/>
                    <a:pt x="19509" y="14410"/>
                  </a:cubicBezTo>
                  <a:cubicBezTo>
                    <a:pt x="19825" y="13682"/>
                    <a:pt x="20079" y="13017"/>
                    <a:pt x="20332" y="12289"/>
                  </a:cubicBezTo>
                  <a:close/>
                  <a:moveTo>
                    <a:pt x="5954" y="14885"/>
                  </a:moveTo>
                  <a:cubicBezTo>
                    <a:pt x="6683" y="16817"/>
                    <a:pt x="7570" y="18686"/>
                    <a:pt x="8678" y="20427"/>
                  </a:cubicBezTo>
                  <a:cubicBezTo>
                    <a:pt x="8045" y="20301"/>
                    <a:pt x="7475" y="20174"/>
                    <a:pt x="6873" y="20079"/>
                  </a:cubicBezTo>
                  <a:cubicBezTo>
                    <a:pt x="6049" y="19857"/>
                    <a:pt x="5004" y="19636"/>
                    <a:pt x="4054" y="19287"/>
                  </a:cubicBezTo>
                  <a:cubicBezTo>
                    <a:pt x="4624" y="17767"/>
                    <a:pt x="5258" y="16310"/>
                    <a:pt x="5954" y="14885"/>
                  </a:cubicBezTo>
                  <a:close/>
                  <a:moveTo>
                    <a:pt x="19192" y="15170"/>
                  </a:moveTo>
                  <a:cubicBezTo>
                    <a:pt x="19889" y="16532"/>
                    <a:pt x="20649" y="18211"/>
                    <a:pt x="21156" y="19826"/>
                  </a:cubicBezTo>
                  <a:cubicBezTo>
                    <a:pt x="19414" y="20332"/>
                    <a:pt x="17545" y="20649"/>
                    <a:pt x="15740" y="20776"/>
                  </a:cubicBezTo>
                  <a:cubicBezTo>
                    <a:pt x="16722" y="19477"/>
                    <a:pt x="17609" y="18179"/>
                    <a:pt x="18337" y="16785"/>
                  </a:cubicBezTo>
                  <a:cubicBezTo>
                    <a:pt x="18622" y="16215"/>
                    <a:pt x="18907" y="15709"/>
                    <a:pt x="19192" y="15170"/>
                  </a:cubicBezTo>
                  <a:close/>
                  <a:moveTo>
                    <a:pt x="12815" y="11554"/>
                  </a:moveTo>
                  <a:cubicBezTo>
                    <a:pt x="14338" y="11554"/>
                    <a:pt x="15859" y="11651"/>
                    <a:pt x="17355" y="11845"/>
                  </a:cubicBezTo>
                  <a:cubicBezTo>
                    <a:pt x="17545" y="12162"/>
                    <a:pt x="17704" y="12479"/>
                    <a:pt x="17925" y="12795"/>
                  </a:cubicBezTo>
                  <a:cubicBezTo>
                    <a:pt x="18147" y="13270"/>
                    <a:pt x="18495" y="13809"/>
                    <a:pt x="18875" y="14474"/>
                  </a:cubicBezTo>
                  <a:cubicBezTo>
                    <a:pt x="18242" y="15835"/>
                    <a:pt x="17545" y="17102"/>
                    <a:pt x="16754" y="18337"/>
                  </a:cubicBezTo>
                  <a:cubicBezTo>
                    <a:pt x="16215" y="19161"/>
                    <a:pt x="15613" y="19984"/>
                    <a:pt x="14980" y="20776"/>
                  </a:cubicBezTo>
                  <a:cubicBezTo>
                    <a:pt x="14442" y="20807"/>
                    <a:pt x="13872" y="20807"/>
                    <a:pt x="13333" y="20807"/>
                  </a:cubicBezTo>
                  <a:cubicBezTo>
                    <a:pt x="12067" y="20807"/>
                    <a:pt x="10736" y="20744"/>
                    <a:pt x="9470" y="20586"/>
                  </a:cubicBezTo>
                  <a:cubicBezTo>
                    <a:pt x="8995" y="19857"/>
                    <a:pt x="8615" y="19161"/>
                    <a:pt x="8298" y="18559"/>
                  </a:cubicBezTo>
                  <a:cubicBezTo>
                    <a:pt x="7506" y="17134"/>
                    <a:pt x="6873" y="15645"/>
                    <a:pt x="6366" y="14125"/>
                  </a:cubicBezTo>
                  <a:cubicBezTo>
                    <a:pt x="6746" y="13365"/>
                    <a:pt x="7190" y="12637"/>
                    <a:pt x="7665" y="11908"/>
                  </a:cubicBezTo>
                  <a:cubicBezTo>
                    <a:pt x="9153" y="11687"/>
                    <a:pt x="10673" y="11592"/>
                    <a:pt x="12162" y="11560"/>
                  </a:cubicBezTo>
                  <a:cubicBezTo>
                    <a:pt x="12379" y="11556"/>
                    <a:pt x="12597" y="11554"/>
                    <a:pt x="12815" y="11554"/>
                  </a:cubicBezTo>
                  <a:close/>
                  <a:moveTo>
                    <a:pt x="9945" y="21219"/>
                  </a:moveTo>
                  <a:cubicBezTo>
                    <a:pt x="10641" y="21282"/>
                    <a:pt x="11338" y="21346"/>
                    <a:pt x="12003" y="21377"/>
                  </a:cubicBezTo>
                  <a:cubicBezTo>
                    <a:pt x="12399" y="21393"/>
                    <a:pt x="12811" y="21401"/>
                    <a:pt x="13226" y="21401"/>
                  </a:cubicBezTo>
                  <a:cubicBezTo>
                    <a:pt x="13642" y="21401"/>
                    <a:pt x="14062" y="21393"/>
                    <a:pt x="14473" y="21377"/>
                  </a:cubicBezTo>
                  <a:lnTo>
                    <a:pt x="14473" y="21377"/>
                  </a:lnTo>
                  <a:cubicBezTo>
                    <a:pt x="13713" y="22296"/>
                    <a:pt x="12890" y="23119"/>
                    <a:pt x="12067" y="23911"/>
                  </a:cubicBezTo>
                  <a:cubicBezTo>
                    <a:pt x="11275" y="23088"/>
                    <a:pt x="10546" y="22138"/>
                    <a:pt x="9945" y="21219"/>
                  </a:cubicBezTo>
                  <a:close/>
                  <a:moveTo>
                    <a:pt x="21314" y="20301"/>
                  </a:moveTo>
                  <a:cubicBezTo>
                    <a:pt x="22042" y="23024"/>
                    <a:pt x="21852" y="25558"/>
                    <a:pt x="19414" y="26603"/>
                  </a:cubicBezTo>
                  <a:cubicBezTo>
                    <a:pt x="18798" y="26872"/>
                    <a:pt x="18187" y="26994"/>
                    <a:pt x="17586" y="26994"/>
                  </a:cubicBezTo>
                  <a:cubicBezTo>
                    <a:pt x="15718" y="26994"/>
                    <a:pt x="13949" y="25817"/>
                    <a:pt x="12415" y="24259"/>
                  </a:cubicBezTo>
                  <a:cubicBezTo>
                    <a:pt x="13397" y="23341"/>
                    <a:pt x="14347" y="22359"/>
                    <a:pt x="15233" y="21346"/>
                  </a:cubicBezTo>
                  <a:cubicBezTo>
                    <a:pt x="17229" y="21219"/>
                    <a:pt x="19350" y="20934"/>
                    <a:pt x="21314" y="20301"/>
                  </a:cubicBezTo>
                  <a:close/>
                  <a:moveTo>
                    <a:pt x="3864" y="19762"/>
                  </a:moveTo>
                  <a:cubicBezTo>
                    <a:pt x="4023" y="19826"/>
                    <a:pt x="4181" y="19857"/>
                    <a:pt x="4339" y="19921"/>
                  </a:cubicBezTo>
                  <a:cubicBezTo>
                    <a:pt x="5891" y="20459"/>
                    <a:pt x="7506" y="20807"/>
                    <a:pt x="9121" y="21061"/>
                  </a:cubicBezTo>
                  <a:cubicBezTo>
                    <a:pt x="9755" y="22011"/>
                    <a:pt x="10641" y="23151"/>
                    <a:pt x="11655" y="24196"/>
                  </a:cubicBezTo>
                  <a:cubicBezTo>
                    <a:pt x="10198" y="25526"/>
                    <a:pt x="8646" y="26635"/>
                    <a:pt x="7031" y="27616"/>
                  </a:cubicBezTo>
                  <a:cubicBezTo>
                    <a:pt x="7031" y="26888"/>
                    <a:pt x="6778" y="26096"/>
                    <a:pt x="6239" y="25526"/>
                  </a:cubicBezTo>
                  <a:cubicBezTo>
                    <a:pt x="5638" y="24884"/>
                    <a:pt x="4744" y="24547"/>
                    <a:pt x="3864" y="24547"/>
                  </a:cubicBezTo>
                  <a:cubicBezTo>
                    <a:pt x="3354" y="24547"/>
                    <a:pt x="2849" y="24660"/>
                    <a:pt x="2407" y="24893"/>
                  </a:cubicBezTo>
                  <a:cubicBezTo>
                    <a:pt x="2788" y="23151"/>
                    <a:pt x="3263" y="21441"/>
                    <a:pt x="3864" y="19762"/>
                  </a:cubicBezTo>
                  <a:close/>
                  <a:moveTo>
                    <a:pt x="3884" y="25108"/>
                  </a:moveTo>
                  <a:cubicBezTo>
                    <a:pt x="4566" y="25108"/>
                    <a:pt x="5259" y="25354"/>
                    <a:pt x="5764" y="25843"/>
                  </a:cubicBezTo>
                  <a:cubicBezTo>
                    <a:pt x="6208" y="26286"/>
                    <a:pt x="6461" y="26951"/>
                    <a:pt x="6461" y="27616"/>
                  </a:cubicBezTo>
                  <a:cubicBezTo>
                    <a:pt x="6429" y="28376"/>
                    <a:pt x="6144" y="29041"/>
                    <a:pt x="5669" y="29516"/>
                  </a:cubicBezTo>
                  <a:cubicBezTo>
                    <a:pt x="5198" y="30005"/>
                    <a:pt x="4593" y="30215"/>
                    <a:pt x="3986" y="30215"/>
                  </a:cubicBezTo>
                  <a:cubicBezTo>
                    <a:pt x="3451" y="30215"/>
                    <a:pt x="2916" y="30052"/>
                    <a:pt x="2471" y="29770"/>
                  </a:cubicBezTo>
                  <a:cubicBezTo>
                    <a:pt x="2281" y="29643"/>
                    <a:pt x="2091" y="29485"/>
                    <a:pt x="1932" y="29326"/>
                  </a:cubicBezTo>
                  <a:cubicBezTo>
                    <a:pt x="1869" y="29295"/>
                    <a:pt x="1806" y="29263"/>
                    <a:pt x="1711" y="29263"/>
                  </a:cubicBezTo>
                  <a:lnTo>
                    <a:pt x="1711" y="29200"/>
                  </a:lnTo>
                  <a:cubicBezTo>
                    <a:pt x="1204" y="28155"/>
                    <a:pt x="1204" y="26603"/>
                    <a:pt x="2249" y="25684"/>
                  </a:cubicBezTo>
                  <a:cubicBezTo>
                    <a:pt x="2694" y="25299"/>
                    <a:pt x="3285" y="25108"/>
                    <a:pt x="3884" y="25108"/>
                  </a:cubicBezTo>
                  <a:close/>
                  <a:moveTo>
                    <a:pt x="6412" y="0"/>
                  </a:moveTo>
                  <a:cubicBezTo>
                    <a:pt x="4938" y="0"/>
                    <a:pt x="3359" y="1411"/>
                    <a:pt x="3516" y="2915"/>
                  </a:cubicBezTo>
                  <a:cubicBezTo>
                    <a:pt x="3516" y="3010"/>
                    <a:pt x="3579" y="3073"/>
                    <a:pt x="3611" y="3136"/>
                  </a:cubicBezTo>
                  <a:cubicBezTo>
                    <a:pt x="3548" y="3833"/>
                    <a:pt x="3833" y="4371"/>
                    <a:pt x="4339" y="4751"/>
                  </a:cubicBezTo>
                  <a:lnTo>
                    <a:pt x="4339" y="4783"/>
                  </a:lnTo>
                  <a:cubicBezTo>
                    <a:pt x="4244" y="7158"/>
                    <a:pt x="4498" y="9565"/>
                    <a:pt x="5036" y="11908"/>
                  </a:cubicBezTo>
                  <a:cubicBezTo>
                    <a:pt x="2471" y="12700"/>
                    <a:pt x="1" y="14157"/>
                    <a:pt x="887" y="17102"/>
                  </a:cubicBezTo>
                  <a:cubicBezTo>
                    <a:pt x="1204" y="18242"/>
                    <a:pt x="2186" y="19002"/>
                    <a:pt x="3263" y="19509"/>
                  </a:cubicBezTo>
                  <a:cubicBezTo>
                    <a:pt x="2629" y="21251"/>
                    <a:pt x="2122" y="23056"/>
                    <a:pt x="1711" y="24893"/>
                  </a:cubicBezTo>
                  <a:cubicBezTo>
                    <a:pt x="1679" y="25051"/>
                    <a:pt x="1742" y="25178"/>
                    <a:pt x="1869" y="25241"/>
                  </a:cubicBezTo>
                  <a:cubicBezTo>
                    <a:pt x="697" y="26286"/>
                    <a:pt x="444" y="28155"/>
                    <a:pt x="1457" y="29390"/>
                  </a:cubicBezTo>
                  <a:cubicBezTo>
                    <a:pt x="1457" y="29453"/>
                    <a:pt x="1489" y="29453"/>
                    <a:pt x="1521" y="29453"/>
                  </a:cubicBezTo>
                  <a:lnTo>
                    <a:pt x="1489" y="29516"/>
                  </a:lnTo>
                  <a:lnTo>
                    <a:pt x="1521" y="29516"/>
                  </a:lnTo>
                  <a:cubicBezTo>
                    <a:pt x="1521" y="29548"/>
                    <a:pt x="1521" y="29643"/>
                    <a:pt x="1552" y="29706"/>
                  </a:cubicBezTo>
                  <a:cubicBezTo>
                    <a:pt x="2167" y="30409"/>
                    <a:pt x="3084" y="30790"/>
                    <a:pt x="3995" y="30790"/>
                  </a:cubicBezTo>
                  <a:cubicBezTo>
                    <a:pt x="4727" y="30790"/>
                    <a:pt x="5454" y="30545"/>
                    <a:pt x="6018" y="30023"/>
                  </a:cubicBezTo>
                  <a:cubicBezTo>
                    <a:pt x="6588" y="29516"/>
                    <a:pt x="6904" y="28851"/>
                    <a:pt x="7031" y="28091"/>
                  </a:cubicBezTo>
                  <a:cubicBezTo>
                    <a:pt x="8836" y="27141"/>
                    <a:pt x="10515" y="25969"/>
                    <a:pt x="12035" y="24608"/>
                  </a:cubicBezTo>
                  <a:cubicBezTo>
                    <a:pt x="13733" y="26284"/>
                    <a:pt x="15785" y="27684"/>
                    <a:pt x="17847" y="27684"/>
                  </a:cubicBezTo>
                  <a:cubicBezTo>
                    <a:pt x="18746" y="27684"/>
                    <a:pt x="19647" y="27418"/>
                    <a:pt x="20522" y="26793"/>
                  </a:cubicBezTo>
                  <a:cubicBezTo>
                    <a:pt x="22612" y="25273"/>
                    <a:pt x="22612" y="22708"/>
                    <a:pt x="21916" y="20142"/>
                  </a:cubicBezTo>
                  <a:cubicBezTo>
                    <a:pt x="23341" y="19636"/>
                    <a:pt x="24671" y="18939"/>
                    <a:pt x="25874" y="18084"/>
                  </a:cubicBezTo>
                  <a:cubicBezTo>
                    <a:pt x="25911" y="18086"/>
                    <a:pt x="25947" y="18087"/>
                    <a:pt x="25984" y="18087"/>
                  </a:cubicBezTo>
                  <a:cubicBezTo>
                    <a:pt x="27211" y="18087"/>
                    <a:pt x="28379" y="17066"/>
                    <a:pt x="28471" y="15835"/>
                  </a:cubicBezTo>
                  <a:cubicBezTo>
                    <a:pt x="28629" y="14505"/>
                    <a:pt x="27679" y="13080"/>
                    <a:pt x="26349" y="12922"/>
                  </a:cubicBezTo>
                  <a:cubicBezTo>
                    <a:pt x="26290" y="12918"/>
                    <a:pt x="26231" y="12916"/>
                    <a:pt x="26171" y="12916"/>
                  </a:cubicBezTo>
                  <a:cubicBezTo>
                    <a:pt x="25757" y="12916"/>
                    <a:pt x="25348" y="13013"/>
                    <a:pt x="24988" y="13207"/>
                  </a:cubicBezTo>
                  <a:cubicBezTo>
                    <a:pt x="24988" y="13080"/>
                    <a:pt x="24956" y="12985"/>
                    <a:pt x="24798" y="12922"/>
                  </a:cubicBezTo>
                  <a:cubicBezTo>
                    <a:pt x="23404" y="12447"/>
                    <a:pt x="21979" y="12067"/>
                    <a:pt x="20522" y="11782"/>
                  </a:cubicBezTo>
                  <a:cubicBezTo>
                    <a:pt x="20744" y="11085"/>
                    <a:pt x="20966" y="10357"/>
                    <a:pt x="21124" y="9660"/>
                  </a:cubicBezTo>
                  <a:cubicBezTo>
                    <a:pt x="21599" y="7665"/>
                    <a:pt x="22422" y="4688"/>
                    <a:pt x="20902" y="2946"/>
                  </a:cubicBezTo>
                  <a:cubicBezTo>
                    <a:pt x="20233" y="2181"/>
                    <a:pt x="19306" y="1889"/>
                    <a:pt x="18345" y="1889"/>
                  </a:cubicBezTo>
                  <a:cubicBezTo>
                    <a:pt x="17397" y="1889"/>
                    <a:pt x="16416" y="2173"/>
                    <a:pt x="15613" y="2566"/>
                  </a:cubicBezTo>
                  <a:cubicBezTo>
                    <a:pt x="14473" y="3105"/>
                    <a:pt x="13397" y="3896"/>
                    <a:pt x="12447" y="4815"/>
                  </a:cubicBezTo>
                  <a:cubicBezTo>
                    <a:pt x="11402" y="4023"/>
                    <a:pt x="10293" y="3326"/>
                    <a:pt x="9090" y="2756"/>
                  </a:cubicBezTo>
                  <a:cubicBezTo>
                    <a:pt x="9026" y="2725"/>
                    <a:pt x="8963" y="2725"/>
                    <a:pt x="8931" y="2725"/>
                  </a:cubicBezTo>
                  <a:cubicBezTo>
                    <a:pt x="8836" y="1363"/>
                    <a:pt x="7855" y="64"/>
                    <a:pt x="6461" y="1"/>
                  </a:cubicBezTo>
                  <a:cubicBezTo>
                    <a:pt x="6445" y="1"/>
                    <a:pt x="6429" y="0"/>
                    <a:pt x="6412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50"/>
            <p:cNvSpPr/>
            <p:nvPr/>
          </p:nvSpPr>
          <p:spPr>
            <a:xfrm>
              <a:off x="1359014" y="2141627"/>
              <a:ext cx="65497" cy="74849"/>
            </a:xfrm>
            <a:custGeom>
              <a:avLst/>
              <a:gdLst/>
              <a:ahLst/>
              <a:cxnLst/>
              <a:rect l="l" t="t" r="r" b="b"/>
              <a:pathLst>
                <a:path w="2059" h="2353" extrusionOk="0">
                  <a:moveTo>
                    <a:pt x="1837" y="1"/>
                  </a:moveTo>
                  <a:cubicBezTo>
                    <a:pt x="1362" y="1"/>
                    <a:pt x="919" y="191"/>
                    <a:pt x="570" y="603"/>
                  </a:cubicBezTo>
                  <a:cubicBezTo>
                    <a:pt x="158" y="1046"/>
                    <a:pt x="0" y="1679"/>
                    <a:pt x="95" y="2186"/>
                  </a:cubicBezTo>
                  <a:cubicBezTo>
                    <a:pt x="121" y="2291"/>
                    <a:pt x="169" y="2352"/>
                    <a:pt x="275" y="2352"/>
                  </a:cubicBezTo>
                  <a:cubicBezTo>
                    <a:pt x="297" y="2352"/>
                    <a:pt x="321" y="2350"/>
                    <a:pt x="348" y="2344"/>
                  </a:cubicBezTo>
                  <a:cubicBezTo>
                    <a:pt x="475" y="2344"/>
                    <a:pt x="570" y="2218"/>
                    <a:pt x="570" y="2091"/>
                  </a:cubicBezTo>
                  <a:cubicBezTo>
                    <a:pt x="475" y="1141"/>
                    <a:pt x="1172" y="634"/>
                    <a:pt x="1869" y="507"/>
                  </a:cubicBezTo>
                  <a:cubicBezTo>
                    <a:pt x="1964" y="476"/>
                    <a:pt x="2059" y="349"/>
                    <a:pt x="2059" y="254"/>
                  </a:cubicBezTo>
                  <a:cubicBezTo>
                    <a:pt x="2059" y="159"/>
                    <a:pt x="2027" y="96"/>
                    <a:pt x="1932" y="32"/>
                  </a:cubicBezTo>
                  <a:cubicBezTo>
                    <a:pt x="1900" y="1"/>
                    <a:pt x="1869" y="1"/>
                    <a:pt x="1837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50"/>
            <p:cNvSpPr/>
            <p:nvPr/>
          </p:nvSpPr>
          <p:spPr>
            <a:xfrm>
              <a:off x="502720" y="2582927"/>
              <a:ext cx="191210" cy="146358"/>
            </a:xfrm>
            <a:custGeom>
              <a:avLst/>
              <a:gdLst/>
              <a:ahLst/>
              <a:cxnLst/>
              <a:rect l="l" t="t" r="r" b="b"/>
              <a:pathLst>
                <a:path w="6011" h="4601" extrusionOk="0">
                  <a:moveTo>
                    <a:pt x="2473" y="0"/>
                  </a:moveTo>
                  <a:cubicBezTo>
                    <a:pt x="1916" y="0"/>
                    <a:pt x="1367" y="203"/>
                    <a:pt x="950" y="664"/>
                  </a:cubicBezTo>
                  <a:cubicBezTo>
                    <a:pt x="0" y="1804"/>
                    <a:pt x="222" y="3324"/>
                    <a:pt x="1109" y="4337"/>
                  </a:cubicBezTo>
                  <a:lnTo>
                    <a:pt x="1109" y="4369"/>
                  </a:lnTo>
                  <a:cubicBezTo>
                    <a:pt x="1151" y="4369"/>
                    <a:pt x="1207" y="4355"/>
                    <a:pt x="1259" y="4355"/>
                  </a:cubicBezTo>
                  <a:cubicBezTo>
                    <a:pt x="1285" y="4355"/>
                    <a:pt x="1309" y="4359"/>
                    <a:pt x="1330" y="4369"/>
                  </a:cubicBezTo>
                  <a:cubicBezTo>
                    <a:pt x="1683" y="4528"/>
                    <a:pt x="2045" y="4600"/>
                    <a:pt x="2397" y="4600"/>
                  </a:cubicBezTo>
                  <a:cubicBezTo>
                    <a:pt x="4352" y="4600"/>
                    <a:pt x="6011" y="2386"/>
                    <a:pt x="4212" y="695"/>
                  </a:cubicBezTo>
                  <a:cubicBezTo>
                    <a:pt x="3742" y="259"/>
                    <a:pt x="3102" y="0"/>
                    <a:pt x="2473" y="0"/>
                  </a:cubicBezTo>
                  <a:close/>
                </a:path>
              </a:pathLst>
            </a:custGeom>
            <a:solidFill>
              <a:srgbClr val="5BC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50"/>
            <p:cNvSpPr/>
            <p:nvPr/>
          </p:nvSpPr>
          <p:spPr>
            <a:xfrm>
              <a:off x="491650" y="2562187"/>
              <a:ext cx="200498" cy="189333"/>
            </a:xfrm>
            <a:custGeom>
              <a:avLst/>
              <a:gdLst/>
              <a:ahLst/>
              <a:cxnLst/>
              <a:rect l="l" t="t" r="r" b="b"/>
              <a:pathLst>
                <a:path w="6303" h="5952" extrusionOk="0">
                  <a:moveTo>
                    <a:pt x="2811" y="711"/>
                  </a:moveTo>
                  <a:cubicBezTo>
                    <a:pt x="3412" y="711"/>
                    <a:pt x="4056" y="934"/>
                    <a:pt x="4560" y="1379"/>
                  </a:cubicBezTo>
                  <a:cubicBezTo>
                    <a:pt x="5384" y="2171"/>
                    <a:pt x="5574" y="3184"/>
                    <a:pt x="4972" y="4039"/>
                  </a:cubicBezTo>
                  <a:cubicBezTo>
                    <a:pt x="4557" y="4708"/>
                    <a:pt x="3723" y="5225"/>
                    <a:pt x="2798" y="5225"/>
                  </a:cubicBezTo>
                  <a:cubicBezTo>
                    <a:pt x="2453" y="5225"/>
                    <a:pt x="2095" y="5153"/>
                    <a:pt x="1742" y="4989"/>
                  </a:cubicBezTo>
                  <a:cubicBezTo>
                    <a:pt x="1694" y="4974"/>
                    <a:pt x="1655" y="4966"/>
                    <a:pt x="1623" y="4966"/>
                  </a:cubicBezTo>
                  <a:cubicBezTo>
                    <a:pt x="1591" y="4966"/>
                    <a:pt x="1568" y="4974"/>
                    <a:pt x="1552" y="4989"/>
                  </a:cubicBezTo>
                  <a:cubicBezTo>
                    <a:pt x="697" y="4039"/>
                    <a:pt x="348" y="2488"/>
                    <a:pt x="1330" y="1347"/>
                  </a:cubicBezTo>
                  <a:cubicBezTo>
                    <a:pt x="1710" y="967"/>
                    <a:pt x="2122" y="714"/>
                    <a:pt x="2692" y="714"/>
                  </a:cubicBezTo>
                  <a:cubicBezTo>
                    <a:pt x="2731" y="712"/>
                    <a:pt x="2771" y="711"/>
                    <a:pt x="2811" y="711"/>
                  </a:cubicBezTo>
                  <a:close/>
                  <a:moveTo>
                    <a:pt x="2839" y="1"/>
                  </a:moveTo>
                  <a:cubicBezTo>
                    <a:pt x="2184" y="1"/>
                    <a:pt x="1533" y="227"/>
                    <a:pt x="1013" y="746"/>
                  </a:cubicBezTo>
                  <a:cubicBezTo>
                    <a:pt x="348" y="1379"/>
                    <a:pt x="0" y="2456"/>
                    <a:pt x="127" y="3406"/>
                  </a:cubicBezTo>
                  <a:cubicBezTo>
                    <a:pt x="190" y="4229"/>
                    <a:pt x="602" y="4863"/>
                    <a:pt x="1235" y="5274"/>
                  </a:cubicBezTo>
                  <a:cubicBezTo>
                    <a:pt x="1267" y="5274"/>
                    <a:pt x="1267" y="5306"/>
                    <a:pt x="1298" y="5306"/>
                  </a:cubicBezTo>
                  <a:cubicBezTo>
                    <a:pt x="1298" y="5369"/>
                    <a:pt x="1330" y="5496"/>
                    <a:pt x="1425" y="5559"/>
                  </a:cubicBezTo>
                  <a:cubicBezTo>
                    <a:pt x="1457" y="5591"/>
                    <a:pt x="1488" y="5591"/>
                    <a:pt x="1520" y="5623"/>
                  </a:cubicBezTo>
                  <a:cubicBezTo>
                    <a:pt x="1936" y="5851"/>
                    <a:pt x="2380" y="5951"/>
                    <a:pt x="2820" y="5951"/>
                  </a:cubicBezTo>
                  <a:cubicBezTo>
                    <a:pt x="3789" y="5951"/>
                    <a:pt x="4743" y="5464"/>
                    <a:pt x="5352" y="4768"/>
                  </a:cubicBezTo>
                  <a:cubicBezTo>
                    <a:pt x="6302" y="3596"/>
                    <a:pt x="6144" y="1949"/>
                    <a:pt x="4972" y="872"/>
                  </a:cubicBezTo>
                  <a:cubicBezTo>
                    <a:pt x="4814" y="714"/>
                    <a:pt x="4592" y="556"/>
                    <a:pt x="4402" y="429"/>
                  </a:cubicBezTo>
                  <a:cubicBezTo>
                    <a:pt x="3928" y="156"/>
                    <a:pt x="3382" y="1"/>
                    <a:pt x="2839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50"/>
            <p:cNvSpPr/>
            <p:nvPr/>
          </p:nvSpPr>
          <p:spPr>
            <a:xfrm>
              <a:off x="543024" y="2681697"/>
              <a:ext cx="69537" cy="25448"/>
            </a:xfrm>
            <a:custGeom>
              <a:avLst/>
              <a:gdLst/>
              <a:ahLst/>
              <a:cxnLst/>
              <a:rect l="l" t="t" r="r" b="b"/>
              <a:pathLst>
                <a:path w="2186" h="800" extrusionOk="0">
                  <a:moveTo>
                    <a:pt x="255" y="1"/>
                  </a:moveTo>
                  <a:cubicBezTo>
                    <a:pt x="202" y="1"/>
                    <a:pt x="155" y="15"/>
                    <a:pt x="127" y="29"/>
                  </a:cubicBezTo>
                  <a:lnTo>
                    <a:pt x="63" y="92"/>
                  </a:lnTo>
                  <a:cubicBezTo>
                    <a:pt x="0" y="156"/>
                    <a:pt x="0" y="251"/>
                    <a:pt x="95" y="314"/>
                  </a:cubicBezTo>
                  <a:cubicBezTo>
                    <a:pt x="319" y="594"/>
                    <a:pt x="667" y="800"/>
                    <a:pt x="1051" y="800"/>
                  </a:cubicBezTo>
                  <a:cubicBezTo>
                    <a:pt x="1102" y="800"/>
                    <a:pt x="1152" y="796"/>
                    <a:pt x="1204" y="789"/>
                  </a:cubicBezTo>
                  <a:cubicBezTo>
                    <a:pt x="1584" y="757"/>
                    <a:pt x="1900" y="599"/>
                    <a:pt x="2090" y="282"/>
                  </a:cubicBezTo>
                  <a:cubicBezTo>
                    <a:pt x="2185" y="219"/>
                    <a:pt x="2154" y="92"/>
                    <a:pt x="2059" y="29"/>
                  </a:cubicBezTo>
                  <a:lnTo>
                    <a:pt x="2027" y="29"/>
                  </a:lnTo>
                  <a:cubicBezTo>
                    <a:pt x="1992" y="17"/>
                    <a:pt x="1962" y="10"/>
                    <a:pt x="1934" y="10"/>
                  </a:cubicBezTo>
                  <a:cubicBezTo>
                    <a:pt x="1886" y="10"/>
                    <a:pt x="1845" y="32"/>
                    <a:pt x="1805" y="92"/>
                  </a:cubicBezTo>
                  <a:cubicBezTo>
                    <a:pt x="1615" y="282"/>
                    <a:pt x="1330" y="409"/>
                    <a:pt x="1077" y="409"/>
                  </a:cubicBezTo>
                  <a:cubicBezTo>
                    <a:pt x="792" y="409"/>
                    <a:pt x="602" y="282"/>
                    <a:pt x="444" y="92"/>
                  </a:cubicBezTo>
                  <a:cubicBezTo>
                    <a:pt x="391" y="22"/>
                    <a:pt x="319" y="1"/>
                    <a:pt x="255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50"/>
            <p:cNvSpPr/>
            <p:nvPr/>
          </p:nvSpPr>
          <p:spPr>
            <a:xfrm>
              <a:off x="1047721" y="766704"/>
              <a:ext cx="191464" cy="146867"/>
            </a:xfrm>
            <a:custGeom>
              <a:avLst/>
              <a:gdLst/>
              <a:ahLst/>
              <a:cxnLst/>
              <a:rect l="l" t="t" r="r" b="b"/>
              <a:pathLst>
                <a:path w="6019" h="4617" extrusionOk="0">
                  <a:moveTo>
                    <a:pt x="2460" y="0"/>
                  </a:moveTo>
                  <a:cubicBezTo>
                    <a:pt x="1907" y="0"/>
                    <a:pt x="1364" y="203"/>
                    <a:pt x="950" y="661"/>
                  </a:cubicBezTo>
                  <a:cubicBezTo>
                    <a:pt x="0" y="1769"/>
                    <a:pt x="254" y="3321"/>
                    <a:pt x="1109" y="4366"/>
                  </a:cubicBezTo>
                  <a:lnTo>
                    <a:pt x="1109" y="4398"/>
                  </a:lnTo>
                  <a:cubicBezTo>
                    <a:pt x="1172" y="4398"/>
                    <a:pt x="1221" y="4384"/>
                    <a:pt x="1275" y="4384"/>
                  </a:cubicBezTo>
                  <a:cubicBezTo>
                    <a:pt x="1302" y="4384"/>
                    <a:pt x="1330" y="4387"/>
                    <a:pt x="1362" y="4398"/>
                  </a:cubicBezTo>
                  <a:cubicBezTo>
                    <a:pt x="1702" y="4549"/>
                    <a:pt x="2050" y="4617"/>
                    <a:pt x="2391" y="4617"/>
                  </a:cubicBezTo>
                  <a:cubicBezTo>
                    <a:pt x="4337" y="4617"/>
                    <a:pt x="6018" y="2395"/>
                    <a:pt x="4212" y="724"/>
                  </a:cubicBezTo>
                  <a:cubicBezTo>
                    <a:pt x="3739" y="267"/>
                    <a:pt x="3093" y="0"/>
                    <a:pt x="2460" y="0"/>
                  </a:cubicBezTo>
                  <a:close/>
                </a:path>
              </a:pathLst>
            </a:custGeom>
            <a:solidFill>
              <a:srgbClr val="5BC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50"/>
            <p:cNvSpPr/>
            <p:nvPr/>
          </p:nvSpPr>
          <p:spPr>
            <a:xfrm>
              <a:off x="1036619" y="746886"/>
              <a:ext cx="200530" cy="188856"/>
            </a:xfrm>
            <a:custGeom>
              <a:avLst/>
              <a:gdLst/>
              <a:ahLst/>
              <a:cxnLst/>
              <a:rect l="l" t="t" r="r" b="b"/>
              <a:pathLst>
                <a:path w="6304" h="5937" extrusionOk="0">
                  <a:moveTo>
                    <a:pt x="2888" y="704"/>
                  </a:moveTo>
                  <a:cubicBezTo>
                    <a:pt x="3472" y="704"/>
                    <a:pt x="4106" y="952"/>
                    <a:pt x="4561" y="1379"/>
                  </a:cubicBezTo>
                  <a:cubicBezTo>
                    <a:pt x="5385" y="2171"/>
                    <a:pt x="5575" y="3152"/>
                    <a:pt x="5005" y="4039"/>
                  </a:cubicBezTo>
                  <a:cubicBezTo>
                    <a:pt x="4562" y="4691"/>
                    <a:pt x="3708" y="5206"/>
                    <a:pt x="2771" y="5206"/>
                  </a:cubicBezTo>
                  <a:cubicBezTo>
                    <a:pt x="2434" y="5206"/>
                    <a:pt x="2086" y="5140"/>
                    <a:pt x="1743" y="4989"/>
                  </a:cubicBezTo>
                  <a:cubicBezTo>
                    <a:pt x="1711" y="4957"/>
                    <a:pt x="1672" y="4942"/>
                    <a:pt x="1636" y="4942"/>
                  </a:cubicBezTo>
                  <a:cubicBezTo>
                    <a:pt x="1600" y="4942"/>
                    <a:pt x="1569" y="4957"/>
                    <a:pt x="1553" y="4989"/>
                  </a:cubicBezTo>
                  <a:cubicBezTo>
                    <a:pt x="761" y="4039"/>
                    <a:pt x="349" y="2487"/>
                    <a:pt x="1363" y="1347"/>
                  </a:cubicBezTo>
                  <a:cubicBezTo>
                    <a:pt x="1711" y="935"/>
                    <a:pt x="2154" y="714"/>
                    <a:pt x="2693" y="714"/>
                  </a:cubicBezTo>
                  <a:cubicBezTo>
                    <a:pt x="2757" y="707"/>
                    <a:pt x="2822" y="704"/>
                    <a:pt x="2888" y="704"/>
                  </a:cubicBezTo>
                  <a:close/>
                  <a:moveTo>
                    <a:pt x="2851" y="0"/>
                  </a:moveTo>
                  <a:cubicBezTo>
                    <a:pt x="2201" y="0"/>
                    <a:pt x="1551" y="226"/>
                    <a:pt x="1014" y="745"/>
                  </a:cubicBezTo>
                  <a:cubicBezTo>
                    <a:pt x="349" y="1379"/>
                    <a:pt x="1" y="2392"/>
                    <a:pt x="128" y="3406"/>
                  </a:cubicBezTo>
                  <a:cubicBezTo>
                    <a:pt x="191" y="4229"/>
                    <a:pt x="603" y="4862"/>
                    <a:pt x="1236" y="5242"/>
                  </a:cubicBezTo>
                  <a:cubicBezTo>
                    <a:pt x="1268" y="5242"/>
                    <a:pt x="1268" y="5306"/>
                    <a:pt x="1299" y="5306"/>
                  </a:cubicBezTo>
                  <a:cubicBezTo>
                    <a:pt x="1299" y="5369"/>
                    <a:pt x="1363" y="5496"/>
                    <a:pt x="1426" y="5527"/>
                  </a:cubicBezTo>
                  <a:cubicBezTo>
                    <a:pt x="1458" y="5559"/>
                    <a:pt x="1521" y="5559"/>
                    <a:pt x="1553" y="5622"/>
                  </a:cubicBezTo>
                  <a:cubicBezTo>
                    <a:pt x="1956" y="5839"/>
                    <a:pt x="2390" y="5936"/>
                    <a:pt x="2822" y="5936"/>
                  </a:cubicBezTo>
                  <a:cubicBezTo>
                    <a:pt x="3784" y="5936"/>
                    <a:pt x="4742" y="5456"/>
                    <a:pt x="5353" y="4736"/>
                  </a:cubicBezTo>
                  <a:cubicBezTo>
                    <a:pt x="6303" y="3596"/>
                    <a:pt x="6145" y="1917"/>
                    <a:pt x="4973" y="872"/>
                  </a:cubicBezTo>
                  <a:cubicBezTo>
                    <a:pt x="4815" y="682"/>
                    <a:pt x="4593" y="555"/>
                    <a:pt x="4403" y="429"/>
                  </a:cubicBezTo>
                  <a:cubicBezTo>
                    <a:pt x="3929" y="156"/>
                    <a:pt x="3390" y="0"/>
                    <a:pt x="2851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50"/>
            <p:cNvSpPr/>
            <p:nvPr/>
          </p:nvSpPr>
          <p:spPr>
            <a:xfrm>
              <a:off x="1088024" y="865887"/>
              <a:ext cx="69537" cy="25734"/>
            </a:xfrm>
            <a:custGeom>
              <a:avLst/>
              <a:gdLst/>
              <a:ahLst/>
              <a:cxnLst/>
              <a:rect l="l" t="t" r="r" b="b"/>
              <a:pathLst>
                <a:path w="2186" h="809" extrusionOk="0">
                  <a:moveTo>
                    <a:pt x="258" y="1"/>
                  </a:moveTo>
                  <a:cubicBezTo>
                    <a:pt x="212" y="1"/>
                    <a:pt x="170" y="16"/>
                    <a:pt x="127" y="45"/>
                  </a:cubicBezTo>
                  <a:lnTo>
                    <a:pt x="95" y="76"/>
                  </a:lnTo>
                  <a:cubicBezTo>
                    <a:pt x="63" y="171"/>
                    <a:pt x="0" y="235"/>
                    <a:pt x="95" y="330"/>
                  </a:cubicBezTo>
                  <a:cubicBezTo>
                    <a:pt x="359" y="623"/>
                    <a:pt x="706" y="808"/>
                    <a:pt x="1108" y="808"/>
                  </a:cubicBezTo>
                  <a:cubicBezTo>
                    <a:pt x="1140" y="808"/>
                    <a:pt x="1171" y="807"/>
                    <a:pt x="1204" y="805"/>
                  </a:cubicBezTo>
                  <a:cubicBezTo>
                    <a:pt x="1584" y="773"/>
                    <a:pt x="1900" y="615"/>
                    <a:pt x="2122" y="298"/>
                  </a:cubicBezTo>
                  <a:cubicBezTo>
                    <a:pt x="2185" y="203"/>
                    <a:pt x="2154" y="76"/>
                    <a:pt x="2059" y="45"/>
                  </a:cubicBezTo>
                  <a:lnTo>
                    <a:pt x="2027" y="45"/>
                  </a:lnTo>
                  <a:cubicBezTo>
                    <a:pt x="2001" y="32"/>
                    <a:pt x="1969" y="24"/>
                    <a:pt x="1939" y="24"/>
                  </a:cubicBezTo>
                  <a:cubicBezTo>
                    <a:pt x="1896" y="24"/>
                    <a:pt x="1855" y="39"/>
                    <a:pt x="1837" y="76"/>
                  </a:cubicBezTo>
                  <a:cubicBezTo>
                    <a:pt x="1647" y="298"/>
                    <a:pt x="1362" y="393"/>
                    <a:pt x="1077" y="393"/>
                  </a:cubicBezTo>
                  <a:cubicBezTo>
                    <a:pt x="792" y="393"/>
                    <a:pt x="602" y="298"/>
                    <a:pt x="443" y="76"/>
                  </a:cubicBezTo>
                  <a:cubicBezTo>
                    <a:pt x="374" y="24"/>
                    <a:pt x="314" y="1"/>
                    <a:pt x="258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50"/>
            <p:cNvSpPr/>
            <p:nvPr/>
          </p:nvSpPr>
          <p:spPr>
            <a:xfrm>
              <a:off x="1383189" y="3903392"/>
              <a:ext cx="156155" cy="147567"/>
            </a:xfrm>
            <a:custGeom>
              <a:avLst/>
              <a:gdLst/>
              <a:ahLst/>
              <a:cxnLst/>
              <a:rect l="l" t="t" r="r" b="b"/>
              <a:pathLst>
                <a:path w="4909" h="4639" extrusionOk="0">
                  <a:moveTo>
                    <a:pt x="2651" y="0"/>
                  </a:moveTo>
                  <a:cubicBezTo>
                    <a:pt x="1254" y="0"/>
                    <a:pt x="306" y="1134"/>
                    <a:pt x="32" y="2444"/>
                  </a:cubicBezTo>
                  <a:cubicBezTo>
                    <a:pt x="32" y="2508"/>
                    <a:pt x="0" y="2508"/>
                    <a:pt x="0" y="2508"/>
                  </a:cubicBezTo>
                  <a:cubicBezTo>
                    <a:pt x="63" y="2539"/>
                    <a:pt x="127" y="2571"/>
                    <a:pt x="159" y="2666"/>
                  </a:cubicBezTo>
                  <a:cubicBezTo>
                    <a:pt x="484" y="3921"/>
                    <a:pt x="1658" y="4639"/>
                    <a:pt x="2746" y="4639"/>
                  </a:cubicBezTo>
                  <a:cubicBezTo>
                    <a:pt x="3772" y="4639"/>
                    <a:pt x="4722" y="4000"/>
                    <a:pt x="4814" y="2571"/>
                  </a:cubicBezTo>
                  <a:cubicBezTo>
                    <a:pt x="4909" y="1336"/>
                    <a:pt x="4117" y="37"/>
                    <a:pt x="2819" y="6"/>
                  </a:cubicBezTo>
                  <a:cubicBezTo>
                    <a:pt x="2762" y="2"/>
                    <a:pt x="2706" y="0"/>
                    <a:pt x="2651" y="0"/>
                  </a:cubicBezTo>
                  <a:close/>
                </a:path>
              </a:pathLst>
            </a:custGeom>
            <a:solidFill>
              <a:srgbClr val="5BC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50"/>
            <p:cNvSpPr/>
            <p:nvPr/>
          </p:nvSpPr>
          <p:spPr>
            <a:xfrm>
              <a:off x="1369066" y="3883606"/>
              <a:ext cx="188411" cy="187234"/>
            </a:xfrm>
            <a:custGeom>
              <a:avLst/>
              <a:gdLst/>
              <a:ahLst/>
              <a:cxnLst/>
              <a:rect l="l" t="t" r="r" b="b"/>
              <a:pathLst>
                <a:path w="5923" h="5886" extrusionOk="0">
                  <a:moveTo>
                    <a:pt x="3151" y="657"/>
                  </a:moveTo>
                  <a:cubicBezTo>
                    <a:pt x="3188" y="657"/>
                    <a:pt x="3225" y="658"/>
                    <a:pt x="3263" y="659"/>
                  </a:cubicBezTo>
                  <a:cubicBezTo>
                    <a:pt x="3769" y="691"/>
                    <a:pt x="4244" y="913"/>
                    <a:pt x="4593" y="1293"/>
                  </a:cubicBezTo>
                  <a:cubicBezTo>
                    <a:pt x="5036" y="1768"/>
                    <a:pt x="5258" y="2496"/>
                    <a:pt x="5226" y="3193"/>
                  </a:cubicBezTo>
                  <a:cubicBezTo>
                    <a:pt x="5163" y="4333"/>
                    <a:pt x="4466" y="5093"/>
                    <a:pt x="3421" y="5188"/>
                  </a:cubicBezTo>
                  <a:cubicBezTo>
                    <a:pt x="3354" y="5194"/>
                    <a:pt x="3285" y="5197"/>
                    <a:pt x="3216" y="5197"/>
                  </a:cubicBezTo>
                  <a:cubicBezTo>
                    <a:pt x="2178" y="5197"/>
                    <a:pt x="961" y="4531"/>
                    <a:pt x="634" y="3225"/>
                  </a:cubicBezTo>
                  <a:cubicBezTo>
                    <a:pt x="603" y="3161"/>
                    <a:pt x="571" y="3130"/>
                    <a:pt x="507" y="3066"/>
                  </a:cubicBezTo>
                  <a:cubicBezTo>
                    <a:pt x="755" y="1862"/>
                    <a:pt x="1695" y="657"/>
                    <a:pt x="3151" y="657"/>
                  </a:cubicBezTo>
                  <a:close/>
                  <a:moveTo>
                    <a:pt x="3168" y="0"/>
                  </a:moveTo>
                  <a:cubicBezTo>
                    <a:pt x="2346" y="0"/>
                    <a:pt x="1463" y="346"/>
                    <a:pt x="888" y="976"/>
                  </a:cubicBezTo>
                  <a:cubicBezTo>
                    <a:pt x="286" y="1578"/>
                    <a:pt x="1" y="2274"/>
                    <a:pt x="127" y="3003"/>
                  </a:cubicBezTo>
                  <a:cubicBezTo>
                    <a:pt x="127" y="3035"/>
                    <a:pt x="127" y="3035"/>
                    <a:pt x="159" y="3066"/>
                  </a:cubicBezTo>
                  <a:cubicBezTo>
                    <a:pt x="64" y="3130"/>
                    <a:pt x="32" y="3225"/>
                    <a:pt x="32" y="3320"/>
                  </a:cubicBezTo>
                  <a:cubicBezTo>
                    <a:pt x="32" y="3351"/>
                    <a:pt x="32" y="3383"/>
                    <a:pt x="64" y="3478"/>
                  </a:cubicBezTo>
                  <a:cubicBezTo>
                    <a:pt x="317" y="4935"/>
                    <a:pt x="1774" y="5853"/>
                    <a:pt x="3136" y="5885"/>
                  </a:cubicBezTo>
                  <a:cubicBezTo>
                    <a:pt x="3156" y="5885"/>
                    <a:pt x="3176" y="5885"/>
                    <a:pt x="3196" y="5885"/>
                  </a:cubicBezTo>
                  <a:cubicBezTo>
                    <a:pt x="4657" y="5885"/>
                    <a:pt x="5829" y="4755"/>
                    <a:pt x="5923" y="3193"/>
                  </a:cubicBezTo>
                  <a:cubicBezTo>
                    <a:pt x="5923" y="2971"/>
                    <a:pt x="5923" y="2718"/>
                    <a:pt x="5891" y="2496"/>
                  </a:cubicBezTo>
                  <a:cubicBezTo>
                    <a:pt x="5701" y="1293"/>
                    <a:pt x="4878" y="216"/>
                    <a:pt x="3548" y="26"/>
                  </a:cubicBezTo>
                  <a:cubicBezTo>
                    <a:pt x="3424" y="9"/>
                    <a:pt x="3297" y="0"/>
                    <a:pt x="3168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50"/>
            <p:cNvSpPr/>
            <p:nvPr/>
          </p:nvSpPr>
          <p:spPr>
            <a:xfrm>
              <a:off x="1408351" y="3963004"/>
              <a:ext cx="49401" cy="55540"/>
            </a:xfrm>
            <a:custGeom>
              <a:avLst/>
              <a:gdLst/>
              <a:ahLst/>
              <a:cxnLst/>
              <a:rect l="l" t="t" r="r" b="b"/>
              <a:pathLst>
                <a:path w="1553" h="1746" extrusionOk="0">
                  <a:moveTo>
                    <a:pt x="254" y="0"/>
                  </a:moveTo>
                  <a:cubicBezTo>
                    <a:pt x="191" y="0"/>
                    <a:pt x="128" y="32"/>
                    <a:pt x="64" y="158"/>
                  </a:cubicBezTo>
                  <a:cubicBezTo>
                    <a:pt x="1" y="539"/>
                    <a:pt x="128" y="982"/>
                    <a:pt x="381" y="1330"/>
                  </a:cubicBezTo>
                  <a:cubicBezTo>
                    <a:pt x="613" y="1591"/>
                    <a:pt x="924" y="1746"/>
                    <a:pt x="1291" y="1746"/>
                  </a:cubicBezTo>
                  <a:cubicBezTo>
                    <a:pt x="1325" y="1746"/>
                    <a:pt x="1360" y="1745"/>
                    <a:pt x="1394" y="1742"/>
                  </a:cubicBezTo>
                  <a:cubicBezTo>
                    <a:pt x="1489" y="1742"/>
                    <a:pt x="1553" y="1647"/>
                    <a:pt x="1553" y="1584"/>
                  </a:cubicBezTo>
                  <a:lnTo>
                    <a:pt x="1553" y="1520"/>
                  </a:lnTo>
                  <a:cubicBezTo>
                    <a:pt x="1553" y="1457"/>
                    <a:pt x="1458" y="1425"/>
                    <a:pt x="1394" y="1362"/>
                  </a:cubicBezTo>
                  <a:cubicBezTo>
                    <a:pt x="1109" y="1330"/>
                    <a:pt x="824" y="1172"/>
                    <a:pt x="666" y="982"/>
                  </a:cubicBezTo>
                  <a:cubicBezTo>
                    <a:pt x="508" y="792"/>
                    <a:pt x="476" y="507"/>
                    <a:pt x="508" y="253"/>
                  </a:cubicBezTo>
                  <a:cubicBezTo>
                    <a:pt x="539" y="158"/>
                    <a:pt x="413" y="32"/>
                    <a:pt x="349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50"/>
            <p:cNvSpPr/>
            <p:nvPr/>
          </p:nvSpPr>
          <p:spPr>
            <a:xfrm>
              <a:off x="1111182" y="4119891"/>
              <a:ext cx="179345" cy="148744"/>
            </a:xfrm>
            <a:custGeom>
              <a:avLst/>
              <a:gdLst/>
              <a:ahLst/>
              <a:cxnLst/>
              <a:rect l="l" t="t" r="r" b="b"/>
              <a:pathLst>
                <a:path w="5638" h="4676" extrusionOk="0">
                  <a:moveTo>
                    <a:pt x="2782" y="0"/>
                  </a:moveTo>
                  <a:cubicBezTo>
                    <a:pt x="2307" y="0"/>
                    <a:pt x="1798" y="182"/>
                    <a:pt x="1299" y="610"/>
                  </a:cubicBezTo>
                  <a:cubicBezTo>
                    <a:pt x="381" y="1402"/>
                    <a:pt x="1" y="2859"/>
                    <a:pt x="919" y="3840"/>
                  </a:cubicBezTo>
                  <a:cubicBezTo>
                    <a:pt x="1444" y="4416"/>
                    <a:pt x="2132" y="4675"/>
                    <a:pt x="2838" y="4675"/>
                  </a:cubicBezTo>
                  <a:cubicBezTo>
                    <a:pt x="3452" y="4675"/>
                    <a:pt x="4079" y="4479"/>
                    <a:pt x="4624" y="4125"/>
                  </a:cubicBezTo>
                  <a:lnTo>
                    <a:pt x="4656" y="4125"/>
                  </a:lnTo>
                  <a:cubicBezTo>
                    <a:pt x="4624" y="4030"/>
                    <a:pt x="4624" y="3967"/>
                    <a:pt x="4656" y="3872"/>
                  </a:cubicBezTo>
                  <a:cubicBezTo>
                    <a:pt x="5637" y="2155"/>
                    <a:pt x="4414" y="0"/>
                    <a:pt x="2782" y="0"/>
                  </a:cubicBezTo>
                  <a:close/>
                </a:path>
              </a:pathLst>
            </a:custGeom>
            <a:solidFill>
              <a:srgbClr val="5BC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50"/>
            <p:cNvSpPr/>
            <p:nvPr/>
          </p:nvSpPr>
          <p:spPr>
            <a:xfrm>
              <a:off x="1095054" y="4099501"/>
              <a:ext cx="208578" cy="187902"/>
            </a:xfrm>
            <a:custGeom>
              <a:avLst/>
              <a:gdLst/>
              <a:ahLst/>
              <a:cxnLst/>
              <a:rect l="l" t="t" r="r" b="b"/>
              <a:pathLst>
                <a:path w="6557" h="5907" extrusionOk="0">
                  <a:moveTo>
                    <a:pt x="3284" y="683"/>
                  </a:moveTo>
                  <a:cubicBezTo>
                    <a:pt x="3717" y="683"/>
                    <a:pt x="4141" y="842"/>
                    <a:pt x="4529" y="1156"/>
                  </a:cubicBezTo>
                  <a:cubicBezTo>
                    <a:pt x="5385" y="1821"/>
                    <a:pt x="5860" y="3246"/>
                    <a:pt x="5131" y="4481"/>
                  </a:cubicBezTo>
                  <a:cubicBezTo>
                    <a:pt x="5100" y="4576"/>
                    <a:pt x="5100" y="4608"/>
                    <a:pt x="5100" y="4671"/>
                  </a:cubicBezTo>
                  <a:cubicBezTo>
                    <a:pt x="4577" y="5020"/>
                    <a:pt x="3920" y="5249"/>
                    <a:pt x="3267" y="5249"/>
                  </a:cubicBezTo>
                  <a:cubicBezTo>
                    <a:pt x="2614" y="5249"/>
                    <a:pt x="1964" y="5020"/>
                    <a:pt x="1458" y="4450"/>
                  </a:cubicBezTo>
                  <a:cubicBezTo>
                    <a:pt x="1109" y="4038"/>
                    <a:pt x="951" y="3563"/>
                    <a:pt x="951" y="3056"/>
                  </a:cubicBezTo>
                  <a:cubicBezTo>
                    <a:pt x="983" y="2423"/>
                    <a:pt x="1299" y="1758"/>
                    <a:pt x="1838" y="1283"/>
                  </a:cubicBezTo>
                  <a:cubicBezTo>
                    <a:pt x="2306" y="882"/>
                    <a:pt x="2800" y="683"/>
                    <a:pt x="3284" y="683"/>
                  </a:cubicBezTo>
                  <a:close/>
                  <a:moveTo>
                    <a:pt x="3339" y="0"/>
                  </a:moveTo>
                  <a:cubicBezTo>
                    <a:pt x="2656" y="0"/>
                    <a:pt x="1955" y="261"/>
                    <a:pt x="1363" y="776"/>
                  </a:cubicBezTo>
                  <a:cubicBezTo>
                    <a:pt x="1204" y="935"/>
                    <a:pt x="1014" y="1125"/>
                    <a:pt x="888" y="1315"/>
                  </a:cubicBezTo>
                  <a:cubicBezTo>
                    <a:pt x="222" y="2265"/>
                    <a:pt x="1" y="3658"/>
                    <a:pt x="824" y="4671"/>
                  </a:cubicBezTo>
                  <a:cubicBezTo>
                    <a:pt x="1363" y="5431"/>
                    <a:pt x="2376" y="5907"/>
                    <a:pt x="3358" y="5907"/>
                  </a:cubicBezTo>
                  <a:cubicBezTo>
                    <a:pt x="4181" y="5907"/>
                    <a:pt x="4910" y="5590"/>
                    <a:pt x="5321" y="4988"/>
                  </a:cubicBezTo>
                  <a:cubicBezTo>
                    <a:pt x="5321" y="4956"/>
                    <a:pt x="5385" y="4956"/>
                    <a:pt x="5385" y="4925"/>
                  </a:cubicBezTo>
                  <a:cubicBezTo>
                    <a:pt x="5448" y="4925"/>
                    <a:pt x="5575" y="4925"/>
                    <a:pt x="5606" y="4830"/>
                  </a:cubicBezTo>
                  <a:cubicBezTo>
                    <a:pt x="5638" y="4798"/>
                    <a:pt x="5701" y="4766"/>
                    <a:pt x="5701" y="4735"/>
                  </a:cubicBezTo>
                  <a:cubicBezTo>
                    <a:pt x="6556" y="3500"/>
                    <a:pt x="6176" y="1821"/>
                    <a:pt x="5258" y="840"/>
                  </a:cubicBezTo>
                  <a:cubicBezTo>
                    <a:pt x="4728" y="277"/>
                    <a:pt x="4043" y="0"/>
                    <a:pt x="3339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50"/>
            <p:cNvSpPr/>
            <p:nvPr/>
          </p:nvSpPr>
          <p:spPr>
            <a:xfrm>
              <a:off x="1216950" y="4173968"/>
              <a:ext cx="31269" cy="67151"/>
            </a:xfrm>
            <a:custGeom>
              <a:avLst/>
              <a:gdLst/>
              <a:ahLst/>
              <a:cxnLst/>
              <a:rect l="l" t="t" r="r" b="b"/>
              <a:pathLst>
                <a:path w="983" h="2111" extrusionOk="0">
                  <a:moveTo>
                    <a:pt x="445" y="0"/>
                  </a:moveTo>
                  <a:cubicBezTo>
                    <a:pt x="391" y="0"/>
                    <a:pt x="337" y="31"/>
                    <a:pt x="317" y="50"/>
                  </a:cubicBezTo>
                  <a:lnTo>
                    <a:pt x="317" y="82"/>
                  </a:lnTo>
                  <a:cubicBezTo>
                    <a:pt x="286" y="114"/>
                    <a:pt x="286" y="209"/>
                    <a:pt x="317" y="272"/>
                  </a:cubicBezTo>
                  <a:cubicBezTo>
                    <a:pt x="507" y="494"/>
                    <a:pt x="602" y="810"/>
                    <a:pt x="507" y="1064"/>
                  </a:cubicBezTo>
                  <a:cubicBezTo>
                    <a:pt x="476" y="1349"/>
                    <a:pt x="349" y="1539"/>
                    <a:pt x="127" y="1665"/>
                  </a:cubicBezTo>
                  <a:cubicBezTo>
                    <a:pt x="1" y="1760"/>
                    <a:pt x="1" y="1855"/>
                    <a:pt x="32" y="1982"/>
                  </a:cubicBezTo>
                  <a:cubicBezTo>
                    <a:pt x="32" y="2014"/>
                    <a:pt x="64" y="2014"/>
                    <a:pt x="64" y="2014"/>
                  </a:cubicBezTo>
                  <a:cubicBezTo>
                    <a:pt x="146" y="2075"/>
                    <a:pt x="214" y="2110"/>
                    <a:pt x="270" y="2110"/>
                  </a:cubicBezTo>
                  <a:cubicBezTo>
                    <a:pt x="300" y="2110"/>
                    <a:pt x="327" y="2100"/>
                    <a:pt x="349" y="2077"/>
                  </a:cubicBezTo>
                  <a:cubicBezTo>
                    <a:pt x="697" y="1824"/>
                    <a:pt x="951" y="1444"/>
                    <a:pt x="951" y="1000"/>
                  </a:cubicBezTo>
                  <a:cubicBezTo>
                    <a:pt x="983" y="589"/>
                    <a:pt x="824" y="240"/>
                    <a:pt x="539" y="50"/>
                  </a:cubicBezTo>
                  <a:cubicBezTo>
                    <a:pt x="514" y="13"/>
                    <a:pt x="480" y="0"/>
                    <a:pt x="445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2" name="Google Shape;1432;p50"/>
          <p:cNvGrpSpPr/>
          <p:nvPr/>
        </p:nvGrpSpPr>
        <p:grpSpPr>
          <a:xfrm>
            <a:off x="6855895" y="865869"/>
            <a:ext cx="1852056" cy="3625595"/>
            <a:chOff x="6855895" y="865869"/>
            <a:chExt cx="1852056" cy="3625595"/>
          </a:xfrm>
        </p:grpSpPr>
        <p:sp>
          <p:nvSpPr>
            <p:cNvPr id="1433" name="Google Shape;1433;p50"/>
            <p:cNvSpPr/>
            <p:nvPr/>
          </p:nvSpPr>
          <p:spPr>
            <a:xfrm>
              <a:off x="7620512" y="1198633"/>
              <a:ext cx="126954" cy="134143"/>
            </a:xfrm>
            <a:custGeom>
              <a:avLst/>
              <a:gdLst/>
              <a:ahLst/>
              <a:cxnLst/>
              <a:rect l="l" t="t" r="r" b="b"/>
              <a:pathLst>
                <a:path w="3991" h="4217" extrusionOk="0">
                  <a:moveTo>
                    <a:pt x="1587" y="914"/>
                  </a:moveTo>
                  <a:cubicBezTo>
                    <a:pt x="1771" y="914"/>
                    <a:pt x="1957" y="967"/>
                    <a:pt x="2122" y="1081"/>
                  </a:cubicBezTo>
                  <a:cubicBezTo>
                    <a:pt x="2301" y="1183"/>
                    <a:pt x="2191" y="1409"/>
                    <a:pt x="2042" y="1409"/>
                  </a:cubicBezTo>
                  <a:cubicBezTo>
                    <a:pt x="2006" y="1409"/>
                    <a:pt x="1969" y="1397"/>
                    <a:pt x="1932" y="1366"/>
                  </a:cubicBezTo>
                  <a:cubicBezTo>
                    <a:pt x="1806" y="1275"/>
                    <a:pt x="1656" y="1233"/>
                    <a:pt x="1507" y="1233"/>
                  </a:cubicBezTo>
                  <a:cubicBezTo>
                    <a:pt x="1241" y="1233"/>
                    <a:pt x="977" y="1365"/>
                    <a:pt x="855" y="1588"/>
                  </a:cubicBezTo>
                  <a:cubicBezTo>
                    <a:pt x="833" y="1631"/>
                    <a:pt x="800" y="1649"/>
                    <a:pt x="767" y="1649"/>
                  </a:cubicBezTo>
                  <a:cubicBezTo>
                    <a:pt x="705" y="1649"/>
                    <a:pt x="645" y="1587"/>
                    <a:pt x="665" y="1524"/>
                  </a:cubicBezTo>
                  <a:cubicBezTo>
                    <a:pt x="836" y="1140"/>
                    <a:pt x="1208" y="914"/>
                    <a:pt x="1587" y="914"/>
                  </a:cubicBezTo>
                  <a:close/>
                  <a:moveTo>
                    <a:pt x="1876" y="1"/>
                  </a:moveTo>
                  <a:cubicBezTo>
                    <a:pt x="1842" y="1"/>
                    <a:pt x="1808" y="2"/>
                    <a:pt x="1774" y="4"/>
                  </a:cubicBezTo>
                  <a:cubicBezTo>
                    <a:pt x="760" y="99"/>
                    <a:pt x="32" y="954"/>
                    <a:pt x="0" y="1968"/>
                  </a:cubicBezTo>
                  <a:cubicBezTo>
                    <a:pt x="64" y="1999"/>
                    <a:pt x="127" y="2031"/>
                    <a:pt x="127" y="2063"/>
                  </a:cubicBezTo>
                  <a:cubicBezTo>
                    <a:pt x="32" y="3139"/>
                    <a:pt x="824" y="4216"/>
                    <a:pt x="1900" y="4216"/>
                  </a:cubicBezTo>
                  <a:lnTo>
                    <a:pt x="1964" y="4121"/>
                  </a:lnTo>
                  <a:cubicBezTo>
                    <a:pt x="2017" y="4068"/>
                    <a:pt x="2076" y="4048"/>
                    <a:pt x="2134" y="4048"/>
                  </a:cubicBezTo>
                  <a:cubicBezTo>
                    <a:pt x="2213" y="4048"/>
                    <a:pt x="2289" y="4085"/>
                    <a:pt x="2344" y="4121"/>
                  </a:cubicBezTo>
                  <a:cubicBezTo>
                    <a:pt x="3357" y="3868"/>
                    <a:pt x="3991" y="2728"/>
                    <a:pt x="3800" y="1714"/>
                  </a:cubicBezTo>
                  <a:cubicBezTo>
                    <a:pt x="3617" y="828"/>
                    <a:pt x="2815" y="1"/>
                    <a:pt x="1876" y="1"/>
                  </a:cubicBezTo>
                  <a:close/>
                </a:path>
              </a:pathLst>
            </a:custGeom>
            <a:solidFill>
              <a:srgbClr val="79C8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50"/>
            <p:cNvSpPr/>
            <p:nvPr/>
          </p:nvSpPr>
          <p:spPr>
            <a:xfrm>
              <a:off x="6927404" y="880915"/>
              <a:ext cx="149125" cy="141523"/>
            </a:xfrm>
            <a:custGeom>
              <a:avLst/>
              <a:gdLst/>
              <a:ahLst/>
              <a:cxnLst/>
              <a:rect l="l" t="t" r="r" b="b"/>
              <a:pathLst>
                <a:path w="4688" h="4449" extrusionOk="0">
                  <a:moveTo>
                    <a:pt x="799" y="2517"/>
                  </a:moveTo>
                  <a:cubicBezTo>
                    <a:pt x="869" y="2517"/>
                    <a:pt x="936" y="2558"/>
                    <a:pt x="951" y="2645"/>
                  </a:cubicBezTo>
                  <a:cubicBezTo>
                    <a:pt x="1046" y="3183"/>
                    <a:pt x="1363" y="3532"/>
                    <a:pt x="1901" y="3658"/>
                  </a:cubicBezTo>
                  <a:cubicBezTo>
                    <a:pt x="2059" y="3722"/>
                    <a:pt x="2028" y="3912"/>
                    <a:pt x="1869" y="3912"/>
                  </a:cubicBezTo>
                  <a:cubicBezTo>
                    <a:pt x="1268" y="3880"/>
                    <a:pt x="634" y="3310"/>
                    <a:pt x="634" y="2677"/>
                  </a:cubicBezTo>
                  <a:cubicBezTo>
                    <a:pt x="634" y="2574"/>
                    <a:pt x="718" y="2517"/>
                    <a:pt x="799" y="2517"/>
                  </a:cubicBezTo>
                  <a:close/>
                  <a:moveTo>
                    <a:pt x="2308" y="0"/>
                  </a:moveTo>
                  <a:cubicBezTo>
                    <a:pt x="2226" y="0"/>
                    <a:pt x="2143" y="5"/>
                    <a:pt x="2059" y="17"/>
                  </a:cubicBezTo>
                  <a:cubicBezTo>
                    <a:pt x="729" y="238"/>
                    <a:pt x="1" y="1505"/>
                    <a:pt x="96" y="2772"/>
                  </a:cubicBezTo>
                  <a:cubicBezTo>
                    <a:pt x="366" y="3772"/>
                    <a:pt x="1236" y="4449"/>
                    <a:pt x="2272" y="4449"/>
                  </a:cubicBezTo>
                  <a:cubicBezTo>
                    <a:pt x="2451" y="4449"/>
                    <a:pt x="2634" y="4429"/>
                    <a:pt x="2819" y="4387"/>
                  </a:cubicBezTo>
                  <a:cubicBezTo>
                    <a:pt x="3928" y="4102"/>
                    <a:pt x="4688" y="3120"/>
                    <a:pt x="4498" y="1980"/>
                  </a:cubicBezTo>
                  <a:cubicBezTo>
                    <a:pt x="4292" y="949"/>
                    <a:pt x="3400" y="0"/>
                    <a:pt x="2308" y="0"/>
                  </a:cubicBezTo>
                  <a:close/>
                </a:path>
              </a:pathLst>
            </a:custGeom>
            <a:solidFill>
              <a:srgbClr val="79C8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50"/>
            <p:cNvSpPr/>
            <p:nvPr/>
          </p:nvSpPr>
          <p:spPr>
            <a:xfrm>
              <a:off x="7167856" y="1269092"/>
              <a:ext cx="167575" cy="132266"/>
            </a:xfrm>
            <a:custGeom>
              <a:avLst/>
              <a:gdLst/>
              <a:ahLst/>
              <a:cxnLst/>
              <a:rect l="l" t="t" r="r" b="b"/>
              <a:pathLst>
                <a:path w="5268" h="4158" extrusionOk="0">
                  <a:moveTo>
                    <a:pt x="2271" y="1208"/>
                  </a:moveTo>
                  <a:cubicBezTo>
                    <a:pt x="2288" y="1208"/>
                    <a:pt x="2305" y="1209"/>
                    <a:pt x="2323" y="1209"/>
                  </a:cubicBezTo>
                  <a:cubicBezTo>
                    <a:pt x="2535" y="1209"/>
                    <a:pt x="2486" y="1560"/>
                    <a:pt x="2285" y="1560"/>
                  </a:cubicBezTo>
                  <a:cubicBezTo>
                    <a:pt x="2277" y="1560"/>
                    <a:pt x="2268" y="1559"/>
                    <a:pt x="2259" y="1558"/>
                  </a:cubicBezTo>
                  <a:cubicBezTo>
                    <a:pt x="2244" y="1557"/>
                    <a:pt x="2229" y="1557"/>
                    <a:pt x="2214" y="1557"/>
                  </a:cubicBezTo>
                  <a:cubicBezTo>
                    <a:pt x="1691" y="1557"/>
                    <a:pt x="1185" y="2081"/>
                    <a:pt x="1278" y="2635"/>
                  </a:cubicBezTo>
                  <a:cubicBezTo>
                    <a:pt x="1278" y="2722"/>
                    <a:pt x="1220" y="2770"/>
                    <a:pt x="1158" y="2770"/>
                  </a:cubicBezTo>
                  <a:cubicBezTo>
                    <a:pt x="1107" y="2770"/>
                    <a:pt x="1053" y="2738"/>
                    <a:pt x="1024" y="2666"/>
                  </a:cubicBezTo>
                  <a:cubicBezTo>
                    <a:pt x="838" y="1892"/>
                    <a:pt x="1501" y="1208"/>
                    <a:pt x="2271" y="1208"/>
                  </a:cubicBezTo>
                  <a:close/>
                  <a:moveTo>
                    <a:pt x="2987" y="1"/>
                  </a:moveTo>
                  <a:cubicBezTo>
                    <a:pt x="1910" y="1"/>
                    <a:pt x="0" y="1101"/>
                    <a:pt x="518" y="2318"/>
                  </a:cubicBezTo>
                  <a:cubicBezTo>
                    <a:pt x="613" y="2476"/>
                    <a:pt x="486" y="2603"/>
                    <a:pt x="327" y="2603"/>
                  </a:cubicBezTo>
                  <a:cubicBezTo>
                    <a:pt x="676" y="3268"/>
                    <a:pt x="1246" y="3806"/>
                    <a:pt x="1974" y="4060"/>
                  </a:cubicBezTo>
                  <a:cubicBezTo>
                    <a:pt x="2192" y="4126"/>
                    <a:pt x="2413" y="4157"/>
                    <a:pt x="2631" y="4157"/>
                  </a:cubicBezTo>
                  <a:cubicBezTo>
                    <a:pt x="3456" y="4157"/>
                    <a:pt x="4234" y="3703"/>
                    <a:pt x="4634" y="2951"/>
                  </a:cubicBezTo>
                  <a:cubicBezTo>
                    <a:pt x="5268" y="1748"/>
                    <a:pt x="4476" y="164"/>
                    <a:pt x="3114" y="6"/>
                  </a:cubicBezTo>
                  <a:cubicBezTo>
                    <a:pt x="3073" y="2"/>
                    <a:pt x="3031" y="1"/>
                    <a:pt x="2987" y="1"/>
                  </a:cubicBezTo>
                  <a:close/>
                </a:path>
              </a:pathLst>
            </a:custGeom>
            <a:solidFill>
              <a:srgbClr val="79C8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50"/>
            <p:cNvSpPr/>
            <p:nvPr/>
          </p:nvSpPr>
          <p:spPr>
            <a:xfrm>
              <a:off x="7161144" y="1253378"/>
              <a:ext cx="178263" cy="164012"/>
            </a:xfrm>
            <a:custGeom>
              <a:avLst/>
              <a:gdLst/>
              <a:ahLst/>
              <a:cxnLst/>
              <a:rect l="l" t="t" r="r" b="b"/>
              <a:pathLst>
                <a:path w="5604" h="5156" extrusionOk="0">
                  <a:moveTo>
                    <a:pt x="3104" y="652"/>
                  </a:moveTo>
                  <a:cubicBezTo>
                    <a:pt x="3148" y="652"/>
                    <a:pt x="3190" y="654"/>
                    <a:pt x="3230" y="658"/>
                  </a:cubicBezTo>
                  <a:cubicBezTo>
                    <a:pt x="3895" y="722"/>
                    <a:pt x="4465" y="1070"/>
                    <a:pt x="4750" y="1672"/>
                  </a:cubicBezTo>
                  <a:cubicBezTo>
                    <a:pt x="5004" y="2210"/>
                    <a:pt x="5067" y="2875"/>
                    <a:pt x="4750" y="3445"/>
                  </a:cubicBezTo>
                  <a:cubicBezTo>
                    <a:pt x="4368" y="4185"/>
                    <a:pt x="3596" y="4596"/>
                    <a:pt x="2797" y="4596"/>
                  </a:cubicBezTo>
                  <a:cubicBezTo>
                    <a:pt x="2603" y="4596"/>
                    <a:pt x="2408" y="4571"/>
                    <a:pt x="2217" y="4522"/>
                  </a:cubicBezTo>
                  <a:cubicBezTo>
                    <a:pt x="2122" y="4459"/>
                    <a:pt x="2059" y="4459"/>
                    <a:pt x="1964" y="4427"/>
                  </a:cubicBezTo>
                  <a:cubicBezTo>
                    <a:pt x="1457" y="4205"/>
                    <a:pt x="1014" y="3794"/>
                    <a:pt x="665" y="3192"/>
                  </a:cubicBezTo>
                  <a:lnTo>
                    <a:pt x="792" y="3097"/>
                  </a:lnTo>
                  <a:cubicBezTo>
                    <a:pt x="824" y="3002"/>
                    <a:pt x="824" y="2875"/>
                    <a:pt x="792" y="2812"/>
                  </a:cubicBezTo>
                  <a:cubicBezTo>
                    <a:pt x="633" y="2464"/>
                    <a:pt x="697" y="2084"/>
                    <a:pt x="950" y="1735"/>
                  </a:cubicBezTo>
                  <a:cubicBezTo>
                    <a:pt x="1425" y="1083"/>
                    <a:pt x="2455" y="652"/>
                    <a:pt x="3104" y="652"/>
                  </a:cubicBezTo>
                  <a:close/>
                  <a:moveTo>
                    <a:pt x="3077" y="0"/>
                  </a:moveTo>
                  <a:cubicBezTo>
                    <a:pt x="2970" y="0"/>
                    <a:pt x="2863" y="8"/>
                    <a:pt x="2755" y="25"/>
                  </a:cubicBezTo>
                  <a:cubicBezTo>
                    <a:pt x="1742" y="183"/>
                    <a:pt x="190" y="1102"/>
                    <a:pt x="158" y="2242"/>
                  </a:cubicBezTo>
                  <a:cubicBezTo>
                    <a:pt x="95" y="2242"/>
                    <a:pt x="32" y="2305"/>
                    <a:pt x="32" y="2337"/>
                  </a:cubicBezTo>
                  <a:cubicBezTo>
                    <a:pt x="0" y="3870"/>
                    <a:pt x="1330" y="5156"/>
                    <a:pt x="2858" y="5156"/>
                  </a:cubicBezTo>
                  <a:cubicBezTo>
                    <a:pt x="2877" y="5156"/>
                    <a:pt x="2895" y="5156"/>
                    <a:pt x="2914" y="5155"/>
                  </a:cubicBezTo>
                  <a:cubicBezTo>
                    <a:pt x="4275" y="5092"/>
                    <a:pt x="5542" y="3952"/>
                    <a:pt x="5574" y="2559"/>
                  </a:cubicBezTo>
                  <a:cubicBezTo>
                    <a:pt x="5603" y="1212"/>
                    <a:pt x="4387" y="0"/>
                    <a:pt x="3077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50"/>
            <p:cNvSpPr/>
            <p:nvPr/>
          </p:nvSpPr>
          <p:spPr>
            <a:xfrm>
              <a:off x="7194385" y="1303415"/>
              <a:ext cx="54427" cy="55795"/>
            </a:xfrm>
            <a:custGeom>
              <a:avLst/>
              <a:gdLst/>
              <a:ahLst/>
              <a:cxnLst/>
              <a:rect l="l" t="t" r="r" b="b"/>
              <a:pathLst>
                <a:path w="1711" h="1754" extrusionOk="0">
                  <a:moveTo>
                    <a:pt x="1399" y="0"/>
                  </a:moveTo>
                  <a:cubicBezTo>
                    <a:pt x="1014" y="0"/>
                    <a:pt x="615" y="185"/>
                    <a:pt x="380" y="479"/>
                  </a:cubicBezTo>
                  <a:cubicBezTo>
                    <a:pt x="95" y="827"/>
                    <a:pt x="0" y="1239"/>
                    <a:pt x="95" y="1587"/>
                  </a:cubicBezTo>
                  <a:cubicBezTo>
                    <a:pt x="121" y="1692"/>
                    <a:pt x="169" y="1754"/>
                    <a:pt x="257" y="1754"/>
                  </a:cubicBezTo>
                  <a:cubicBezTo>
                    <a:pt x="275" y="1754"/>
                    <a:pt x="295" y="1751"/>
                    <a:pt x="317" y="1746"/>
                  </a:cubicBezTo>
                  <a:cubicBezTo>
                    <a:pt x="444" y="1746"/>
                    <a:pt x="539" y="1619"/>
                    <a:pt x="475" y="1524"/>
                  </a:cubicBezTo>
                  <a:cubicBezTo>
                    <a:pt x="444" y="1271"/>
                    <a:pt x="570" y="986"/>
                    <a:pt x="729" y="827"/>
                  </a:cubicBezTo>
                  <a:cubicBezTo>
                    <a:pt x="861" y="668"/>
                    <a:pt x="1038" y="598"/>
                    <a:pt x="1241" y="598"/>
                  </a:cubicBezTo>
                  <a:cubicBezTo>
                    <a:pt x="1281" y="598"/>
                    <a:pt x="1321" y="600"/>
                    <a:pt x="1362" y="606"/>
                  </a:cubicBezTo>
                  <a:cubicBezTo>
                    <a:pt x="1489" y="606"/>
                    <a:pt x="1552" y="574"/>
                    <a:pt x="1647" y="479"/>
                  </a:cubicBezTo>
                  <a:cubicBezTo>
                    <a:pt x="1710" y="416"/>
                    <a:pt x="1710" y="289"/>
                    <a:pt x="1679" y="162"/>
                  </a:cubicBezTo>
                  <a:lnTo>
                    <a:pt x="1552" y="35"/>
                  </a:lnTo>
                  <a:cubicBezTo>
                    <a:pt x="1520" y="35"/>
                    <a:pt x="1489" y="35"/>
                    <a:pt x="1489" y="4"/>
                  </a:cubicBezTo>
                  <a:cubicBezTo>
                    <a:pt x="1459" y="2"/>
                    <a:pt x="1429" y="0"/>
                    <a:pt x="1399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50"/>
            <p:cNvSpPr/>
            <p:nvPr/>
          </p:nvSpPr>
          <p:spPr>
            <a:xfrm>
              <a:off x="6945536" y="1663918"/>
              <a:ext cx="187425" cy="166557"/>
            </a:xfrm>
            <a:custGeom>
              <a:avLst/>
              <a:gdLst/>
              <a:ahLst/>
              <a:cxnLst/>
              <a:rect l="l" t="t" r="r" b="b"/>
              <a:pathLst>
                <a:path w="5892" h="5236" extrusionOk="0">
                  <a:moveTo>
                    <a:pt x="2249" y="990"/>
                  </a:moveTo>
                  <a:cubicBezTo>
                    <a:pt x="2439" y="990"/>
                    <a:pt x="2534" y="1275"/>
                    <a:pt x="2376" y="1338"/>
                  </a:cubicBezTo>
                  <a:cubicBezTo>
                    <a:pt x="1553" y="1623"/>
                    <a:pt x="983" y="2320"/>
                    <a:pt x="1236" y="3207"/>
                  </a:cubicBezTo>
                  <a:cubicBezTo>
                    <a:pt x="1255" y="3301"/>
                    <a:pt x="1161" y="3362"/>
                    <a:pt x="1076" y="3362"/>
                  </a:cubicBezTo>
                  <a:cubicBezTo>
                    <a:pt x="1018" y="3362"/>
                    <a:pt x="964" y="3334"/>
                    <a:pt x="951" y="3270"/>
                  </a:cubicBezTo>
                  <a:cubicBezTo>
                    <a:pt x="634" y="2383"/>
                    <a:pt x="1236" y="1117"/>
                    <a:pt x="2249" y="990"/>
                  </a:cubicBezTo>
                  <a:close/>
                  <a:moveTo>
                    <a:pt x="2919" y="1"/>
                  </a:moveTo>
                  <a:cubicBezTo>
                    <a:pt x="2154" y="1"/>
                    <a:pt x="1389" y="290"/>
                    <a:pt x="888" y="863"/>
                  </a:cubicBezTo>
                  <a:cubicBezTo>
                    <a:pt x="1" y="1908"/>
                    <a:pt x="159" y="3492"/>
                    <a:pt x="856" y="4537"/>
                  </a:cubicBezTo>
                  <a:lnTo>
                    <a:pt x="856" y="4632"/>
                  </a:lnTo>
                  <a:cubicBezTo>
                    <a:pt x="904" y="4616"/>
                    <a:pt x="943" y="4608"/>
                    <a:pt x="983" y="4608"/>
                  </a:cubicBezTo>
                  <a:cubicBezTo>
                    <a:pt x="1022" y="4608"/>
                    <a:pt x="1062" y="4616"/>
                    <a:pt x="1109" y="4632"/>
                  </a:cubicBezTo>
                  <a:cubicBezTo>
                    <a:pt x="1645" y="5023"/>
                    <a:pt x="2314" y="5235"/>
                    <a:pt x="2972" y="5235"/>
                  </a:cubicBezTo>
                  <a:cubicBezTo>
                    <a:pt x="3754" y="5235"/>
                    <a:pt x="4521" y="4937"/>
                    <a:pt x="5036" y="4284"/>
                  </a:cubicBezTo>
                  <a:cubicBezTo>
                    <a:pt x="5891" y="3175"/>
                    <a:pt x="5701" y="1338"/>
                    <a:pt x="4561" y="515"/>
                  </a:cubicBezTo>
                  <a:cubicBezTo>
                    <a:pt x="4094" y="171"/>
                    <a:pt x="3507" y="1"/>
                    <a:pt x="2919" y="1"/>
                  </a:cubicBezTo>
                  <a:close/>
                </a:path>
              </a:pathLst>
            </a:custGeom>
            <a:solidFill>
              <a:srgbClr val="79C8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50"/>
            <p:cNvSpPr/>
            <p:nvPr/>
          </p:nvSpPr>
          <p:spPr>
            <a:xfrm>
              <a:off x="6944550" y="958086"/>
              <a:ext cx="50387" cy="52327"/>
            </a:xfrm>
            <a:custGeom>
              <a:avLst/>
              <a:gdLst/>
              <a:ahLst/>
              <a:cxnLst/>
              <a:rect l="l" t="t" r="r" b="b"/>
              <a:pathLst>
                <a:path w="1584" h="1645" extrusionOk="0">
                  <a:moveTo>
                    <a:pt x="255" y="1"/>
                  </a:moveTo>
                  <a:cubicBezTo>
                    <a:pt x="243" y="1"/>
                    <a:pt x="233" y="8"/>
                    <a:pt x="222" y="29"/>
                  </a:cubicBezTo>
                  <a:cubicBezTo>
                    <a:pt x="95" y="29"/>
                    <a:pt x="0" y="124"/>
                    <a:pt x="0" y="282"/>
                  </a:cubicBezTo>
                  <a:cubicBezTo>
                    <a:pt x="0" y="979"/>
                    <a:pt x="634" y="1612"/>
                    <a:pt x="1330" y="1644"/>
                  </a:cubicBezTo>
                  <a:cubicBezTo>
                    <a:pt x="1489" y="1644"/>
                    <a:pt x="1584" y="1549"/>
                    <a:pt x="1584" y="1454"/>
                  </a:cubicBezTo>
                  <a:cubicBezTo>
                    <a:pt x="1584" y="1296"/>
                    <a:pt x="1489" y="1169"/>
                    <a:pt x="1362" y="1169"/>
                  </a:cubicBezTo>
                  <a:cubicBezTo>
                    <a:pt x="887" y="1074"/>
                    <a:pt x="570" y="726"/>
                    <a:pt x="507" y="219"/>
                  </a:cubicBezTo>
                  <a:cubicBezTo>
                    <a:pt x="507" y="124"/>
                    <a:pt x="412" y="61"/>
                    <a:pt x="349" y="29"/>
                  </a:cubicBezTo>
                  <a:cubicBezTo>
                    <a:pt x="306" y="29"/>
                    <a:pt x="278" y="1"/>
                    <a:pt x="255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50"/>
            <p:cNvSpPr/>
            <p:nvPr/>
          </p:nvSpPr>
          <p:spPr>
            <a:xfrm>
              <a:off x="7636608" y="1224113"/>
              <a:ext cx="56463" cy="29679"/>
            </a:xfrm>
            <a:custGeom>
              <a:avLst/>
              <a:gdLst/>
              <a:ahLst/>
              <a:cxnLst/>
              <a:rect l="l" t="t" r="r" b="b"/>
              <a:pathLst>
                <a:path w="1775" h="933" extrusionOk="0">
                  <a:moveTo>
                    <a:pt x="1052" y="1"/>
                  </a:moveTo>
                  <a:cubicBezTo>
                    <a:pt x="952" y="1"/>
                    <a:pt x="854" y="19"/>
                    <a:pt x="761" y="58"/>
                  </a:cubicBezTo>
                  <a:cubicBezTo>
                    <a:pt x="444" y="122"/>
                    <a:pt x="159" y="375"/>
                    <a:pt x="33" y="628"/>
                  </a:cubicBezTo>
                  <a:cubicBezTo>
                    <a:pt x="1" y="787"/>
                    <a:pt x="33" y="882"/>
                    <a:pt x="159" y="913"/>
                  </a:cubicBezTo>
                  <a:cubicBezTo>
                    <a:pt x="194" y="925"/>
                    <a:pt x="237" y="932"/>
                    <a:pt x="280" y="932"/>
                  </a:cubicBezTo>
                  <a:cubicBezTo>
                    <a:pt x="353" y="932"/>
                    <a:pt x="424" y="910"/>
                    <a:pt x="444" y="850"/>
                  </a:cubicBezTo>
                  <a:cubicBezTo>
                    <a:pt x="508" y="692"/>
                    <a:pt x="666" y="597"/>
                    <a:pt x="824" y="565"/>
                  </a:cubicBezTo>
                  <a:cubicBezTo>
                    <a:pt x="884" y="557"/>
                    <a:pt x="941" y="553"/>
                    <a:pt x="994" y="553"/>
                  </a:cubicBezTo>
                  <a:cubicBezTo>
                    <a:pt x="1141" y="553"/>
                    <a:pt x="1261" y="582"/>
                    <a:pt x="1331" y="628"/>
                  </a:cubicBezTo>
                  <a:cubicBezTo>
                    <a:pt x="1401" y="675"/>
                    <a:pt x="1487" y="704"/>
                    <a:pt x="1553" y="704"/>
                  </a:cubicBezTo>
                  <a:cubicBezTo>
                    <a:pt x="1578" y="704"/>
                    <a:pt x="1599" y="700"/>
                    <a:pt x="1616" y="692"/>
                  </a:cubicBezTo>
                  <a:cubicBezTo>
                    <a:pt x="1711" y="628"/>
                    <a:pt x="1774" y="502"/>
                    <a:pt x="1774" y="438"/>
                  </a:cubicBezTo>
                  <a:cubicBezTo>
                    <a:pt x="1774" y="375"/>
                    <a:pt x="1743" y="280"/>
                    <a:pt x="1679" y="217"/>
                  </a:cubicBezTo>
                  <a:cubicBezTo>
                    <a:pt x="1616" y="153"/>
                    <a:pt x="1553" y="122"/>
                    <a:pt x="1458" y="90"/>
                  </a:cubicBezTo>
                  <a:cubicBezTo>
                    <a:pt x="1329" y="35"/>
                    <a:pt x="1189" y="1"/>
                    <a:pt x="1052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50"/>
            <p:cNvSpPr/>
            <p:nvPr/>
          </p:nvSpPr>
          <p:spPr>
            <a:xfrm>
              <a:off x="6855895" y="865869"/>
              <a:ext cx="906680" cy="980416"/>
            </a:xfrm>
            <a:custGeom>
              <a:avLst/>
              <a:gdLst/>
              <a:ahLst/>
              <a:cxnLst/>
              <a:rect l="l" t="t" r="r" b="b"/>
              <a:pathLst>
                <a:path w="28503" h="30821" extrusionOk="0">
                  <a:moveTo>
                    <a:pt x="4619" y="599"/>
                  </a:moveTo>
                  <a:cubicBezTo>
                    <a:pt x="5671" y="599"/>
                    <a:pt x="6475" y="1515"/>
                    <a:pt x="6651" y="2485"/>
                  </a:cubicBezTo>
                  <a:cubicBezTo>
                    <a:pt x="6809" y="3561"/>
                    <a:pt x="6144" y="4511"/>
                    <a:pt x="5036" y="4765"/>
                  </a:cubicBezTo>
                  <a:cubicBezTo>
                    <a:pt x="4833" y="4816"/>
                    <a:pt x="4635" y="4841"/>
                    <a:pt x="4445" y="4841"/>
                  </a:cubicBezTo>
                  <a:cubicBezTo>
                    <a:pt x="4159" y="4841"/>
                    <a:pt x="3889" y="4784"/>
                    <a:pt x="3642" y="4670"/>
                  </a:cubicBezTo>
                  <a:cubicBezTo>
                    <a:pt x="3041" y="4416"/>
                    <a:pt x="2629" y="3910"/>
                    <a:pt x="2407" y="3245"/>
                  </a:cubicBezTo>
                  <a:cubicBezTo>
                    <a:pt x="2376" y="2073"/>
                    <a:pt x="3009" y="775"/>
                    <a:pt x="4371" y="616"/>
                  </a:cubicBezTo>
                  <a:cubicBezTo>
                    <a:pt x="4455" y="605"/>
                    <a:pt x="4538" y="599"/>
                    <a:pt x="4619" y="599"/>
                  </a:cubicBezTo>
                  <a:close/>
                  <a:moveTo>
                    <a:pt x="17149" y="739"/>
                  </a:moveTo>
                  <a:cubicBezTo>
                    <a:pt x="18239" y="739"/>
                    <a:pt x="19168" y="1368"/>
                    <a:pt x="19604" y="3086"/>
                  </a:cubicBezTo>
                  <a:cubicBezTo>
                    <a:pt x="20110" y="5082"/>
                    <a:pt x="19762" y="7552"/>
                    <a:pt x="19350" y="9610"/>
                  </a:cubicBezTo>
                  <a:cubicBezTo>
                    <a:pt x="18653" y="9579"/>
                    <a:pt x="17893" y="9579"/>
                    <a:pt x="17165" y="9579"/>
                  </a:cubicBezTo>
                  <a:cubicBezTo>
                    <a:pt x="15550" y="7520"/>
                    <a:pt x="13713" y="5652"/>
                    <a:pt x="11528" y="4258"/>
                  </a:cubicBezTo>
                  <a:cubicBezTo>
                    <a:pt x="11560" y="4195"/>
                    <a:pt x="11623" y="4131"/>
                    <a:pt x="11686" y="4068"/>
                  </a:cubicBezTo>
                  <a:cubicBezTo>
                    <a:pt x="12798" y="2694"/>
                    <a:pt x="15225" y="739"/>
                    <a:pt x="17149" y="739"/>
                  </a:cubicBezTo>
                  <a:close/>
                  <a:moveTo>
                    <a:pt x="11180" y="4733"/>
                  </a:moveTo>
                  <a:cubicBezTo>
                    <a:pt x="13143" y="6000"/>
                    <a:pt x="14885" y="7710"/>
                    <a:pt x="16405" y="9579"/>
                  </a:cubicBezTo>
                  <a:cubicBezTo>
                    <a:pt x="13586" y="9642"/>
                    <a:pt x="10800" y="10054"/>
                    <a:pt x="8076" y="10750"/>
                  </a:cubicBezTo>
                  <a:cubicBezTo>
                    <a:pt x="7918" y="10782"/>
                    <a:pt x="7759" y="10845"/>
                    <a:pt x="7569" y="10909"/>
                  </a:cubicBezTo>
                  <a:cubicBezTo>
                    <a:pt x="7601" y="10845"/>
                    <a:pt x="7601" y="10782"/>
                    <a:pt x="7633" y="10719"/>
                  </a:cubicBezTo>
                  <a:cubicBezTo>
                    <a:pt x="8646" y="8628"/>
                    <a:pt x="9786" y="6602"/>
                    <a:pt x="11180" y="4733"/>
                  </a:cubicBezTo>
                  <a:close/>
                  <a:moveTo>
                    <a:pt x="7253" y="2991"/>
                  </a:moveTo>
                  <a:cubicBezTo>
                    <a:pt x="8488" y="3308"/>
                    <a:pt x="9596" y="3815"/>
                    <a:pt x="10610" y="4416"/>
                  </a:cubicBezTo>
                  <a:cubicBezTo>
                    <a:pt x="9849" y="5493"/>
                    <a:pt x="9184" y="6602"/>
                    <a:pt x="8551" y="7678"/>
                  </a:cubicBezTo>
                  <a:cubicBezTo>
                    <a:pt x="7886" y="8818"/>
                    <a:pt x="7284" y="9959"/>
                    <a:pt x="6778" y="11162"/>
                  </a:cubicBezTo>
                  <a:cubicBezTo>
                    <a:pt x="6303" y="11320"/>
                    <a:pt x="5827" y="11479"/>
                    <a:pt x="5289" y="11700"/>
                  </a:cubicBezTo>
                  <a:cubicBezTo>
                    <a:pt x="4466" y="9610"/>
                    <a:pt x="3864" y="7457"/>
                    <a:pt x="3516" y="5208"/>
                  </a:cubicBezTo>
                  <a:lnTo>
                    <a:pt x="3516" y="5208"/>
                  </a:lnTo>
                  <a:cubicBezTo>
                    <a:pt x="3797" y="5292"/>
                    <a:pt x="4101" y="5334"/>
                    <a:pt x="4411" y="5334"/>
                  </a:cubicBezTo>
                  <a:cubicBezTo>
                    <a:pt x="5744" y="5334"/>
                    <a:pt x="7176" y="4559"/>
                    <a:pt x="7253" y="2991"/>
                  </a:cubicBezTo>
                  <a:close/>
                  <a:moveTo>
                    <a:pt x="17672" y="10117"/>
                  </a:moveTo>
                  <a:cubicBezTo>
                    <a:pt x="18210" y="10117"/>
                    <a:pt x="18717" y="10117"/>
                    <a:pt x="19287" y="10149"/>
                  </a:cubicBezTo>
                  <a:cubicBezTo>
                    <a:pt x="19160" y="10719"/>
                    <a:pt x="19002" y="11257"/>
                    <a:pt x="18875" y="11827"/>
                  </a:cubicBezTo>
                  <a:cubicBezTo>
                    <a:pt x="18875" y="11795"/>
                    <a:pt x="18843" y="11795"/>
                    <a:pt x="18843" y="11732"/>
                  </a:cubicBezTo>
                  <a:cubicBezTo>
                    <a:pt x="18463" y="11194"/>
                    <a:pt x="18052" y="10655"/>
                    <a:pt x="17672" y="10117"/>
                  </a:cubicBezTo>
                  <a:close/>
                  <a:moveTo>
                    <a:pt x="6429" y="11795"/>
                  </a:moveTo>
                  <a:lnTo>
                    <a:pt x="6429" y="11795"/>
                  </a:lnTo>
                  <a:cubicBezTo>
                    <a:pt x="6208" y="12207"/>
                    <a:pt x="6049" y="12650"/>
                    <a:pt x="5859" y="13125"/>
                  </a:cubicBezTo>
                  <a:cubicBezTo>
                    <a:pt x="5732" y="12809"/>
                    <a:pt x="5637" y="12492"/>
                    <a:pt x="5479" y="12144"/>
                  </a:cubicBezTo>
                  <a:cubicBezTo>
                    <a:pt x="5511" y="12144"/>
                    <a:pt x="5542" y="12112"/>
                    <a:pt x="5542" y="12112"/>
                  </a:cubicBezTo>
                  <a:cubicBezTo>
                    <a:pt x="5827" y="11985"/>
                    <a:pt x="6144" y="11890"/>
                    <a:pt x="6429" y="11795"/>
                  </a:cubicBezTo>
                  <a:close/>
                  <a:moveTo>
                    <a:pt x="25942" y="10589"/>
                  </a:moveTo>
                  <a:cubicBezTo>
                    <a:pt x="26847" y="10589"/>
                    <a:pt x="27590" y="11413"/>
                    <a:pt x="27742" y="12207"/>
                  </a:cubicBezTo>
                  <a:cubicBezTo>
                    <a:pt x="27964" y="13157"/>
                    <a:pt x="27362" y="14202"/>
                    <a:pt x="26412" y="14519"/>
                  </a:cubicBezTo>
                  <a:cubicBezTo>
                    <a:pt x="26317" y="14487"/>
                    <a:pt x="26286" y="14424"/>
                    <a:pt x="26222" y="14424"/>
                  </a:cubicBezTo>
                  <a:cubicBezTo>
                    <a:pt x="26127" y="14424"/>
                    <a:pt x="26001" y="14456"/>
                    <a:pt x="25937" y="14551"/>
                  </a:cubicBezTo>
                  <a:lnTo>
                    <a:pt x="25874" y="14582"/>
                  </a:lnTo>
                  <a:cubicBezTo>
                    <a:pt x="25462" y="14582"/>
                    <a:pt x="25051" y="14392"/>
                    <a:pt x="24797" y="14076"/>
                  </a:cubicBezTo>
                  <a:cubicBezTo>
                    <a:pt x="24417" y="13664"/>
                    <a:pt x="24227" y="13125"/>
                    <a:pt x="24259" y="12555"/>
                  </a:cubicBezTo>
                  <a:cubicBezTo>
                    <a:pt x="24259" y="12524"/>
                    <a:pt x="24259" y="12460"/>
                    <a:pt x="24227" y="12397"/>
                  </a:cubicBezTo>
                  <a:cubicBezTo>
                    <a:pt x="24227" y="12365"/>
                    <a:pt x="24196" y="12365"/>
                    <a:pt x="24164" y="12365"/>
                  </a:cubicBezTo>
                  <a:cubicBezTo>
                    <a:pt x="24196" y="11384"/>
                    <a:pt x="24892" y="10624"/>
                    <a:pt x="25842" y="10592"/>
                  </a:cubicBezTo>
                  <a:cubicBezTo>
                    <a:pt x="25876" y="10590"/>
                    <a:pt x="25909" y="10589"/>
                    <a:pt x="25942" y="10589"/>
                  </a:cubicBezTo>
                  <a:close/>
                  <a:moveTo>
                    <a:pt x="19825" y="10244"/>
                  </a:moveTo>
                  <a:cubicBezTo>
                    <a:pt x="21314" y="10307"/>
                    <a:pt x="22770" y="10465"/>
                    <a:pt x="24196" y="10750"/>
                  </a:cubicBezTo>
                  <a:cubicBezTo>
                    <a:pt x="23689" y="11257"/>
                    <a:pt x="23435" y="12017"/>
                    <a:pt x="23594" y="12745"/>
                  </a:cubicBezTo>
                  <a:cubicBezTo>
                    <a:pt x="23626" y="12840"/>
                    <a:pt x="23721" y="12935"/>
                    <a:pt x="23847" y="12935"/>
                  </a:cubicBezTo>
                  <a:cubicBezTo>
                    <a:pt x="23721" y="13917"/>
                    <a:pt x="24481" y="14867"/>
                    <a:pt x="25462" y="15121"/>
                  </a:cubicBezTo>
                  <a:cubicBezTo>
                    <a:pt x="24512" y="15944"/>
                    <a:pt x="23404" y="16641"/>
                    <a:pt x="22264" y="17242"/>
                  </a:cubicBezTo>
                  <a:cubicBezTo>
                    <a:pt x="21409" y="15437"/>
                    <a:pt x="20237" y="13727"/>
                    <a:pt x="19319" y="12460"/>
                  </a:cubicBezTo>
                  <a:cubicBezTo>
                    <a:pt x="19509" y="11732"/>
                    <a:pt x="19730" y="11004"/>
                    <a:pt x="19825" y="10244"/>
                  </a:cubicBezTo>
                  <a:close/>
                  <a:moveTo>
                    <a:pt x="4877" y="12365"/>
                  </a:moveTo>
                  <a:cubicBezTo>
                    <a:pt x="5099" y="12935"/>
                    <a:pt x="5352" y="13442"/>
                    <a:pt x="5574" y="13949"/>
                  </a:cubicBezTo>
                  <a:cubicBezTo>
                    <a:pt x="4941" y="15659"/>
                    <a:pt x="4466" y="17401"/>
                    <a:pt x="4086" y="19174"/>
                  </a:cubicBezTo>
                  <a:cubicBezTo>
                    <a:pt x="3104" y="18858"/>
                    <a:pt x="2217" y="18351"/>
                    <a:pt x="1837" y="17432"/>
                  </a:cubicBezTo>
                  <a:cubicBezTo>
                    <a:pt x="760" y="15121"/>
                    <a:pt x="2914" y="13284"/>
                    <a:pt x="4877" y="12365"/>
                  </a:cubicBezTo>
                  <a:close/>
                  <a:moveTo>
                    <a:pt x="19129" y="13157"/>
                  </a:moveTo>
                  <a:cubicBezTo>
                    <a:pt x="20047" y="14424"/>
                    <a:pt x="21029" y="15976"/>
                    <a:pt x="21725" y="17496"/>
                  </a:cubicBezTo>
                  <a:cubicBezTo>
                    <a:pt x="20079" y="18224"/>
                    <a:pt x="18242" y="18794"/>
                    <a:pt x="16500" y="19174"/>
                  </a:cubicBezTo>
                  <a:cubicBezTo>
                    <a:pt x="17260" y="17844"/>
                    <a:pt x="17925" y="16387"/>
                    <a:pt x="18527" y="14899"/>
                  </a:cubicBezTo>
                  <a:cubicBezTo>
                    <a:pt x="18717" y="14361"/>
                    <a:pt x="18938" y="13759"/>
                    <a:pt x="19129" y="13157"/>
                  </a:cubicBezTo>
                  <a:close/>
                  <a:moveTo>
                    <a:pt x="5986" y="14804"/>
                  </a:moveTo>
                  <a:cubicBezTo>
                    <a:pt x="6936" y="16609"/>
                    <a:pt x="8108" y="18351"/>
                    <a:pt x="9469" y="19903"/>
                  </a:cubicBezTo>
                  <a:cubicBezTo>
                    <a:pt x="8836" y="19903"/>
                    <a:pt x="8203" y="19871"/>
                    <a:pt x="7601" y="19776"/>
                  </a:cubicBezTo>
                  <a:cubicBezTo>
                    <a:pt x="6778" y="19713"/>
                    <a:pt x="5701" y="19618"/>
                    <a:pt x="4719" y="19396"/>
                  </a:cubicBezTo>
                  <a:cubicBezTo>
                    <a:pt x="5036" y="17844"/>
                    <a:pt x="5479" y="16292"/>
                    <a:pt x="5986" y="14804"/>
                  </a:cubicBezTo>
                  <a:close/>
                  <a:moveTo>
                    <a:pt x="16785" y="10117"/>
                  </a:moveTo>
                  <a:cubicBezTo>
                    <a:pt x="17038" y="10402"/>
                    <a:pt x="17260" y="10719"/>
                    <a:pt x="17450" y="11004"/>
                  </a:cubicBezTo>
                  <a:cubicBezTo>
                    <a:pt x="17767" y="11415"/>
                    <a:pt x="18178" y="11954"/>
                    <a:pt x="18622" y="12524"/>
                  </a:cubicBezTo>
                  <a:cubicBezTo>
                    <a:pt x="18305" y="14012"/>
                    <a:pt x="17767" y="15342"/>
                    <a:pt x="17133" y="16704"/>
                  </a:cubicBezTo>
                  <a:cubicBezTo>
                    <a:pt x="16722" y="17591"/>
                    <a:pt x="16247" y="18509"/>
                    <a:pt x="15708" y="19333"/>
                  </a:cubicBezTo>
                  <a:cubicBezTo>
                    <a:pt x="15170" y="19459"/>
                    <a:pt x="14600" y="19554"/>
                    <a:pt x="14093" y="19618"/>
                  </a:cubicBezTo>
                  <a:cubicBezTo>
                    <a:pt x="12826" y="19808"/>
                    <a:pt x="11560" y="19903"/>
                    <a:pt x="10261" y="19903"/>
                  </a:cubicBezTo>
                  <a:cubicBezTo>
                    <a:pt x="9691" y="19238"/>
                    <a:pt x="9184" y="18636"/>
                    <a:pt x="8773" y="18066"/>
                  </a:cubicBezTo>
                  <a:cubicBezTo>
                    <a:pt x="7791" y="16767"/>
                    <a:pt x="6968" y="15374"/>
                    <a:pt x="6239" y="13917"/>
                  </a:cubicBezTo>
                  <a:cubicBezTo>
                    <a:pt x="6556" y="13125"/>
                    <a:pt x="6873" y="12302"/>
                    <a:pt x="7189" y="11542"/>
                  </a:cubicBezTo>
                  <a:cubicBezTo>
                    <a:pt x="8614" y="11099"/>
                    <a:pt x="10134" y="10782"/>
                    <a:pt x="11591" y="10560"/>
                  </a:cubicBezTo>
                  <a:cubicBezTo>
                    <a:pt x="13301" y="10275"/>
                    <a:pt x="15043" y="10149"/>
                    <a:pt x="16785" y="10117"/>
                  </a:cubicBezTo>
                  <a:close/>
                  <a:moveTo>
                    <a:pt x="15328" y="20029"/>
                  </a:moveTo>
                  <a:lnTo>
                    <a:pt x="15328" y="20029"/>
                  </a:lnTo>
                  <a:cubicBezTo>
                    <a:pt x="14695" y="21011"/>
                    <a:pt x="13998" y="21961"/>
                    <a:pt x="13270" y="22816"/>
                  </a:cubicBezTo>
                  <a:cubicBezTo>
                    <a:pt x="12351" y="22119"/>
                    <a:pt x="11528" y="21264"/>
                    <a:pt x="10800" y="20441"/>
                  </a:cubicBezTo>
                  <a:cubicBezTo>
                    <a:pt x="11528" y="20409"/>
                    <a:pt x="12193" y="20378"/>
                    <a:pt x="12858" y="20346"/>
                  </a:cubicBezTo>
                  <a:cubicBezTo>
                    <a:pt x="13650" y="20251"/>
                    <a:pt x="14505" y="20124"/>
                    <a:pt x="15328" y="20029"/>
                  </a:cubicBezTo>
                  <a:close/>
                  <a:moveTo>
                    <a:pt x="21915" y="18034"/>
                  </a:moveTo>
                  <a:cubicBezTo>
                    <a:pt x="22992" y="20568"/>
                    <a:pt x="23245" y="23101"/>
                    <a:pt x="20997" y="24495"/>
                  </a:cubicBezTo>
                  <a:cubicBezTo>
                    <a:pt x="20214" y="24982"/>
                    <a:pt x="19395" y="25192"/>
                    <a:pt x="18567" y="25192"/>
                  </a:cubicBezTo>
                  <a:cubicBezTo>
                    <a:pt x="16918" y="25192"/>
                    <a:pt x="15231" y="24356"/>
                    <a:pt x="13713" y="23196"/>
                  </a:cubicBezTo>
                  <a:cubicBezTo>
                    <a:pt x="14568" y="22151"/>
                    <a:pt x="15360" y="21043"/>
                    <a:pt x="16088" y="19903"/>
                  </a:cubicBezTo>
                  <a:cubicBezTo>
                    <a:pt x="18052" y="19491"/>
                    <a:pt x="20110" y="18921"/>
                    <a:pt x="21915" y="18034"/>
                  </a:cubicBezTo>
                  <a:close/>
                  <a:moveTo>
                    <a:pt x="4592" y="19934"/>
                  </a:moveTo>
                  <a:lnTo>
                    <a:pt x="5067" y="20061"/>
                  </a:lnTo>
                  <a:cubicBezTo>
                    <a:pt x="6651" y="20378"/>
                    <a:pt x="8329" y="20536"/>
                    <a:pt x="9976" y="20536"/>
                  </a:cubicBezTo>
                  <a:cubicBezTo>
                    <a:pt x="10736" y="21359"/>
                    <a:pt x="11750" y="22404"/>
                    <a:pt x="12921" y="23291"/>
                  </a:cubicBezTo>
                  <a:cubicBezTo>
                    <a:pt x="11686" y="24685"/>
                    <a:pt x="10293" y="26046"/>
                    <a:pt x="8836" y="27250"/>
                  </a:cubicBezTo>
                  <a:cubicBezTo>
                    <a:pt x="8709" y="26521"/>
                    <a:pt x="8361" y="25793"/>
                    <a:pt x="7759" y="25286"/>
                  </a:cubicBezTo>
                  <a:cubicBezTo>
                    <a:pt x="7201" y="24827"/>
                    <a:pt x="6481" y="24597"/>
                    <a:pt x="5762" y="24597"/>
                  </a:cubicBezTo>
                  <a:cubicBezTo>
                    <a:pt x="5095" y="24597"/>
                    <a:pt x="4429" y="24795"/>
                    <a:pt x="3896" y="25191"/>
                  </a:cubicBezTo>
                  <a:cubicBezTo>
                    <a:pt x="3991" y="23418"/>
                    <a:pt x="4276" y="21644"/>
                    <a:pt x="4592" y="19934"/>
                  </a:cubicBezTo>
                  <a:close/>
                  <a:moveTo>
                    <a:pt x="5733" y="25223"/>
                  </a:moveTo>
                  <a:cubicBezTo>
                    <a:pt x="6290" y="25223"/>
                    <a:pt x="6846" y="25387"/>
                    <a:pt x="7284" y="25730"/>
                  </a:cubicBezTo>
                  <a:cubicBezTo>
                    <a:pt x="7791" y="26078"/>
                    <a:pt x="8108" y="26711"/>
                    <a:pt x="8234" y="27376"/>
                  </a:cubicBezTo>
                  <a:cubicBezTo>
                    <a:pt x="8361" y="28041"/>
                    <a:pt x="8171" y="28770"/>
                    <a:pt x="7759" y="29308"/>
                  </a:cubicBezTo>
                  <a:cubicBezTo>
                    <a:pt x="7246" y="29986"/>
                    <a:pt x="6519" y="30278"/>
                    <a:pt x="5777" y="30278"/>
                  </a:cubicBezTo>
                  <a:cubicBezTo>
                    <a:pt x="5376" y="30278"/>
                    <a:pt x="4971" y="30192"/>
                    <a:pt x="4592" y="30037"/>
                  </a:cubicBezTo>
                  <a:cubicBezTo>
                    <a:pt x="4371" y="29942"/>
                    <a:pt x="4149" y="29847"/>
                    <a:pt x="3959" y="29688"/>
                  </a:cubicBezTo>
                  <a:cubicBezTo>
                    <a:pt x="3864" y="29625"/>
                    <a:pt x="3832" y="29593"/>
                    <a:pt x="3769" y="29593"/>
                  </a:cubicBezTo>
                  <a:cubicBezTo>
                    <a:pt x="3072" y="28612"/>
                    <a:pt x="2882" y="27060"/>
                    <a:pt x="3801" y="26046"/>
                  </a:cubicBezTo>
                  <a:cubicBezTo>
                    <a:pt x="4268" y="25507"/>
                    <a:pt x="5001" y="25223"/>
                    <a:pt x="5733" y="25223"/>
                  </a:cubicBezTo>
                  <a:close/>
                  <a:moveTo>
                    <a:pt x="4645" y="0"/>
                  </a:moveTo>
                  <a:cubicBezTo>
                    <a:pt x="4565" y="0"/>
                    <a:pt x="4484" y="5"/>
                    <a:pt x="4402" y="15"/>
                  </a:cubicBezTo>
                  <a:cubicBezTo>
                    <a:pt x="2882" y="141"/>
                    <a:pt x="1457" y="1756"/>
                    <a:pt x="1901" y="3276"/>
                  </a:cubicBezTo>
                  <a:cubicBezTo>
                    <a:pt x="1932" y="3340"/>
                    <a:pt x="1996" y="3435"/>
                    <a:pt x="2059" y="3435"/>
                  </a:cubicBezTo>
                  <a:cubicBezTo>
                    <a:pt x="2059" y="4131"/>
                    <a:pt x="2471" y="4670"/>
                    <a:pt x="2977" y="4987"/>
                  </a:cubicBezTo>
                  <a:lnTo>
                    <a:pt x="2977" y="5018"/>
                  </a:lnTo>
                  <a:cubicBezTo>
                    <a:pt x="3199" y="7393"/>
                    <a:pt x="3801" y="9737"/>
                    <a:pt x="4656" y="11954"/>
                  </a:cubicBezTo>
                  <a:cubicBezTo>
                    <a:pt x="2217" y="13094"/>
                    <a:pt x="0" y="14899"/>
                    <a:pt x="1267" y="17686"/>
                  </a:cubicBezTo>
                  <a:cubicBezTo>
                    <a:pt x="1742" y="18794"/>
                    <a:pt x="2819" y="19396"/>
                    <a:pt x="3959" y="19744"/>
                  </a:cubicBezTo>
                  <a:cubicBezTo>
                    <a:pt x="3547" y="21549"/>
                    <a:pt x="3326" y="23418"/>
                    <a:pt x="3199" y="25286"/>
                  </a:cubicBezTo>
                  <a:cubicBezTo>
                    <a:pt x="3199" y="25445"/>
                    <a:pt x="3294" y="25571"/>
                    <a:pt x="3389" y="25603"/>
                  </a:cubicBezTo>
                  <a:cubicBezTo>
                    <a:pt x="2376" y="26775"/>
                    <a:pt x="2407" y="28675"/>
                    <a:pt x="3516" y="29783"/>
                  </a:cubicBezTo>
                  <a:cubicBezTo>
                    <a:pt x="3547" y="29815"/>
                    <a:pt x="3547" y="29815"/>
                    <a:pt x="3611" y="29815"/>
                  </a:cubicBezTo>
                  <a:lnTo>
                    <a:pt x="3611" y="29910"/>
                  </a:lnTo>
                  <a:lnTo>
                    <a:pt x="3642" y="29910"/>
                  </a:lnTo>
                  <a:cubicBezTo>
                    <a:pt x="3642" y="29973"/>
                    <a:pt x="3642" y="30037"/>
                    <a:pt x="3706" y="30068"/>
                  </a:cubicBezTo>
                  <a:cubicBezTo>
                    <a:pt x="4295" y="30572"/>
                    <a:pt x="5048" y="30820"/>
                    <a:pt x="5798" y="30820"/>
                  </a:cubicBezTo>
                  <a:cubicBezTo>
                    <a:pt x="6700" y="30820"/>
                    <a:pt x="7597" y="30461"/>
                    <a:pt x="8203" y="29752"/>
                  </a:cubicBezTo>
                  <a:cubicBezTo>
                    <a:pt x="8678" y="29182"/>
                    <a:pt x="8899" y="28453"/>
                    <a:pt x="8899" y="27693"/>
                  </a:cubicBezTo>
                  <a:cubicBezTo>
                    <a:pt x="10578" y="26458"/>
                    <a:pt x="12066" y="25065"/>
                    <a:pt x="13428" y="23545"/>
                  </a:cubicBezTo>
                  <a:cubicBezTo>
                    <a:pt x="15120" y="24784"/>
                    <a:pt x="17070" y="25792"/>
                    <a:pt x="18911" y="25792"/>
                  </a:cubicBezTo>
                  <a:cubicBezTo>
                    <a:pt x="20033" y="25792"/>
                    <a:pt x="21115" y="25418"/>
                    <a:pt x="22074" y="24495"/>
                  </a:cubicBezTo>
                  <a:cubicBezTo>
                    <a:pt x="23942" y="22689"/>
                    <a:pt x="23594" y="20156"/>
                    <a:pt x="22549" y="17717"/>
                  </a:cubicBezTo>
                  <a:cubicBezTo>
                    <a:pt x="23911" y="16989"/>
                    <a:pt x="25177" y="16166"/>
                    <a:pt x="26159" y="15089"/>
                  </a:cubicBezTo>
                  <a:cubicBezTo>
                    <a:pt x="27426" y="14994"/>
                    <a:pt x="28503" y="13790"/>
                    <a:pt x="28471" y="12492"/>
                  </a:cubicBezTo>
                  <a:cubicBezTo>
                    <a:pt x="28409" y="11223"/>
                    <a:pt x="27350" y="9925"/>
                    <a:pt x="26031" y="9925"/>
                  </a:cubicBezTo>
                  <a:cubicBezTo>
                    <a:pt x="26000" y="9925"/>
                    <a:pt x="25969" y="9925"/>
                    <a:pt x="25937" y="9927"/>
                  </a:cubicBezTo>
                  <a:cubicBezTo>
                    <a:pt x="25462" y="9927"/>
                    <a:pt x="25019" y="10117"/>
                    <a:pt x="24607" y="10402"/>
                  </a:cubicBezTo>
                  <a:cubicBezTo>
                    <a:pt x="24607" y="10275"/>
                    <a:pt x="24544" y="10149"/>
                    <a:pt x="24386" y="10149"/>
                  </a:cubicBezTo>
                  <a:cubicBezTo>
                    <a:pt x="22929" y="9864"/>
                    <a:pt x="21440" y="9705"/>
                    <a:pt x="19984" y="9610"/>
                  </a:cubicBezTo>
                  <a:cubicBezTo>
                    <a:pt x="20110" y="8882"/>
                    <a:pt x="20237" y="8122"/>
                    <a:pt x="20269" y="7425"/>
                  </a:cubicBezTo>
                  <a:cubicBezTo>
                    <a:pt x="20459" y="5398"/>
                    <a:pt x="20870" y="2358"/>
                    <a:pt x="19129" y="838"/>
                  </a:cubicBezTo>
                  <a:cubicBezTo>
                    <a:pt x="18512" y="310"/>
                    <a:pt x="17786" y="96"/>
                    <a:pt x="17039" y="96"/>
                  </a:cubicBezTo>
                  <a:cubicBezTo>
                    <a:pt x="15905" y="96"/>
                    <a:pt x="14724" y="588"/>
                    <a:pt x="13808" y="1218"/>
                  </a:cubicBezTo>
                  <a:cubicBezTo>
                    <a:pt x="12731" y="1915"/>
                    <a:pt x="11845" y="2865"/>
                    <a:pt x="10990" y="3910"/>
                  </a:cubicBezTo>
                  <a:cubicBezTo>
                    <a:pt x="9913" y="3213"/>
                    <a:pt x="8678" y="2706"/>
                    <a:pt x="7348" y="2358"/>
                  </a:cubicBezTo>
                  <a:lnTo>
                    <a:pt x="7189" y="2358"/>
                  </a:lnTo>
                  <a:cubicBezTo>
                    <a:pt x="6981" y="1137"/>
                    <a:pt x="5905" y="0"/>
                    <a:pt x="4645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50"/>
            <p:cNvSpPr/>
            <p:nvPr/>
          </p:nvSpPr>
          <p:spPr>
            <a:xfrm>
              <a:off x="6967707" y="1691911"/>
              <a:ext cx="59485" cy="83088"/>
            </a:xfrm>
            <a:custGeom>
              <a:avLst/>
              <a:gdLst/>
              <a:ahLst/>
              <a:cxnLst/>
              <a:rect l="l" t="t" r="r" b="b"/>
              <a:pathLst>
                <a:path w="1870" h="2612" extrusionOk="0">
                  <a:moveTo>
                    <a:pt x="1592" y="1"/>
                  </a:moveTo>
                  <a:cubicBezTo>
                    <a:pt x="1577" y="1"/>
                    <a:pt x="1563" y="4"/>
                    <a:pt x="1552" y="15"/>
                  </a:cubicBezTo>
                  <a:cubicBezTo>
                    <a:pt x="1077" y="47"/>
                    <a:pt x="697" y="332"/>
                    <a:pt x="412" y="775"/>
                  </a:cubicBezTo>
                  <a:cubicBezTo>
                    <a:pt x="96" y="1282"/>
                    <a:pt x="1" y="1915"/>
                    <a:pt x="159" y="2454"/>
                  </a:cubicBezTo>
                  <a:cubicBezTo>
                    <a:pt x="222" y="2549"/>
                    <a:pt x="317" y="2612"/>
                    <a:pt x="444" y="2612"/>
                  </a:cubicBezTo>
                  <a:cubicBezTo>
                    <a:pt x="571" y="2549"/>
                    <a:pt x="634" y="2454"/>
                    <a:pt x="602" y="2327"/>
                  </a:cubicBezTo>
                  <a:cubicBezTo>
                    <a:pt x="381" y="1408"/>
                    <a:pt x="1046" y="775"/>
                    <a:pt x="1679" y="585"/>
                  </a:cubicBezTo>
                  <a:cubicBezTo>
                    <a:pt x="1806" y="553"/>
                    <a:pt x="1869" y="427"/>
                    <a:pt x="1837" y="268"/>
                  </a:cubicBezTo>
                  <a:cubicBezTo>
                    <a:pt x="1837" y="142"/>
                    <a:pt x="1742" y="78"/>
                    <a:pt x="1679" y="15"/>
                  </a:cubicBezTo>
                  <a:cubicBezTo>
                    <a:pt x="1658" y="15"/>
                    <a:pt x="1623" y="1"/>
                    <a:pt x="1592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50"/>
            <p:cNvSpPr/>
            <p:nvPr/>
          </p:nvSpPr>
          <p:spPr>
            <a:xfrm>
              <a:off x="8222371" y="4208895"/>
              <a:ext cx="137037" cy="129180"/>
            </a:xfrm>
            <a:custGeom>
              <a:avLst/>
              <a:gdLst/>
              <a:ahLst/>
              <a:cxnLst/>
              <a:rect l="l" t="t" r="r" b="b"/>
              <a:pathLst>
                <a:path w="4308" h="4061" extrusionOk="0">
                  <a:moveTo>
                    <a:pt x="2021" y="709"/>
                  </a:moveTo>
                  <a:cubicBezTo>
                    <a:pt x="2447" y="709"/>
                    <a:pt x="2847" y="973"/>
                    <a:pt x="3009" y="1391"/>
                  </a:cubicBezTo>
                  <a:cubicBezTo>
                    <a:pt x="3047" y="1544"/>
                    <a:pt x="2935" y="1628"/>
                    <a:pt x="2819" y="1628"/>
                  </a:cubicBezTo>
                  <a:cubicBezTo>
                    <a:pt x="2743" y="1628"/>
                    <a:pt x="2666" y="1592"/>
                    <a:pt x="2629" y="1517"/>
                  </a:cubicBezTo>
                  <a:cubicBezTo>
                    <a:pt x="2552" y="1211"/>
                    <a:pt x="2228" y="966"/>
                    <a:pt x="1890" y="966"/>
                  </a:cubicBezTo>
                  <a:cubicBezTo>
                    <a:pt x="1809" y="966"/>
                    <a:pt x="1727" y="980"/>
                    <a:pt x="1647" y="1011"/>
                  </a:cubicBezTo>
                  <a:cubicBezTo>
                    <a:pt x="1636" y="1014"/>
                    <a:pt x="1625" y="1015"/>
                    <a:pt x="1615" y="1015"/>
                  </a:cubicBezTo>
                  <a:cubicBezTo>
                    <a:pt x="1511" y="1015"/>
                    <a:pt x="1466" y="878"/>
                    <a:pt x="1552" y="821"/>
                  </a:cubicBezTo>
                  <a:cubicBezTo>
                    <a:pt x="1705" y="744"/>
                    <a:pt x="1865" y="709"/>
                    <a:pt x="2021" y="709"/>
                  </a:cubicBezTo>
                  <a:close/>
                  <a:moveTo>
                    <a:pt x="2324" y="1"/>
                  </a:moveTo>
                  <a:cubicBezTo>
                    <a:pt x="1750" y="1"/>
                    <a:pt x="1177" y="264"/>
                    <a:pt x="792" y="726"/>
                  </a:cubicBezTo>
                  <a:cubicBezTo>
                    <a:pt x="824" y="757"/>
                    <a:pt x="856" y="852"/>
                    <a:pt x="792" y="884"/>
                  </a:cubicBezTo>
                  <a:cubicBezTo>
                    <a:pt x="32" y="1644"/>
                    <a:pt x="0" y="2974"/>
                    <a:pt x="824" y="3639"/>
                  </a:cubicBezTo>
                  <a:lnTo>
                    <a:pt x="951" y="3639"/>
                  </a:lnTo>
                  <a:cubicBezTo>
                    <a:pt x="964" y="3636"/>
                    <a:pt x="978" y="3635"/>
                    <a:pt x="991" y="3635"/>
                  </a:cubicBezTo>
                  <a:cubicBezTo>
                    <a:pt x="1125" y="3635"/>
                    <a:pt x="1204" y="3777"/>
                    <a:pt x="1204" y="3893"/>
                  </a:cubicBezTo>
                  <a:cubicBezTo>
                    <a:pt x="1466" y="4007"/>
                    <a:pt x="1739" y="4061"/>
                    <a:pt x="2007" y="4061"/>
                  </a:cubicBezTo>
                  <a:cubicBezTo>
                    <a:pt x="2777" y="4061"/>
                    <a:pt x="3512" y="3623"/>
                    <a:pt x="3864" y="2943"/>
                  </a:cubicBezTo>
                  <a:cubicBezTo>
                    <a:pt x="4307" y="2119"/>
                    <a:pt x="4181" y="884"/>
                    <a:pt x="3389" y="346"/>
                  </a:cubicBezTo>
                  <a:cubicBezTo>
                    <a:pt x="3066" y="110"/>
                    <a:pt x="2695" y="1"/>
                    <a:pt x="2324" y="1"/>
                  </a:cubicBezTo>
                  <a:close/>
                </a:path>
              </a:pathLst>
            </a:custGeom>
            <a:solidFill>
              <a:srgbClr val="79C8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50"/>
            <p:cNvSpPr/>
            <p:nvPr/>
          </p:nvSpPr>
          <p:spPr>
            <a:xfrm>
              <a:off x="7879841" y="3532933"/>
              <a:ext cx="157205" cy="141014"/>
            </a:xfrm>
            <a:custGeom>
              <a:avLst/>
              <a:gdLst/>
              <a:ahLst/>
              <a:cxnLst/>
              <a:rect l="l" t="t" r="r" b="b"/>
              <a:pathLst>
                <a:path w="4942" h="4433" extrusionOk="0">
                  <a:moveTo>
                    <a:pt x="1090" y="1379"/>
                  </a:moveTo>
                  <a:cubicBezTo>
                    <a:pt x="1192" y="1379"/>
                    <a:pt x="1288" y="1498"/>
                    <a:pt x="1204" y="1644"/>
                  </a:cubicBezTo>
                  <a:cubicBezTo>
                    <a:pt x="951" y="2119"/>
                    <a:pt x="951" y="2626"/>
                    <a:pt x="1331" y="3069"/>
                  </a:cubicBezTo>
                  <a:cubicBezTo>
                    <a:pt x="1405" y="3144"/>
                    <a:pt x="1305" y="3257"/>
                    <a:pt x="1212" y="3257"/>
                  </a:cubicBezTo>
                  <a:cubicBezTo>
                    <a:pt x="1187" y="3257"/>
                    <a:pt x="1162" y="3248"/>
                    <a:pt x="1141" y="3228"/>
                  </a:cubicBezTo>
                  <a:cubicBezTo>
                    <a:pt x="666" y="2816"/>
                    <a:pt x="539" y="1993"/>
                    <a:pt x="951" y="1486"/>
                  </a:cubicBezTo>
                  <a:cubicBezTo>
                    <a:pt x="983" y="1411"/>
                    <a:pt x="1038" y="1379"/>
                    <a:pt x="1090" y="1379"/>
                  </a:cubicBezTo>
                  <a:close/>
                  <a:moveTo>
                    <a:pt x="2616" y="1"/>
                  </a:moveTo>
                  <a:cubicBezTo>
                    <a:pt x="1782" y="1"/>
                    <a:pt x="978" y="480"/>
                    <a:pt x="476" y="1201"/>
                  </a:cubicBezTo>
                  <a:cubicBezTo>
                    <a:pt x="1" y="2373"/>
                    <a:pt x="381" y="3608"/>
                    <a:pt x="1584" y="4209"/>
                  </a:cubicBezTo>
                  <a:cubicBezTo>
                    <a:pt x="1901" y="4358"/>
                    <a:pt x="2239" y="4432"/>
                    <a:pt x="2571" y="4432"/>
                  </a:cubicBezTo>
                  <a:cubicBezTo>
                    <a:pt x="3302" y="4432"/>
                    <a:pt x="4001" y="4073"/>
                    <a:pt x="4371" y="3354"/>
                  </a:cubicBezTo>
                  <a:cubicBezTo>
                    <a:pt x="4941" y="2341"/>
                    <a:pt x="4783" y="948"/>
                    <a:pt x="3738" y="314"/>
                  </a:cubicBezTo>
                  <a:cubicBezTo>
                    <a:pt x="3374" y="98"/>
                    <a:pt x="2992" y="1"/>
                    <a:pt x="2616" y="1"/>
                  </a:cubicBezTo>
                  <a:close/>
                </a:path>
              </a:pathLst>
            </a:custGeom>
            <a:solidFill>
              <a:srgbClr val="79C8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50"/>
            <p:cNvSpPr/>
            <p:nvPr/>
          </p:nvSpPr>
          <p:spPr>
            <a:xfrm>
              <a:off x="7841574" y="3992874"/>
              <a:ext cx="156187" cy="131343"/>
            </a:xfrm>
            <a:custGeom>
              <a:avLst/>
              <a:gdLst/>
              <a:ahLst/>
              <a:cxnLst/>
              <a:rect l="l" t="t" r="r" b="b"/>
              <a:pathLst>
                <a:path w="4910" h="4129" extrusionOk="0">
                  <a:moveTo>
                    <a:pt x="1724" y="834"/>
                  </a:moveTo>
                  <a:cubicBezTo>
                    <a:pt x="2025" y="834"/>
                    <a:pt x="2328" y="940"/>
                    <a:pt x="2566" y="1151"/>
                  </a:cubicBezTo>
                  <a:cubicBezTo>
                    <a:pt x="2686" y="1271"/>
                    <a:pt x="2569" y="1427"/>
                    <a:pt x="2437" y="1427"/>
                  </a:cubicBezTo>
                  <a:cubicBezTo>
                    <a:pt x="2395" y="1427"/>
                    <a:pt x="2351" y="1411"/>
                    <a:pt x="2312" y="1373"/>
                  </a:cubicBezTo>
                  <a:cubicBezTo>
                    <a:pt x="2148" y="1221"/>
                    <a:pt x="1937" y="1150"/>
                    <a:pt x="1724" y="1150"/>
                  </a:cubicBezTo>
                  <a:cubicBezTo>
                    <a:pt x="1404" y="1150"/>
                    <a:pt x="1077" y="1310"/>
                    <a:pt x="887" y="1595"/>
                  </a:cubicBezTo>
                  <a:cubicBezTo>
                    <a:pt x="860" y="1622"/>
                    <a:pt x="826" y="1633"/>
                    <a:pt x="792" y="1633"/>
                  </a:cubicBezTo>
                  <a:cubicBezTo>
                    <a:pt x="705" y="1633"/>
                    <a:pt x="620" y="1559"/>
                    <a:pt x="666" y="1468"/>
                  </a:cubicBezTo>
                  <a:cubicBezTo>
                    <a:pt x="887" y="1043"/>
                    <a:pt x="1303" y="834"/>
                    <a:pt x="1724" y="834"/>
                  </a:cubicBezTo>
                  <a:close/>
                  <a:moveTo>
                    <a:pt x="1950" y="0"/>
                  </a:moveTo>
                  <a:cubicBezTo>
                    <a:pt x="1276" y="0"/>
                    <a:pt x="671" y="241"/>
                    <a:pt x="507" y="866"/>
                  </a:cubicBezTo>
                  <a:cubicBezTo>
                    <a:pt x="467" y="987"/>
                    <a:pt x="389" y="1031"/>
                    <a:pt x="305" y="1031"/>
                  </a:cubicBezTo>
                  <a:cubicBezTo>
                    <a:pt x="256" y="1031"/>
                    <a:pt x="205" y="1016"/>
                    <a:pt x="159" y="993"/>
                  </a:cubicBezTo>
                  <a:lnTo>
                    <a:pt x="159" y="993"/>
                  </a:lnTo>
                  <a:cubicBezTo>
                    <a:pt x="1" y="1753"/>
                    <a:pt x="32" y="2481"/>
                    <a:pt x="507" y="3178"/>
                  </a:cubicBezTo>
                  <a:cubicBezTo>
                    <a:pt x="962" y="3792"/>
                    <a:pt x="1679" y="4129"/>
                    <a:pt x="2422" y="4129"/>
                  </a:cubicBezTo>
                  <a:cubicBezTo>
                    <a:pt x="2713" y="4129"/>
                    <a:pt x="3009" y="4077"/>
                    <a:pt x="3294" y="3970"/>
                  </a:cubicBezTo>
                  <a:cubicBezTo>
                    <a:pt x="4561" y="3431"/>
                    <a:pt x="4909" y="1690"/>
                    <a:pt x="3959" y="708"/>
                  </a:cubicBezTo>
                  <a:cubicBezTo>
                    <a:pt x="3557" y="305"/>
                    <a:pt x="2710" y="0"/>
                    <a:pt x="1950" y="0"/>
                  </a:cubicBezTo>
                  <a:close/>
                </a:path>
              </a:pathLst>
            </a:custGeom>
            <a:solidFill>
              <a:srgbClr val="79C8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50"/>
            <p:cNvSpPr/>
            <p:nvPr/>
          </p:nvSpPr>
          <p:spPr>
            <a:xfrm>
              <a:off x="7819402" y="3977923"/>
              <a:ext cx="193468" cy="162199"/>
            </a:xfrm>
            <a:custGeom>
              <a:avLst/>
              <a:gdLst/>
              <a:ahLst/>
              <a:cxnLst/>
              <a:rect l="l" t="t" r="r" b="b"/>
              <a:pathLst>
                <a:path w="6082" h="5099" extrusionOk="0">
                  <a:moveTo>
                    <a:pt x="2560" y="650"/>
                  </a:moveTo>
                  <a:cubicBezTo>
                    <a:pt x="3302" y="650"/>
                    <a:pt x="4139" y="952"/>
                    <a:pt x="4498" y="1336"/>
                  </a:cubicBezTo>
                  <a:cubicBezTo>
                    <a:pt x="4973" y="1685"/>
                    <a:pt x="5163" y="2381"/>
                    <a:pt x="5068" y="2951"/>
                  </a:cubicBezTo>
                  <a:cubicBezTo>
                    <a:pt x="4941" y="3585"/>
                    <a:pt x="4498" y="4123"/>
                    <a:pt x="3959" y="4345"/>
                  </a:cubicBezTo>
                  <a:cubicBezTo>
                    <a:pt x="3680" y="4466"/>
                    <a:pt x="3387" y="4524"/>
                    <a:pt x="3098" y="4524"/>
                  </a:cubicBezTo>
                  <a:cubicBezTo>
                    <a:pt x="2402" y="4524"/>
                    <a:pt x="1724" y="4189"/>
                    <a:pt x="1299" y="3585"/>
                  </a:cubicBezTo>
                  <a:cubicBezTo>
                    <a:pt x="1268" y="3521"/>
                    <a:pt x="1204" y="3426"/>
                    <a:pt x="1173" y="3395"/>
                  </a:cubicBezTo>
                  <a:cubicBezTo>
                    <a:pt x="888" y="2888"/>
                    <a:pt x="824" y="2286"/>
                    <a:pt x="951" y="1621"/>
                  </a:cubicBezTo>
                  <a:lnTo>
                    <a:pt x="1109" y="1621"/>
                  </a:lnTo>
                  <a:cubicBezTo>
                    <a:pt x="1173" y="1590"/>
                    <a:pt x="1268" y="1495"/>
                    <a:pt x="1268" y="1431"/>
                  </a:cubicBezTo>
                  <a:cubicBezTo>
                    <a:pt x="1363" y="1051"/>
                    <a:pt x="1648" y="798"/>
                    <a:pt x="2059" y="703"/>
                  </a:cubicBezTo>
                  <a:cubicBezTo>
                    <a:pt x="2216" y="667"/>
                    <a:pt x="2385" y="650"/>
                    <a:pt x="2560" y="650"/>
                  </a:cubicBezTo>
                  <a:close/>
                  <a:moveTo>
                    <a:pt x="2626" y="1"/>
                  </a:moveTo>
                  <a:cubicBezTo>
                    <a:pt x="2021" y="1"/>
                    <a:pt x="1453" y="156"/>
                    <a:pt x="1109" y="545"/>
                  </a:cubicBezTo>
                  <a:cubicBezTo>
                    <a:pt x="1078" y="529"/>
                    <a:pt x="1054" y="521"/>
                    <a:pt x="1034" y="521"/>
                  </a:cubicBezTo>
                  <a:cubicBezTo>
                    <a:pt x="1014" y="521"/>
                    <a:pt x="998" y="529"/>
                    <a:pt x="983" y="545"/>
                  </a:cubicBezTo>
                  <a:cubicBezTo>
                    <a:pt x="1" y="1748"/>
                    <a:pt x="223" y="3585"/>
                    <a:pt x="1458" y="4535"/>
                  </a:cubicBezTo>
                  <a:cubicBezTo>
                    <a:pt x="1933" y="4913"/>
                    <a:pt x="2526" y="5099"/>
                    <a:pt x="3120" y="5099"/>
                  </a:cubicBezTo>
                  <a:cubicBezTo>
                    <a:pt x="3869" y="5099"/>
                    <a:pt x="4619" y="4802"/>
                    <a:pt x="5131" y="4218"/>
                  </a:cubicBezTo>
                  <a:cubicBezTo>
                    <a:pt x="6081" y="3110"/>
                    <a:pt x="5796" y="1210"/>
                    <a:pt x="4530" y="481"/>
                  </a:cubicBezTo>
                  <a:cubicBezTo>
                    <a:pt x="4027" y="197"/>
                    <a:pt x="3304" y="1"/>
                    <a:pt x="2626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50"/>
            <p:cNvSpPr/>
            <p:nvPr/>
          </p:nvSpPr>
          <p:spPr>
            <a:xfrm>
              <a:off x="7857701" y="4014791"/>
              <a:ext cx="69537" cy="33178"/>
            </a:xfrm>
            <a:custGeom>
              <a:avLst/>
              <a:gdLst/>
              <a:ahLst/>
              <a:cxnLst/>
              <a:rect l="l" t="t" r="r" b="b"/>
              <a:pathLst>
                <a:path w="2186" h="1043" extrusionOk="0">
                  <a:moveTo>
                    <a:pt x="1160" y="0"/>
                  </a:moveTo>
                  <a:cubicBezTo>
                    <a:pt x="1080" y="0"/>
                    <a:pt x="999" y="7"/>
                    <a:pt x="919" y="19"/>
                  </a:cubicBezTo>
                  <a:cubicBezTo>
                    <a:pt x="570" y="146"/>
                    <a:pt x="254" y="367"/>
                    <a:pt x="64" y="747"/>
                  </a:cubicBezTo>
                  <a:cubicBezTo>
                    <a:pt x="0" y="842"/>
                    <a:pt x="0" y="969"/>
                    <a:pt x="127" y="1001"/>
                  </a:cubicBezTo>
                  <a:cubicBezTo>
                    <a:pt x="179" y="1027"/>
                    <a:pt x="232" y="1042"/>
                    <a:pt x="278" y="1042"/>
                  </a:cubicBezTo>
                  <a:cubicBezTo>
                    <a:pt x="342" y="1042"/>
                    <a:pt x="393" y="1012"/>
                    <a:pt x="412" y="937"/>
                  </a:cubicBezTo>
                  <a:cubicBezTo>
                    <a:pt x="539" y="747"/>
                    <a:pt x="760" y="589"/>
                    <a:pt x="1045" y="526"/>
                  </a:cubicBezTo>
                  <a:cubicBezTo>
                    <a:pt x="1074" y="522"/>
                    <a:pt x="1103" y="520"/>
                    <a:pt x="1133" y="520"/>
                  </a:cubicBezTo>
                  <a:cubicBezTo>
                    <a:pt x="1331" y="520"/>
                    <a:pt x="1545" y="609"/>
                    <a:pt x="1710" y="747"/>
                  </a:cubicBezTo>
                  <a:cubicBezTo>
                    <a:pt x="1780" y="794"/>
                    <a:pt x="1849" y="823"/>
                    <a:pt x="1919" y="823"/>
                  </a:cubicBezTo>
                  <a:cubicBezTo>
                    <a:pt x="1944" y="823"/>
                    <a:pt x="1970" y="819"/>
                    <a:pt x="1995" y="811"/>
                  </a:cubicBezTo>
                  <a:cubicBezTo>
                    <a:pt x="2122" y="779"/>
                    <a:pt x="2185" y="684"/>
                    <a:pt x="2185" y="589"/>
                  </a:cubicBezTo>
                  <a:cubicBezTo>
                    <a:pt x="2185" y="526"/>
                    <a:pt x="2185" y="462"/>
                    <a:pt x="2154" y="431"/>
                  </a:cubicBezTo>
                  <a:cubicBezTo>
                    <a:pt x="2154" y="367"/>
                    <a:pt x="2122" y="367"/>
                    <a:pt x="2059" y="336"/>
                  </a:cubicBezTo>
                  <a:cubicBezTo>
                    <a:pt x="1804" y="107"/>
                    <a:pt x="1488" y="0"/>
                    <a:pt x="1160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50"/>
            <p:cNvSpPr/>
            <p:nvPr/>
          </p:nvSpPr>
          <p:spPr>
            <a:xfrm>
              <a:off x="7398333" y="4159145"/>
              <a:ext cx="184371" cy="170597"/>
            </a:xfrm>
            <a:custGeom>
              <a:avLst/>
              <a:gdLst/>
              <a:ahLst/>
              <a:cxnLst/>
              <a:rect l="l" t="t" r="r" b="b"/>
              <a:pathLst>
                <a:path w="5796" h="5363" extrusionOk="0">
                  <a:moveTo>
                    <a:pt x="2602" y="737"/>
                  </a:moveTo>
                  <a:cubicBezTo>
                    <a:pt x="2866" y="737"/>
                    <a:pt x="3126" y="806"/>
                    <a:pt x="3357" y="960"/>
                  </a:cubicBezTo>
                  <a:cubicBezTo>
                    <a:pt x="3500" y="1045"/>
                    <a:pt x="3437" y="1285"/>
                    <a:pt x="3260" y="1285"/>
                  </a:cubicBezTo>
                  <a:cubicBezTo>
                    <a:pt x="3241" y="1285"/>
                    <a:pt x="3221" y="1283"/>
                    <a:pt x="3199" y="1276"/>
                  </a:cubicBezTo>
                  <a:cubicBezTo>
                    <a:pt x="2972" y="1195"/>
                    <a:pt x="2740" y="1152"/>
                    <a:pt x="2515" y="1152"/>
                  </a:cubicBezTo>
                  <a:cubicBezTo>
                    <a:pt x="1954" y="1152"/>
                    <a:pt x="1434" y="1417"/>
                    <a:pt x="1140" y="2005"/>
                  </a:cubicBezTo>
                  <a:cubicBezTo>
                    <a:pt x="1130" y="2047"/>
                    <a:pt x="1095" y="2065"/>
                    <a:pt x="1055" y="2065"/>
                  </a:cubicBezTo>
                  <a:cubicBezTo>
                    <a:pt x="975" y="2065"/>
                    <a:pt x="876" y="1994"/>
                    <a:pt x="919" y="1910"/>
                  </a:cubicBezTo>
                  <a:cubicBezTo>
                    <a:pt x="1150" y="1239"/>
                    <a:pt x="1888" y="737"/>
                    <a:pt x="2602" y="737"/>
                  </a:cubicBezTo>
                  <a:close/>
                  <a:moveTo>
                    <a:pt x="2803" y="0"/>
                  </a:moveTo>
                  <a:cubicBezTo>
                    <a:pt x="2660" y="0"/>
                    <a:pt x="2517" y="14"/>
                    <a:pt x="2375" y="41"/>
                  </a:cubicBezTo>
                  <a:cubicBezTo>
                    <a:pt x="1045" y="263"/>
                    <a:pt x="159" y="1593"/>
                    <a:pt x="32" y="2891"/>
                  </a:cubicBezTo>
                  <a:cubicBezTo>
                    <a:pt x="32" y="2923"/>
                    <a:pt x="32" y="2955"/>
                    <a:pt x="0" y="2955"/>
                  </a:cubicBezTo>
                  <a:cubicBezTo>
                    <a:pt x="95" y="2955"/>
                    <a:pt x="127" y="3050"/>
                    <a:pt x="159" y="3113"/>
                  </a:cubicBezTo>
                  <a:cubicBezTo>
                    <a:pt x="518" y="4359"/>
                    <a:pt x="1605" y="5363"/>
                    <a:pt x="2888" y="5363"/>
                  </a:cubicBezTo>
                  <a:cubicBezTo>
                    <a:pt x="3072" y="5363"/>
                    <a:pt x="3261" y="5342"/>
                    <a:pt x="3452" y="5298"/>
                  </a:cubicBezTo>
                  <a:cubicBezTo>
                    <a:pt x="4782" y="4950"/>
                    <a:pt x="5796" y="3430"/>
                    <a:pt x="5416" y="2068"/>
                  </a:cubicBezTo>
                  <a:cubicBezTo>
                    <a:pt x="5105" y="883"/>
                    <a:pt x="3966" y="0"/>
                    <a:pt x="2803" y="0"/>
                  </a:cubicBezTo>
                  <a:close/>
                </a:path>
              </a:pathLst>
            </a:custGeom>
            <a:solidFill>
              <a:srgbClr val="79C8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50"/>
            <p:cNvSpPr/>
            <p:nvPr/>
          </p:nvSpPr>
          <p:spPr>
            <a:xfrm>
              <a:off x="7893965" y="3574095"/>
              <a:ext cx="32255" cy="65051"/>
            </a:xfrm>
            <a:custGeom>
              <a:avLst/>
              <a:gdLst/>
              <a:ahLst/>
              <a:cxnLst/>
              <a:rect l="l" t="t" r="r" b="b"/>
              <a:pathLst>
                <a:path w="1014" h="2045" extrusionOk="0">
                  <a:moveTo>
                    <a:pt x="587" y="0"/>
                  </a:moveTo>
                  <a:cubicBezTo>
                    <a:pt x="514" y="0"/>
                    <a:pt x="448" y="39"/>
                    <a:pt x="412" y="129"/>
                  </a:cubicBezTo>
                  <a:cubicBezTo>
                    <a:pt x="0" y="635"/>
                    <a:pt x="95" y="1554"/>
                    <a:pt x="602" y="1997"/>
                  </a:cubicBezTo>
                  <a:cubicBezTo>
                    <a:pt x="665" y="2029"/>
                    <a:pt x="729" y="2045"/>
                    <a:pt x="784" y="2045"/>
                  </a:cubicBezTo>
                  <a:cubicBezTo>
                    <a:pt x="840" y="2045"/>
                    <a:pt x="887" y="2029"/>
                    <a:pt x="919" y="1997"/>
                  </a:cubicBezTo>
                  <a:cubicBezTo>
                    <a:pt x="1014" y="1870"/>
                    <a:pt x="1014" y="1775"/>
                    <a:pt x="919" y="1680"/>
                  </a:cubicBezTo>
                  <a:cubicBezTo>
                    <a:pt x="602" y="1332"/>
                    <a:pt x="570" y="857"/>
                    <a:pt x="855" y="382"/>
                  </a:cubicBezTo>
                  <a:cubicBezTo>
                    <a:pt x="887" y="287"/>
                    <a:pt x="887" y="224"/>
                    <a:pt x="855" y="129"/>
                  </a:cubicBezTo>
                  <a:cubicBezTo>
                    <a:pt x="855" y="97"/>
                    <a:pt x="792" y="65"/>
                    <a:pt x="760" y="65"/>
                  </a:cubicBezTo>
                  <a:cubicBezTo>
                    <a:pt x="705" y="24"/>
                    <a:pt x="644" y="0"/>
                    <a:pt x="587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50"/>
            <p:cNvSpPr/>
            <p:nvPr/>
          </p:nvSpPr>
          <p:spPr>
            <a:xfrm>
              <a:off x="8266682" y="4229063"/>
              <a:ext cx="54459" cy="34991"/>
            </a:xfrm>
            <a:custGeom>
              <a:avLst/>
              <a:gdLst/>
              <a:ahLst/>
              <a:cxnLst/>
              <a:rect l="l" t="t" r="r" b="b"/>
              <a:pathLst>
                <a:path w="1712" h="1100" extrusionOk="0">
                  <a:moveTo>
                    <a:pt x="629" y="0"/>
                  </a:moveTo>
                  <a:cubicBezTo>
                    <a:pt x="462" y="0"/>
                    <a:pt x="295" y="40"/>
                    <a:pt x="128" y="123"/>
                  </a:cubicBezTo>
                  <a:cubicBezTo>
                    <a:pt x="64" y="123"/>
                    <a:pt x="1" y="250"/>
                    <a:pt x="64" y="345"/>
                  </a:cubicBezTo>
                  <a:cubicBezTo>
                    <a:pt x="89" y="394"/>
                    <a:pt x="169" y="461"/>
                    <a:pt x="262" y="461"/>
                  </a:cubicBezTo>
                  <a:cubicBezTo>
                    <a:pt x="290" y="461"/>
                    <a:pt x="320" y="455"/>
                    <a:pt x="349" y="440"/>
                  </a:cubicBezTo>
                  <a:cubicBezTo>
                    <a:pt x="405" y="418"/>
                    <a:pt x="461" y="407"/>
                    <a:pt x="518" y="407"/>
                  </a:cubicBezTo>
                  <a:cubicBezTo>
                    <a:pt x="620" y="407"/>
                    <a:pt x="722" y="442"/>
                    <a:pt x="824" y="503"/>
                  </a:cubicBezTo>
                  <a:cubicBezTo>
                    <a:pt x="983" y="567"/>
                    <a:pt x="1141" y="725"/>
                    <a:pt x="1173" y="883"/>
                  </a:cubicBezTo>
                  <a:cubicBezTo>
                    <a:pt x="1204" y="978"/>
                    <a:pt x="1299" y="1042"/>
                    <a:pt x="1363" y="1073"/>
                  </a:cubicBezTo>
                  <a:cubicBezTo>
                    <a:pt x="1400" y="1092"/>
                    <a:pt x="1431" y="1100"/>
                    <a:pt x="1460" y="1100"/>
                  </a:cubicBezTo>
                  <a:cubicBezTo>
                    <a:pt x="1529" y="1100"/>
                    <a:pt x="1581" y="1055"/>
                    <a:pt x="1648" y="1010"/>
                  </a:cubicBezTo>
                  <a:cubicBezTo>
                    <a:pt x="1711" y="915"/>
                    <a:pt x="1711" y="852"/>
                    <a:pt x="1679" y="757"/>
                  </a:cubicBezTo>
                  <a:cubicBezTo>
                    <a:pt x="1648" y="693"/>
                    <a:pt x="1648" y="662"/>
                    <a:pt x="1616" y="567"/>
                  </a:cubicBezTo>
                  <a:cubicBezTo>
                    <a:pt x="1489" y="377"/>
                    <a:pt x="1299" y="187"/>
                    <a:pt x="1078" y="92"/>
                  </a:cubicBezTo>
                  <a:cubicBezTo>
                    <a:pt x="928" y="32"/>
                    <a:pt x="779" y="0"/>
                    <a:pt x="629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50"/>
            <p:cNvSpPr/>
            <p:nvPr/>
          </p:nvSpPr>
          <p:spPr>
            <a:xfrm>
              <a:off x="7387231" y="3517092"/>
              <a:ext cx="991327" cy="974372"/>
            </a:xfrm>
            <a:custGeom>
              <a:avLst/>
              <a:gdLst/>
              <a:ahLst/>
              <a:cxnLst/>
              <a:rect l="l" t="t" r="r" b="b"/>
              <a:pathLst>
                <a:path w="31164" h="30631" extrusionOk="0">
                  <a:moveTo>
                    <a:pt x="18045" y="612"/>
                  </a:moveTo>
                  <a:cubicBezTo>
                    <a:pt x="18412" y="612"/>
                    <a:pt x="18791" y="703"/>
                    <a:pt x="19161" y="907"/>
                  </a:cubicBezTo>
                  <a:cubicBezTo>
                    <a:pt x="20174" y="1541"/>
                    <a:pt x="20269" y="2871"/>
                    <a:pt x="19731" y="3789"/>
                  </a:cubicBezTo>
                  <a:cubicBezTo>
                    <a:pt x="19381" y="4445"/>
                    <a:pt x="18744" y="4799"/>
                    <a:pt x="18050" y="4799"/>
                  </a:cubicBezTo>
                  <a:cubicBezTo>
                    <a:pt x="17739" y="4799"/>
                    <a:pt x="17416" y="4728"/>
                    <a:pt x="17102" y="4581"/>
                  </a:cubicBezTo>
                  <a:cubicBezTo>
                    <a:pt x="16627" y="4327"/>
                    <a:pt x="16310" y="4042"/>
                    <a:pt x="16057" y="3631"/>
                  </a:cubicBezTo>
                  <a:cubicBezTo>
                    <a:pt x="15740" y="3092"/>
                    <a:pt x="15709" y="2396"/>
                    <a:pt x="15994" y="1731"/>
                  </a:cubicBezTo>
                  <a:cubicBezTo>
                    <a:pt x="16454" y="1073"/>
                    <a:pt x="17219" y="612"/>
                    <a:pt x="18045" y="612"/>
                  </a:cubicBezTo>
                  <a:close/>
                  <a:moveTo>
                    <a:pt x="15614" y="3916"/>
                  </a:moveTo>
                  <a:cubicBezTo>
                    <a:pt x="16165" y="4743"/>
                    <a:pt x="17218" y="5361"/>
                    <a:pt x="18240" y="5361"/>
                  </a:cubicBezTo>
                  <a:cubicBezTo>
                    <a:pt x="18862" y="5361"/>
                    <a:pt x="19473" y="5132"/>
                    <a:pt x="19952" y="4581"/>
                  </a:cubicBezTo>
                  <a:cubicBezTo>
                    <a:pt x="20649" y="5626"/>
                    <a:pt x="21219" y="6671"/>
                    <a:pt x="21631" y="7779"/>
                  </a:cubicBezTo>
                  <a:cubicBezTo>
                    <a:pt x="20364" y="8096"/>
                    <a:pt x="19161" y="8571"/>
                    <a:pt x="17957" y="9014"/>
                  </a:cubicBezTo>
                  <a:cubicBezTo>
                    <a:pt x="16722" y="9489"/>
                    <a:pt x="15550" y="9996"/>
                    <a:pt x="14410" y="10598"/>
                  </a:cubicBezTo>
                  <a:cubicBezTo>
                    <a:pt x="13935" y="10440"/>
                    <a:pt x="13460" y="10250"/>
                    <a:pt x="12922" y="10091"/>
                  </a:cubicBezTo>
                  <a:cubicBezTo>
                    <a:pt x="13619" y="7938"/>
                    <a:pt x="14505" y="5879"/>
                    <a:pt x="15614" y="3916"/>
                  </a:cubicBezTo>
                  <a:close/>
                  <a:moveTo>
                    <a:pt x="12795" y="10566"/>
                  </a:moveTo>
                  <a:cubicBezTo>
                    <a:pt x="12827" y="10566"/>
                    <a:pt x="12858" y="10598"/>
                    <a:pt x="12858" y="10598"/>
                  </a:cubicBezTo>
                  <a:cubicBezTo>
                    <a:pt x="13143" y="10725"/>
                    <a:pt x="13460" y="10788"/>
                    <a:pt x="13745" y="10915"/>
                  </a:cubicBezTo>
                  <a:cubicBezTo>
                    <a:pt x="13302" y="11168"/>
                    <a:pt x="12890" y="11390"/>
                    <a:pt x="12478" y="11643"/>
                  </a:cubicBezTo>
                  <a:cubicBezTo>
                    <a:pt x="12573" y="11263"/>
                    <a:pt x="12700" y="10915"/>
                    <a:pt x="12795" y="10566"/>
                  </a:cubicBezTo>
                  <a:close/>
                  <a:moveTo>
                    <a:pt x="10147" y="10086"/>
                  </a:moveTo>
                  <a:cubicBezTo>
                    <a:pt x="10835" y="10086"/>
                    <a:pt x="11535" y="10190"/>
                    <a:pt x="12162" y="10345"/>
                  </a:cubicBezTo>
                  <a:cubicBezTo>
                    <a:pt x="12003" y="10915"/>
                    <a:pt x="11845" y="11453"/>
                    <a:pt x="11718" y="12023"/>
                  </a:cubicBezTo>
                  <a:cubicBezTo>
                    <a:pt x="10167" y="12973"/>
                    <a:pt x="8646" y="13986"/>
                    <a:pt x="7253" y="15158"/>
                  </a:cubicBezTo>
                  <a:cubicBezTo>
                    <a:pt x="6683" y="14335"/>
                    <a:pt x="6366" y="13353"/>
                    <a:pt x="6620" y="12371"/>
                  </a:cubicBezTo>
                  <a:cubicBezTo>
                    <a:pt x="7060" y="10631"/>
                    <a:pt x="8574" y="10086"/>
                    <a:pt x="10147" y="10086"/>
                  </a:cubicBezTo>
                  <a:close/>
                  <a:moveTo>
                    <a:pt x="21884" y="8381"/>
                  </a:moveTo>
                  <a:cubicBezTo>
                    <a:pt x="22644" y="10630"/>
                    <a:pt x="22866" y="13005"/>
                    <a:pt x="22929" y="15443"/>
                  </a:cubicBezTo>
                  <a:cubicBezTo>
                    <a:pt x="20712" y="13733"/>
                    <a:pt x="18274" y="12276"/>
                    <a:pt x="15709" y="11105"/>
                  </a:cubicBezTo>
                  <a:cubicBezTo>
                    <a:pt x="15550" y="11041"/>
                    <a:pt x="15392" y="11010"/>
                    <a:pt x="15234" y="10915"/>
                  </a:cubicBezTo>
                  <a:cubicBezTo>
                    <a:pt x="15329" y="10883"/>
                    <a:pt x="15360" y="10851"/>
                    <a:pt x="15424" y="10851"/>
                  </a:cubicBezTo>
                  <a:cubicBezTo>
                    <a:pt x="17450" y="9838"/>
                    <a:pt x="19636" y="8951"/>
                    <a:pt x="21884" y="8381"/>
                  </a:cubicBezTo>
                  <a:close/>
                  <a:moveTo>
                    <a:pt x="24945" y="7978"/>
                  </a:moveTo>
                  <a:cubicBezTo>
                    <a:pt x="27780" y="7978"/>
                    <a:pt x="31100" y="8946"/>
                    <a:pt x="29485" y="12371"/>
                  </a:cubicBezTo>
                  <a:cubicBezTo>
                    <a:pt x="28598" y="14240"/>
                    <a:pt x="26793" y="15950"/>
                    <a:pt x="25178" y="17343"/>
                  </a:cubicBezTo>
                  <a:lnTo>
                    <a:pt x="23499" y="15918"/>
                  </a:lnTo>
                  <a:cubicBezTo>
                    <a:pt x="23499" y="13290"/>
                    <a:pt x="23278" y="10693"/>
                    <a:pt x="22486" y="8223"/>
                  </a:cubicBezTo>
                  <a:cubicBezTo>
                    <a:pt x="22549" y="8223"/>
                    <a:pt x="22644" y="8223"/>
                    <a:pt x="22708" y="8191"/>
                  </a:cubicBezTo>
                  <a:cubicBezTo>
                    <a:pt x="23319" y="8061"/>
                    <a:pt x="24111" y="7978"/>
                    <a:pt x="24945" y="7978"/>
                  </a:cubicBezTo>
                  <a:close/>
                  <a:moveTo>
                    <a:pt x="23499" y="16647"/>
                  </a:moveTo>
                  <a:cubicBezTo>
                    <a:pt x="23943" y="17027"/>
                    <a:pt x="24354" y="17375"/>
                    <a:pt x="24734" y="17723"/>
                  </a:cubicBezTo>
                  <a:cubicBezTo>
                    <a:pt x="24291" y="18072"/>
                    <a:pt x="23879" y="18452"/>
                    <a:pt x="23436" y="18768"/>
                  </a:cubicBezTo>
                  <a:lnTo>
                    <a:pt x="23436" y="18673"/>
                  </a:lnTo>
                  <a:cubicBezTo>
                    <a:pt x="23468" y="18008"/>
                    <a:pt x="23499" y="17343"/>
                    <a:pt x="23499" y="16647"/>
                  </a:cubicBezTo>
                  <a:close/>
                  <a:moveTo>
                    <a:pt x="11560" y="12941"/>
                  </a:moveTo>
                  <a:lnTo>
                    <a:pt x="11560" y="12941"/>
                  </a:lnTo>
                  <a:cubicBezTo>
                    <a:pt x="11148" y="14968"/>
                    <a:pt x="10990" y="17058"/>
                    <a:pt x="11053" y="19117"/>
                  </a:cubicBezTo>
                  <a:cubicBezTo>
                    <a:pt x="10578" y="18705"/>
                    <a:pt x="10103" y="18293"/>
                    <a:pt x="9660" y="17850"/>
                  </a:cubicBezTo>
                  <a:cubicBezTo>
                    <a:pt x="9058" y="17248"/>
                    <a:pt x="8266" y="16552"/>
                    <a:pt x="7633" y="15697"/>
                  </a:cubicBezTo>
                  <a:cubicBezTo>
                    <a:pt x="8868" y="14715"/>
                    <a:pt x="10167" y="13796"/>
                    <a:pt x="11560" y="12941"/>
                  </a:cubicBezTo>
                  <a:close/>
                  <a:moveTo>
                    <a:pt x="14569" y="11231"/>
                  </a:moveTo>
                  <a:cubicBezTo>
                    <a:pt x="15962" y="11833"/>
                    <a:pt x="17292" y="12498"/>
                    <a:pt x="18591" y="13258"/>
                  </a:cubicBezTo>
                  <a:cubicBezTo>
                    <a:pt x="20111" y="14113"/>
                    <a:pt x="21536" y="15127"/>
                    <a:pt x="22929" y="16172"/>
                  </a:cubicBezTo>
                  <a:cubicBezTo>
                    <a:pt x="22929" y="16552"/>
                    <a:pt x="22929" y="16932"/>
                    <a:pt x="22866" y="17280"/>
                  </a:cubicBezTo>
                  <a:cubicBezTo>
                    <a:pt x="22866" y="17818"/>
                    <a:pt x="22834" y="18483"/>
                    <a:pt x="22803" y="19244"/>
                  </a:cubicBezTo>
                  <a:cubicBezTo>
                    <a:pt x="21567" y="20067"/>
                    <a:pt x="20332" y="20827"/>
                    <a:pt x="19034" y="21460"/>
                  </a:cubicBezTo>
                  <a:cubicBezTo>
                    <a:pt x="18116" y="21872"/>
                    <a:pt x="17229" y="22284"/>
                    <a:pt x="16279" y="22632"/>
                  </a:cubicBezTo>
                  <a:cubicBezTo>
                    <a:pt x="15740" y="22347"/>
                    <a:pt x="15265" y="22094"/>
                    <a:pt x="14854" y="21809"/>
                  </a:cubicBezTo>
                  <a:cubicBezTo>
                    <a:pt x="13745" y="21144"/>
                    <a:pt x="12700" y="20415"/>
                    <a:pt x="11687" y="19624"/>
                  </a:cubicBezTo>
                  <a:cubicBezTo>
                    <a:pt x="11623" y="18768"/>
                    <a:pt x="11687" y="17977"/>
                    <a:pt x="11687" y="17280"/>
                  </a:cubicBezTo>
                  <a:cubicBezTo>
                    <a:pt x="11750" y="15665"/>
                    <a:pt x="11940" y="14050"/>
                    <a:pt x="12320" y="12466"/>
                  </a:cubicBezTo>
                  <a:cubicBezTo>
                    <a:pt x="13048" y="12023"/>
                    <a:pt x="13809" y="11580"/>
                    <a:pt x="14569" y="11231"/>
                  </a:cubicBezTo>
                  <a:close/>
                  <a:moveTo>
                    <a:pt x="11687" y="20384"/>
                  </a:moveTo>
                  <a:lnTo>
                    <a:pt x="11687" y="20384"/>
                  </a:lnTo>
                  <a:cubicBezTo>
                    <a:pt x="12225" y="20827"/>
                    <a:pt x="12763" y="21207"/>
                    <a:pt x="13365" y="21555"/>
                  </a:cubicBezTo>
                  <a:cubicBezTo>
                    <a:pt x="14062" y="21999"/>
                    <a:pt x="14759" y="22442"/>
                    <a:pt x="15455" y="22822"/>
                  </a:cubicBezTo>
                  <a:cubicBezTo>
                    <a:pt x="14410" y="23265"/>
                    <a:pt x="13270" y="23550"/>
                    <a:pt x="12098" y="23772"/>
                  </a:cubicBezTo>
                  <a:cubicBezTo>
                    <a:pt x="11877" y="22632"/>
                    <a:pt x="11750" y="21492"/>
                    <a:pt x="11687" y="20384"/>
                  </a:cubicBezTo>
                  <a:close/>
                  <a:moveTo>
                    <a:pt x="7190" y="16013"/>
                  </a:moveTo>
                  <a:cubicBezTo>
                    <a:pt x="7316" y="16140"/>
                    <a:pt x="7380" y="16298"/>
                    <a:pt x="7506" y="16425"/>
                  </a:cubicBezTo>
                  <a:cubicBezTo>
                    <a:pt x="8551" y="17692"/>
                    <a:pt x="9755" y="18832"/>
                    <a:pt x="11022" y="19877"/>
                  </a:cubicBezTo>
                  <a:cubicBezTo>
                    <a:pt x="11117" y="21017"/>
                    <a:pt x="11275" y="22442"/>
                    <a:pt x="11592" y="23867"/>
                  </a:cubicBezTo>
                  <a:cubicBezTo>
                    <a:pt x="9723" y="24247"/>
                    <a:pt x="7791" y="24406"/>
                    <a:pt x="5891" y="24406"/>
                  </a:cubicBezTo>
                  <a:cubicBezTo>
                    <a:pt x="6271" y="23740"/>
                    <a:pt x="6430" y="22980"/>
                    <a:pt x="6271" y="22189"/>
                  </a:cubicBezTo>
                  <a:cubicBezTo>
                    <a:pt x="6018" y="20827"/>
                    <a:pt x="4688" y="19750"/>
                    <a:pt x="3326" y="19655"/>
                  </a:cubicBezTo>
                  <a:cubicBezTo>
                    <a:pt x="4561" y="18357"/>
                    <a:pt x="5860" y="17122"/>
                    <a:pt x="7190" y="16013"/>
                  </a:cubicBezTo>
                  <a:close/>
                  <a:moveTo>
                    <a:pt x="22771" y="19940"/>
                  </a:moveTo>
                  <a:cubicBezTo>
                    <a:pt x="22644" y="21492"/>
                    <a:pt x="22486" y="23297"/>
                    <a:pt x="22042" y="24944"/>
                  </a:cubicBezTo>
                  <a:cubicBezTo>
                    <a:pt x="20269" y="24501"/>
                    <a:pt x="18527" y="23772"/>
                    <a:pt x="16912" y="22949"/>
                  </a:cubicBezTo>
                  <a:cubicBezTo>
                    <a:pt x="18401" y="22410"/>
                    <a:pt x="19826" y="21714"/>
                    <a:pt x="21219" y="20922"/>
                  </a:cubicBezTo>
                  <a:cubicBezTo>
                    <a:pt x="21726" y="20605"/>
                    <a:pt x="22232" y="20289"/>
                    <a:pt x="22771" y="19940"/>
                  </a:cubicBezTo>
                  <a:close/>
                  <a:moveTo>
                    <a:pt x="3154" y="20215"/>
                  </a:moveTo>
                  <a:cubicBezTo>
                    <a:pt x="4284" y="20215"/>
                    <a:pt x="5389" y="21065"/>
                    <a:pt x="5670" y="22189"/>
                  </a:cubicBezTo>
                  <a:cubicBezTo>
                    <a:pt x="5828" y="22790"/>
                    <a:pt x="5701" y="23487"/>
                    <a:pt x="5353" y="24089"/>
                  </a:cubicBezTo>
                  <a:cubicBezTo>
                    <a:pt x="5036" y="24786"/>
                    <a:pt x="4434" y="25197"/>
                    <a:pt x="3769" y="25356"/>
                  </a:cubicBezTo>
                  <a:cubicBezTo>
                    <a:pt x="3560" y="25407"/>
                    <a:pt x="3358" y="25430"/>
                    <a:pt x="3163" y="25430"/>
                  </a:cubicBezTo>
                  <a:cubicBezTo>
                    <a:pt x="2147" y="25430"/>
                    <a:pt x="1334" y="24781"/>
                    <a:pt x="856" y="23931"/>
                  </a:cubicBezTo>
                  <a:cubicBezTo>
                    <a:pt x="761" y="23740"/>
                    <a:pt x="666" y="23487"/>
                    <a:pt x="603" y="23265"/>
                  </a:cubicBezTo>
                  <a:cubicBezTo>
                    <a:pt x="539" y="23202"/>
                    <a:pt x="508" y="23107"/>
                    <a:pt x="476" y="23075"/>
                  </a:cubicBezTo>
                  <a:lnTo>
                    <a:pt x="476" y="23012"/>
                  </a:lnTo>
                  <a:cubicBezTo>
                    <a:pt x="539" y="21840"/>
                    <a:pt x="1394" y="20542"/>
                    <a:pt x="2724" y="20257"/>
                  </a:cubicBezTo>
                  <a:cubicBezTo>
                    <a:pt x="2867" y="20228"/>
                    <a:pt x="3011" y="20215"/>
                    <a:pt x="3154" y="20215"/>
                  </a:cubicBezTo>
                  <a:close/>
                  <a:moveTo>
                    <a:pt x="25146" y="18167"/>
                  </a:moveTo>
                  <a:cubicBezTo>
                    <a:pt x="26254" y="19117"/>
                    <a:pt x="27268" y="20194"/>
                    <a:pt x="28218" y="21302"/>
                  </a:cubicBezTo>
                  <a:cubicBezTo>
                    <a:pt x="27521" y="21397"/>
                    <a:pt x="26825" y="21809"/>
                    <a:pt x="26476" y="22474"/>
                  </a:cubicBezTo>
                  <a:cubicBezTo>
                    <a:pt x="26444" y="22600"/>
                    <a:pt x="26476" y="22727"/>
                    <a:pt x="26571" y="22759"/>
                  </a:cubicBezTo>
                  <a:cubicBezTo>
                    <a:pt x="25843" y="23455"/>
                    <a:pt x="25811" y="24659"/>
                    <a:pt x="26444" y="25482"/>
                  </a:cubicBezTo>
                  <a:cubicBezTo>
                    <a:pt x="26317" y="25485"/>
                    <a:pt x="26189" y="25487"/>
                    <a:pt x="26061" y="25487"/>
                  </a:cubicBezTo>
                  <a:cubicBezTo>
                    <a:pt x="24921" y="25487"/>
                    <a:pt x="23780" y="25362"/>
                    <a:pt x="22613" y="25134"/>
                  </a:cubicBezTo>
                  <a:cubicBezTo>
                    <a:pt x="23088" y="23202"/>
                    <a:pt x="23246" y="21112"/>
                    <a:pt x="23341" y="19529"/>
                  </a:cubicBezTo>
                  <a:cubicBezTo>
                    <a:pt x="23974" y="19117"/>
                    <a:pt x="24576" y="18642"/>
                    <a:pt x="25146" y="18167"/>
                  </a:cubicBezTo>
                  <a:close/>
                  <a:moveTo>
                    <a:pt x="28588" y="21865"/>
                  </a:moveTo>
                  <a:cubicBezTo>
                    <a:pt x="28947" y="21865"/>
                    <a:pt x="29300" y="21968"/>
                    <a:pt x="29611" y="22189"/>
                  </a:cubicBezTo>
                  <a:cubicBezTo>
                    <a:pt x="30403" y="22759"/>
                    <a:pt x="30435" y="23899"/>
                    <a:pt x="30055" y="24659"/>
                  </a:cubicBezTo>
                  <a:cubicBezTo>
                    <a:pt x="29720" y="25304"/>
                    <a:pt x="28990" y="25714"/>
                    <a:pt x="28271" y="25714"/>
                  </a:cubicBezTo>
                  <a:cubicBezTo>
                    <a:pt x="28036" y="25714"/>
                    <a:pt x="27803" y="25671"/>
                    <a:pt x="27585" y="25577"/>
                  </a:cubicBezTo>
                  <a:cubicBezTo>
                    <a:pt x="27585" y="25482"/>
                    <a:pt x="27553" y="25419"/>
                    <a:pt x="27458" y="25356"/>
                  </a:cubicBezTo>
                  <a:cubicBezTo>
                    <a:pt x="27395" y="25292"/>
                    <a:pt x="27300" y="25292"/>
                    <a:pt x="27205" y="25292"/>
                  </a:cubicBezTo>
                  <a:lnTo>
                    <a:pt x="27110" y="25292"/>
                  </a:lnTo>
                  <a:cubicBezTo>
                    <a:pt x="26793" y="25007"/>
                    <a:pt x="26603" y="24627"/>
                    <a:pt x="26571" y="24184"/>
                  </a:cubicBezTo>
                  <a:cubicBezTo>
                    <a:pt x="26508" y="23614"/>
                    <a:pt x="26730" y="23075"/>
                    <a:pt x="27110" y="22727"/>
                  </a:cubicBezTo>
                  <a:cubicBezTo>
                    <a:pt x="27141" y="22664"/>
                    <a:pt x="27205" y="22632"/>
                    <a:pt x="27141" y="22569"/>
                  </a:cubicBezTo>
                  <a:cubicBezTo>
                    <a:pt x="27141" y="22505"/>
                    <a:pt x="27141" y="22505"/>
                    <a:pt x="27110" y="22474"/>
                  </a:cubicBezTo>
                  <a:cubicBezTo>
                    <a:pt x="27540" y="22081"/>
                    <a:pt x="28070" y="21865"/>
                    <a:pt x="28588" y="21865"/>
                  </a:cubicBezTo>
                  <a:close/>
                  <a:moveTo>
                    <a:pt x="16152" y="23234"/>
                  </a:moveTo>
                  <a:cubicBezTo>
                    <a:pt x="17926" y="24184"/>
                    <a:pt x="19889" y="25007"/>
                    <a:pt x="21884" y="25482"/>
                  </a:cubicBezTo>
                  <a:cubicBezTo>
                    <a:pt x="21180" y="27976"/>
                    <a:pt x="19905" y="29954"/>
                    <a:pt x="17630" y="29954"/>
                  </a:cubicBezTo>
                  <a:cubicBezTo>
                    <a:pt x="17450" y="29954"/>
                    <a:pt x="17264" y="29942"/>
                    <a:pt x="17070" y="29916"/>
                  </a:cubicBezTo>
                  <a:cubicBezTo>
                    <a:pt x="14315" y="29568"/>
                    <a:pt x="12953" y="27097"/>
                    <a:pt x="12225" y="24311"/>
                  </a:cubicBezTo>
                  <a:cubicBezTo>
                    <a:pt x="13523" y="24026"/>
                    <a:pt x="14854" y="23677"/>
                    <a:pt x="16152" y="23234"/>
                  </a:cubicBezTo>
                  <a:close/>
                  <a:moveTo>
                    <a:pt x="18105" y="1"/>
                  </a:moveTo>
                  <a:cubicBezTo>
                    <a:pt x="17078" y="1"/>
                    <a:pt x="16002" y="479"/>
                    <a:pt x="15582" y="1446"/>
                  </a:cubicBezTo>
                  <a:cubicBezTo>
                    <a:pt x="15550" y="1541"/>
                    <a:pt x="15550" y="1604"/>
                    <a:pt x="15582" y="1667"/>
                  </a:cubicBezTo>
                  <a:cubicBezTo>
                    <a:pt x="15139" y="2206"/>
                    <a:pt x="15107" y="2839"/>
                    <a:pt x="15360" y="3441"/>
                  </a:cubicBezTo>
                  <a:cubicBezTo>
                    <a:pt x="14062" y="5468"/>
                    <a:pt x="13017" y="7621"/>
                    <a:pt x="12288" y="9933"/>
                  </a:cubicBezTo>
                  <a:cubicBezTo>
                    <a:pt x="11462" y="9721"/>
                    <a:pt x="10609" y="9580"/>
                    <a:pt x="9806" y="9580"/>
                  </a:cubicBezTo>
                  <a:cubicBezTo>
                    <a:pt x="8085" y="9580"/>
                    <a:pt x="6589" y="10227"/>
                    <a:pt x="6050" y="12213"/>
                  </a:cubicBezTo>
                  <a:cubicBezTo>
                    <a:pt x="5733" y="13353"/>
                    <a:pt x="6176" y="14525"/>
                    <a:pt x="6841" y="15507"/>
                  </a:cubicBezTo>
                  <a:cubicBezTo>
                    <a:pt x="5416" y="16710"/>
                    <a:pt x="4023" y="17977"/>
                    <a:pt x="2756" y="19339"/>
                  </a:cubicBezTo>
                  <a:cubicBezTo>
                    <a:pt x="2661" y="19465"/>
                    <a:pt x="2661" y="19624"/>
                    <a:pt x="2724" y="19719"/>
                  </a:cubicBezTo>
                  <a:cubicBezTo>
                    <a:pt x="1173" y="19972"/>
                    <a:pt x="1" y="21429"/>
                    <a:pt x="191" y="23012"/>
                  </a:cubicBezTo>
                  <a:cubicBezTo>
                    <a:pt x="191" y="23075"/>
                    <a:pt x="191" y="23075"/>
                    <a:pt x="222" y="23107"/>
                  </a:cubicBezTo>
                  <a:lnTo>
                    <a:pt x="159" y="23170"/>
                  </a:lnTo>
                  <a:lnTo>
                    <a:pt x="191" y="23170"/>
                  </a:lnTo>
                  <a:cubicBezTo>
                    <a:pt x="159" y="23234"/>
                    <a:pt x="96" y="23297"/>
                    <a:pt x="159" y="23392"/>
                  </a:cubicBezTo>
                  <a:cubicBezTo>
                    <a:pt x="414" y="24864"/>
                    <a:pt x="1782" y="26007"/>
                    <a:pt x="3291" y="26007"/>
                  </a:cubicBezTo>
                  <a:cubicBezTo>
                    <a:pt x="3470" y="26007"/>
                    <a:pt x="3651" y="25991"/>
                    <a:pt x="3833" y="25957"/>
                  </a:cubicBezTo>
                  <a:cubicBezTo>
                    <a:pt x="4529" y="25799"/>
                    <a:pt x="5226" y="25387"/>
                    <a:pt x="5638" y="24817"/>
                  </a:cubicBezTo>
                  <a:cubicBezTo>
                    <a:pt x="6079" y="24844"/>
                    <a:pt x="6518" y="24857"/>
                    <a:pt x="6954" y="24857"/>
                  </a:cubicBezTo>
                  <a:cubicBezTo>
                    <a:pt x="8583" y="24857"/>
                    <a:pt x="10176" y="24680"/>
                    <a:pt x="11750" y="24406"/>
                  </a:cubicBezTo>
                  <a:cubicBezTo>
                    <a:pt x="12539" y="27562"/>
                    <a:pt x="14200" y="30630"/>
                    <a:pt x="17459" y="30630"/>
                  </a:cubicBezTo>
                  <a:cubicBezTo>
                    <a:pt x="17601" y="30630"/>
                    <a:pt x="17746" y="30625"/>
                    <a:pt x="17894" y="30613"/>
                  </a:cubicBezTo>
                  <a:cubicBezTo>
                    <a:pt x="20459" y="30423"/>
                    <a:pt x="21757" y="28206"/>
                    <a:pt x="22518" y="25641"/>
                  </a:cubicBezTo>
                  <a:cubicBezTo>
                    <a:pt x="23492" y="25848"/>
                    <a:pt x="24480" y="25974"/>
                    <a:pt x="25446" y="25974"/>
                  </a:cubicBezTo>
                  <a:cubicBezTo>
                    <a:pt x="25956" y="25974"/>
                    <a:pt x="26459" y="25939"/>
                    <a:pt x="26951" y="25862"/>
                  </a:cubicBezTo>
                  <a:cubicBezTo>
                    <a:pt x="27360" y="26139"/>
                    <a:pt x="27842" y="26269"/>
                    <a:pt x="28324" y="26269"/>
                  </a:cubicBezTo>
                  <a:cubicBezTo>
                    <a:pt x="29112" y="26269"/>
                    <a:pt x="29900" y="25921"/>
                    <a:pt x="30371" y="25292"/>
                  </a:cubicBezTo>
                  <a:cubicBezTo>
                    <a:pt x="31163" y="24247"/>
                    <a:pt x="31100" y="22505"/>
                    <a:pt x="29991" y="21682"/>
                  </a:cubicBezTo>
                  <a:cubicBezTo>
                    <a:pt x="29611" y="21397"/>
                    <a:pt x="29168" y="21239"/>
                    <a:pt x="28693" y="21207"/>
                  </a:cubicBezTo>
                  <a:cubicBezTo>
                    <a:pt x="28788" y="21112"/>
                    <a:pt x="28788" y="20954"/>
                    <a:pt x="28661" y="20890"/>
                  </a:cubicBezTo>
                  <a:cubicBezTo>
                    <a:pt x="27711" y="19782"/>
                    <a:pt x="26666" y="18705"/>
                    <a:pt x="25621" y="17692"/>
                  </a:cubicBezTo>
                  <a:cubicBezTo>
                    <a:pt x="26159" y="17217"/>
                    <a:pt x="26730" y="16678"/>
                    <a:pt x="27236" y="16172"/>
                  </a:cubicBezTo>
                  <a:cubicBezTo>
                    <a:pt x="28661" y="14715"/>
                    <a:pt x="30878" y="12625"/>
                    <a:pt x="30466" y="10313"/>
                  </a:cubicBezTo>
                  <a:cubicBezTo>
                    <a:pt x="30118" y="8286"/>
                    <a:pt x="27933" y="7399"/>
                    <a:pt x="26128" y="7241"/>
                  </a:cubicBezTo>
                  <a:cubicBezTo>
                    <a:pt x="25826" y="7211"/>
                    <a:pt x="25523" y="7197"/>
                    <a:pt x="25218" y="7197"/>
                  </a:cubicBezTo>
                  <a:cubicBezTo>
                    <a:pt x="24241" y="7197"/>
                    <a:pt x="23246" y="7340"/>
                    <a:pt x="22232" y="7558"/>
                  </a:cubicBezTo>
                  <a:cubicBezTo>
                    <a:pt x="21821" y="6323"/>
                    <a:pt x="21187" y="5183"/>
                    <a:pt x="20396" y="4074"/>
                  </a:cubicBezTo>
                  <a:cubicBezTo>
                    <a:pt x="20332" y="4011"/>
                    <a:pt x="20301" y="3979"/>
                    <a:pt x="20269" y="3979"/>
                  </a:cubicBezTo>
                  <a:cubicBezTo>
                    <a:pt x="20902" y="2807"/>
                    <a:pt x="20744" y="1161"/>
                    <a:pt x="19541" y="369"/>
                  </a:cubicBezTo>
                  <a:cubicBezTo>
                    <a:pt x="19136" y="124"/>
                    <a:pt x="18627" y="1"/>
                    <a:pt x="18105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50"/>
            <p:cNvSpPr/>
            <p:nvPr/>
          </p:nvSpPr>
          <p:spPr>
            <a:xfrm>
              <a:off x="7423495" y="4180107"/>
              <a:ext cx="87700" cy="48669"/>
            </a:xfrm>
            <a:custGeom>
              <a:avLst/>
              <a:gdLst/>
              <a:ahLst/>
              <a:cxnLst/>
              <a:rect l="l" t="t" r="r" b="b"/>
              <a:pathLst>
                <a:path w="2757" h="1530" extrusionOk="0">
                  <a:moveTo>
                    <a:pt x="1775" y="0"/>
                  </a:moveTo>
                  <a:cubicBezTo>
                    <a:pt x="1610" y="0"/>
                    <a:pt x="1441" y="25"/>
                    <a:pt x="1268" y="79"/>
                  </a:cubicBezTo>
                  <a:cubicBezTo>
                    <a:pt x="729" y="301"/>
                    <a:pt x="254" y="712"/>
                    <a:pt x="33" y="1251"/>
                  </a:cubicBezTo>
                  <a:cubicBezTo>
                    <a:pt x="1" y="1346"/>
                    <a:pt x="33" y="1472"/>
                    <a:pt x="159" y="1504"/>
                  </a:cubicBezTo>
                  <a:cubicBezTo>
                    <a:pt x="195" y="1522"/>
                    <a:pt x="228" y="1530"/>
                    <a:pt x="258" y="1530"/>
                  </a:cubicBezTo>
                  <a:cubicBezTo>
                    <a:pt x="337" y="1530"/>
                    <a:pt x="399" y="1478"/>
                    <a:pt x="444" y="1409"/>
                  </a:cubicBezTo>
                  <a:cubicBezTo>
                    <a:pt x="710" y="788"/>
                    <a:pt x="1240" y="587"/>
                    <a:pt x="1751" y="587"/>
                  </a:cubicBezTo>
                  <a:cubicBezTo>
                    <a:pt x="1970" y="587"/>
                    <a:pt x="2186" y="624"/>
                    <a:pt x="2376" y="681"/>
                  </a:cubicBezTo>
                  <a:cubicBezTo>
                    <a:pt x="2406" y="688"/>
                    <a:pt x="2438" y="692"/>
                    <a:pt x="2469" y="692"/>
                  </a:cubicBezTo>
                  <a:cubicBezTo>
                    <a:pt x="2570" y="692"/>
                    <a:pt x="2669" y="651"/>
                    <a:pt x="2693" y="554"/>
                  </a:cubicBezTo>
                  <a:cubicBezTo>
                    <a:pt x="2756" y="491"/>
                    <a:pt x="2756" y="396"/>
                    <a:pt x="2724" y="332"/>
                  </a:cubicBezTo>
                  <a:cubicBezTo>
                    <a:pt x="2724" y="301"/>
                    <a:pt x="2693" y="237"/>
                    <a:pt x="2661" y="237"/>
                  </a:cubicBezTo>
                  <a:cubicBezTo>
                    <a:pt x="2390" y="91"/>
                    <a:pt x="2092" y="0"/>
                    <a:pt x="1775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50"/>
            <p:cNvSpPr/>
            <p:nvPr/>
          </p:nvSpPr>
          <p:spPr>
            <a:xfrm>
              <a:off x="8175038" y="1642019"/>
              <a:ext cx="191464" cy="146962"/>
            </a:xfrm>
            <a:custGeom>
              <a:avLst/>
              <a:gdLst/>
              <a:ahLst/>
              <a:cxnLst/>
              <a:rect l="l" t="t" r="r" b="b"/>
              <a:pathLst>
                <a:path w="6019" h="4620" extrusionOk="0">
                  <a:moveTo>
                    <a:pt x="2473" y="0"/>
                  </a:moveTo>
                  <a:cubicBezTo>
                    <a:pt x="1916" y="0"/>
                    <a:pt x="1366" y="203"/>
                    <a:pt x="950" y="664"/>
                  </a:cubicBezTo>
                  <a:cubicBezTo>
                    <a:pt x="0" y="1772"/>
                    <a:pt x="253" y="3324"/>
                    <a:pt x="1108" y="4338"/>
                  </a:cubicBezTo>
                  <a:lnTo>
                    <a:pt x="1108" y="4401"/>
                  </a:lnTo>
                  <a:cubicBezTo>
                    <a:pt x="1172" y="4401"/>
                    <a:pt x="1221" y="4373"/>
                    <a:pt x="1275" y="4373"/>
                  </a:cubicBezTo>
                  <a:cubicBezTo>
                    <a:pt x="1302" y="4373"/>
                    <a:pt x="1330" y="4380"/>
                    <a:pt x="1362" y="4401"/>
                  </a:cubicBezTo>
                  <a:cubicBezTo>
                    <a:pt x="1701" y="4552"/>
                    <a:pt x="2050" y="4620"/>
                    <a:pt x="2390" y="4620"/>
                  </a:cubicBezTo>
                  <a:cubicBezTo>
                    <a:pt x="4337" y="4620"/>
                    <a:pt x="6018" y="2394"/>
                    <a:pt x="4212" y="696"/>
                  </a:cubicBezTo>
                  <a:cubicBezTo>
                    <a:pt x="3742" y="259"/>
                    <a:pt x="3102" y="0"/>
                    <a:pt x="2473" y="0"/>
                  </a:cubicBezTo>
                  <a:close/>
                </a:path>
              </a:pathLst>
            </a:custGeom>
            <a:solidFill>
              <a:srgbClr val="5BC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50"/>
            <p:cNvSpPr/>
            <p:nvPr/>
          </p:nvSpPr>
          <p:spPr>
            <a:xfrm>
              <a:off x="8163936" y="1621693"/>
              <a:ext cx="200498" cy="188920"/>
            </a:xfrm>
            <a:custGeom>
              <a:avLst/>
              <a:gdLst/>
              <a:ahLst/>
              <a:cxnLst/>
              <a:rect l="l" t="t" r="r" b="b"/>
              <a:pathLst>
                <a:path w="6303" h="5939" extrusionOk="0">
                  <a:moveTo>
                    <a:pt x="2812" y="667"/>
                  </a:moveTo>
                  <a:cubicBezTo>
                    <a:pt x="3412" y="667"/>
                    <a:pt x="4056" y="889"/>
                    <a:pt x="4561" y="1335"/>
                  </a:cubicBezTo>
                  <a:cubicBezTo>
                    <a:pt x="5384" y="2126"/>
                    <a:pt x="5574" y="3140"/>
                    <a:pt x="5004" y="3995"/>
                  </a:cubicBezTo>
                  <a:cubicBezTo>
                    <a:pt x="4566" y="4663"/>
                    <a:pt x="3726" y="5181"/>
                    <a:pt x="2800" y="5181"/>
                  </a:cubicBezTo>
                  <a:cubicBezTo>
                    <a:pt x="2454" y="5181"/>
                    <a:pt x="2096" y="5109"/>
                    <a:pt x="1742" y="4945"/>
                  </a:cubicBezTo>
                  <a:cubicBezTo>
                    <a:pt x="1695" y="4929"/>
                    <a:pt x="1655" y="4921"/>
                    <a:pt x="1624" y="4921"/>
                  </a:cubicBezTo>
                  <a:cubicBezTo>
                    <a:pt x="1592" y="4921"/>
                    <a:pt x="1568" y="4929"/>
                    <a:pt x="1552" y="4945"/>
                  </a:cubicBezTo>
                  <a:cubicBezTo>
                    <a:pt x="761" y="4027"/>
                    <a:pt x="349" y="2506"/>
                    <a:pt x="1362" y="1303"/>
                  </a:cubicBezTo>
                  <a:cubicBezTo>
                    <a:pt x="1711" y="923"/>
                    <a:pt x="2154" y="670"/>
                    <a:pt x="2693" y="670"/>
                  </a:cubicBezTo>
                  <a:cubicBezTo>
                    <a:pt x="2732" y="668"/>
                    <a:pt x="2772" y="667"/>
                    <a:pt x="2812" y="667"/>
                  </a:cubicBezTo>
                  <a:close/>
                  <a:moveTo>
                    <a:pt x="2825" y="1"/>
                  </a:moveTo>
                  <a:cubicBezTo>
                    <a:pt x="2175" y="1"/>
                    <a:pt x="1529" y="218"/>
                    <a:pt x="1014" y="733"/>
                  </a:cubicBezTo>
                  <a:cubicBezTo>
                    <a:pt x="349" y="1398"/>
                    <a:pt x="1" y="2411"/>
                    <a:pt x="127" y="3393"/>
                  </a:cubicBezTo>
                  <a:cubicBezTo>
                    <a:pt x="191" y="4217"/>
                    <a:pt x="602" y="4850"/>
                    <a:pt x="1236" y="5262"/>
                  </a:cubicBezTo>
                  <a:cubicBezTo>
                    <a:pt x="1267" y="5262"/>
                    <a:pt x="1267" y="5293"/>
                    <a:pt x="1299" y="5293"/>
                  </a:cubicBezTo>
                  <a:cubicBezTo>
                    <a:pt x="1299" y="5388"/>
                    <a:pt x="1362" y="5483"/>
                    <a:pt x="1426" y="5547"/>
                  </a:cubicBezTo>
                  <a:cubicBezTo>
                    <a:pt x="1457" y="5578"/>
                    <a:pt x="1521" y="5578"/>
                    <a:pt x="1552" y="5610"/>
                  </a:cubicBezTo>
                  <a:cubicBezTo>
                    <a:pt x="1958" y="5838"/>
                    <a:pt x="2395" y="5939"/>
                    <a:pt x="2831" y="5939"/>
                  </a:cubicBezTo>
                  <a:cubicBezTo>
                    <a:pt x="3790" y="5939"/>
                    <a:pt x="4743" y="5452"/>
                    <a:pt x="5353" y="4755"/>
                  </a:cubicBezTo>
                  <a:cubicBezTo>
                    <a:pt x="6303" y="3583"/>
                    <a:pt x="6144" y="1936"/>
                    <a:pt x="5004" y="860"/>
                  </a:cubicBezTo>
                  <a:cubicBezTo>
                    <a:pt x="4846" y="701"/>
                    <a:pt x="4593" y="543"/>
                    <a:pt x="4403" y="416"/>
                  </a:cubicBezTo>
                  <a:cubicBezTo>
                    <a:pt x="3924" y="155"/>
                    <a:pt x="3373" y="1"/>
                    <a:pt x="2825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50"/>
            <p:cNvSpPr/>
            <p:nvPr/>
          </p:nvSpPr>
          <p:spPr>
            <a:xfrm>
              <a:off x="8215309" y="1741298"/>
              <a:ext cx="69537" cy="25734"/>
            </a:xfrm>
            <a:custGeom>
              <a:avLst/>
              <a:gdLst/>
              <a:ahLst/>
              <a:cxnLst/>
              <a:rect l="l" t="t" r="r" b="b"/>
              <a:pathLst>
                <a:path w="2186" h="809" extrusionOk="0">
                  <a:moveTo>
                    <a:pt x="291" y="1"/>
                  </a:moveTo>
                  <a:cubicBezTo>
                    <a:pt x="225" y="1"/>
                    <a:pt x="162" y="28"/>
                    <a:pt x="127" y="45"/>
                  </a:cubicBezTo>
                  <a:lnTo>
                    <a:pt x="96" y="77"/>
                  </a:lnTo>
                  <a:cubicBezTo>
                    <a:pt x="32" y="108"/>
                    <a:pt x="1" y="235"/>
                    <a:pt x="96" y="330"/>
                  </a:cubicBezTo>
                  <a:cubicBezTo>
                    <a:pt x="360" y="624"/>
                    <a:pt x="706" y="808"/>
                    <a:pt x="1109" y="808"/>
                  </a:cubicBezTo>
                  <a:cubicBezTo>
                    <a:pt x="1140" y="808"/>
                    <a:pt x="1172" y="807"/>
                    <a:pt x="1204" y="805"/>
                  </a:cubicBezTo>
                  <a:cubicBezTo>
                    <a:pt x="1584" y="742"/>
                    <a:pt x="1901" y="583"/>
                    <a:pt x="2091" y="267"/>
                  </a:cubicBezTo>
                  <a:cubicBezTo>
                    <a:pt x="2186" y="203"/>
                    <a:pt x="2154" y="77"/>
                    <a:pt x="2059" y="45"/>
                  </a:cubicBezTo>
                  <a:lnTo>
                    <a:pt x="2028" y="45"/>
                  </a:lnTo>
                  <a:cubicBezTo>
                    <a:pt x="1988" y="32"/>
                    <a:pt x="1954" y="24"/>
                    <a:pt x="1926" y="24"/>
                  </a:cubicBezTo>
                  <a:cubicBezTo>
                    <a:pt x="1886" y="24"/>
                    <a:pt x="1856" y="39"/>
                    <a:pt x="1838" y="77"/>
                  </a:cubicBezTo>
                  <a:cubicBezTo>
                    <a:pt x="1616" y="267"/>
                    <a:pt x="1363" y="393"/>
                    <a:pt x="1078" y="393"/>
                  </a:cubicBezTo>
                  <a:cubicBezTo>
                    <a:pt x="793" y="393"/>
                    <a:pt x="603" y="267"/>
                    <a:pt x="444" y="77"/>
                  </a:cubicBezTo>
                  <a:cubicBezTo>
                    <a:pt x="401" y="19"/>
                    <a:pt x="345" y="1"/>
                    <a:pt x="291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50"/>
            <p:cNvSpPr/>
            <p:nvPr/>
          </p:nvSpPr>
          <p:spPr>
            <a:xfrm>
              <a:off x="8515532" y="3525521"/>
              <a:ext cx="179313" cy="147948"/>
            </a:xfrm>
            <a:custGeom>
              <a:avLst/>
              <a:gdLst/>
              <a:ahLst/>
              <a:cxnLst/>
              <a:rect l="l" t="t" r="r" b="b"/>
              <a:pathLst>
                <a:path w="5637" h="4651" extrusionOk="0">
                  <a:moveTo>
                    <a:pt x="2781" y="0"/>
                  </a:moveTo>
                  <a:cubicBezTo>
                    <a:pt x="2307" y="0"/>
                    <a:pt x="1798" y="183"/>
                    <a:pt x="1299" y="611"/>
                  </a:cubicBezTo>
                  <a:cubicBezTo>
                    <a:pt x="380" y="1402"/>
                    <a:pt x="0" y="2859"/>
                    <a:pt x="919" y="3841"/>
                  </a:cubicBezTo>
                  <a:cubicBezTo>
                    <a:pt x="1436" y="4408"/>
                    <a:pt x="2112" y="4650"/>
                    <a:pt x="2807" y="4650"/>
                  </a:cubicBezTo>
                  <a:cubicBezTo>
                    <a:pt x="3430" y="4650"/>
                    <a:pt x="4070" y="4455"/>
                    <a:pt x="4624" y="4126"/>
                  </a:cubicBezTo>
                  <a:lnTo>
                    <a:pt x="4656" y="4126"/>
                  </a:lnTo>
                  <a:cubicBezTo>
                    <a:pt x="4624" y="4031"/>
                    <a:pt x="4624" y="3967"/>
                    <a:pt x="4656" y="3872"/>
                  </a:cubicBezTo>
                  <a:cubicBezTo>
                    <a:pt x="5637" y="2155"/>
                    <a:pt x="4413" y="0"/>
                    <a:pt x="2781" y="0"/>
                  </a:cubicBezTo>
                  <a:close/>
                </a:path>
              </a:pathLst>
            </a:custGeom>
            <a:solidFill>
              <a:srgbClr val="5BC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50"/>
            <p:cNvSpPr/>
            <p:nvPr/>
          </p:nvSpPr>
          <p:spPr>
            <a:xfrm>
              <a:off x="8499404" y="3505131"/>
              <a:ext cx="208546" cy="187902"/>
            </a:xfrm>
            <a:custGeom>
              <a:avLst/>
              <a:gdLst/>
              <a:ahLst/>
              <a:cxnLst/>
              <a:rect l="l" t="t" r="r" b="b"/>
              <a:pathLst>
                <a:path w="6556" h="5907" extrusionOk="0">
                  <a:moveTo>
                    <a:pt x="3283" y="684"/>
                  </a:moveTo>
                  <a:cubicBezTo>
                    <a:pt x="3716" y="684"/>
                    <a:pt x="4140" y="843"/>
                    <a:pt x="4529" y="1157"/>
                  </a:cubicBezTo>
                  <a:cubicBezTo>
                    <a:pt x="5384" y="1822"/>
                    <a:pt x="5828" y="3247"/>
                    <a:pt x="5131" y="4482"/>
                  </a:cubicBezTo>
                  <a:cubicBezTo>
                    <a:pt x="5099" y="4545"/>
                    <a:pt x="5099" y="4608"/>
                    <a:pt x="5099" y="4672"/>
                  </a:cubicBezTo>
                  <a:cubicBezTo>
                    <a:pt x="4577" y="5020"/>
                    <a:pt x="3920" y="5250"/>
                    <a:pt x="3266" y="5250"/>
                  </a:cubicBezTo>
                  <a:cubicBezTo>
                    <a:pt x="2613" y="5250"/>
                    <a:pt x="1964" y="5020"/>
                    <a:pt x="1457" y="4450"/>
                  </a:cubicBezTo>
                  <a:cubicBezTo>
                    <a:pt x="1109" y="4038"/>
                    <a:pt x="951" y="3563"/>
                    <a:pt x="951" y="3057"/>
                  </a:cubicBezTo>
                  <a:cubicBezTo>
                    <a:pt x="982" y="2423"/>
                    <a:pt x="1299" y="1758"/>
                    <a:pt x="1837" y="1283"/>
                  </a:cubicBezTo>
                  <a:cubicBezTo>
                    <a:pt x="2305" y="882"/>
                    <a:pt x="2800" y="684"/>
                    <a:pt x="3283" y="684"/>
                  </a:cubicBezTo>
                  <a:close/>
                  <a:moveTo>
                    <a:pt x="3339" y="0"/>
                  </a:moveTo>
                  <a:cubicBezTo>
                    <a:pt x="2656" y="0"/>
                    <a:pt x="1955" y="262"/>
                    <a:pt x="1362" y="777"/>
                  </a:cubicBezTo>
                  <a:cubicBezTo>
                    <a:pt x="1204" y="935"/>
                    <a:pt x="1014" y="1125"/>
                    <a:pt x="887" y="1315"/>
                  </a:cubicBezTo>
                  <a:cubicBezTo>
                    <a:pt x="222" y="2265"/>
                    <a:pt x="0" y="3658"/>
                    <a:pt x="824" y="4672"/>
                  </a:cubicBezTo>
                  <a:cubicBezTo>
                    <a:pt x="1362" y="5432"/>
                    <a:pt x="2376" y="5907"/>
                    <a:pt x="3357" y="5907"/>
                  </a:cubicBezTo>
                  <a:cubicBezTo>
                    <a:pt x="4181" y="5907"/>
                    <a:pt x="4909" y="5590"/>
                    <a:pt x="5321" y="4988"/>
                  </a:cubicBezTo>
                  <a:cubicBezTo>
                    <a:pt x="5321" y="4957"/>
                    <a:pt x="5384" y="4957"/>
                    <a:pt x="5384" y="4925"/>
                  </a:cubicBezTo>
                  <a:cubicBezTo>
                    <a:pt x="5448" y="4925"/>
                    <a:pt x="5574" y="4925"/>
                    <a:pt x="5606" y="4830"/>
                  </a:cubicBezTo>
                  <a:cubicBezTo>
                    <a:pt x="5638" y="4798"/>
                    <a:pt x="5701" y="4767"/>
                    <a:pt x="5701" y="4735"/>
                  </a:cubicBezTo>
                  <a:cubicBezTo>
                    <a:pt x="6556" y="3500"/>
                    <a:pt x="6176" y="1822"/>
                    <a:pt x="5258" y="840"/>
                  </a:cubicBezTo>
                  <a:cubicBezTo>
                    <a:pt x="4727" y="278"/>
                    <a:pt x="4042" y="0"/>
                    <a:pt x="3339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50"/>
            <p:cNvSpPr/>
            <p:nvPr/>
          </p:nvSpPr>
          <p:spPr>
            <a:xfrm>
              <a:off x="8621300" y="3579598"/>
              <a:ext cx="31269" cy="67151"/>
            </a:xfrm>
            <a:custGeom>
              <a:avLst/>
              <a:gdLst/>
              <a:ahLst/>
              <a:cxnLst/>
              <a:rect l="l" t="t" r="r" b="b"/>
              <a:pathLst>
                <a:path w="983" h="2111" extrusionOk="0">
                  <a:moveTo>
                    <a:pt x="445" y="0"/>
                  </a:moveTo>
                  <a:cubicBezTo>
                    <a:pt x="391" y="0"/>
                    <a:pt x="336" y="31"/>
                    <a:pt x="317" y="51"/>
                  </a:cubicBezTo>
                  <a:lnTo>
                    <a:pt x="317" y="82"/>
                  </a:lnTo>
                  <a:cubicBezTo>
                    <a:pt x="254" y="114"/>
                    <a:pt x="254" y="209"/>
                    <a:pt x="317" y="272"/>
                  </a:cubicBezTo>
                  <a:cubicBezTo>
                    <a:pt x="507" y="494"/>
                    <a:pt x="602" y="811"/>
                    <a:pt x="507" y="1064"/>
                  </a:cubicBezTo>
                  <a:cubicBezTo>
                    <a:pt x="475" y="1349"/>
                    <a:pt x="349" y="1539"/>
                    <a:pt x="127" y="1666"/>
                  </a:cubicBezTo>
                  <a:cubicBezTo>
                    <a:pt x="0" y="1761"/>
                    <a:pt x="0" y="1856"/>
                    <a:pt x="32" y="1982"/>
                  </a:cubicBezTo>
                  <a:cubicBezTo>
                    <a:pt x="32" y="2014"/>
                    <a:pt x="64" y="2014"/>
                    <a:pt x="64" y="2014"/>
                  </a:cubicBezTo>
                  <a:cubicBezTo>
                    <a:pt x="146" y="2075"/>
                    <a:pt x="214" y="2110"/>
                    <a:pt x="270" y="2110"/>
                  </a:cubicBezTo>
                  <a:cubicBezTo>
                    <a:pt x="300" y="2110"/>
                    <a:pt x="326" y="2100"/>
                    <a:pt x="349" y="2077"/>
                  </a:cubicBezTo>
                  <a:cubicBezTo>
                    <a:pt x="697" y="1824"/>
                    <a:pt x="950" y="1444"/>
                    <a:pt x="950" y="1001"/>
                  </a:cubicBezTo>
                  <a:cubicBezTo>
                    <a:pt x="982" y="589"/>
                    <a:pt x="824" y="241"/>
                    <a:pt x="539" y="51"/>
                  </a:cubicBezTo>
                  <a:cubicBezTo>
                    <a:pt x="514" y="13"/>
                    <a:pt x="479" y="0"/>
                    <a:pt x="445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30"/>
          <p:cNvSpPr txBox="1">
            <a:spLocks noGrp="1"/>
          </p:cNvSpPr>
          <p:nvPr>
            <p:ph type="ctrTitle" idx="2"/>
          </p:nvPr>
        </p:nvSpPr>
        <p:spPr>
          <a:xfrm>
            <a:off x="778816" y="3010394"/>
            <a:ext cx="1689000" cy="71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Sejarah </a:t>
            </a:r>
            <a:br>
              <a:rPr lang="en" dirty="0" smtClean="0"/>
            </a:br>
            <a:r>
              <a:rPr lang="en" dirty="0" smtClean="0"/>
              <a:t>Bioteknologi</a:t>
            </a:r>
            <a:endParaRPr dirty="0"/>
          </a:p>
        </p:txBody>
      </p:sp>
      <p:sp>
        <p:nvSpPr>
          <p:cNvPr id="556" name="Google Shape;556;p30"/>
          <p:cNvSpPr txBox="1">
            <a:spLocks noGrp="1"/>
          </p:cNvSpPr>
          <p:nvPr>
            <p:ph type="title" idx="3"/>
          </p:nvPr>
        </p:nvSpPr>
        <p:spPr>
          <a:xfrm>
            <a:off x="778816" y="1851372"/>
            <a:ext cx="1689000" cy="72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557" name="Google Shape;557;p30"/>
          <p:cNvSpPr txBox="1">
            <a:spLocks noGrp="1"/>
          </p:cNvSpPr>
          <p:nvPr>
            <p:ph type="title"/>
          </p:nvPr>
        </p:nvSpPr>
        <p:spPr>
          <a:xfrm>
            <a:off x="617200" y="555275"/>
            <a:ext cx="7909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lt2"/>
                </a:solidFill>
              </a:rPr>
              <a:t>Materi</a:t>
            </a:r>
            <a:endParaRPr dirty="0">
              <a:solidFill>
                <a:schemeClr val="lt2"/>
              </a:solidFill>
            </a:endParaRPr>
          </a:p>
        </p:txBody>
      </p:sp>
      <p:sp>
        <p:nvSpPr>
          <p:cNvPr id="558" name="Google Shape;558;p30"/>
          <p:cNvSpPr txBox="1">
            <a:spLocks noGrp="1"/>
          </p:cNvSpPr>
          <p:nvPr>
            <p:ph type="ctrTitle" idx="4"/>
          </p:nvPr>
        </p:nvSpPr>
        <p:spPr>
          <a:xfrm>
            <a:off x="2744620" y="3010394"/>
            <a:ext cx="1689000" cy="71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Ruang Lingkup Bioteknologi</a:t>
            </a:r>
            <a:endParaRPr dirty="0"/>
          </a:p>
        </p:txBody>
      </p:sp>
      <p:sp>
        <p:nvSpPr>
          <p:cNvPr id="560" name="Google Shape;560;p30"/>
          <p:cNvSpPr txBox="1">
            <a:spLocks noGrp="1"/>
          </p:cNvSpPr>
          <p:nvPr>
            <p:ph type="title" idx="6"/>
          </p:nvPr>
        </p:nvSpPr>
        <p:spPr>
          <a:xfrm>
            <a:off x="2744538" y="1836937"/>
            <a:ext cx="1689000" cy="72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561" name="Google Shape;561;p30"/>
          <p:cNvSpPr txBox="1">
            <a:spLocks noGrp="1"/>
          </p:cNvSpPr>
          <p:nvPr>
            <p:ph type="ctrTitle" idx="7"/>
          </p:nvPr>
        </p:nvSpPr>
        <p:spPr>
          <a:xfrm>
            <a:off x="6676127" y="3010401"/>
            <a:ext cx="1689000" cy="71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Bioteknologi Modern</a:t>
            </a:r>
            <a:endParaRPr dirty="0"/>
          </a:p>
        </p:txBody>
      </p:sp>
      <p:sp>
        <p:nvSpPr>
          <p:cNvPr id="563" name="Google Shape;563;p30"/>
          <p:cNvSpPr txBox="1">
            <a:spLocks noGrp="1"/>
          </p:cNvSpPr>
          <p:nvPr>
            <p:ph type="title" idx="9"/>
          </p:nvPr>
        </p:nvSpPr>
        <p:spPr>
          <a:xfrm>
            <a:off x="6675982" y="1947633"/>
            <a:ext cx="1689000" cy="72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04</a:t>
            </a:r>
            <a:endParaRPr dirty="0"/>
          </a:p>
        </p:txBody>
      </p:sp>
      <p:sp>
        <p:nvSpPr>
          <p:cNvPr id="564" name="Google Shape;564;p30"/>
          <p:cNvSpPr txBox="1">
            <a:spLocks noGrp="1"/>
          </p:cNvSpPr>
          <p:nvPr>
            <p:ph type="ctrTitle" idx="13"/>
          </p:nvPr>
        </p:nvSpPr>
        <p:spPr>
          <a:xfrm>
            <a:off x="4710423" y="3010394"/>
            <a:ext cx="1863631" cy="71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Bioteknologi</a:t>
            </a:r>
            <a:r>
              <a:rPr lang="en-US" dirty="0" smtClean="0"/>
              <a:t> </a:t>
            </a:r>
            <a:r>
              <a:rPr lang="en-US" dirty="0" err="1" smtClean="0"/>
              <a:t>Konvensional</a:t>
            </a:r>
            <a:endParaRPr dirty="0"/>
          </a:p>
        </p:txBody>
      </p:sp>
      <p:sp>
        <p:nvSpPr>
          <p:cNvPr id="566" name="Google Shape;566;p30"/>
          <p:cNvSpPr txBox="1">
            <a:spLocks noGrp="1"/>
          </p:cNvSpPr>
          <p:nvPr>
            <p:ph type="title" idx="15"/>
          </p:nvPr>
        </p:nvSpPr>
        <p:spPr>
          <a:xfrm>
            <a:off x="4710260" y="1854702"/>
            <a:ext cx="1689000" cy="72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31"/>
          <p:cNvSpPr txBox="1">
            <a:spLocks noGrp="1"/>
          </p:cNvSpPr>
          <p:nvPr>
            <p:ph type="title" idx="2"/>
          </p:nvPr>
        </p:nvSpPr>
        <p:spPr>
          <a:xfrm>
            <a:off x="5090150" y="685163"/>
            <a:ext cx="1841100" cy="144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573" name="Google Shape;573;p31"/>
          <p:cNvSpPr txBox="1">
            <a:spLocks noGrp="1"/>
          </p:cNvSpPr>
          <p:nvPr>
            <p:ph type="ctrTitle"/>
          </p:nvPr>
        </p:nvSpPr>
        <p:spPr>
          <a:xfrm>
            <a:off x="3354400" y="2138900"/>
            <a:ext cx="5312700" cy="11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Sejarah</a:t>
            </a:r>
            <a:r>
              <a:rPr lang="en-US" dirty="0" smtClean="0"/>
              <a:t> </a:t>
            </a:r>
            <a:r>
              <a:rPr lang="en-US" dirty="0" err="1" smtClean="0"/>
              <a:t>Bioteknologi</a:t>
            </a:r>
            <a:endParaRPr dirty="0"/>
          </a:p>
        </p:txBody>
      </p:sp>
      <p:sp>
        <p:nvSpPr>
          <p:cNvPr id="574" name="Google Shape;574;p31"/>
          <p:cNvSpPr/>
          <p:nvPr/>
        </p:nvSpPr>
        <p:spPr>
          <a:xfrm>
            <a:off x="1484179" y="3801465"/>
            <a:ext cx="1512872" cy="598815"/>
          </a:xfrm>
          <a:custGeom>
            <a:avLst/>
            <a:gdLst/>
            <a:ahLst/>
            <a:cxnLst/>
            <a:rect l="l" t="t" r="r" b="b"/>
            <a:pathLst>
              <a:path w="45956" h="18190" extrusionOk="0">
                <a:moveTo>
                  <a:pt x="0" y="0"/>
                </a:moveTo>
                <a:cubicBezTo>
                  <a:pt x="2122" y="2977"/>
                  <a:pt x="3421" y="6524"/>
                  <a:pt x="4054" y="10071"/>
                </a:cubicBezTo>
                <a:cubicBezTo>
                  <a:pt x="4656" y="13174"/>
                  <a:pt x="4434" y="15771"/>
                  <a:pt x="8203" y="17101"/>
                </a:cubicBezTo>
                <a:cubicBezTo>
                  <a:pt x="9190" y="17459"/>
                  <a:pt x="10454" y="17552"/>
                  <a:pt x="11761" y="17552"/>
                </a:cubicBezTo>
                <a:cubicBezTo>
                  <a:pt x="13168" y="17552"/>
                  <a:pt x="14623" y="17444"/>
                  <a:pt x="15831" y="17444"/>
                </a:cubicBezTo>
                <a:cubicBezTo>
                  <a:pt x="15984" y="17444"/>
                  <a:pt x="16133" y="17446"/>
                  <a:pt x="16278" y="17450"/>
                </a:cubicBezTo>
                <a:cubicBezTo>
                  <a:pt x="21155" y="17671"/>
                  <a:pt x="25937" y="17830"/>
                  <a:pt x="30941" y="17893"/>
                </a:cubicBezTo>
                <a:cubicBezTo>
                  <a:pt x="33380" y="17925"/>
                  <a:pt x="35786" y="17988"/>
                  <a:pt x="38257" y="18020"/>
                </a:cubicBezTo>
                <a:cubicBezTo>
                  <a:pt x="38876" y="18020"/>
                  <a:pt x="40356" y="18190"/>
                  <a:pt x="41830" y="18190"/>
                </a:cubicBezTo>
                <a:cubicBezTo>
                  <a:pt x="43899" y="18190"/>
                  <a:pt x="45955" y="17855"/>
                  <a:pt x="45604" y="16246"/>
                </a:cubicBezTo>
                <a:cubicBezTo>
                  <a:pt x="45541" y="16151"/>
                  <a:pt x="45477" y="16024"/>
                  <a:pt x="45477" y="15929"/>
                </a:cubicBezTo>
                <a:cubicBezTo>
                  <a:pt x="43544" y="16453"/>
                  <a:pt x="41571" y="16676"/>
                  <a:pt x="39591" y="16676"/>
                </a:cubicBezTo>
                <a:cubicBezTo>
                  <a:pt x="35345" y="16676"/>
                  <a:pt x="31063" y="15652"/>
                  <a:pt x="27046" y="14378"/>
                </a:cubicBezTo>
                <a:cubicBezTo>
                  <a:pt x="20934" y="12414"/>
                  <a:pt x="14727" y="9976"/>
                  <a:pt x="9121" y="6904"/>
                </a:cubicBezTo>
                <a:cubicBezTo>
                  <a:pt x="5701" y="5067"/>
                  <a:pt x="2661" y="2724"/>
                  <a:pt x="0" y="0"/>
                </a:cubicBezTo>
                <a:close/>
              </a:path>
            </a:pathLst>
          </a:custGeom>
          <a:solidFill>
            <a:srgbClr val="FFF8CD"/>
          </a:solidFill>
          <a:ln w="19800" cap="rnd" cmpd="sng">
            <a:solidFill>
              <a:srgbClr val="5555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5" name="Google Shape;575;p31"/>
          <p:cNvSpPr/>
          <p:nvPr/>
        </p:nvSpPr>
        <p:spPr>
          <a:xfrm>
            <a:off x="1085925" y="1508977"/>
            <a:ext cx="2142467" cy="2855547"/>
          </a:xfrm>
          <a:custGeom>
            <a:avLst/>
            <a:gdLst/>
            <a:ahLst/>
            <a:cxnLst/>
            <a:rect l="l" t="t" r="r" b="b"/>
            <a:pathLst>
              <a:path w="65081" h="86742" extrusionOk="0">
                <a:moveTo>
                  <a:pt x="24861" y="0"/>
                </a:moveTo>
                <a:cubicBezTo>
                  <a:pt x="6968" y="9311"/>
                  <a:pt x="1" y="35469"/>
                  <a:pt x="4435" y="54027"/>
                </a:cubicBezTo>
                <a:cubicBezTo>
                  <a:pt x="10167" y="78032"/>
                  <a:pt x="37655" y="86551"/>
                  <a:pt x="59665" y="86741"/>
                </a:cubicBezTo>
                <a:cubicBezTo>
                  <a:pt x="59665" y="86710"/>
                  <a:pt x="59697" y="86646"/>
                  <a:pt x="59729" y="86615"/>
                </a:cubicBezTo>
                <a:cubicBezTo>
                  <a:pt x="62104" y="85474"/>
                  <a:pt x="62832" y="78729"/>
                  <a:pt x="63212" y="76449"/>
                </a:cubicBezTo>
                <a:cubicBezTo>
                  <a:pt x="63466" y="75024"/>
                  <a:pt x="65081" y="67613"/>
                  <a:pt x="63244" y="66441"/>
                </a:cubicBezTo>
                <a:lnTo>
                  <a:pt x="63244" y="66441"/>
                </a:lnTo>
                <a:cubicBezTo>
                  <a:pt x="63212" y="66441"/>
                  <a:pt x="63212" y="66473"/>
                  <a:pt x="63212" y="66473"/>
                </a:cubicBezTo>
                <a:cubicBezTo>
                  <a:pt x="61275" y="66707"/>
                  <a:pt x="59307" y="66823"/>
                  <a:pt x="57325" y="66823"/>
                </a:cubicBezTo>
                <a:cubicBezTo>
                  <a:pt x="43206" y="66823"/>
                  <a:pt x="28439" y="60917"/>
                  <a:pt x="19857" y="49530"/>
                </a:cubicBezTo>
                <a:cubicBezTo>
                  <a:pt x="10958" y="37781"/>
                  <a:pt x="14917" y="19128"/>
                  <a:pt x="29010" y="13586"/>
                </a:cubicBezTo>
                <a:cubicBezTo>
                  <a:pt x="27490" y="9121"/>
                  <a:pt x="26159" y="4560"/>
                  <a:pt x="24861" y="0"/>
                </a:cubicBezTo>
                <a:close/>
              </a:path>
            </a:pathLst>
          </a:custGeom>
          <a:solidFill>
            <a:srgbClr val="FFF8CD"/>
          </a:solidFill>
          <a:ln w="19800" cap="rnd" cmpd="sng">
            <a:solidFill>
              <a:srgbClr val="5555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6" name="Google Shape;576;p31"/>
          <p:cNvSpPr/>
          <p:nvPr/>
        </p:nvSpPr>
        <p:spPr>
          <a:xfrm>
            <a:off x="1085925" y="1494361"/>
            <a:ext cx="2010062" cy="2881817"/>
          </a:xfrm>
          <a:custGeom>
            <a:avLst/>
            <a:gdLst/>
            <a:ahLst/>
            <a:cxnLst/>
            <a:rect l="l" t="t" r="r" b="b"/>
            <a:pathLst>
              <a:path w="61059" h="87540" extrusionOk="0">
                <a:moveTo>
                  <a:pt x="25241" y="1"/>
                </a:moveTo>
                <a:cubicBezTo>
                  <a:pt x="14822" y="3928"/>
                  <a:pt x="8615" y="13872"/>
                  <a:pt x="4941" y="23404"/>
                </a:cubicBezTo>
                <a:cubicBezTo>
                  <a:pt x="1078" y="33570"/>
                  <a:pt x="64" y="46396"/>
                  <a:pt x="3484" y="56815"/>
                </a:cubicBezTo>
                <a:cubicBezTo>
                  <a:pt x="6651" y="66474"/>
                  <a:pt x="13302" y="73441"/>
                  <a:pt x="22739" y="78350"/>
                </a:cubicBezTo>
                <a:cubicBezTo>
                  <a:pt x="32399" y="83346"/>
                  <a:pt x="43445" y="87539"/>
                  <a:pt x="54557" y="87539"/>
                </a:cubicBezTo>
                <a:cubicBezTo>
                  <a:pt x="56122" y="87539"/>
                  <a:pt x="57689" y="87456"/>
                  <a:pt x="59254" y="87280"/>
                </a:cubicBezTo>
                <a:cubicBezTo>
                  <a:pt x="59317" y="87280"/>
                  <a:pt x="59380" y="87280"/>
                  <a:pt x="59412" y="87312"/>
                </a:cubicBezTo>
                <a:cubicBezTo>
                  <a:pt x="60045" y="86900"/>
                  <a:pt x="60584" y="86489"/>
                  <a:pt x="61059" y="86013"/>
                </a:cubicBezTo>
                <a:lnTo>
                  <a:pt x="61059" y="86013"/>
                </a:lnTo>
                <a:cubicBezTo>
                  <a:pt x="60866" y="86015"/>
                  <a:pt x="60673" y="86015"/>
                  <a:pt x="60479" y="86015"/>
                </a:cubicBezTo>
                <a:cubicBezTo>
                  <a:pt x="37626" y="86015"/>
                  <a:pt x="9803" y="76727"/>
                  <a:pt x="4213" y="53426"/>
                </a:cubicBezTo>
                <a:cubicBezTo>
                  <a:pt x="1" y="35755"/>
                  <a:pt x="7063" y="9628"/>
                  <a:pt x="25684" y="1394"/>
                </a:cubicBezTo>
                <a:cubicBezTo>
                  <a:pt x="25526" y="919"/>
                  <a:pt x="25399" y="476"/>
                  <a:pt x="25241" y="1"/>
                </a:cubicBezTo>
                <a:close/>
              </a:path>
            </a:pathLst>
          </a:custGeom>
          <a:solidFill>
            <a:srgbClr val="F49432"/>
          </a:solidFill>
          <a:ln w="19800" cap="rnd" cmpd="sng">
            <a:solidFill>
              <a:srgbClr val="5555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7" name="Google Shape;577;p31"/>
          <p:cNvSpPr/>
          <p:nvPr/>
        </p:nvSpPr>
        <p:spPr>
          <a:xfrm>
            <a:off x="1758361" y="915775"/>
            <a:ext cx="177274" cy="90135"/>
          </a:xfrm>
          <a:custGeom>
            <a:avLst/>
            <a:gdLst/>
            <a:ahLst/>
            <a:cxnLst/>
            <a:rect l="l" t="t" r="r" b="b"/>
            <a:pathLst>
              <a:path w="5385" h="2738" extrusionOk="0">
                <a:moveTo>
                  <a:pt x="5384" y="1"/>
                </a:moveTo>
                <a:cubicBezTo>
                  <a:pt x="3231" y="159"/>
                  <a:pt x="1299" y="1046"/>
                  <a:pt x="0" y="2692"/>
                </a:cubicBezTo>
                <a:cubicBezTo>
                  <a:pt x="241" y="2723"/>
                  <a:pt x="479" y="2738"/>
                  <a:pt x="715" y="2738"/>
                </a:cubicBezTo>
                <a:cubicBezTo>
                  <a:pt x="2684" y="2738"/>
                  <a:pt x="4451" y="1698"/>
                  <a:pt x="5384" y="1"/>
                </a:cubicBezTo>
                <a:close/>
              </a:path>
            </a:pathLst>
          </a:custGeom>
          <a:solidFill>
            <a:srgbClr val="F49432"/>
          </a:solidFill>
          <a:ln w="19800" cap="rnd" cmpd="sng">
            <a:solidFill>
              <a:srgbClr val="5555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8" name="Google Shape;578;p31"/>
          <p:cNvSpPr/>
          <p:nvPr/>
        </p:nvSpPr>
        <p:spPr>
          <a:xfrm>
            <a:off x="1758361" y="915775"/>
            <a:ext cx="348228" cy="378218"/>
          </a:xfrm>
          <a:custGeom>
            <a:avLst/>
            <a:gdLst/>
            <a:ahLst/>
            <a:cxnLst/>
            <a:rect l="l" t="t" r="r" b="b"/>
            <a:pathLst>
              <a:path w="10578" h="11489" extrusionOk="0">
                <a:moveTo>
                  <a:pt x="5384" y="1"/>
                </a:moveTo>
                <a:cubicBezTo>
                  <a:pt x="4592" y="1698"/>
                  <a:pt x="2563" y="2738"/>
                  <a:pt x="671" y="2738"/>
                </a:cubicBezTo>
                <a:cubicBezTo>
                  <a:pt x="445" y="2738"/>
                  <a:pt x="220" y="2723"/>
                  <a:pt x="0" y="2692"/>
                </a:cubicBezTo>
                <a:lnTo>
                  <a:pt x="0" y="2692"/>
                </a:lnTo>
                <a:cubicBezTo>
                  <a:pt x="1584" y="5036"/>
                  <a:pt x="3801" y="8519"/>
                  <a:pt x="4181" y="11243"/>
                </a:cubicBezTo>
                <a:cubicBezTo>
                  <a:pt x="4735" y="11409"/>
                  <a:pt x="5293" y="11488"/>
                  <a:pt x="5844" y="11488"/>
                </a:cubicBezTo>
                <a:cubicBezTo>
                  <a:pt x="7498" y="11488"/>
                  <a:pt x="9089" y="10776"/>
                  <a:pt x="10325" y="9565"/>
                </a:cubicBezTo>
                <a:cubicBezTo>
                  <a:pt x="10420" y="9470"/>
                  <a:pt x="10483" y="9470"/>
                  <a:pt x="10578" y="9470"/>
                </a:cubicBezTo>
                <a:cubicBezTo>
                  <a:pt x="10515" y="9406"/>
                  <a:pt x="10578" y="9311"/>
                  <a:pt x="10578" y="9248"/>
                </a:cubicBezTo>
                <a:lnTo>
                  <a:pt x="10578" y="9248"/>
                </a:lnTo>
                <a:cubicBezTo>
                  <a:pt x="10549" y="9296"/>
                  <a:pt x="10523" y="9318"/>
                  <a:pt x="10497" y="9318"/>
                </a:cubicBezTo>
                <a:cubicBezTo>
                  <a:pt x="10439" y="9318"/>
                  <a:pt x="10381" y="9203"/>
                  <a:pt x="10293" y="9026"/>
                </a:cubicBezTo>
                <a:cubicBezTo>
                  <a:pt x="8709" y="6176"/>
                  <a:pt x="6714" y="3009"/>
                  <a:pt x="5384" y="1"/>
                </a:cubicBezTo>
                <a:close/>
              </a:path>
            </a:pathLst>
          </a:custGeom>
          <a:solidFill>
            <a:srgbClr val="FFF8CD"/>
          </a:solidFill>
          <a:ln w="19800" cap="rnd" cmpd="sng">
            <a:solidFill>
              <a:srgbClr val="5555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" name="Google Shape;579;p31"/>
          <p:cNvSpPr/>
          <p:nvPr/>
        </p:nvSpPr>
        <p:spPr>
          <a:xfrm>
            <a:off x="1846979" y="1199340"/>
            <a:ext cx="356589" cy="164633"/>
          </a:xfrm>
          <a:custGeom>
            <a:avLst/>
            <a:gdLst/>
            <a:ahLst/>
            <a:cxnLst/>
            <a:rect l="l" t="t" r="r" b="b"/>
            <a:pathLst>
              <a:path w="10832" h="5001" extrusionOk="0">
                <a:moveTo>
                  <a:pt x="7854" y="0"/>
                </a:moveTo>
                <a:cubicBezTo>
                  <a:pt x="7854" y="64"/>
                  <a:pt x="7854" y="95"/>
                  <a:pt x="7823" y="190"/>
                </a:cubicBezTo>
                <a:cubicBezTo>
                  <a:pt x="6682" y="1797"/>
                  <a:pt x="4806" y="2650"/>
                  <a:pt x="2898" y="2650"/>
                </a:cubicBezTo>
                <a:cubicBezTo>
                  <a:pt x="2210" y="2650"/>
                  <a:pt x="1518" y="2539"/>
                  <a:pt x="855" y="2312"/>
                </a:cubicBezTo>
                <a:cubicBezTo>
                  <a:pt x="634" y="3231"/>
                  <a:pt x="349" y="4054"/>
                  <a:pt x="0" y="4909"/>
                </a:cubicBezTo>
                <a:cubicBezTo>
                  <a:pt x="64" y="4846"/>
                  <a:pt x="159" y="4846"/>
                  <a:pt x="254" y="4846"/>
                </a:cubicBezTo>
                <a:cubicBezTo>
                  <a:pt x="872" y="4949"/>
                  <a:pt x="1487" y="5001"/>
                  <a:pt x="2098" y="5001"/>
                </a:cubicBezTo>
                <a:cubicBezTo>
                  <a:pt x="3739" y="5001"/>
                  <a:pt x="5340" y="4626"/>
                  <a:pt x="6841" y="3864"/>
                </a:cubicBezTo>
                <a:cubicBezTo>
                  <a:pt x="8393" y="3104"/>
                  <a:pt x="9501" y="1901"/>
                  <a:pt x="10831" y="887"/>
                </a:cubicBezTo>
                <a:cubicBezTo>
                  <a:pt x="10768" y="824"/>
                  <a:pt x="10704" y="697"/>
                  <a:pt x="10704" y="634"/>
                </a:cubicBezTo>
                <a:cubicBezTo>
                  <a:pt x="10635" y="636"/>
                  <a:pt x="10565" y="637"/>
                  <a:pt x="10496" y="637"/>
                </a:cubicBezTo>
                <a:cubicBezTo>
                  <a:pt x="9580" y="637"/>
                  <a:pt x="8649" y="442"/>
                  <a:pt x="7854" y="0"/>
                </a:cubicBezTo>
                <a:close/>
              </a:path>
            </a:pathLst>
          </a:custGeom>
          <a:solidFill>
            <a:srgbClr val="F49432"/>
          </a:solidFill>
          <a:ln w="19800" cap="rnd" cmpd="sng">
            <a:solidFill>
              <a:srgbClr val="5555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0" name="Google Shape;580;p31"/>
          <p:cNvSpPr/>
          <p:nvPr/>
        </p:nvSpPr>
        <p:spPr>
          <a:xfrm>
            <a:off x="1849053" y="1220178"/>
            <a:ext cx="1011302" cy="852990"/>
          </a:xfrm>
          <a:custGeom>
            <a:avLst/>
            <a:gdLst/>
            <a:ahLst/>
            <a:cxnLst/>
            <a:rect l="l" t="t" r="r" b="b"/>
            <a:pathLst>
              <a:path w="30720" h="25911" extrusionOk="0">
                <a:moveTo>
                  <a:pt x="10420" y="1"/>
                </a:moveTo>
                <a:cubicBezTo>
                  <a:pt x="8813" y="2977"/>
                  <a:pt x="5301" y="4201"/>
                  <a:pt x="1979" y="4201"/>
                </a:cubicBezTo>
                <a:cubicBezTo>
                  <a:pt x="1306" y="4201"/>
                  <a:pt x="641" y="4150"/>
                  <a:pt x="1" y="4054"/>
                </a:cubicBezTo>
                <a:lnTo>
                  <a:pt x="1" y="4054"/>
                </a:lnTo>
                <a:cubicBezTo>
                  <a:pt x="64" y="4118"/>
                  <a:pt x="96" y="4149"/>
                  <a:pt x="96" y="4213"/>
                </a:cubicBezTo>
                <a:cubicBezTo>
                  <a:pt x="1837" y="10167"/>
                  <a:pt x="6113" y="24734"/>
                  <a:pt x="6398" y="25716"/>
                </a:cubicBezTo>
                <a:cubicBezTo>
                  <a:pt x="6398" y="25811"/>
                  <a:pt x="6429" y="25843"/>
                  <a:pt x="6398" y="25906"/>
                </a:cubicBezTo>
                <a:cubicBezTo>
                  <a:pt x="6598" y="25909"/>
                  <a:pt x="6798" y="25910"/>
                  <a:pt x="6998" y="25910"/>
                </a:cubicBezTo>
                <a:cubicBezTo>
                  <a:pt x="11223" y="25910"/>
                  <a:pt x="15357" y="25267"/>
                  <a:pt x="19319" y="23816"/>
                </a:cubicBezTo>
                <a:cubicBezTo>
                  <a:pt x="23594" y="22264"/>
                  <a:pt x="26919" y="19699"/>
                  <a:pt x="30720" y="17450"/>
                </a:cubicBezTo>
                <a:cubicBezTo>
                  <a:pt x="27236" y="14632"/>
                  <a:pt x="13428" y="3199"/>
                  <a:pt x="10420" y="1"/>
                </a:cubicBezTo>
                <a:close/>
              </a:path>
            </a:pathLst>
          </a:custGeom>
          <a:solidFill>
            <a:srgbClr val="FFF8CD"/>
          </a:solidFill>
          <a:ln w="19800" cap="rnd" cmpd="sng">
            <a:solidFill>
              <a:srgbClr val="5555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1" name="Google Shape;581;p31"/>
          <p:cNvSpPr/>
          <p:nvPr/>
        </p:nvSpPr>
        <p:spPr>
          <a:xfrm>
            <a:off x="2023161" y="1760216"/>
            <a:ext cx="912246" cy="415681"/>
          </a:xfrm>
          <a:custGeom>
            <a:avLst/>
            <a:gdLst/>
            <a:ahLst/>
            <a:cxnLst/>
            <a:rect l="l" t="t" r="r" b="b"/>
            <a:pathLst>
              <a:path w="27711" h="12627" extrusionOk="0">
                <a:moveTo>
                  <a:pt x="24164" y="0"/>
                </a:moveTo>
                <a:cubicBezTo>
                  <a:pt x="24256" y="92"/>
                  <a:pt x="24401" y="175"/>
                  <a:pt x="24565" y="253"/>
                </a:cubicBezTo>
                <a:lnTo>
                  <a:pt x="24565" y="253"/>
                </a:lnTo>
                <a:cubicBezTo>
                  <a:pt x="24427" y="163"/>
                  <a:pt x="24293" y="78"/>
                  <a:pt x="24164" y="0"/>
                </a:cubicBezTo>
                <a:close/>
                <a:moveTo>
                  <a:pt x="24565" y="253"/>
                </a:moveTo>
                <a:cubicBezTo>
                  <a:pt x="24852" y="442"/>
                  <a:pt x="25153" y="655"/>
                  <a:pt x="25450" y="874"/>
                </a:cubicBezTo>
                <a:lnTo>
                  <a:pt x="25450" y="874"/>
                </a:lnTo>
                <a:cubicBezTo>
                  <a:pt x="25501" y="827"/>
                  <a:pt x="25546" y="781"/>
                  <a:pt x="25526" y="760"/>
                </a:cubicBezTo>
                <a:cubicBezTo>
                  <a:pt x="25333" y="568"/>
                  <a:pt x="24908" y="418"/>
                  <a:pt x="24565" y="253"/>
                </a:cubicBezTo>
                <a:close/>
                <a:moveTo>
                  <a:pt x="25450" y="874"/>
                </a:moveTo>
                <a:cubicBezTo>
                  <a:pt x="25421" y="901"/>
                  <a:pt x="25390" y="928"/>
                  <a:pt x="25367" y="950"/>
                </a:cubicBezTo>
                <a:cubicBezTo>
                  <a:pt x="17222" y="7424"/>
                  <a:pt x="9864" y="9639"/>
                  <a:pt x="1642" y="9639"/>
                </a:cubicBezTo>
                <a:cubicBezTo>
                  <a:pt x="1297" y="9639"/>
                  <a:pt x="950" y="9635"/>
                  <a:pt x="602" y="9628"/>
                </a:cubicBezTo>
                <a:cubicBezTo>
                  <a:pt x="222" y="9628"/>
                  <a:pt x="792" y="8488"/>
                  <a:pt x="792" y="8171"/>
                </a:cubicBezTo>
                <a:cubicBezTo>
                  <a:pt x="792" y="8171"/>
                  <a:pt x="791" y="8171"/>
                  <a:pt x="791" y="8171"/>
                </a:cubicBezTo>
                <a:cubicBezTo>
                  <a:pt x="721" y="8171"/>
                  <a:pt x="1" y="11027"/>
                  <a:pt x="95" y="12066"/>
                </a:cubicBezTo>
                <a:cubicBezTo>
                  <a:pt x="190" y="12066"/>
                  <a:pt x="222" y="12066"/>
                  <a:pt x="317" y="12098"/>
                </a:cubicBezTo>
                <a:cubicBezTo>
                  <a:pt x="1343" y="12471"/>
                  <a:pt x="2470" y="12626"/>
                  <a:pt x="3652" y="12626"/>
                </a:cubicBezTo>
                <a:cubicBezTo>
                  <a:pt x="7686" y="12626"/>
                  <a:pt x="12357" y="10818"/>
                  <a:pt x="15835" y="9691"/>
                </a:cubicBezTo>
                <a:cubicBezTo>
                  <a:pt x="20744" y="8044"/>
                  <a:pt x="23974" y="6271"/>
                  <a:pt x="27711" y="2629"/>
                </a:cubicBezTo>
                <a:cubicBezTo>
                  <a:pt x="27665" y="2629"/>
                  <a:pt x="26584" y="1708"/>
                  <a:pt x="25450" y="874"/>
                </a:cubicBezTo>
                <a:close/>
              </a:path>
            </a:pathLst>
          </a:custGeom>
          <a:solidFill>
            <a:srgbClr val="F49432"/>
          </a:solidFill>
          <a:ln w="19800" cap="rnd" cmpd="sng">
            <a:solidFill>
              <a:srgbClr val="5555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2" name="Google Shape;582;p31"/>
          <p:cNvSpPr/>
          <p:nvPr/>
        </p:nvSpPr>
        <p:spPr>
          <a:xfrm>
            <a:off x="2239998" y="2134474"/>
            <a:ext cx="182476" cy="186623"/>
          </a:xfrm>
          <a:custGeom>
            <a:avLst/>
            <a:gdLst/>
            <a:ahLst/>
            <a:cxnLst/>
            <a:rect l="l" t="t" r="r" b="b"/>
            <a:pathLst>
              <a:path w="5543" h="5669" extrusionOk="0">
                <a:moveTo>
                  <a:pt x="3737" y="0"/>
                </a:moveTo>
                <a:cubicBezTo>
                  <a:pt x="2534" y="412"/>
                  <a:pt x="1267" y="729"/>
                  <a:pt x="0" y="919"/>
                </a:cubicBezTo>
                <a:cubicBezTo>
                  <a:pt x="761" y="2471"/>
                  <a:pt x="1394" y="4054"/>
                  <a:pt x="1996" y="5638"/>
                </a:cubicBezTo>
                <a:lnTo>
                  <a:pt x="2027" y="5638"/>
                </a:lnTo>
                <a:cubicBezTo>
                  <a:pt x="2215" y="5658"/>
                  <a:pt x="2399" y="5669"/>
                  <a:pt x="2578" y="5669"/>
                </a:cubicBezTo>
                <a:cubicBezTo>
                  <a:pt x="3764" y="5669"/>
                  <a:pt x="4773" y="5215"/>
                  <a:pt x="5543" y="4307"/>
                </a:cubicBezTo>
                <a:cubicBezTo>
                  <a:pt x="4878" y="2946"/>
                  <a:pt x="4244" y="1457"/>
                  <a:pt x="3737" y="0"/>
                </a:cubicBezTo>
                <a:close/>
              </a:path>
            </a:pathLst>
          </a:custGeom>
          <a:solidFill>
            <a:srgbClr val="FFF8CD"/>
          </a:solidFill>
          <a:ln w="19800" cap="rnd" cmpd="sng">
            <a:solidFill>
              <a:srgbClr val="5555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3" name="Google Shape;583;p31"/>
          <p:cNvSpPr/>
          <p:nvPr/>
        </p:nvSpPr>
        <p:spPr>
          <a:xfrm>
            <a:off x="2489162" y="2014582"/>
            <a:ext cx="323209" cy="297794"/>
          </a:xfrm>
          <a:custGeom>
            <a:avLst/>
            <a:gdLst/>
            <a:ahLst/>
            <a:cxnLst/>
            <a:rect l="l" t="t" r="r" b="b"/>
            <a:pathLst>
              <a:path w="9818" h="9046" extrusionOk="0">
                <a:moveTo>
                  <a:pt x="6524" y="1"/>
                </a:moveTo>
                <a:cubicBezTo>
                  <a:pt x="5036" y="729"/>
                  <a:pt x="3484" y="1299"/>
                  <a:pt x="1932" y="1837"/>
                </a:cubicBezTo>
                <a:cubicBezTo>
                  <a:pt x="1299" y="1996"/>
                  <a:pt x="665" y="2217"/>
                  <a:pt x="0" y="2471"/>
                </a:cubicBezTo>
                <a:lnTo>
                  <a:pt x="32" y="2502"/>
                </a:lnTo>
                <a:cubicBezTo>
                  <a:pt x="1394" y="4529"/>
                  <a:pt x="2407" y="6841"/>
                  <a:pt x="3484" y="9026"/>
                </a:cubicBezTo>
                <a:cubicBezTo>
                  <a:pt x="3505" y="9026"/>
                  <a:pt x="3526" y="9012"/>
                  <a:pt x="3566" y="9012"/>
                </a:cubicBezTo>
                <a:cubicBezTo>
                  <a:pt x="3586" y="9012"/>
                  <a:pt x="3611" y="9016"/>
                  <a:pt x="3642" y="9026"/>
                </a:cubicBezTo>
                <a:cubicBezTo>
                  <a:pt x="3857" y="9039"/>
                  <a:pt x="4067" y="9045"/>
                  <a:pt x="4272" y="9045"/>
                </a:cubicBezTo>
                <a:cubicBezTo>
                  <a:pt x="6631" y="9045"/>
                  <a:pt x="8332" y="8199"/>
                  <a:pt x="9818" y="6334"/>
                </a:cubicBezTo>
                <a:cubicBezTo>
                  <a:pt x="9754" y="6303"/>
                  <a:pt x="9659" y="6271"/>
                  <a:pt x="9628" y="6176"/>
                </a:cubicBezTo>
                <a:cubicBezTo>
                  <a:pt x="8994" y="5226"/>
                  <a:pt x="8583" y="4118"/>
                  <a:pt x="8076" y="3136"/>
                </a:cubicBezTo>
                <a:cubicBezTo>
                  <a:pt x="7569" y="2091"/>
                  <a:pt x="6999" y="1109"/>
                  <a:pt x="6524" y="96"/>
                </a:cubicBezTo>
                <a:lnTo>
                  <a:pt x="6524" y="1"/>
                </a:lnTo>
                <a:close/>
              </a:path>
            </a:pathLst>
          </a:custGeom>
          <a:solidFill>
            <a:srgbClr val="FFF8CD"/>
          </a:solidFill>
          <a:ln w="19800" cap="rnd" cmpd="sng">
            <a:solidFill>
              <a:srgbClr val="5555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32"/>
          <p:cNvSpPr txBox="1">
            <a:spLocks noGrp="1"/>
          </p:cNvSpPr>
          <p:nvPr>
            <p:ph type="title"/>
          </p:nvPr>
        </p:nvSpPr>
        <p:spPr>
          <a:xfrm>
            <a:off x="1564898" y="474743"/>
            <a:ext cx="2849700" cy="74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Bioteknologi?</a:t>
            </a:r>
            <a:endParaRPr dirty="0"/>
          </a:p>
        </p:txBody>
      </p:sp>
      <p:pic>
        <p:nvPicPr>
          <p:cNvPr id="590" name="Google Shape;590;p32"/>
          <p:cNvPicPr preferRelativeResize="0"/>
          <p:nvPr/>
        </p:nvPicPr>
        <p:blipFill rotWithShape="1">
          <a:blip r:embed="rId3">
            <a:alphaModFix/>
          </a:blip>
          <a:srcRect l="51857" r="6668"/>
          <a:stretch/>
        </p:blipFill>
        <p:spPr>
          <a:xfrm>
            <a:off x="5351700" y="0"/>
            <a:ext cx="3792302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91" name="Google Shape;591;p32"/>
          <p:cNvSpPr/>
          <p:nvPr/>
        </p:nvSpPr>
        <p:spPr>
          <a:xfrm>
            <a:off x="5318851" y="-16075"/>
            <a:ext cx="71198" cy="5176268"/>
          </a:xfrm>
          <a:custGeom>
            <a:avLst/>
            <a:gdLst/>
            <a:ahLst/>
            <a:cxnLst/>
            <a:rect l="l" t="t" r="r" b="b"/>
            <a:pathLst>
              <a:path w="4054" h="202673" extrusionOk="0">
                <a:moveTo>
                  <a:pt x="1451" y="202673"/>
                </a:moveTo>
                <a:cubicBezTo>
                  <a:pt x="1451" y="183521"/>
                  <a:pt x="-151" y="163994"/>
                  <a:pt x="3861" y="145267"/>
                </a:cubicBezTo>
                <a:cubicBezTo>
                  <a:pt x="4637" y="141647"/>
                  <a:pt x="1422" y="138211"/>
                  <a:pt x="1013" y="134531"/>
                </a:cubicBezTo>
                <a:cubicBezTo>
                  <a:pt x="497" y="129889"/>
                  <a:pt x="3939" y="125369"/>
                  <a:pt x="3423" y="120727"/>
                </a:cubicBezTo>
                <a:cubicBezTo>
                  <a:pt x="2676" y="114001"/>
                  <a:pt x="340" y="107303"/>
                  <a:pt x="1013" y="100569"/>
                </a:cubicBezTo>
                <a:cubicBezTo>
                  <a:pt x="1563" y="95071"/>
                  <a:pt x="3814" y="89629"/>
                  <a:pt x="3204" y="84137"/>
                </a:cubicBezTo>
                <a:cubicBezTo>
                  <a:pt x="2588" y="78590"/>
                  <a:pt x="241" y="72934"/>
                  <a:pt x="1451" y="67485"/>
                </a:cubicBezTo>
                <a:cubicBezTo>
                  <a:pt x="4334" y="54507"/>
                  <a:pt x="4444" y="40391"/>
                  <a:pt x="794" y="27607"/>
                </a:cubicBezTo>
                <a:cubicBezTo>
                  <a:pt x="-1739" y="18736"/>
                  <a:pt x="2766" y="9226"/>
                  <a:pt x="2766" y="0"/>
                </a:cubicBezTo>
              </a:path>
            </a:pathLst>
          </a:custGeom>
          <a:noFill/>
          <a:ln w="762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sp>
      <p:pic>
        <p:nvPicPr>
          <p:cNvPr id="592" name="Google Shape;592;p32"/>
          <p:cNvPicPr preferRelativeResize="0"/>
          <p:nvPr/>
        </p:nvPicPr>
        <p:blipFill rotWithShape="1">
          <a:blip r:embed="rId4">
            <a:alphaModFix/>
          </a:blip>
          <a:srcRect l="75541"/>
          <a:stretch/>
        </p:blipFill>
        <p:spPr>
          <a:xfrm>
            <a:off x="6907552" y="3300"/>
            <a:ext cx="2236448" cy="513689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-117778" y="2127270"/>
            <a:ext cx="4677877" cy="1942499"/>
          </a:xfrm>
        </p:spPr>
        <p:txBody>
          <a:bodyPr/>
          <a:lstStyle/>
          <a:p>
            <a:pPr algn="just"/>
            <a:r>
              <a:rPr lang="en-US" altLang="en-US" sz="2000" dirty="0" smtClean="0">
                <a:latin typeface="Corbel" panose="020B0503020204020204" pitchFamily="34" charset="0"/>
              </a:rPr>
              <a:t>	</a:t>
            </a:r>
            <a:r>
              <a:rPr lang="en-US" altLang="en-US" sz="2000" dirty="0" err="1" smtClean="0">
                <a:latin typeface="Corbel" panose="020B0503020204020204" pitchFamily="34" charset="0"/>
              </a:rPr>
              <a:t>Bioteknologi</a:t>
            </a:r>
            <a:r>
              <a:rPr lang="en-US" altLang="en-US" sz="2000" dirty="0" smtClean="0">
                <a:latin typeface="Corbel" panose="020B0503020204020204" pitchFamily="34" charset="0"/>
              </a:rPr>
              <a:t> </a:t>
            </a:r>
            <a:r>
              <a:rPr lang="en-US" altLang="en-US" sz="2000" dirty="0" err="1">
                <a:latin typeface="Corbel" panose="020B0503020204020204" pitchFamily="34" charset="0"/>
              </a:rPr>
              <a:t>adalah</a:t>
            </a:r>
            <a:r>
              <a:rPr lang="en-US" altLang="en-US" sz="2000" dirty="0">
                <a:latin typeface="Corbel" panose="020B0503020204020204" pitchFamily="34" charset="0"/>
              </a:rPr>
              <a:t> </a:t>
            </a:r>
            <a:r>
              <a:rPr lang="en-US" altLang="en-US" sz="2000" dirty="0" err="1">
                <a:latin typeface="Corbel" panose="020B0503020204020204" pitchFamily="34" charset="0"/>
              </a:rPr>
              <a:t>cabang</a:t>
            </a:r>
            <a:r>
              <a:rPr lang="en-US" altLang="en-US" sz="2000" dirty="0">
                <a:latin typeface="Corbel" panose="020B0503020204020204" pitchFamily="34" charset="0"/>
              </a:rPr>
              <a:t> </a:t>
            </a:r>
            <a:r>
              <a:rPr lang="en-US" altLang="en-US" sz="2000" dirty="0" err="1">
                <a:latin typeface="Corbel" panose="020B0503020204020204" pitchFamily="34" charset="0"/>
              </a:rPr>
              <a:t>ilmu</a:t>
            </a:r>
            <a:r>
              <a:rPr lang="en-US" altLang="en-US" sz="2000" dirty="0">
                <a:latin typeface="Corbel" panose="020B0503020204020204" pitchFamily="34" charset="0"/>
              </a:rPr>
              <a:t> yang </a:t>
            </a:r>
            <a:r>
              <a:rPr lang="en-US" altLang="en-US" sz="2000" b="1" dirty="0" err="1" smtClean="0">
                <a:solidFill>
                  <a:srgbClr val="FF0000"/>
                </a:solidFill>
                <a:latin typeface="Corbel" panose="020B0503020204020204" pitchFamily="34" charset="0"/>
              </a:rPr>
              <a:t>mempelajari</a:t>
            </a:r>
            <a:r>
              <a:rPr lang="en-US" altLang="en-US" sz="2000" b="1" dirty="0" smtClean="0">
                <a:solidFill>
                  <a:srgbClr val="FF0000"/>
                </a:solidFill>
                <a:latin typeface="Corbel" panose="020B0503020204020204" pitchFamily="34" charset="0"/>
              </a:rPr>
              <a:t> </a:t>
            </a:r>
            <a:r>
              <a:rPr lang="en-US" altLang="en-US" sz="2000" b="1" dirty="0" err="1" smtClean="0">
                <a:solidFill>
                  <a:srgbClr val="FF0000"/>
                </a:solidFill>
                <a:latin typeface="Corbel" panose="020B0503020204020204" pitchFamily="34" charset="0"/>
              </a:rPr>
              <a:t>pemanfaatan</a:t>
            </a:r>
            <a:r>
              <a:rPr lang="en-US" altLang="en-US" sz="2000" dirty="0" smtClean="0">
                <a:latin typeface="Corbel" panose="020B0503020204020204" pitchFamily="34" charset="0"/>
              </a:rPr>
              <a:t> </a:t>
            </a:r>
            <a:r>
              <a:rPr lang="en-US" altLang="en-US" sz="2000" dirty="0" err="1">
                <a:latin typeface="Corbel" panose="020B0503020204020204" pitchFamily="34" charset="0"/>
              </a:rPr>
              <a:t>makhluk</a:t>
            </a:r>
            <a:r>
              <a:rPr lang="en-US" altLang="en-US" sz="2000" dirty="0">
                <a:latin typeface="Corbel" panose="020B0503020204020204" pitchFamily="34" charset="0"/>
              </a:rPr>
              <a:t> </a:t>
            </a:r>
            <a:r>
              <a:rPr lang="en-US" altLang="en-US" sz="2000" dirty="0" err="1">
                <a:latin typeface="Corbel" panose="020B0503020204020204" pitchFamily="34" charset="0"/>
              </a:rPr>
              <a:t>hidup</a:t>
            </a:r>
            <a:r>
              <a:rPr lang="en-US" altLang="en-US" sz="2000" dirty="0">
                <a:latin typeface="Corbel" panose="020B0503020204020204" pitchFamily="34" charset="0"/>
              </a:rPr>
              <a:t> (</a:t>
            </a:r>
            <a:r>
              <a:rPr lang="en-US" altLang="en-US" sz="2000" dirty="0" err="1">
                <a:latin typeface="Corbel" panose="020B0503020204020204" pitchFamily="34" charset="0"/>
              </a:rPr>
              <a:t>bakteri</a:t>
            </a:r>
            <a:r>
              <a:rPr lang="en-US" altLang="en-US" sz="2000" dirty="0">
                <a:latin typeface="Corbel" panose="020B0503020204020204" pitchFamily="34" charset="0"/>
              </a:rPr>
              <a:t>, fungi, virus, </a:t>
            </a:r>
            <a:r>
              <a:rPr lang="en-US" altLang="en-US" sz="2000" dirty="0" err="1">
                <a:latin typeface="Corbel" panose="020B0503020204020204" pitchFamily="34" charset="0"/>
              </a:rPr>
              <a:t>dan</a:t>
            </a:r>
            <a:r>
              <a:rPr lang="en-US" altLang="en-US" sz="2000" dirty="0">
                <a:latin typeface="Corbel" panose="020B0503020204020204" pitchFamily="34" charset="0"/>
              </a:rPr>
              <a:t> lain-lain) </a:t>
            </a:r>
            <a:r>
              <a:rPr lang="en-US" altLang="en-US" sz="2000" dirty="0" err="1">
                <a:latin typeface="Corbel" panose="020B0503020204020204" pitchFamily="34" charset="0"/>
              </a:rPr>
              <a:t>maupun</a:t>
            </a:r>
            <a:r>
              <a:rPr lang="en-US" altLang="en-US" sz="2000" dirty="0">
                <a:latin typeface="Corbel" panose="020B0503020204020204" pitchFamily="34" charset="0"/>
              </a:rPr>
              <a:t> </a:t>
            </a:r>
            <a:r>
              <a:rPr lang="en-US" altLang="en-US" sz="2000" dirty="0" err="1">
                <a:latin typeface="Corbel" panose="020B0503020204020204" pitchFamily="34" charset="0"/>
              </a:rPr>
              <a:t>produk</a:t>
            </a:r>
            <a:r>
              <a:rPr lang="en-US" altLang="en-US" sz="2000" dirty="0">
                <a:latin typeface="Corbel" panose="020B0503020204020204" pitchFamily="34" charset="0"/>
              </a:rPr>
              <a:t> </a:t>
            </a:r>
            <a:r>
              <a:rPr lang="en-US" altLang="en-US" sz="2000" dirty="0" err="1">
                <a:latin typeface="Corbel" panose="020B0503020204020204" pitchFamily="34" charset="0"/>
              </a:rPr>
              <a:t>dari</a:t>
            </a:r>
            <a:r>
              <a:rPr lang="en-US" altLang="en-US" sz="2000" dirty="0">
                <a:latin typeface="Corbel" panose="020B0503020204020204" pitchFamily="34" charset="0"/>
              </a:rPr>
              <a:t> </a:t>
            </a:r>
            <a:r>
              <a:rPr lang="en-US" altLang="en-US" sz="2000" dirty="0" err="1">
                <a:latin typeface="Corbel" panose="020B0503020204020204" pitchFamily="34" charset="0"/>
              </a:rPr>
              <a:t>makhluk</a:t>
            </a:r>
            <a:r>
              <a:rPr lang="en-US" altLang="en-US" sz="2000" dirty="0">
                <a:latin typeface="Corbel" panose="020B0503020204020204" pitchFamily="34" charset="0"/>
              </a:rPr>
              <a:t> </a:t>
            </a:r>
            <a:r>
              <a:rPr lang="en-US" altLang="en-US" sz="2000" dirty="0" err="1">
                <a:latin typeface="Corbel" panose="020B0503020204020204" pitchFamily="34" charset="0"/>
              </a:rPr>
              <a:t>hidup</a:t>
            </a:r>
            <a:r>
              <a:rPr lang="en-US" altLang="en-US" sz="2000" dirty="0">
                <a:latin typeface="Corbel" panose="020B0503020204020204" pitchFamily="34" charset="0"/>
              </a:rPr>
              <a:t> (</a:t>
            </a:r>
            <a:r>
              <a:rPr lang="en-US" altLang="en-US" sz="2000" dirty="0" err="1">
                <a:latin typeface="Corbel" panose="020B0503020204020204" pitchFamily="34" charset="0"/>
              </a:rPr>
              <a:t>enzim</a:t>
            </a:r>
            <a:r>
              <a:rPr lang="en-US" altLang="en-US" sz="2000" dirty="0">
                <a:latin typeface="Corbel" panose="020B0503020204020204" pitchFamily="34" charset="0"/>
              </a:rPr>
              <a:t>, </a:t>
            </a:r>
            <a:r>
              <a:rPr lang="en-US" altLang="en-US" sz="2000" dirty="0" err="1">
                <a:latin typeface="Corbel" panose="020B0503020204020204" pitchFamily="34" charset="0"/>
              </a:rPr>
              <a:t>alkohol</a:t>
            </a:r>
            <a:r>
              <a:rPr lang="en-US" altLang="en-US" sz="2000" dirty="0">
                <a:latin typeface="Corbel" panose="020B0503020204020204" pitchFamily="34" charset="0"/>
              </a:rPr>
              <a:t>) </a:t>
            </a:r>
            <a:r>
              <a:rPr lang="en-US" altLang="en-US" sz="2000" dirty="0" err="1">
                <a:latin typeface="Corbel" panose="020B0503020204020204" pitchFamily="34" charset="0"/>
              </a:rPr>
              <a:t>dalam</a:t>
            </a:r>
            <a:r>
              <a:rPr lang="en-US" altLang="en-US" sz="2000" dirty="0">
                <a:latin typeface="Corbel" panose="020B0503020204020204" pitchFamily="34" charset="0"/>
              </a:rPr>
              <a:t> proses </a:t>
            </a:r>
            <a:r>
              <a:rPr lang="en-US" altLang="en-US" sz="2000" dirty="0" err="1">
                <a:latin typeface="Corbel" panose="020B0503020204020204" pitchFamily="34" charset="0"/>
              </a:rPr>
              <a:t>produksi</a:t>
            </a:r>
            <a:r>
              <a:rPr lang="en-US" altLang="en-US" sz="2000" dirty="0">
                <a:latin typeface="Corbel" panose="020B0503020204020204" pitchFamily="34" charset="0"/>
              </a:rPr>
              <a:t> </a:t>
            </a:r>
            <a:r>
              <a:rPr lang="en-US" altLang="en-US" sz="2000" dirty="0" err="1">
                <a:latin typeface="Corbel" panose="020B0503020204020204" pitchFamily="34" charset="0"/>
              </a:rPr>
              <a:t>untuk</a:t>
            </a:r>
            <a:r>
              <a:rPr lang="en-US" altLang="en-US" sz="2000" dirty="0">
                <a:latin typeface="Corbel" panose="020B0503020204020204" pitchFamily="34" charset="0"/>
              </a:rPr>
              <a:t> </a:t>
            </a:r>
            <a:r>
              <a:rPr lang="en-US" altLang="en-US" sz="2000" dirty="0" err="1">
                <a:latin typeface="Corbel" panose="020B0503020204020204" pitchFamily="34" charset="0"/>
              </a:rPr>
              <a:t>menghasilkan</a:t>
            </a:r>
            <a:r>
              <a:rPr lang="en-US" altLang="en-US" sz="2000" dirty="0">
                <a:latin typeface="Corbel" panose="020B0503020204020204" pitchFamily="34" charset="0"/>
              </a:rPr>
              <a:t> </a:t>
            </a:r>
            <a:r>
              <a:rPr lang="en-US" altLang="en-US" sz="2000" dirty="0" err="1">
                <a:latin typeface="Corbel" panose="020B0503020204020204" pitchFamily="34" charset="0"/>
              </a:rPr>
              <a:t>barang</a:t>
            </a:r>
            <a:r>
              <a:rPr lang="en-US" altLang="en-US" sz="2000" dirty="0">
                <a:latin typeface="Corbel" panose="020B0503020204020204" pitchFamily="34" charset="0"/>
              </a:rPr>
              <a:t> </a:t>
            </a:r>
            <a:r>
              <a:rPr lang="en-US" altLang="en-US" sz="2000" dirty="0" err="1">
                <a:latin typeface="Corbel" panose="020B0503020204020204" pitchFamily="34" charset="0"/>
              </a:rPr>
              <a:t>dan</a:t>
            </a:r>
            <a:r>
              <a:rPr lang="en-US" altLang="en-US" sz="2000" dirty="0">
                <a:latin typeface="Corbel" panose="020B0503020204020204" pitchFamily="34" charset="0"/>
              </a:rPr>
              <a:t> </a:t>
            </a:r>
            <a:r>
              <a:rPr lang="en-US" altLang="en-US" sz="2000" dirty="0" err="1">
                <a:latin typeface="Corbel" panose="020B0503020204020204" pitchFamily="34" charset="0"/>
              </a:rPr>
              <a:t>jasa</a:t>
            </a:r>
            <a:r>
              <a:rPr lang="en-US" altLang="en-US" sz="2000" dirty="0">
                <a:latin typeface="Corbel" panose="020B0503020204020204" pitchFamily="34" charset="0"/>
              </a:rPr>
              <a:t>.</a:t>
            </a:r>
          </a:p>
          <a:p>
            <a:pPr algn="just"/>
            <a:endParaRPr lang="en-US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-1203718" y="1402421"/>
            <a:ext cx="8229600" cy="739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117475" indent="0">
              <a:buFont typeface="Wingdings 2" panose="05020102010507070707" pitchFamily="18" charset="2"/>
              <a:buNone/>
            </a:pPr>
            <a:r>
              <a:rPr lang="en-US" altLang="en-US" i="1" dirty="0" smtClean="0"/>
              <a:t>Bios 	   </a:t>
            </a:r>
            <a:r>
              <a:rPr lang="en-US" altLang="en-US" dirty="0" err="1" smtClean="0"/>
              <a:t>hidup</a:t>
            </a:r>
            <a:r>
              <a:rPr lang="en-US" altLang="en-US" dirty="0" smtClean="0"/>
              <a:t>; 	</a:t>
            </a:r>
            <a:r>
              <a:rPr lang="en-US" altLang="en-US" i="1" dirty="0" err="1" smtClean="0"/>
              <a:t>Teuchos</a:t>
            </a:r>
            <a:r>
              <a:rPr lang="en-US" altLang="en-US" i="1" dirty="0" smtClean="0"/>
              <a:t>	       </a:t>
            </a:r>
            <a:r>
              <a:rPr lang="en-US" altLang="en-US" dirty="0" err="1" smtClean="0"/>
              <a:t>alat</a:t>
            </a:r>
            <a:r>
              <a:rPr lang="en-US" altLang="en-US" dirty="0" smtClean="0"/>
              <a:t>; 	</a:t>
            </a:r>
            <a:r>
              <a:rPr lang="en-US" altLang="en-US" i="1" dirty="0" smtClean="0"/>
              <a:t>Logo             </a:t>
            </a:r>
            <a:r>
              <a:rPr lang="en-US" altLang="en-US" dirty="0" err="1" smtClean="0"/>
              <a:t>ilmu</a:t>
            </a:r>
            <a:endParaRPr lang="en-US" altLang="en-US" dirty="0" smtClean="0"/>
          </a:p>
          <a:p>
            <a:pPr marL="117475" indent="0">
              <a:buFont typeface="Wingdings 2" panose="05020102010507070707" pitchFamily="18" charset="2"/>
              <a:buNone/>
            </a:pPr>
            <a:endParaRPr lang="en-US" altLang="en-US" dirty="0" smtClean="0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862731" y="1613114"/>
            <a:ext cx="47719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2911082" y="1613114"/>
            <a:ext cx="504223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6095198" y="1552143"/>
            <a:ext cx="6858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4547437" y="1613114"/>
            <a:ext cx="50422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31"/>
          <p:cNvSpPr txBox="1">
            <a:spLocks noGrp="1"/>
          </p:cNvSpPr>
          <p:nvPr>
            <p:ph type="title" idx="2"/>
          </p:nvPr>
        </p:nvSpPr>
        <p:spPr>
          <a:xfrm>
            <a:off x="5090150" y="685163"/>
            <a:ext cx="2345366" cy="144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02</a:t>
            </a:r>
            <a:endParaRPr dirty="0"/>
          </a:p>
        </p:txBody>
      </p:sp>
      <p:sp>
        <p:nvSpPr>
          <p:cNvPr id="573" name="Google Shape;573;p31"/>
          <p:cNvSpPr txBox="1">
            <a:spLocks noGrp="1"/>
          </p:cNvSpPr>
          <p:nvPr>
            <p:ph type="ctrTitle"/>
          </p:nvPr>
        </p:nvSpPr>
        <p:spPr>
          <a:xfrm>
            <a:off x="3354400" y="2138900"/>
            <a:ext cx="5312700" cy="11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Ruang</a:t>
            </a:r>
            <a:r>
              <a:rPr lang="en-US" dirty="0" smtClean="0"/>
              <a:t> </a:t>
            </a:r>
            <a:r>
              <a:rPr lang="en-US" dirty="0" err="1" smtClean="0"/>
              <a:t>Lingkup</a:t>
            </a:r>
            <a:r>
              <a:rPr lang="en-US" dirty="0" smtClean="0"/>
              <a:t> </a:t>
            </a:r>
            <a:r>
              <a:rPr lang="en-US" dirty="0" err="1" smtClean="0"/>
              <a:t>Bioteknologi</a:t>
            </a:r>
            <a:endParaRPr dirty="0"/>
          </a:p>
        </p:txBody>
      </p:sp>
      <p:sp>
        <p:nvSpPr>
          <p:cNvPr id="574" name="Google Shape;574;p31"/>
          <p:cNvSpPr/>
          <p:nvPr/>
        </p:nvSpPr>
        <p:spPr>
          <a:xfrm>
            <a:off x="1484179" y="3801465"/>
            <a:ext cx="1512872" cy="598815"/>
          </a:xfrm>
          <a:custGeom>
            <a:avLst/>
            <a:gdLst/>
            <a:ahLst/>
            <a:cxnLst/>
            <a:rect l="l" t="t" r="r" b="b"/>
            <a:pathLst>
              <a:path w="45956" h="18190" extrusionOk="0">
                <a:moveTo>
                  <a:pt x="0" y="0"/>
                </a:moveTo>
                <a:cubicBezTo>
                  <a:pt x="2122" y="2977"/>
                  <a:pt x="3421" y="6524"/>
                  <a:pt x="4054" y="10071"/>
                </a:cubicBezTo>
                <a:cubicBezTo>
                  <a:pt x="4656" y="13174"/>
                  <a:pt x="4434" y="15771"/>
                  <a:pt x="8203" y="17101"/>
                </a:cubicBezTo>
                <a:cubicBezTo>
                  <a:pt x="9190" y="17459"/>
                  <a:pt x="10454" y="17552"/>
                  <a:pt x="11761" y="17552"/>
                </a:cubicBezTo>
                <a:cubicBezTo>
                  <a:pt x="13168" y="17552"/>
                  <a:pt x="14623" y="17444"/>
                  <a:pt x="15831" y="17444"/>
                </a:cubicBezTo>
                <a:cubicBezTo>
                  <a:pt x="15984" y="17444"/>
                  <a:pt x="16133" y="17446"/>
                  <a:pt x="16278" y="17450"/>
                </a:cubicBezTo>
                <a:cubicBezTo>
                  <a:pt x="21155" y="17671"/>
                  <a:pt x="25937" y="17830"/>
                  <a:pt x="30941" y="17893"/>
                </a:cubicBezTo>
                <a:cubicBezTo>
                  <a:pt x="33380" y="17925"/>
                  <a:pt x="35786" y="17988"/>
                  <a:pt x="38257" y="18020"/>
                </a:cubicBezTo>
                <a:cubicBezTo>
                  <a:pt x="38876" y="18020"/>
                  <a:pt x="40356" y="18190"/>
                  <a:pt x="41830" y="18190"/>
                </a:cubicBezTo>
                <a:cubicBezTo>
                  <a:pt x="43899" y="18190"/>
                  <a:pt x="45955" y="17855"/>
                  <a:pt x="45604" y="16246"/>
                </a:cubicBezTo>
                <a:cubicBezTo>
                  <a:pt x="45541" y="16151"/>
                  <a:pt x="45477" y="16024"/>
                  <a:pt x="45477" y="15929"/>
                </a:cubicBezTo>
                <a:cubicBezTo>
                  <a:pt x="43544" y="16453"/>
                  <a:pt x="41571" y="16676"/>
                  <a:pt x="39591" y="16676"/>
                </a:cubicBezTo>
                <a:cubicBezTo>
                  <a:pt x="35345" y="16676"/>
                  <a:pt x="31063" y="15652"/>
                  <a:pt x="27046" y="14378"/>
                </a:cubicBezTo>
                <a:cubicBezTo>
                  <a:pt x="20934" y="12414"/>
                  <a:pt x="14727" y="9976"/>
                  <a:pt x="9121" y="6904"/>
                </a:cubicBezTo>
                <a:cubicBezTo>
                  <a:pt x="5701" y="5067"/>
                  <a:pt x="2661" y="2724"/>
                  <a:pt x="0" y="0"/>
                </a:cubicBezTo>
                <a:close/>
              </a:path>
            </a:pathLst>
          </a:custGeom>
          <a:solidFill>
            <a:srgbClr val="FFF8CD"/>
          </a:solidFill>
          <a:ln w="19800" cap="rnd" cmpd="sng">
            <a:solidFill>
              <a:srgbClr val="5555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5" name="Google Shape;575;p31"/>
          <p:cNvSpPr/>
          <p:nvPr/>
        </p:nvSpPr>
        <p:spPr>
          <a:xfrm>
            <a:off x="1085925" y="1508977"/>
            <a:ext cx="2142467" cy="2855547"/>
          </a:xfrm>
          <a:custGeom>
            <a:avLst/>
            <a:gdLst/>
            <a:ahLst/>
            <a:cxnLst/>
            <a:rect l="l" t="t" r="r" b="b"/>
            <a:pathLst>
              <a:path w="65081" h="86742" extrusionOk="0">
                <a:moveTo>
                  <a:pt x="24861" y="0"/>
                </a:moveTo>
                <a:cubicBezTo>
                  <a:pt x="6968" y="9311"/>
                  <a:pt x="1" y="35469"/>
                  <a:pt x="4435" y="54027"/>
                </a:cubicBezTo>
                <a:cubicBezTo>
                  <a:pt x="10167" y="78032"/>
                  <a:pt x="37655" y="86551"/>
                  <a:pt x="59665" y="86741"/>
                </a:cubicBezTo>
                <a:cubicBezTo>
                  <a:pt x="59665" y="86710"/>
                  <a:pt x="59697" y="86646"/>
                  <a:pt x="59729" y="86615"/>
                </a:cubicBezTo>
                <a:cubicBezTo>
                  <a:pt x="62104" y="85474"/>
                  <a:pt x="62832" y="78729"/>
                  <a:pt x="63212" y="76449"/>
                </a:cubicBezTo>
                <a:cubicBezTo>
                  <a:pt x="63466" y="75024"/>
                  <a:pt x="65081" y="67613"/>
                  <a:pt x="63244" y="66441"/>
                </a:cubicBezTo>
                <a:lnTo>
                  <a:pt x="63244" y="66441"/>
                </a:lnTo>
                <a:cubicBezTo>
                  <a:pt x="63212" y="66441"/>
                  <a:pt x="63212" y="66473"/>
                  <a:pt x="63212" y="66473"/>
                </a:cubicBezTo>
                <a:cubicBezTo>
                  <a:pt x="61275" y="66707"/>
                  <a:pt x="59307" y="66823"/>
                  <a:pt x="57325" y="66823"/>
                </a:cubicBezTo>
                <a:cubicBezTo>
                  <a:pt x="43206" y="66823"/>
                  <a:pt x="28439" y="60917"/>
                  <a:pt x="19857" y="49530"/>
                </a:cubicBezTo>
                <a:cubicBezTo>
                  <a:pt x="10958" y="37781"/>
                  <a:pt x="14917" y="19128"/>
                  <a:pt x="29010" y="13586"/>
                </a:cubicBezTo>
                <a:cubicBezTo>
                  <a:pt x="27490" y="9121"/>
                  <a:pt x="26159" y="4560"/>
                  <a:pt x="24861" y="0"/>
                </a:cubicBezTo>
                <a:close/>
              </a:path>
            </a:pathLst>
          </a:custGeom>
          <a:solidFill>
            <a:srgbClr val="FFF8CD"/>
          </a:solidFill>
          <a:ln w="19800" cap="rnd" cmpd="sng">
            <a:solidFill>
              <a:srgbClr val="5555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6" name="Google Shape;576;p31"/>
          <p:cNvSpPr/>
          <p:nvPr/>
        </p:nvSpPr>
        <p:spPr>
          <a:xfrm>
            <a:off x="1085925" y="1494361"/>
            <a:ext cx="2010062" cy="2881817"/>
          </a:xfrm>
          <a:custGeom>
            <a:avLst/>
            <a:gdLst/>
            <a:ahLst/>
            <a:cxnLst/>
            <a:rect l="l" t="t" r="r" b="b"/>
            <a:pathLst>
              <a:path w="61059" h="87540" extrusionOk="0">
                <a:moveTo>
                  <a:pt x="25241" y="1"/>
                </a:moveTo>
                <a:cubicBezTo>
                  <a:pt x="14822" y="3928"/>
                  <a:pt x="8615" y="13872"/>
                  <a:pt x="4941" y="23404"/>
                </a:cubicBezTo>
                <a:cubicBezTo>
                  <a:pt x="1078" y="33570"/>
                  <a:pt x="64" y="46396"/>
                  <a:pt x="3484" y="56815"/>
                </a:cubicBezTo>
                <a:cubicBezTo>
                  <a:pt x="6651" y="66474"/>
                  <a:pt x="13302" y="73441"/>
                  <a:pt x="22739" y="78350"/>
                </a:cubicBezTo>
                <a:cubicBezTo>
                  <a:pt x="32399" y="83346"/>
                  <a:pt x="43445" y="87539"/>
                  <a:pt x="54557" y="87539"/>
                </a:cubicBezTo>
                <a:cubicBezTo>
                  <a:pt x="56122" y="87539"/>
                  <a:pt x="57689" y="87456"/>
                  <a:pt x="59254" y="87280"/>
                </a:cubicBezTo>
                <a:cubicBezTo>
                  <a:pt x="59317" y="87280"/>
                  <a:pt x="59380" y="87280"/>
                  <a:pt x="59412" y="87312"/>
                </a:cubicBezTo>
                <a:cubicBezTo>
                  <a:pt x="60045" y="86900"/>
                  <a:pt x="60584" y="86489"/>
                  <a:pt x="61059" y="86013"/>
                </a:cubicBezTo>
                <a:lnTo>
                  <a:pt x="61059" y="86013"/>
                </a:lnTo>
                <a:cubicBezTo>
                  <a:pt x="60866" y="86015"/>
                  <a:pt x="60673" y="86015"/>
                  <a:pt x="60479" y="86015"/>
                </a:cubicBezTo>
                <a:cubicBezTo>
                  <a:pt x="37626" y="86015"/>
                  <a:pt x="9803" y="76727"/>
                  <a:pt x="4213" y="53426"/>
                </a:cubicBezTo>
                <a:cubicBezTo>
                  <a:pt x="1" y="35755"/>
                  <a:pt x="7063" y="9628"/>
                  <a:pt x="25684" y="1394"/>
                </a:cubicBezTo>
                <a:cubicBezTo>
                  <a:pt x="25526" y="919"/>
                  <a:pt x="25399" y="476"/>
                  <a:pt x="25241" y="1"/>
                </a:cubicBezTo>
                <a:close/>
              </a:path>
            </a:pathLst>
          </a:custGeom>
          <a:solidFill>
            <a:srgbClr val="F49432"/>
          </a:solidFill>
          <a:ln w="19800" cap="rnd" cmpd="sng">
            <a:solidFill>
              <a:srgbClr val="5555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7" name="Google Shape;577;p31"/>
          <p:cNvSpPr/>
          <p:nvPr/>
        </p:nvSpPr>
        <p:spPr>
          <a:xfrm>
            <a:off x="1758361" y="915775"/>
            <a:ext cx="177274" cy="90135"/>
          </a:xfrm>
          <a:custGeom>
            <a:avLst/>
            <a:gdLst/>
            <a:ahLst/>
            <a:cxnLst/>
            <a:rect l="l" t="t" r="r" b="b"/>
            <a:pathLst>
              <a:path w="5385" h="2738" extrusionOk="0">
                <a:moveTo>
                  <a:pt x="5384" y="1"/>
                </a:moveTo>
                <a:cubicBezTo>
                  <a:pt x="3231" y="159"/>
                  <a:pt x="1299" y="1046"/>
                  <a:pt x="0" y="2692"/>
                </a:cubicBezTo>
                <a:cubicBezTo>
                  <a:pt x="241" y="2723"/>
                  <a:pt x="479" y="2738"/>
                  <a:pt x="715" y="2738"/>
                </a:cubicBezTo>
                <a:cubicBezTo>
                  <a:pt x="2684" y="2738"/>
                  <a:pt x="4451" y="1698"/>
                  <a:pt x="5384" y="1"/>
                </a:cubicBezTo>
                <a:close/>
              </a:path>
            </a:pathLst>
          </a:custGeom>
          <a:solidFill>
            <a:srgbClr val="F49432"/>
          </a:solidFill>
          <a:ln w="19800" cap="rnd" cmpd="sng">
            <a:solidFill>
              <a:srgbClr val="5555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8" name="Google Shape;578;p31"/>
          <p:cNvSpPr/>
          <p:nvPr/>
        </p:nvSpPr>
        <p:spPr>
          <a:xfrm>
            <a:off x="1758361" y="915775"/>
            <a:ext cx="348228" cy="378218"/>
          </a:xfrm>
          <a:custGeom>
            <a:avLst/>
            <a:gdLst/>
            <a:ahLst/>
            <a:cxnLst/>
            <a:rect l="l" t="t" r="r" b="b"/>
            <a:pathLst>
              <a:path w="10578" h="11489" extrusionOk="0">
                <a:moveTo>
                  <a:pt x="5384" y="1"/>
                </a:moveTo>
                <a:cubicBezTo>
                  <a:pt x="4592" y="1698"/>
                  <a:pt x="2563" y="2738"/>
                  <a:pt x="671" y="2738"/>
                </a:cubicBezTo>
                <a:cubicBezTo>
                  <a:pt x="445" y="2738"/>
                  <a:pt x="220" y="2723"/>
                  <a:pt x="0" y="2692"/>
                </a:cubicBezTo>
                <a:lnTo>
                  <a:pt x="0" y="2692"/>
                </a:lnTo>
                <a:cubicBezTo>
                  <a:pt x="1584" y="5036"/>
                  <a:pt x="3801" y="8519"/>
                  <a:pt x="4181" y="11243"/>
                </a:cubicBezTo>
                <a:cubicBezTo>
                  <a:pt x="4735" y="11409"/>
                  <a:pt x="5293" y="11488"/>
                  <a:pt x="5844" y="11488"/>
                </a:cubicBezTo>
                <a:cubicBezTo>
                  <a:pt x="7498" y="11488"/>
                  <a:pt x="9089" y="10776"/>
                  <a:pt x="10325" y="9565"/>
                </a:cubicBezTo>
                <a:cubicBezTo>
                  <a:pt x="10420" y="9470"/>
                  <a:pt x="10483" y="9470"/>
                  <a:pt x="10578" y="9470"/>
                </a:cubicBezTo>
                <a:cubicBezTo>
                  <a:pt x="10515" y="9406"/>
                  <a:pt x="10578" y="9311"/>
                  <a:pt x="10578" y="9248"/>
                </a:cubicBezTo>
                <a:lnTo>
                  <a:pt x="10578" y="9248"/>
                </a:lnTo>
                <a:cubicBezTo>
                  <a:pt x="10549" y="9296"/>
                  <a:pt x="10523" y="9318"/>
                  <a:pt x="10497" y="9318"/>
                </a:cubicBezTo>
                <a:cubicBezTo>
                  <a:pt x="10439" y="9318"/>
                  <a:pt x="10381" y="9203"/>
                  <a:pt x="10293" y="9026"/>
                </a:cubicBezTo>
                <a:cubicBezTo>
                  <a:pt x="8709" y="6176"/>
                  <a:pt x="6714" y="3009"/>
                  <a:pt x="5384" y="1"/>
                </a:cubicBezTo>
                <a:close/>
              </a:path>
            </a:pathLst>
          </a:custGeom>
          <a:solidFill>
            <a:srgbClr val="FFF8CD"/>
          </a:solidFill>
          <a:ln w="19800" cap="rnd" cmpd="sng">
            <a:solidFill>
              <a:srgbClr val="5555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" name="Google Shape;579;p31"/>
          <p:cNvSpPr/>
          <p:nvPr/>
        </p:nvSpPr>
        <p:spPr>
          <a:xfrm>
            <a:off x="1846979" y="1199340"/>
            <a:ext cx="356589" cy="164633"/>
          </a:xfrm>
          <a:custGeom>
            <a:avLst/>
            <a:gdLst/>
            <a:ahLst/>
            <a:cxnLst/>
            <a:rect l="l" t="t" r="r" b="b"/>
            <a:pathLst>
              <a:path w="10832" h="5001" extrusionOk="0">
                <a:moveTo>
                  <a:pt x="7854" y="0"/>
                </a:moveTo>
                <a:cubicBezTo>
                  <a:pt x="7854" y="64"/>
                  <a:pt x="7854" y="95"/>
                  <a:pt x="7823" y="190"/>
                </a:cubicBezTo>
                <a:cubicBezTo>
                  <a:pt x="6682" y="1797"/>
                  <a:pt x="4806" y="2650"/>
                  <a:pt x="2898" y="2650"/>
                </a:cubicBezTo>
                <a:cubicBezTo>
                  <a:pt x="2210" y="2650"/>
                  <a:pt x="1518" y="2539"/>
                  <a:pt x="855" y="2312"/>
                </a:cubicBezTo>
                <a:cubicBezTo>
                  <a:pt x="634" y="3231"/>
                  <a:pt x="349" y="4054"/>
                  <a:pt x="0" y="4909"/>
                </a:cubicBezTo>
                <a:cubicBezTo>
                  <a:pt x="64" y="4846"/>
                  <a:pt x="159" y="4846"/>
                  <a:pt x="254" y="4846"/>
                </a:cubicBezTo>
                <a:cubicBezTo>
                  <a:pt x="872" y="4949"/>
                  <a:pt x="1487" y="5001"/>
                  <a:pt x="2098" y="5001"/>
                </a:cubicBezTo>
                <a:cubicBezTo>
                  <a:pt x="3739" y="5001"/>
                  <a:pt x="5340" y="4626"/>
                  <a:pt x="6841" y="3864"/>
                </a:cubicBezTo>
                <a:cubicBezTo>
                  <a:pt x="8393" y="3104"/>
                  <a:pt x="9501" y="1901"/>
                  <a:pt x="10831" y="887"/>
                </a:cubicBezTo>
                <a:cubicBezTo>
                  <a:pt x="10768" y="824"/>
                  <a:pt x="10704" y="697"/>
                  <a:pt x="10704" y="634"/>
                </a:cubicBezTo>
                <a:cubicBezTo>
                  <a:pt x="10635" y="636"/>
                  <a:pt x="10565" y="637"/>
                  <a:pt x="10496" y="637"/>
                </a:cubicBezTo>
                <a:cubicBezTo>
                  <a:pt x="9580" y="637"/>
                  <a:pt x="8649" y="442"/>
                  <a:pt x="7854" y="0"/>
                </a:cubicBezTo>
                <a:close/>
              </a:path>
            </a:pathLst>
          </a:custGeom>
          <a:solidFill>
            <a:srgbClr val="F49432"/>
          </a:solidFill>
          <a:ln w="19800" cap="rnd" cmpd="sng">
            <a:solidFill>
              <a:srgbClr val="5555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0" name="Google Shape;580;p31"/>
          <p:cNvSpPr/>
          <p:nvPr/>
        </p:nvSpPr>
        <p:spPr>
          <a:xfrm>
            <a:off x="1849053" y="1220178"/>
            <a:ext cx="1011302" cy="852990"/>
          </a:xfrm>
          <a:custGeom>
            <a:avLst/>
            <a:gdLst/>
            <a:ahLst/>
            <a:cxnLst/>
            <a:rect l="l" t="t" r="r" b="b"/>
            <a:pathLst>
              <a:path w="30720" h="25911" extrusionOk="0">
                <a:moveTo>
                  <a:pt x="10420" y="1"/>
                </a:moveTo>
                <a:cubicBezTo>
                  <a:pt x="8813" y="2977"/>
                  <a:pt x="5301" y="4201"/>
                  <a:pt x="1979" y="4201"/>
                </a:cubicBezTo>
                <a:cubicBezTo>
                  <a:pt x="1306" y="4201"/>
                  <a:pt x="641" y="4150"/>
                  <a:pt x="1" y="4054"/>
                </a:cubicBezTo>
                <a:lnTo>
                  <a:pt x="1" y="4054"/>
                </a:lnTo>
                <a:cubicBezTo>
                  <a:pt x="64" y="4118"/>
                  <a:pt x="96" y="4149"/>
                  <a:pt x="96" y="4213"/>
                </a:cubicBezTo>
                <a:cubicBezTo>
                  <a:pt x="1837" y="10167"/>
                  <a:pt x="6113" y="24734"/>
                  <a:pt x="6398" y="25716"/>
                </a:cubicBezTo>
                <a:cubicBezTo>
                  <a:pt x="6398" y="25811"/>
                  <a:pt x="6429" y="25843"/>
                  <a:pt x="6398" y="25906"/>
                </a:cubicBezTo>
                <a:cubicBezTo>
                  <a:pt x="6598" y="25909"/>
                  <a:pt x="6798" y="25910"/>
                  <a:pt x="6998" y="25910"/>
                </a:cubicBezTo>
                <a:cubicBezTo>
                  <a:pt x="11223" y="25910"/>
                  <a:pt x="15357" y="25267"/>
                  <a:pt x="19319" y="23816"/>
                </a:cubicBezTo>
                <a:cubicBezTo>
                  <a:pt x="23594" y="22264"/>
                  <a:pt x="26919" y="19699"/>
                  <a:pt x="30720" y="17450"/>
                </a:cubicBezTo>
                <a:cubicBezTo>
                  <a:pt x="27236" y="14632"/>
                  <a:pt x="13428" y="3199"/>
                  <a:pt x="10420" y="1"/>
                </a:cubicBezTo>
                <a:close/>
              </a:path>
            </a:pathLst>
          </a:custGeom>
          <a:solidFill>
            <a:srgbClr val="FFF8CD"/>
          </a:solidFill>
          <a:ln w="19800" cap="rnd" cmpd="sng">
            <a:solidFill>
              <a:srgbClr val="5555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1" name="Google Shape;581;p31"/>
          <p:cNvSpPr/>
          <p:nvPr/>
        </p:nvSpPr>
        <p:spPr>
          <a:xfrm>
            <a:off x="2023161" y="1760216"/>
            <a:ext cx="912246" cy="415681"/>
          </a:xfrm>
          <a:custGeom>
            <a:avLst/>
            <a:gdLst/>
            <a:ahLst/>
            <a:cxnLst/>
            <a:rect l="l" t="t" r="r" b="b"/>
            <a:pathLst>
              <a:path w="27711" h="12627" extrusionOk="0">
                <a:moveTo>
                  <a:pt x="24164" y="0"/>
                </a:moveTo>
                <a:cubicBezTo>
                  <a:pt x="24256" y="92"/>
                  <a:pt x="24401" y="175"/>
                  <a:pt x="24565" y="253"/>
                </a:cubicBezTo>
                <a:lnTo>
                  <a:pt x="24565" y="253"/>
                </a:lnTo>
                <a:cubicBezTo>
                  <a:pt x="24427" y="163"/>
                  <a:pt x="24293" y="78"/>
                  <a:pt x="24164" y="0"/>
                </a:cubicBezTo>
                <a:close/>
                <a:moveTo>
                  <a:pt x="24565" y="253"/>
                </a:moveTo>
                <a:cubicBezTo>
                  <a:pt x="24852" y="442"/>
                  <a:pt x="25153" y="655"/>
                  <a:pt x="25450" y="874"/>
                </a:cubicBezTo>
                <a:lnTo>
                  <a:pt x="25450" y="874"/>
                </a:lnTo>
                <a:cubicBezTo>
                  <a:pt x="25501" y="827"/>
                  <a:pt x="25546" y="781"/>
                  <a:pt x="25526" y="760"/>
                </a:cubicBezTo>
                <a:cubicBezTo>
                  <a:pt x="25333" y="568"/>
                  <a:pt x="24908" y="418"/>
                  <a:pt x="24565" y="253"/>
                </a:cubicBezTo>
                <a:close/>
                <a:moveTo>
                  <a:pt x="25450" y="874"/>
                </a:moveTo>
                <a:cubicBezTo>
                  <a:pt x="25421" y="901"/>
                  <a:pt x="25390" y="928"/>
                  <a:pt x="25367" y="950"/>
                </a:cubicBezTo>
                <a:cubicBezTo>
                  <a:pt x="17222" y="7424"/>
                  <a:pt x="9864" y="9639"/>
                  <a:pt x="1642" y="9639"/>
                </a:cubicBezTo>
                <a:cubicBezTo>
                  <a:pt x="1297" y="9639"/>
                  <a:pt x="950" y="9635"/>
                  <a:pt x="602" y="9628"/>
                </a:cubicBezTo>
                <a:cubicBezTo>
                  <a:pt x="222" y="9628"/>
                  <a:pt x="792" y="8488"/>
                  <a:pt x="792" y="8171"/>
                </a:cubicBezTo>
                <a:cubicBezTo>
                  <a:pt x="792" y="8171"/>
                  <a:pt x="791" y="8171"/>
                  <a:pt x="791" y="8171"/>
                </a:cubicBezTo>
                <a:cubicBezTo>
                  <a:pt x="721" y="8171"/>
                  <a:pt x="1" y="11027"/>
                  <a:pt x="95" y="12066"/>
                </a:cubicBezTo>
                <a:cubicBezTo>
                  <a:pt x="190" y="12066"/>
                  <a:pt x="222" y="12066"/>
                  <a:pt x="317" y="12098"/>
                </a:cubicBezTo>
                <a:cubicBezTo>
                  <a:pt x="1343" y="12471"/>
                  <a:pt x="2470" y="12626"/>
                  <a:pt x="3652" y="12626"/>
                </a:cubicBezTo>
                <a:cubicBezTo>
                  <a:pt x="7686" y="12626"/>
                  <a:pt x="12357" y="10818"/>
                  <a:pt x="15835" y="9691"/>
                </a:cubicBezTo>
                <a:cubicBezTo>
                  <a:pt x="20744" y="8044"/>
                  <a:pt x="23974" y="6271"/>
                  <a:pt x="27711" y="2629"/>
                </a:cubicBezTo>
                <a:cubicBezTo>
                  <a:pt x="27665" y="2629"/>
                  <a:pt x="26584" y="1708"/>
                  <a:pt x="25450" y="874"/>
                </a:cubicBezTo>
                <a:close/>
              </a:path>
            </a:pathLst>
          </a:custGeom>
          <a:solidFill>
            <a:srgbClr val="F49432"/>
          </a:solidFill>
          <a:ln w="19800" cap="rnd" cmpd="sng">
            <a:solidFill>
              <a:srgbClr val="5555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2" name="Google Shape;582;p31"/>
          <p:cNvSpPr/>
          <p:nvPr/>
        </p:nvSpPr>
        <p:spPr>
          <a:xfrm>
            <a:off x="2239998" y="2134474"/>
            <a:ext cx="182476" cy="186623"/>
          </a:xfrm>
          <a:custGeom>
            <a:avLst/>
            <a:gdLst/>
            <a:ahLst/>
            <a:cxnLst/>
            <a:rect l="l" t="t" r="r" b="b"/>
            <a:pathLst>
              <a:path w="5543" h="5669" extrusionOk="0">
                <a:moveTo>
                  <a:pt x="3737" y="0"/>
                </a:moveTo>
                <a:cubicBezTo>
                  <a:pt x="2534" y="412"/>
                  <a:pt x="1267" y="729"/>
                  <a:pt x="0" y="919"/>
                </a:cubicBezTo>
                <a:cubicBezTo>
                  <a:pt x="761" y="2471"/>
                  <a:pt x="1394" y="4054"/>
                  <a:pt x="1996" y="5638"/>
                </a:cubicBezTo>
                <a:lnTo>
                  <a:pt x="2027" y="5638"/>
                </a:lnTo>
                <a:cubicBezTo>
                  <a:pt x="2215" y="5658"/>
                  <a:pt x="2399" y="5669"/>
                  <a:pt x="2578" y="5669"/>
                </a:cubicBezTo>
                <a:cubicBezTo>
                  <a:pt x="3764" y="5669"/>
                  <a:pt x="4773" y="5215"/>
                  <a:pt x="5543" y="4307"/>
                </a:cubicBezTo>
                <a:cubicBezTo>
                  <a:pt x="4878" y="2946"/>
                  <a:pt x="4244" y="1457"/>
                  <a:pt x="3737" y="0"/>
                </a:cubicBezTo>
                <a:close/>
              </a:path>
            </a:pathLst>
          </a:custGeom>
          <a:solidFill>
            <a:srgbClr val="FFF8CD"/>
          </a:solidFill>
          <a:ln w="19800" cap="rnd" cmpd="sng">
            <a:solidFill>
              <a:srgbClr val="5555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3" name="Google Shape;583;p31"/>
          <p:cNvSpPr/>
          <p:nvPr/>
        </p:nvSpPr>
        <p:spPr>
          <a:xfrm>
            <a:off x="2489162" y="2014582"/>
            <a:ext cx="323209" cy="297794"/>
          </a:xfrm>
          <a:custGeom>
            <a:avLst/>
            <a:gdLst/>
            <a:ahLst/>
            <a:cxnLst/>
            <a:rect l="l" t="t" r="r" b="b"/>
            <a:pathLst>
              <a:path w="9818" h="9046" extrusionOk="0">
                <a:moveTo>
                  <a:pt x="6524" y="1"/>
                </a:moveTo>
                <a:cubicBezTo>
                  <a:pt x="5036" y="729"/>
                  <a:pt x="3484" y="1299"/>
                  <a:pt x="1932" y="1837"/>
                </a:cubicBezTo>
                <a:cubicBezTo>
                  <a:pt x="1299" y="1996"/>
                  <a:pt x="665" y="2217"/>
                  <a:pt x="0" y="2471"/>
                </a:cubicBezTo>
                <a:lnTo>
                  <a:pt x="32" y="2502"/>
                </a:lnTo>
                <a:cubicBezTo>
                  <a:pt x="1394" y="4529"/>
                  <a:pt x="2407" y="6841"/>
                  <a:pt x="3484" y="9026"/>
                </a:cubicBezTo>
                <a:cubicBezTo>
                  <a:pt x="3505" y="9026"/>
                  <a:pt x="3526" y="9012"/>
                  <a:pt x="3566" y="9012"/>
                </a:cubicBezTo>
                <a:cubicBezTo>
                  <a:pt x="3586" y="9012"/>
                  <a:pt x="3611" y="9016"/>
                  <a:pt x="3642" y="9026"/>
                </a:cubicBezTo>
                <a:cubicBezTo>
                  <a:pt x="3857" y="9039"/>
                  <a:pt x="4067" y="9045"/>
                  <a:pt x="4272" y="9045"/>
                </a:cubicBezTo>
                <a:cubicBezTo>
                  <a:pt x="6631" y="9045"/>
                  <a:pt x="8332" y="8199"/>
                  <a:pt x="9818" y="6334"/>
                </a:cubicBezTo>
                <a:cubicBezTo>
                  <a:pt x="9754" y="6303"/>
                  <a:pt x="9659" y="6271"/>
                  <a:pt x="9628" y="6176"/>
                </a:cubicBezTo>
                <a:cubicBezTo>
                  <a:pt x="8994" y="5226"/>
                  <a:pt x="8583" y="4118"/>
                  <a:pt x="8076" y="3136"/>
                </a:cubicBezTo>
                <a:cubicBezTo>
                  <a:pt x="7569" y="2091"/>
                  <a:pt x="6999" y="1109"/>
                  <a:pt x="6524" y="96"/>
                </a:cubicBezTo>
                <a:lnTo>
                  <a:pt x="6524" y="1"/>
                </a:lnTo>
                <a:close/>
              </a:path>
            </a:pathLst>
          </a:custGeom>
          <a:solidFill>
            <a:srgbClr val="FFF8CD"/>
          </a:solidFill>
          <a:ln w="19800" cap="rnd" cmpd="sng">
            <a:solidFill>
              <a:srgbClr val="5555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7302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-329609" y="1400478"/>
            <a:ext cx="3327990" cy="1192500"/>
          </a:xfrm>
        </p:spPr>
        <p:txBody>
          <a:bodyPr/>
          <a:lstStyle/>
          <a:p>
            <a:pPr algn="l"/>
            <a:r>
              <a:rPr lang="en-US" sz="1400" dirty="0" smtClean="0"/>
              <a:t>	</a:t>
            </a:r>
            <a:r>
              <a:rPr lang="en-US" sz="2800" dirty="0" err="1" smtClean="0"/>
              <a:t>Menggabungkan</a:t>
            </a:r>
            <a:r>
              <a:rPr lang="en-US" sz="2800" dirty="0" smtClean="0"/>
              <a:t> </a:t>
            </a:r>
            <a:r>
              <a:rPr lang="en-US" sz="2800" dirty="0" err="1"/>
              <a:t>berbagai</a:t>
            </a:r>
            <a:r>
              <a:rPr lang="en-US" sz="2800" dirty="0"/>
              <a:t> </a:t>
            </a:r>
            <a:r>
              <a:rPr lang="en-US" sz="2800" dirty="0" err="1"/>
              <a:t>cabang</a:t>
            </a:r>
            <a:r>
              <a:rPr lang="en-US" sz="2800" dirty="0"/>
              <a:t> </a:t>
            </a:r>
            <a:r>
              <a:rPr lang="en-US" sz="2800" dirty="0" err="1"/>
              <a:t>ilmu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proses </a:t>
            </a:r>
            <a:r>
              <a:rPr lang="en-US" sz="2800" dirty="0" err="1"/>
              <a:t>produksi</a:t>
            </a:r>
            <a:r>
              <a:rPr lang="en-US" sz="2800" dirty="0"/>
              <a:t> </a:t>
            </a:r>
            <a:r>
              <a:rPr lang="en-US" sz="2800" dirty="0" err="1"/>
              <a:t>barang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jasa</a:t>
            </a:r>
            <a:endParaRPr lang="en-US" sz="28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842" y="203791"/>
            <a:ext cx="5943600" cy="477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81971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33"/>
          <p:cNvSpPr txBox="1">
            <a:spLocks noGrp="1"/>
          </p:cNvSpPr>
          <p:nvPr>
            <p:ph type="title"/>
          </p:nvPr>
        </p:nvSpPr>
        <p:spPr>
          <a:xfrm>
            <a:off x="5446325" y="3521234"/>
            <a:ext cx="3382500" cy="50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000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dk1"/>
                </a:solidFill>
              </a:rPr>
              <a:t>-</a:t>
            </a:r>
            <a:r>
              <a:rPr lang="en" sz="2000" dirty="0" smtClean="0">
                <a:solidFill>
                  <a:schemeClr val="dk1"/>
                </a:solidFill>
              </a:rPr>
              <a:t>BIOTEKNOLOGI-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598" name="Google Shape;598;p33"/>
          <p:cNvSpPr txBox="1">
            <a:spLocks noGrp="1"/>
          </p:cNvSpPr>
          <p:nvPr>
            <p:ph type="subTitle" idx="1"/>
          </p:nvPr>
        </p:nvSpPr>
        <p:spPr>
          <a:xfrm>
            <a:off x="2491828" y="1190105"/>
            <a:ext cx="6679141" cy="153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28600" lvl="0" indent="0">
              <a:buClr>
                <a:srgbClr val="000000"/>
              </a:buClr>
              <a:buSzPts val="1800"/>
            </a:pPr>
            <a:r>
              <a:rPr lang="en-US" dirty="0" err="1"/>
              <a:t>P</a:t>
            </a:r>
            <a:r>
              <a:rPr lang="en-US" dirty="0" err="1" smtClean="0"/>
              <a:t>erkembangan</a:t>
            </a:r>
            <a:r>
              <a:rPr lang="en-US" dirty="0" smtClean="0"/>
              <a:t> </a:t>
            </a:r>
            <a:r>
              <a:rPr lang="en-US" dirty="0" err="1"/>
              <a:t>bioteknologi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didasari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biologi</a:t>
            </a:r>
            <a:r>
              <a:rPr lang="en-US" dirty="0"/>
              <a:t> </a:t>
            </a:r>
            <a:r>
              <a:rPr lang="en-US" dirty="0" err="1"/>
              <a:t>semata</a:t>
            </a:r>
            <a:r>
              <a:rPr lang="en-US" dirty="0"/>
              <a:t>,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ilmu-ilmu</a:t>
            </a:r>
            <a:r>
              <a:rPr lang="en-US" dirty="0"/>
              <a:t> </a:t>
            </a:r>
            <a:r>
              <a:rPr lang="en-US" dirty="0" err="1"/>
              <a:t>terapan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murni</a:t>
            </a:r>
            <a:r>
              <a:rPr lang="en-US" dirty="0"/>
              <a:t> lain,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biokimia</a:t>
            </a:r>
            <a:r>
              <a:rPr lang="en-US" dirty="0"/>
              <a:t>, </a:t>
            </a:r>
            <a:r>
              <a:rPr lang="en-US" dirty="0" err="1"/>
              <a:t>komputer</a:t>
            </a:r>
            <a:r>
              <a:rPr lang="en-US" dirty="0"/>
              <a:t>, </a:t>
            </a:r>
            <a:r>
              <a:rPr lang="en-US" dirty="0" err="1"/>
              <a:t>biologi</a:t>
            </a:r>
            <a:r>
              <a:rPr lang="en-US" dirty="0"/>
              <a:t> </a:t>
            </a:r>
            <a:r>
              <a:rPr lang="en-US" dirty="0" err="1"/>
              <a:t>molekular</a:t>
            </a:r>
            <a:r>
              <a:rPr lang="en-US" dirty="0"/>
              <a:t>, </a:t>
            </a:r>
            <a:r>
              <a:rPr lang="en-US" dirty="0" err="1"/>
              <a:t>mikrobiologi</a:t>
            </a:r>
            <a:r>
              <a:rPr lang="en-US" dirty="0"/>
              <a:t>, </a:t>
            </a:r>
            <a:r>
              <a:rPr lang="en-US" dirty="0" err="1"/>
              <a:t>genetika</a:t>
            </a:r>
            <a:r>
              <a:rPr lang="en-US" dirty="0"/>
              <a:t>, </a:t>
            </a:r>
            <a:r>
              <a:rPr lang="en-US" dirty="0" err="1"/>
              <a:t>kimia</a:t>
            </a:r>
            <a:r>
              <a:rPr lang="en-US" dirty="0"/>
              <a:t>, </a:t>
            </a:r>
            <a:r>
              <a:rPr lang="en-US" dirty="0" err="1"/>
              <a:t>matematika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lain </a:t>
            </a:r>
            <a:r>
              <a:rPr lang="en-US" dirty="0" err="1"/>
              <a:t>sebagainya</a:t>
            </a:r>
            <a:r>
              <a:rPr lang="en" dirty="0" smtClean="0"/>
              <a:t>.”</a:t>
            </a:r>
            <a:endParaRPr dirty="0"/>
          </a:p>
        </p:txBody>
      </p:sp>
      <p:sp>
        <p:nvSpPr>
          <p:cNvPr id="599" name="Google Shape;599;p33"/>
          <p:cNvSpPr txBox="1">
            <a:spLocks noGrp="1"/>
          </p:cNvSpPr>
          <p:nvPr>
            <p:ph type="title"/>
          </p:nvPr>
        </p:nvSpPr>
        <p:spPr>
          <a:xfrm>
            <a:off x="2654713" y="947100"/>
            <a:ext cx="641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marR="22860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0000" b="0">
                <a:solidFill>
                  <a:schemeClr val="dk1"/>
                </a:solidFill>
              </a:rPr>
              <a:t>“</a:t>
            </a:r>
            <a:endParaRPr sz="10000">
              <a:solidFill>
                <a:schemeClr val="dk1"/>
              </a:solidFill>
            </a:endParaRPr>
          </a:p>
        </p:txBody>
      </p:sp>
      <p:grpSp>
        <p:nvGrpSpPr>
          <p:cNvPr id="600" name="Google Shape;600;p33"/>
          <p:cNvGrpSpPr/>
          <p:nvPr/>
        </p:nvGrpSpPr>
        <p:grpSpPr>
          <a:xfrm>
            <a:off x="751565" y="2549966"/>
            <a:ext cx="3310809" cy="1848584"/>
            <a:chOff x="16962275" y="372175"/>
            <a:chExt cx="2739375" cy="1529525"/>
          </a:xfrm>
        </p:grpSpPr>
        <p:sp>
          <p:nvSpPr>
            <p:cNvPr id="601" name="Google Shape;601;p33"/>
            <p:cNvSpPr/>
            <p:nvPr/>
          </p:nvSpPr>
          <p:spPr>
            <a:xfrm>
              <a:off x="16962275" y="372175"/>
              <a:ext cx="2739375" cy="1529525"/>
            </a:xfrm>
            <a:custGeom>
              <a:avLst/>
              <a:gdLst/>
              <a:ahLst/>
              <a:cxnLst/>
              <a:rect l="l" t="t" r="r" b="b"/>
              <a:pathLst>
                <a:path w="109575" h="61181" extrusionOk="0">
                  <a:moveTo>
                    <a:pt x="16626" y="22663"/>
                  </a:moveTo>
                  <a:cubicBezTo>
                    <a:pt x="23594" y="27572"/>
                    <a:pt x="28629" y="34729"/>
                    <a:pt x="31036" y="42963"/>
                  </a:cubicBezTo>
                  <a:cubicBezTo>
                    <a:pt x="28597" y="38751"/>
                    <a:pt x="25557" y="34666"/>
                    <a:pt x="21630" y="31721"/>
                  </a:cubicBezTo>
                  <a:cubicBezTo>
                    <a:pt x="17576" y="28744"/>
                    <a:pt x="12826" y="27097"/>
                    <a:pt x="7981" y="26020"/>
                  </a:cubicBezTo>
                  <a:cubicBezTo>
                    <a:pt x="10831" y="25007"/>
                    <a:pt x="13618" y="23993"/>
                    <a:pt x="16436" y="22885"/>
                  </a:cubicBezTo>
                  <a:cubicBezTo>
                    <a:pt x="16563" y="22822"/>
                    <a:pt x="16595" y="22727"/>
                    <a:pt x="16626" y="22663"/>
                  </a:cubicBezTo>
                  <a:close/>
                  <a:moveTo>
                    <a:pt x="58554" y="1011"/>
                  </a:moveTo>
                  <a:cubicBezTo>
                    <a:pt x="58626" y="1011"/>
                    <a:pt x="58690" y="1018"/>
                    <a:pt x="58746" y="1034"/>
                  </a:cubicBezTo>
                  <a:cubicBezTo>
                    <a:pt x="60235" y="1445"/>
                    <a:pt x="60076" y="3504"/>
                    <a:pt x="60013" y="4612"/>
                  </a:cubicBezTo>
                  <a:cubicBezTo>
                    <a:pt x="60013" y="4802"/>
                    <a:pt x="60140" y="4929"/>
                    <a:pt x="60298" y="4960"/>
                  </a:cubicBezTo>
                  <a:lnTo>
                    <a:pt x="60298" y="5150"/>
                  </a:lnTo>
                  <a:cubicBezTo>
                    <a:pt x="50892" y="8444"/>
                    <a:pt x="41550" y="11991"/>
                    <a:pt x="32271" y="15760"/>
                  </a:cubicBezTo>
                  <a:cubicBezTo>
                    <a:pt x="32049" y="15886"/>
                    <a:pt x="31954" y="16013"/>
                    <a:pt x="31986" y="16235"/>
                  </a:cubicBezTo>
                  <a:cubicBezTo>
                    <a:pt x="33316" y="25419"/>
                    <a:pt x="32999" y="34508"/>
                    <a:pt x="31637" y="43597"/>
                  </a:cubicBezTo>
                  <a:cubicBezTo>
                    <a:pt x="29452" y="33716"/>
                    <a:pt x="23023" y="25197"/>
                    <a:pt x="14219" y="20162"/>
                  </a:cubicBezTo>
                  <a:cubicBezTo>
                    <a:pt x="21630" y="16076"/>
                    <a:pt x="29231" y="12371"/>
                    <a:pt x="36990" y="9077"/>
                  </a:cubicBezTo>
                  <a:cubicBezTo>
                    <a:pt x="41075" y="7367"/>
                    <a:pt x="45223" y="5721"/>
                    <a:pt x="49404" y="4200"/>
                  </a:cubicBezTo>
                  <a:cubicBezTo>
                    <a:pt x="51399" y="3504"/>
                    <a:pt x="53362" y="2807"/>
                    <a:pt x="55358" y="2142"/>
                  </a:cubicBezTo>
                  <a:cubicBezTo>
                    <a:pt x="55998" y="1938"/>
                    <a:pt x="57737" y="1011"/>
                    <a:pt x="58554" y="1011"/>
                  </a:cubicBezTo>
                  <a:close/>
                  <a:moveTo>
                    <a:pt x="74106" y="1382"/>
                  </a:moveTo>
                  <a:lnTo>
                    <a:pt x="74106" y="1382"/>
                  </a:lnTo>
                  <a:cubicBezTo>
                    <a:pt x="73472" y="3599"/>
                    <a:pt x="72997" y="5879"/>
                    <a:pt x="72776" y="8191"/>
                  </a:cubicBezTo>
                  <a:cubicBezTo>
                    <a:pt x="72744" y="8286"/>
                    <a:pt x="72776" y="8349"/>
                    <a:pt x="72776" y="8349"/>
                  </a:cubicBezTo>
                  <a:cubicBezTo>
                    <a:pt x="64162" y="12054"/>
                    <a:pt x="55611" y="15633"/>
                    <a:pt x="47124" y="19433"/>
                  </a:cubicBezTo>
                  <a:cubicBezTo>
                    <a:pt x="42912" y="21365"/>
                    <a:pt x="42057" y="25862"/>
                    <a:pt x="40156" y="29757"/>
                  </a:cubicBezTo>
                  <a:cubicBezTo>
                    <a:pt x="37781" y="34539"/>
                    <a:pt x="35089" y="39163"/>
                    <a:pt x="32144" y="43628"/>
                  </a:cubicBezTo>
                  <a:cubicBezTo>
                    <a:pt x="33253" y="38276"/>
                    <a:pt x="33728" y="32829"/>
                    <a:pt x="33664" y="27382"/>
                  </a:cubicBezTo>
                  <a:cubicBezTo>
                    <a:pt x="33633" y="24247"/>
                    <a:pt x="33411" y="21112"/>
                    <a:pt x="33031" y="18008"/>
                  </a:cubicBezTo>
                  <a:cubicBezTo>
                    <a:pt x="32778" y="16266"/>
                    <a:pt x="33569" y="16076"/>
                    <a:pt x="35089" y="15443"/>
                  </a:cubicBezTo>
                  <a:cubicBezTo>
                    <a:pt x="36546" y="14841"/>
                    <a:pt x="37971" y="14303"/>
                    <a:pt x="39428" y="13701"/>
                  </a:cubicBezTo>
                  <a:cubicBezTo>
                    <a:pt x="50829" y="9204"/>
                    <a:pt x="62388" y="5087"/>
                    <a:pt x="74106" y="1382"/>
                  </a:cubicBezTo>
                  <a:close/>
                  <a:moveTo>
                    <a:pt x="6334" y="26495"/>
                  </a:moveTo>
                  <a:cubicBezTo>
                    <a:pt x="11338" y="27509"/>
                    <a:pt x="16310" y="28997"/>
                    <a:pt x="20553" y="31911"/>
                  </a:cubicBezTo>
                  <a:cubicBezTo>
                    <a:pt x="24639" y="34761"/>
                    <a:pt x="27362" y="38751"/>
                    <a:pt x="30244" y="42710"/>
                  </a:cubicBezTo>
                  <a:cubicBezTo>
                    <a:pt x="30529" y="43121"/>
                    <a:pt x="30814" y="43502"/>
                    <a:pt x="31099" y="43882"/>
                  </a:cubicBezTo>
                  <a:cubicBezTo>
                    <a:pt x="30691" y="43786"/>
                    <a:pt x="30270" y="43744"/>
                    <a:pt x="29851" y="43744"/>
                  </a:cubicBezTo>
                  <a:cubicBezTo>
                    <a:pt x="29295" y="43744"/>
                    <a:pt x="28741" y="43819"/>
                    <a:pt x="28217" y="43945"/>
                  </a:cubicBezTo>
                  <a:cubicBezTo>
                    <a:pt x="28027" y="44040"/>
                    <a:pt x="27869" y="44103"/>
                    <a:pt x="27679" y="44198"/>
                  </a:cubicBezTo>
                  <a:cubicBezTo>
                    <a:pt x="27647" y="44230"/>
                    <a:pt x="27584" y="44230"/>
                    <a:pt x="27584" y="44262"/>
                  </a:cubicBezTo>
                  <a:cubicBezTo>
                    <a:pt x="27584" y="44230"/>
                    <a:pt x="27552" y="44230"/>
                    <a:pt x="27552" y="44230"/>
                  </a:cubicBezTo>
                  <a:cubicBezTo>
                    <a:pt x="25715" y="43470"/>
                    <a:pt x="23784" y="42805"/>
                    <a:pt x="21947" y="42076"/>
                  </a:cubicBezTo>
                  <a:cubicBezTo>
                    <a:pt x="17038" y="38244"/>
                    <a:pt x="11243" y="35584"/>
                    <a:pt x="5320" y="33906"/>
                  </a:cubicBezTo>
                  <a:cubicBezTo>
                    <a:pt x="5303" y="33899"/>
                    <a:pt x="5286" y="33896"/>
                    <a:pt x="5271" y="33896"/>
                  </a:cubicBezTo>
                  <a:cubicBezTo>
                    <a:pt x="5144" y="33896"/>
                    <a:pt x="5085" y="34099"/>
                    <a:pt x="5225" y="34128"/>
                  </a:cubicBezTo>
                  <a:cubicBezTo>
                    <a:pt x="10673" y="35806"/>
                    <a:pt x="15455" y="38276"/>
                    <a:pt x="20078" y="41380"/>
                  </a:cubicBezTo>
                  <a:cubicBezTo>
                    <a:pt x="18115" y="40651"/>
                    <a:pt x="16151" y="39955"/>
                    <a:pt x="14219" y="39195"/>
                  </a:cubicBezTo>
                  <a:cubicBezTo>
                    <a:pt x="10356" y="37706"/>
                    <a:pt x="6556" y="35838"/>
                    <a:pt x="2660" y="34413"/>
                  </a:cubicBezTo>
                  <a:cubicBezTo>
                    <a:pt x="4909" y="32481"/>
                    <a:pt x="6271" y="29472"/>
                    <a:pt x="6334" y="26495"/>
                  </a:cubicBezTo>
                  <a:close/>
                  <a:moveTo>
                    <a:pt x="79331" y="6354"/>
                  </a:moveTo>
                  <a:lnTo>
                    <a:pt x="79331" y="6354"/>
                  </a:lnTo>
                  <a:cubicBezTo>
                    <a:pt x="77178" y="9616"/>
                    <a:pt x="75626" y="13163"/>
                    <a:pt x="74644" y="17058"/>
                  </a:cubicBezTo>
                  <a:cubicBezTo>
                    <a:pt x="74644" y="17185"/>
                    <a:pt x="74676" y="17280"/>
                    <a:pt x="74707" y="17343"/>
                  </a:cubicBezTo>
                  <a:cubicBezTo>
                    <a:pt x="73599" y="17660"/>
                    <a:pt x="72491" y="17945"/>
                    <a:pt x="71350" y="18261"/>
                  </a:cubicBezTo>
                  <a:lnTo>
                    <a:pt x="63022" y="20478"/>
                  </a:lnTo>
                  <a:cubicBezTo>
                    <a:pt x="60583" y="21112"/>
                    <a:pt x="57891" y="21587"/>
                    <a:pt x="55548" y="22568"/>
                  </a:cubicBezTo>
                  <a:cubicBezTo>
                    <a:pt x="53584" y="23392"/>
                    <a:pt x="52159" y="24944"/>
                    <a:pt x="50639" y="26464"/>
                  </a:cubicBezTo>
                  <a:cubicBezTo>
                    <a:pt x="48675" y="28427"/>
                    <a:pt x="46680" y="30422"/>
                    <a:pt x="44717" y="32354"/>
                  </a:cubicBezTo>
                  <a:cubicBezTo>
                    <a:pt x="40631" y="36344"/>
                    <a:pt x="36483" y="40335"/>
                    <a:pt x="32303" y="44293"/>
                  </a:cubicBezTo>
                  <a:lnTo>
                    <a:pt x="32271" y="44293"/>
                  </a:lnTo>
                  <a:cubicBezTo>
                    <a:pt x="35216" y="40145"/>
                    <a:pt x="37813" y="35806"/>
                    <a:pt x="40125" y="31277"/>
                  </a:cubicBezTo>
                  <a:cubicBezTo>
                    <a:pt x="41233" y="29061"/>
                    <a:pt x="42247" y="26812"/>
                    <a:pt x="43228" y="24500"/>
                  </a:cubicBezTo>
                  <a:cubicBezTo>
                    <a:pt x="43830" y="23138"/>
                    <a:pt x="44432" y="21872"/>
                    <a:pt x="45667" y="20985"/>
                  </a:cubicBezTo>
                  <a:cubicBezTo>
                    <a:pt x="46712" y="20225"/>
                    <a:pt x="48074" y="19813"/>
                    <a:pt x="49245" y="19275"/>
                  </a:cubicBezTo>
                  <a:cubicBezTo>
                    <a:pt x="59316" y="14968"/>
                    <a:pt x="69324" y="10661"/>
                    <a:pt x="79331" y="6354"/>
                  </a:cubicBezTo>
                  <a:close/>
                  <a:moveTo>
                    <a:pt x="85507" y="15158"/>
                  </a:moveTo>
                  <a:lnTo>
                    <a:pt x="85507" y="15158"/>
                  </a:lnTo>
                  <a:cubicBezTo>
                    <a:pt x="78793" y="18895"/>
                    <a:pt x="72459" y="23233"/>
                    <a:pt x="66568" y="28269"/>
                  </a:cubicBezTo>
                  <a:cubicBezTo>
                    <a:pt x="66315" y="28427"/>
                    <a:pt x="66442" y="28680"/>
                    <a:pt x="66600" y="28775"/>
                  </a:cubicBezTo>
                  <a:cubicBezTo>
                    <a:pt x="54566" y="32069"/>
                    <a:pt x="43545" y="37738"/>
                    <a:pt x="33031" y="44388"/>
                  </a:cubicBezTo>
                  <a:cubicBezTo>
                    <a:pt x="32936" y="44452"/>
                    <a:pt x="32904" y="44515"/>
                    <a:pt x="32904" y="44578"/>
                  </a:cubicBezTo>
                  <a:cubicBezTo>
                    <a:pt x="32873" y="44547"/>
                    <a:pt x="32841" y="44547"/>
                    <a:pt x="32778" y="44515"/>
                  </a:cubicBezTo>
                  <a:cubicBezTo>
                    <a:pt x="36673" y="41031"/>
                    <a:pt x="40473" y="37421"/>
                    <a:pt x="44242" y="33779"/>
                  </a:cubicBezTo>
                  <a:cubicBezTo>
                    <a:pt x="46142" y="31942"/>
                    <a:pt x="47979" y="30106"/>
                    <a:pt x="49847" y="28237"/>
                  </a:cubicBezTo>
                  <a:cubicBezTo>
                    <a:pt x="51906" y="26179"/>
                    <a:pt x="53806" y="23867"/>
                    <a:pt x="56624" y="22885"/>
                  </a:cubicBezTo>
                  <a:cubicBezTo>
                    <a:pt x="61596" y="21175"/>
                    <a:pt x="66917" y="20130"/>
                    <a:pt x="72016" y="18768"/>
                  </a:cubicBezTo>
                  <a:cubicBezTo>
                    <a:pt x="76544" y="17596"/>
                    <a:pt x="81010" y="16361"/>
                    <a:pt x="85507" y="15158"/>
                  </a:cubicBezTo>
                  <a:close/>
                  <a:moveTo>
                    <a:pt x="94479" y="25886"/>
                  </a:moveTo>
                  <a:cubicBezTo>
                    <a:pt x="96640" y="25886"/>
                    <a:pt x="98802" y="25952"/>
                    <a:pt x="100961" y="26084"/>
                  </a:cubicBezTo>
                  <a:cubicBezTo>
                    <a:pt x="88832" y="30486"/>
                    <a:pt x="77241" y="36186"/>
                    <a:pt x="65713" y="42045"/>
                  </a:cubicBezTo>
                  <a:cubicBezTo>
                    <a:pt x="64852" y="42483"/>
                    <a:pt x="64285" y="42666"/>
                    <a:pt x="63724" y="42666"/>
                  </a:cubicBezTo>
                  <a:cubicBezTo>
                    <a:pt x="63152" y="42666"/>
                    <a:pt x="62587" y="42475"/>
                    <a:pt x="61723" y="42171"/>
                  </a:cubicBezTo>
                  <a:cubicBezTo>
                    <a:pt x="60330" y="41665"/>
                    <a:pt x="58905" y="41285"/>
                    <a:pt x="57479" y="40968"/>
                  </a:cubicBezTo>
                  <a:cubicBezTo>
                    <a:pt x="55214" y="40504"/>
                    <a:pt x="52901" y="40252"/>
                    <a:pt x="50542" y="40252"/>
                  </a:cubicBezTo>
                  <a:cubicBezTo>
                    <a:pt x="50164" y="40252"/>
                    <a:pt x="49784" y="40258"/>
                    <a:pt x="49404" y="40271"/>
                  </a:cubicBezTo>
                  <a:cubicBezTo>
                    <a:pt x="43923" y="40427"/>
                    <a:pt x="38595" y="41930"/>
                    <a:pt x="33781" y="44600"/>
                  </a:cubicBezTo>
                  <a:lnTo>
                    <a:pt x="33781" y="44600"/>
                  </a:lnTo>
                  <a:cubicBezTo>
                    <a:pt x="44485" y="38552"/>
                    <a:pt x="55088" y="32782"/>
                    <a:pt x="67043" y="29536"/>
                  </a:cubicBezTo>
                  <a:cubicBezTo>
                    <a:pt x="75978" y="27097"/>
                    <a:pt x="85224" y="25886"/>
                    <a:pt x="94479" y="25886"/>
                  </a:cubicBezTo>
                  <a:close/>
                  <a:moveTo>
                    <a:pt x="33499" y="44760"/>
                  </a:moveTo>
                  <a:cubicBezTo>
                    <a:pt x="33450" y="44794"/>
                    <a:pt x="33404" y="44845"/>
                    <a:pt x="33379" y="44895"/>
                  </a:cubicBezTo>
                  <a:cubicBezTo>
                    <a:pt x="33348" y="44895"/>
                    <a:pt x="33348" y="44863"/>
                    <a:pt x="33316" y="44863"/>
                  </a:cubicBezTo>
                  <a:cubicBezTo>
                    <a:pt x="33377" y="44829"/>
                    <a:pt x="33438" y="44794"/>
                    <a:pt x="33499" y="44760"/>
                  </a:cubicBezTo>
                  <a:close/>
                  <a:moveTo>
                    <a:pt x="29605" y="44212"/>
                  </a:moveTo>
                  <a:cubicBezTo>
                    <a:pt x="30264" y="44212"/>
                    <a:pt x="30910" y="44324"/>
                    <a:pt x="31511" y="44547"/>
                  </a:cubicBezTo>
                  <a:cubicBezTo>
                    <a:pt x="31479" y="44705"/>
                    <a:pt x="31479" y="44863"/>
                    <a:pt x="31447" y="45022"/>
                  </a:cubicBezTo>
                  <a:cubicBezTo>
                    <a:pt x="31429" y="45191"/>
                    <a:pt x="31555" y="45282"/>
                    <a:pt x="31667" y="45282"/>
                  </a:cubicBezTo>
                  <a:cubicBezTo>
                    <a:pt x="31744" y="45282"/>
                    <a:pt x="31815" y="45239"/>
                    <a:pt x="31827" y="45148"/>
                  </a:cubicBezTo>
                  <a:cubicBezTo>
                    <a:pt x="31891" y="44990"/>
                    <a:pt x="31891" y="44863"/>
                    <a:pt x="31922" y="44705"/>
                  </a:cubicBezTo>
                  <a:cubicBezTo>
                    <a:pt x="31954" y="44737"/>
                    <a:pt x="31986" y="44737"/>
                    <a:pt x="31986" y="44737"/>
                  </a:cubicBezTo>
                  <a:cubicBezTo>
                    <a:pt x="32038" y="44842"/>
                    <a:pt x="32156" y="44903"/>
                    <a:pt x="32249" y="44903"/>
                  </a:cubicBezTo>
                  <a:cubicBezTo>
                    <a:pt x="32268" y="44903"/>
                    <a:pt x="32286" y="44900"/>
                    <a:pt x="32303" y="44895"/>
                  </a:cubicBezTo>
                  <a:cubicBezTo>
                    <a:pt x="33221" y="45370"/>
                    <a:pt x="33981" y="46098"/>
                    <a:pt x="34583" y="47048"/>
                  </a:cubicBezTo>
                  <a:cubicBezTo>
                    <a:pt x="34630" y="47143"/>
                    <a:pt x="34709" y="47183"/>
                    <a:pt x="34789" y="47183"/>
                  </a:cubicBezTo>
                  <a:cubicBezTo>
                    <a:pt x="34868" y="47183"/>
                    <a:pt x="34947" y="47143"/>
                    <a:pt x="34994" y="47080"/>
                  </a:cubicBezTo>
                  <a:cubicBezTo>
                    <a:pt x="35058" y="47080"/>
                    <a:pt x="35058" y="47112"/>
                    <a:pt x="35089" y="47112"/>
                  </a:cubicBezTo>
                  <a:lnTo>
                    <a:pt x="35089" y="47143"/>
                  </a:lnTo>
                  <a:cubicBezTo>
                    <a:pt x="34803" y="47222"/>
                    <a:pt x="34538" y="47278"/>
                    <a:pt x="34241" y="47278"/>
                  </a:cubicBezTo>
                  <a:cubicBezTo>
                    <a:pt x="34177" y="47278"/>
                    <a:pt x="34112" y="47276"/>
                    <a:pt x="34044" y="47270"/>
                  </a:cubicBezTo>
                  <a:cubicBezTo>
                    <a:pt x="32928" y="45701"/>
                    <a:pt x="30689" y="45080"/>
                    <a:pt x="28754" y="45080"/>
                  </a:cubicBezTo>
                  <a:cubicBezTo>
                    <a:pt x="28659" y="45080"/>
                    <a:pt x="28564" y="45082"/>
                    <a:pt x="28471" y="45085"/>
                  </a:cubicBezTo>
                  <a:cubicBezTo>
                    <a:pt x="28281" y="44895"/>
                    <a:pt x="28091" y="44705"/>
                    <a:pt x="27932" y="44452"/>
                  </a:cubicBezTo>
                  <a:cubicBezTo>
                    <a:pt x="28484" y="44292"/>
                    <a:pt x="29049" y="44212"/>
                    <a:pt x="29605" y="44212"/>
                  </a:cubicBezTo>
                  <a:close/>
                  <a:moveTo>
                    <a:pt x="28787" y="45497"/>
                  </a:moveTo>
                  <a:cubicBezTo>
                    <a:pt x="30497" y="45877"/>
                    <a:pt x="32207" y="46098"/>
                    <a:pt x="33474" y="47397"/>
                  </a:cubicBezTo>
                  <a:cubicBezTo>
                    <a:pt x="31669" y="47397"/>
                    <a:pt x="30054" y="46763"/>
                    <a:pt x="28787" y="45497"/>
                  </a:cubicBezTo>
                  <a:close/>
                  <a:moveTo>
                    <a:pt x="50534" y="41051"/>
                  </a:moveTo>
                  <a:cubicBezTo>
                    <a:pt x="50834" y="41051"/>
                    <a:pt x="51134" y="41055"/>
                    <a:pt x="51431" y="41063"/>
                  </a:cubicBezTo>
                  <a:cubicBezTo>
                    <a:pt x="54439" y="41126"/>
                    <a:pt x="57479" y="41601"/>
                    <a:pt x="60393" y="42520"/>
                  </a:cubicBezTo>
                  <a:cubicBezTo>
                    <a:pt x="61235" y="42800"/>
                    <a:pt x="62937" y="43787"/>
                    <a:pt x="63775" y="43787"/>
                  </a:cubicBezTo>
                  <a:cubicBezTo>
                    <a:pt x="63788" y="43787"/>
                    <a:pt x="63801" y="43787"/>
                    <a:pt x="63813" y="43787"/>
                  </a:cubicBezTo>
                  <a:lnTo>
                    <a:pt x="63813" y="43787"/>
                  </a:lnTo>
                  <a:cubicBezTo>
                    <a:pt x="63465" y="45053"/>
                    <a:pt x="64098" y="46605"/>
                    <a:pt x="64257" y="47840"/>
                  </a:cubicBezTo>
                  <a:cubicBezTo>
                    <a:pt x="64605" y="50437"/>
                    <a:pt x="64605" y="52971"/>
                    <a:pt x="64415" y="55599"/>
                  </a:cubicBezTo>
                  <a:cubicBezTo>
                    <a:pt x="63275" y="55314"/>
                    <a:pt x="62166" y="54997"/>
                    <a:pt x="60963" y="54681"/>
                  </a:cubicBezTo>
                  <a:cubicBezTo>
                    <a:pt x="52222" y="52210"/>
                    <a:pt x="43672" y="49202"/>
                    <a:pt x="34963" y="46668"/>
                  </a:cubicBezTo>
                  <a:cubicBezTo>
                    <a:pt x="34931" y="46637"/>
                    <a:pt x="34899" y="46573"/>
                    <a:pt x="34836" y="46478"/>
                  </a:cubicBezTo>
                  <a:cubicBezTo>
                    <a:pt x="34614" y="46098"/>
                    <a:pt x="34329" y="45718"/>
                    <a:pt x="34013" y="45402"/>
                  </a:cubicBezTo>
                  <a:cubicBezTo>
                    <a:pt x="35438" y="44578"/>
                    <a:pt x="36958" y="43913"/>
                    <a:pt x="38446" y="43312"/>
                  </a:cubicBezTo>
                  <a:cubicBezTo>
                    <a:pt x="41550" y="42140"/>
                    <a:pt x="44780" y="41380"/>
                    <a:pt x="48074" y="41126"/>
                  </a:cubicBezTo>
                  <a:cubicBezTo>
                    <a:pt x="48885" y="41080"/>
                    <a:pt x="49714" y="41051"/>
                    <a:pt x="50534" y="41051"/>
                  </a:cubicBezTo>
                  <a:close/>
                  <a:moveTo>
                    <a:pt x="102513" y="26400"/>
                  </a:moveTo>
                  <a:cubicBezTo>
                    <a:pt x="104951" y="29536"/>
                    <a:pt x="106376" y="32924"/>
                    <a:pt x="106313" y="36914"/>
                  </a:cubicBezTo>
                  <a:cubicBezTo>
                    <a:pt x="106155" y="36978"/>
                    <a:pt x="106060" y="37136"/>
                    <a:pt x="106155" y="37294"/>
                  </a:cubicBezTo>
                  <a:cubicBezTo>
                    <a:pt x="106155" y="37358"/>
                    <a:pt x="106186" y="37389"/>
                    <a:pt x="106186" y="37421"/>
                  </a:cubicBezTo>
                  <a:cubicBezTo>
                    <a:pt x="106186" y="37516"/>
                    <a:pt x="106218" y="37548"/>
                    <a:pt x="106250" y="37579"/>
                  </a:cubicBezTo>
                  <a:cubicBezTo>
                    <a:pt x="104255" y="38561"/>
                    <a:pt x="97382" y="41696"/>
                    <a:pt x="96591" y="42108"/>
                  </a:cubicBezTo>
                  <a:cubicBezTo>
                    <a:pt x="93075" y="43755"/>
                    <a:pt x="89560" y="45433"/>
                    <a:pt x="86045" y="47017"/>
                  </a:cubicBezTo>
                  <a:cubicBezTo>
                    <a:pt x="79078" y="50120"/>
                    <a:pt x="71984" y="52907"/>
                    <a:pt x="65017" y="56042"/>
                  </a:cubicBezTo>
                  <a:cubicBezTo>
                    <a:pt x="65207" y="53889"/>
                    <a:pt x="65302" y="51799"/>
                    <a:pt x="65080" y="49645"/>
                  </a:cubicBezTo>
                  <a:cubicBezTo>
                    <a:pt x="64922" y="47872"/>
                    <a:pt x="64035" y="45528"/>
                    <a:pt x="64257" y="43755"/>
                  </a:cubicBezTo>
                  <a:cubicBezTo>
                    <a:pt x="65048" y="43502"/>
                    <a:pt x="65967" y="42836"/>
                    <a:pt x="66600" y="42520"/>
                  </a:cubicBezTo>
                  <a:cubicBezTo>
                    <a:pt x="78318" y="36598"/>
                    <a:pt x="90099" y="30834"/>
                    <a:pt x="102513" y="26400"/>
                  </a:cubicBezTo>
                  <a:close/>
                  <a:moveTo>
                    <a:pt x="106851" y="37674"/>
                  </a:moveTo>
                  <a:cubicBezTo>
                    <a:pt x="107200" y="37801"/>
                    <a:pt x="107612" y="37959"/>
                    <a:pt x="107960" y="38118"/>
                  </a:cubicBezTo>
                  <a:cubicBezTo>
                    <a:pt x="108118" y="38213"/>
                    <a:pt x="108245" y="38244"/>
                    <a:pt x="108403" y="38339"/>
                  </a:cubicBezTo>
                  <a:cubicBezTo>
                    <a:pt x="101183" y="41823"/>
                    <a:pt x="94026" y="45307"/>
                    <a:pt x="86837" y="48790"/>
                  </a:cubicBezTo>
                  <a:cubicBezTo>
                    <a:pt x="79648" y="52210"/>
                    <a:pt x="72522" y="56169"/>
                    <a:pt x="65048" y="58766"/>
                  </a:cubicBezTo>
                  <a:cubicBezTo>
                    <a:pt x="64257" y="57563"/>
                    <a:pt x="61311" y="57246"/>
                    <a:pt x="60140" y="56802"/>
                  </a:cubicBezTo>
                  <a:cubicBezTo>
                    <a:pt x="57416" y="55821"/>
                    <a:pt x="54661" y="54839"/>
                    <a:pt x="51937" y="53762"/>
                  </a:cubicBezTo>
                  <a:cubicBezTo>
                    <a:pt x="49182" y="52717"/>
                    <a:pt x="46427" y="51514"/>
                    <a:pt x="43703" y="50374"/>
                  </a:cubicBezTo>
                  <a:lnTo>
                    <a:pt x="43703" y="50374"/>
                  </a:lnTo>
                  <a:cubicBezTo>
                    <a:pt x="50449" y="52654"/>
                    <a:pt x="57448" y="54427"/>
                    <a:pt x="64257" y="56232"/>
                  </a:cubicBezTo>
                  <a:lnTo>
                    <a:pt x="64415" y="56232"/>
                  </a:lnTo>
                  <a:cubicBezTo>
                    <a:pt x="64415" y="56296"/>
                    <a:pt x="64510" y="56327"/>
                    <a:pt x="64542" y="56327"/>
                  </a:cubicBezTo>
                  <a:cubicBezTo>
                    <a:pt x="64542" y="56437"/>
                    <a:pt x="64613" y="56524"/>
                    <a:pt x="64715" y="56524"/>
                  </a:cubicBezTo>
                  <a:cubicBezTo>
                    <a:pt x="64731" y="56524"/>
                    <a:pt x="64747" y="56522"/>
                    <a:pt x="64763" y="56517"/>
                  </a:cubicBezTo>
                  <a:cubicBezTo>
                    <a:pt x="72586" y="53921"/>
                    <a:pt x="80154" y="50437"/>
                    <a:pt x="87660" y="47048"/>
                  </a:cubicBezTo>
                  <a:cubicBezTo>
                    <a:pt x="91460" y="45307"/>
                    <a:pt x="95261" y="43502"/>
                    <a:pt x="98998" y="41696"/>
                  </a:cubicBezTo>
                  <a:cubicBezTo>
                    <a:pt x="100993" y="40746"/>
                    <a:pt x="102925" y="39796"/>
                    <a:pt x="104888" y="38815"/>
                  </a:cubicBezTo>
                  <a:cubicBezTo>
                    <a:pt x="105458" y="38498"/>
                    <a:pt x="106408" y="38244"/>
                    <a:pt x="106851" y="37674"/>
                  </a:cubicBezTo>
                  <a:close/>
                  <a:moveTo>
                    <a:pt x="887" y="34603"/>
                  </a:moveTo>
                  <a:cubicBezTo>
                    <a:pt x="4845" y="36756"/>
                    <a:pt x="9342" y="38308"/>
                    <a:pt x="13554" y="39923"/>
                  </a:cubicBezTo>
                  <a:cubicBezTo>
                    <a:pt x="18115" y="41696"/>
                    <a:pt x="22643" y="43438"/>
                    <a:pt x="27362" y="44737"/>
                  </a:cubicBezTo>
                  <a:cubicBezTo>
                    <a:pt x="28442" y="46922"/>
                    <a:pt x="30874" y="48250"/>
                    <a:pt x="33270" y="48250"/>
                  </a:cubicBezTo>
                  <a:cubicBezTo>
                    <a:pt x="33964" y="48250"/>
                    <a:pt x="34656" y="48138"/>
                    <a:pt x="35311" y="47903"/>
                  </a:cubicBezTo>
                  <a:cubicBezTo>
                    <a:pt x="35564" y="47872"/>
                    <a:pt x="35596" y="47682"/>
                    <a:pt x="35596" y="47523"/>
                  </a:cubicBezTo>
                  <a:cubicBezTo>
                    <a:pt x="40030" y="49772"/>
                    <a:pt x="44622" y="51640"/>
                    <a:pt x="49214" y="53509"/>
                  </a:cubicBezTo>
                  <a:cubicBezTo>
                    <a:pt x="50354" y="53984"/>
                    <a:pt x="61438" y="58006"/>
                    <a:pt x="64257" y="58956"/>
                  </a:cubicBezTo>
                  <a:lnTo>
                    <a:pt x="64257" y="58988"/>
                  </a:lnTo>
                  <a:cubicBezTo>
                    <a:pt x="64257" y="59019"/>
                    <a:pt x="64225" y="59083"/>
                    <a:pt x="64225" y="59114"/>
                  </a:cubicBezTo>
                  <a:cubicBezTo>
                    <a:pt x="64193" y="59241"/>
                    <a:pt x="64257" y="59431"/>
                    <a:pt x="64383" y="59494"/>
                  </a:cubicBezTo>
                  <a:cubicBezTo>
                    <a:pt x="64415" y="59558"/>
                    <a:pt x="64510" y="59558"/>
                    <a:pt x="64542" y="59589"/>
                  </a:cubicBezTo>
                  <a:cubicBezTo>
                    <a:pt x="64542" y="59621"/>
                    <a:pt x="64573" y="59621"/>
                    <a:pt x="64605" y="59621"/>
                  </a:cubicBezTo>
                  <a:cubicBezTo>
                    <a:pt x="64668" y="59906"/>
                    <a:pt x="64827" y="60191"/>
                    <a:pt x="65017" y="60413"/>
                  </a:cubicBezTo>
                  <a:cubicBezTo>
                    <a:pt x="55073" y="56897"/>
                    <a:pt x="45445" y="52749"/>
                    <a:pt x="35659" y="48917"/>
                  </a:cubicBezTo>
                  <a:cubicBezTo>
                    <a:pt x="35764" y="48708"/>
                    <a:pt x="35610" y="48434"/>
                    <a:pt x="35374" y="48434"/>
                  </a:cubicBezTo>
                  <a:cubicBezTo>
                    <a:pt x="35325" y="48434"/>
                    <a:pt x="35271" y="48446"/>
                    <a:pt x="35216" y="48474"/>
                  </a:cubicBezTo>
                  <a:cubicBezTo>
                    <a:pt x="34317" y="48847"/>
                    <a:pt x="33363" y="49038"/>
                    <a:pt x="32414" y="49038"/>
                  </a:cubicBezTo>
                  <a:cubicBezTo>
                    <a:pt x="31590" y="49038"/>
                    <a:pt x="30770" y="48894"/>
                    <a:pt x="29991" y="48600"/>
                  </a:cubicBezTo>
                  <a:cubicBezTo>
                    <a:pt x="28439" y="48030"/>
                    <a:pt x="27520" y="46953"/>
                    <a:pt x="26507" y="45782"/>
                  </a:cubicBezTo>
                  <a:cubicBezTo>
                    <a:pt x="26602" y="45623"/>
                    <a:pt x="26602" y="45307"/>
                    <a:pt x="26317" y="45212"/>
                  </a:cubicBezTo>
                  <a:cubicBezTo>
                    <a:pt x="17671" y="42298"/>
                    <a:pt x="9184" y="38878"/>
                    <a:pt x="538" y="35964"/>
                  </a:cubicBezTo>
                  <a:cubicBezTo>
                    <a:pt x="697" y="35521"/>
                    <a:pt x="792" y="35078"/>
                    <a:pt x="887" y="34603"/>
                  </a:cubicBezTo>
                  <a:close/>
                  <a:moveTo>
                    <a:pt x="108910" y="38846"/>
                  </a:moveTo>
                  <a:lnTo>
                    <a:pt x="108910" y="38846"/>
                  </a:lnTo>
                  <a:cubicBezTo>
                    <a:pt x="108847" y="39290"/>
                    <a:pt x="108783" y="39765"/>
                    <a:pt x="108847" y="40176"/>
                  </a:cubicBezTo>
                  <a:cubicBezTo>
                    <a:pt x="94627" y="47397"/>
                    <a:pt x="80091" y="53762"/>
                    <a:pt x="65682" y="60539"/>
                  </a:cubicBezTo>
                  <a:cubicBezTo>
                    <a:pt x="65365" y="60191"/>
                    <a:pt x="65207" y="59811"/>
                    <a:pt x="65080" y="59399"/>
                  </a:cubicBezTo>
                  <a:cubicBezTo>
                    <a:pt x="65143" y="59304"/>
                    <a:pt x="65175" y="59273"/>
                    <a:pt x="65175" y="59178"/>
                  </a:cubicBezTo>
                  <a:cubicBezTo>
                    <a:pt x="72522" y="57056"/>
                    <a:pt x="79426" y="53097"/>
                    <a:pt x="86298" y="49772"/>
                  </a:cubicBezTo>
                  <a:cubicBezTo>
                    <a:pt x="93836" y="46130"/>
                    <a:pt x="101404" y="42488"/>
                    <a:pt x="108910" y="38846"/>
                  </a:cubicBezTo>
                  <a:close/>
                  <a:moveTo>
                    <a:pt x="59737" y="0"/>
                  </a:moveTo>
                  <a:cubicBezTo>
                    <a:pt x="59702" y="0"/>
                    <a:pt x="59667" y="7"/>
                    <a:pt x="59633" y="20"/>
                  </a:cubicBezTo>
                  <a:cubicBezTo>
                    <a:pt x="43577" y="5087"/>
                    <a:pt x="28122" y="11674"/>
                    <a:pt x="13396" y="19813"/>
                  </a:cubicBezTo>
                  <a:cubicBezTo>
                    <a:pt x="13111" y="19972"/>
                    <a:pt x="13111" y="20352"/>
                    <a:pt x="13396" y="20510"/>
                  </a:cubicBezTo>
                  <a:cubicBezTo>
                    <a:pt x="14409" y="21017"/>
                    <a:pt x="15360" y="21618"/>
                    <a:pt x="16278" y="22252"/>
                  </a:cubicBezTo>
                  <a:cubicBezTo>
                    <a:pt x="12984" y="23328"/>
                    <a:pt x="9786" y="24595"/>
                    <a:pt x="6524" y="25704"/>
                  </a:cubicBezTo>
                  <a:cubicBezTo>
                    <a:pt x="6271" y="25767"/>
                    <a:pt x="6176" y="26084"/>
                    <a:pt x="6271" y="26305"/>
                  </a:cubicBezTo>
                  <a:cubicBezTo>
                    <a:pt x="6176" y="26305"/>
                    <a:pt x="6144" y="26337"/>
                    <a:pt x="6144" y="26400"/>
                  </a:cubicBezTo>
                  <a:cubicBezTo>
                    <a:pt x="5669" y="29472"/>
                    <a:pt x="4434" y="31911"/>
                    <a:pt x="2312" y="34128"/>
                  </a:cubicBezTo>
                  <a:cubicBezTo>
                    <a:pt x="2280" y="34191"/>
                    <a:pt x="2217" y="34223"/>
                    <a:pt x="2217" y="34254"/>
                  </a:cubicBezTo>
                  <a:lnTo>
                    <a:pt x="1172" y="33906"/>
                  </a:lnTo>
                  <a:cubicBezTo>
                    <a:pt x="1135" y="33887"/>
                    <a:pt x="1098" y="33880"/>
                    <a:pt x="1062" y="33880"/>
                  </a:cubicBezTo>
                  <a:cubicBezTo>
                    <a:pt x="976" y="33880"/>
                    <a:pt x="900" y="33924"/>
                    <a:pt x="855" y="33969"/>
                  </a:cubicBezTo>
                  <a:cubicBezTo>
                    <a:pt x="760" y="33969"/>
                    <a:pt x="633" y="34001"/>
                    <a:pt x="602" y="34128"/>
                  </a:cubicBezTo>
                  <a:cubicBezTo>
                    <a:pt x="380" y="34634"/>
                    <a:pt x="222" y="35236"/>
                    <a:pt x="63" y="35806"/>
                  </a:cubicBezTo>
                  <a:cubicBezTo>
                    <a:pt x="0" y="35964"/>
                    <a:pt x="95" y="36091"/>
                    <a:pt x="158" y="36123"/>
                  </a:cubicBezTo>
                  <a:cubicBezTo>
                    <a:pt x="158" y="36186"/>
                    <a:pt x="158" y="36249"/>
                    <a:pt x="253" y="36281"/>
                  </a:cubicBezTo>
                  <a:cubicBezTo>
                    <a:pt x="8487" y="40113"/>
                    <a:pt x="17386" y="43026"/>
                    <a:pt x="26064" y="45813"/>
                  </a:cubicBezTo>
                  <a:cubicBezTo>
                    <a:pt x="26877" y="48416"/>
                    <a:pt x="29753" y="49654"/>
                    <a:pt x="32465" y="49654"/>
                  </a:cubicBezTo>
                  <a:cubicBezTo>
                    <a:pt x="33449" y="49654"/>
                    <a:pt x="34413" y="49491"/>
                    <a:pt x="35248" y="49170"/>
                  </a:cubicBezTo>
                  <a:cubicBezTo>
                    <a:pt x="44812" y="53952"/>
                    <a:pt x="55104" y="57658"/>
                    <a:pt x="65238" y="61173"/>
                  </a:cubicBezTo>
                  <a:cubicBezTo>
                    <a:pt x="65266" y="61178"/>
                    <a:pt x="65292" y="61181"/>
                    <a:pt x="65317" y="61181"/>
                  </a:cubicBezTo>
                  <a:cubicBezTo>
                    <a:pt x="65439" y="61181"/>
                    <a:pt x="65540" y="61119"/>
                    <a:pt x="65618" y="61014"/>
                  </a:cubicBezTo>
                  <a:cubicBezTo>
                    <a:pt x="80534" y="55124"/>
                    <a:pt x="95071" y="47872"/>
                    <a:pt x="109353" y="40620"/>
                  </a:cubicBezTo>
                  <a:cubicBezTo>
                    <a:pt x="109575" y="40556"/>
                    <a:pt x="109543" y="40271"/>
                    <a:pt x="109385" y="40145"/>
                  </a:cubicBezTo>
                  <a:cubicBezTo>
                    <a:pt x="109385" y="39638"/>
                    <a:pt x="109322" y="39068"/>
                    <a:pt x="109385" y="38593"/>
                  </a:cubicBezTo>
                  <a:lnTo>
                    <a:pt x="109385" y="38498"/>
                  </a:lnTo>
                  <a:cubicBezTo>
                    <a:pt x="109417" y="38371"/>
                    <a:pt x="109385" y="38244"/>
                    <a:pt x="109290" y="38181"/>
                  </a:cubicBezTo>
                  <a:cubicBezTo>
                    <a:pt x="109037" y="37959"/>
                    <a:pt x="108625" y="37896"/>
                    <a:pt x="108277" y="37769"/>
                  </a:cubicBezTo>
                  <a:cubicBezTo>
                    <a:pt x="107865" y="37643"/>
                    <a:pt x="107517" y="37548"/>
                    <a:pt x="107137" y="37421"/>
                  </a:cubicBezTo>
                  <a:cubicBezTo>
                    <a:pt x="107137" y="37389"/>
                    <a:pt x="107168" y="37389"/>
                    <a:pt x="107168" y="37326"/>
                  </a:cubicBezTo>
                  <a:cubicBezTo>
                    <a:pt x="107200" y="37231"/>
                    <a:pt x="107168" y="37073"/>
                    <a:pt x="107073" y="36978"/>
                  </a:cubicBezTo>
                  <a:cubicBezTo>
                    <a:pt x="107200" y="33051"/>
                    <a:pt x="105901" y="29061"/>
                    <a:pt x="103051" y="26305"/>
                  </a:cubicBezTo>
                  <a:cubicBezTo>
                    <a:pt x="103083" y="26242"/>
                    <a:pt x="103178" y="26242"/>
                    <a:pt x="103210" y="26210"/>
                  </a:cubicBezTo>
                  <a:cubicBezTo>
                    <a:pt x="103653" y="26052"/>
                    <a:pt x="103558" y="25419"/>
                    <a:pt x="103083" y="25387"/>
                  </a:cubicBezTo>
                  <a:cubicBezTo>
                    <a:pt x="100270" y="25164"/>
                    <a:pt x="97453" y="25053"/>
                    <a:pt x="94640" y="25053"/>
                  </a:cubicBezTo>
                  <a:cubicBezTo>
                    <a:pt x="85449" y="25053"/>
                    <a:pt x="76290" y="26241"/>
                    <a:pt x="67392" y="28617"/>
                  </a:cubicBezTo>
                  <a:cubicBezTo>
                    <a:pt x="73947" y="23012"/>
                    <a:pt x="81168" y="18230"/>
                    <a:pt x="88832" y="14303"/>
                  </a:cubicBezTo>
                  <a:cubicBezTo>
                    <a:pt x="89205" y="14131"/>
                    <a:pt x="89006" y="13620"/>
                    <a:pt x="88659" y="13620"/>
                  </a:cubicBezTo>
                  <a:cubicBezTo>
                    <a:pt x="88623" y="13620"/>
                    <a:pt x="88585" y="13626"/>
                    <a:pt x="88547" y="13638"/>
                  </a:cubicBezTo>
                  <a:cubicBezTo>
                    <a:pt x="84208" y="14778"/>
                    <a:pt x="79838" y="15950"/>
                    <a:pt x="75499" y="17121"/>
                  </a:cubicBezTo>
                  <a:cubicBezTo>
                    <a:pt x="76481" y="13004"/>
                    <a:pt x="78223" y="9204"/>
                    <a:pt x="80693" y="5752"/>
                  </a:cubicBezTo>
                  <a:cubicBezTo>
                    <a:pt x="80851" y="5488"/>
                    <a:pt x="80592" y="5246"/>
                    <a:pt x="80354" y="5246"/>
                  </a:cubicBezTo>
                  <a:cubicBezTo>
                    <a:pt x="80307" y="5246"/>
                    <a:pt x="80260" y="5256"/>
                    <a:pt x="80218" y="5277"/>
                  </a:cubicBezTo>
                  <a:cubicBezTo>
                    <a:pt x="78033" y="6227"/>
                    <a:pt x="75847" y="7146"/>
                    <a:pt x="73662" y="8096"/>
                  </a:cubicBezTo>
                  <a:cubicBezTo>
                    <a:pt x="73947" y="5657"/>
                    <a:pt x="74454" y="3282"/>
                    <a:pt x="75182" y="907"/>
                  </a:cubicBezTo>
                  <a:cubicBezTo>
                    <a:pt x="75268" y="678"/>
                    <a:pt x="75044" y="423"/>
                    <a:pt x="74789" y="423"/>
                  </a:cubicBezTo>
                  <a:cubicBezTo>
                    <a:pt x="74762" y="423"/>
                    <a:pt x="74735" y="426"/>
                    <a:pt x="74707" y="432"/>
                  </a:cubicBezTo>
                  <a:cubicBezTo>
                    <a:pt x="70052" y="1920"/>
                    <a:pt x="65365" y="3440"/>
                    <a:pt x="60741" y="5087"/>
                  </a:cubicBezTo>
                  <a:lnTo>
                    <a:pt x="60741" y="4960"/>
                  </a:lnTo>
                  <a:cubicBezTo>
                    <a:pt x="60900" y="4929"/>
                    <a:pt x="60995" y="4802"/>
                    <a:pt x="60995" y="4612"/>
                  </a:cubicBezTo>
                  <a:cubicBezTo>
                    <a:pt x="61090" y="3029"/>
                    <a:pt x="60773" y="1635"/>
                    <a:pt x="60045" y="210"/>
                  </a:cubicBezTo>
                  <a:cubicBezTo>
                    <a:pt x="59995" y="86"/>
                    <a:pt x="59867" y="0"/>
                    <a:pt x="59737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33"/>
            <p:cNvSpPr/>
            <p:nvPr/>
          </p:nvSpPr>
          <p:spPr>
            <a:xfrm>
              <a:off x="18588475" y="1343325"/>
              <a:ext cx="1096550" cy="542350"/>
            </a:xfrm>
            <a:custGeom>
              <a:avLst/>
              <a:gdLst/>
              <a:ahLst/>
              <a:cxnLst/>
              <a:rect l="l" t="t" r="r" b="b"/>
              <a:pathLst>
                <a:path w="43862" h="21694" extrusionOk="0">
                  <a:moveTo>
                    <a:pt x="43862" y="0"/>
                  </a:moveTo>
                  <a:lnTo>
                    <a:pt x="43862" y="0"/>
                  </a:lnTo>
                  <a:cubicBezTo>
                    <a:pt x="36293" y="3642"/>
                    <a:pt x="28788" y="7284"/>
                    <a:pt x="21219" y="10926"/>
                  </a:cubicBezTo>
                  <a:cubicBezTo>
                    <a:pt x="14346" y="14251"/>
                    <a:pt x="7443" y="18178"/>
                    <a:pt x="95" y="20332"/>
                  </a:cubicBezTo>
                  <a:cubicBezTo>
                    <a:pt x="95" y="20427"/>
                    <a:pt x="32" y="20490"/>
                    <a:pt x="0" y="20553"/>
                  </a:cubicBezTo>
                  <a:cubicBezTo>
                    <a:pt x="127" y="20965"/>
                    <a:pt x="285" y="21345"/>
                    <a:pt x="602" y="21693"/>
                  </a:cubicBezTo>
                  <a:cubicBezTo>
                    <a:pt x="15043" y="14916"/>
                    <a:pt x="29579" y="8551"/>
                    <a:pt x="43799" y="1330"/>
                  </a:cubicBezTo>
                  <a:cubicBezTo>
                    <a:pt x="43799" y="919"/>
                    <a:pt x="43830" y="444"/>
                    <a:pt x="43862" y="0"/>
                  </a:cubicBezTo>
                  <a:close/>
                </a:path>
              </a:pathLst>
            </a:custGeom>
            <a:solidFill>
              <a:srgbClr val="5BC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33"/>
            <p:cNvSpPr/>
            <p:nvPr/>
          </p:nvSpPr>
          <p:spPr>
            <a:xfrm>
              <a:off x="18054050" y="1315600"/>
              <a:ext cx="1618325" cy="527325"/>
            </a:xfrm>
            <a:custGeom>
              <a:avLst/>
              <a:gdLst/>
              <a:ahLst/>
              <a:cxnLst/>
              <a:rect l="l" t="t" r="r" b="b"/>
              <a:pathLst>
                <a:path w="64733" h="21093" extrusionOk="0">
                  <a:moveTo>
                    <a:pt x="63149" y="1"/>
                  </a:moveTo>
                  <a:cubicBezTo>
                    <a:pt x="62705" y="602"/>
                    <a:pt x="61755" y="824"/>
                    <a:pt x="61154" y="1141"/>
                  </a:cubicBezTo>
                  <a:cubicBezTo>
                    <a:pt x="59222" y="2154"/>
                    <a:pt x="57258" y="3104"/>
                    <a:pt x="55295" y="4054"/>
                  </a:cubicBezTo>
                  <a:cubicBezTo>
                    <a:pt x="51558" y="5860"/>
                    <a:pt x="47758" y="7633"/>
                    <a:pt x="43957" y="9375"/>
                  </a:cubicBezTo>
                  <a:cubicBezTo>
                    <a:pt x="36452" y="12795"/>
                    <a:pt x="28851" y="16247"/>
                    <a:pt x="21061" y="18844"/>
                  </a:cubicBezTo>
                  <a:cubicBezTo>
                    <a:pt x="21039" y="18849"/>
                    <a:pt x="21019" y="18852"/>
                    <a:pt x="21001" y="18852"/>
                  </a:cubicBezTo>
                  <a:cubicBezTo>
                    <a:pt x="20913" y="18852"/>
                    <a:pt x="20865" y="18790"/>
                    <a:pt x="20839" y="18685"/>
                  </a:cubicBezTo>
                  <a:lnTo>
                    <a:pt x="20712" y="18559"/>
                  </a:lnTo>
                  <a:lnTo>
                    <a:pt x="20554" y="18559"/>
                  </a:lnTo>
                  <a:cubicBezTo>
                    <a:pt x="13745" y="16817"/>
                    <a:pt x="6778" y="15012"/>
                    <a:pt x="1" y="12700"/>
                  </a:cubicBezTo>
                  <a:lnTo>
                    <a:pt x="1" y="12700"/>
                  </a:lnTo>
                  <a:cubicBezTo>
                    <a:pt x="2724" y="13840"/>
                    <a:pt x="5479" y="15044"/>
                    <a:pt x="8235" y="16120"/>
                  </a:cubicBezTo>
                  <a:cubicBezTo>
                    <a:pt x="10958" y="17134"/>
                    <a:pt x="13713" y="18179"/>
                    <a:pt x="16437" y="19160"/>
                  </a:cubicBezTo>
                  <a:cubicBezTo>
                    <a:pt x="17672" y="19604"/>
                    <a:pt x="20586" y="19921"/>
                    <a:pt x="21346" y="21092"/>
                  </a:cubicBezTo>
                  <a:cubicBezTo>
                    <a:pt x="28851" y="18464"/>
                    <a:pt x="35977" y="14473"/>
                    <a:pt x="43166" y="11053"/>
                  </a:cubicBezTo>
                  <a:cubicBezTo>
                    <a:pt x="50355" y="7570"/>
                    <a:pt x="57512" y="4086"/>
                    <a:pt x="64732" y="602"/>
                  </a:cubicBezTo>
                  <a:cubicBezTo>
                    <a:pt x="64574" y="507"/>
                    <a:pt x="64447" y="476"/>
                    <a:pt x="64257" y="476"/>
                  </a:cubicBezTo>
                  <a:cubicBezTo>
                    <a:pt x="63846" y="317"/>
                    <a:pt x="63497" y="159"/>
                    <a:pt x="63149" y="1"/>
                  </a:cubicBezTo>
                  <a:close/>
                </a:path>
              </a:pathLst>
            </a:custGeom>
            <a:solidFill>
              <a:srgbClr val="5BC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33"/>
            <p:cNvSpPr/>
            <p:nvPr/>
          </p:nvSpPr>
          <p:spPr>
            <a:xfrm>
              <a:off x="18561550" y="1032175"/>
              <a:ext cx="1060150" cy="741075"/>
            </a:xfrm>
            <a:custGeom>
              <a:avLst/>
              <a:gdLst/>
              <a:ahLst/>
              <a:cxnLst/>
              <a:rect l="l" t="t" r="r" b="b"/>
              <a:pathLst>
                <a:path w="42406" h="29643" extrusionOk="0">
                  <a:moveTo>
                    <a:pt x="38150" y="10536"/>
                  </a:moveTo>
                  <a:cubicBezTo>
                    <a:pt x="38293" y="10536"/>
                    <a:pt x="38426" y="10750"/>
                    <a:pt x="38257" y="10863"/>
                  </a:cubicBezTo>
                  <a:cubicBezTo>
                    <a:pt x="33538" y="13365"/>
                    <a:pt x="28661" y="15581"/>
                    <a:pt x="23752" y="17545"/>
                  </a:cubicBezTo>
                  <a:cubicBezTo>
                    <a:pt x="23744" y="17548"/>
                    <a:pt x="23736" y="17549"/>
                    <a:pt x="23728" y="17549"/>
                  </a:cubicBezTo>
                  <a:cubicBezTo>
                    <a:pt x="23647" y="17549"/>
                    <a:pt x="23603" y="17415"/>
                    <a:pt x="23689" y="17387"/>
                  </a:cubicBezTo>
                  <a:cubicBezTo>
                    <a:pt x="28598" y="15296"/>
                    <a:pt x="33380" y="12985"/>
                    <a:pt x="38098" y="10546"/>
                  </a:cubicBezTo>
                  <a:cubicBezTo>
                    <a:pt x="38116" y="10539"/>
                    <a:pt x="38133" y="10536"/>
                    <a:pt x="38150" y="10536"/>
                  </a:cubicBezTo>
                  <a:close/>
                  <a:moveTo>
                    <a:pt x="32455" y="3789"/>
                  </a:moveTo>
                  <a:cubicBezTo>
                    <a:pt x="32590" y="3789"/>
                    <a:pt x="32695" y="3971"/>
                    <a:pt x="32556" y="4054"/>
                  </a:cubicBezTo>
                  <a:cubicBezTo>
                    <a:pt x="22549" y="9153"/>
                    <a:pt x="12288" y="13840"/>
                    <a:pt x="2122" y="18590"/>
                  </a:cubicBezTo>
                  <a:cubicBezTo>
                    <a:pt x="2112" y="18593"/>
                    <a:pt x="2102" y="18595"/>
                    <a:pt x="2092" y="18595"/>
                  </a:cubicBezTo>
                  <a:cubicBezTo>
                    <a:pt x="2015" y="18595"/>
                    <a:pt x="1971" y="18491"/>
                    <a:pt x="2027" y="18463"/>
                  </a:cubicBezTo>
                  <a:cubicBezTo>
                    <a:pt x="12130" y="13555"/>
                    <a:pt x="22169" y="8456"/>
                    <a:pt x="32398" y="3801"/>
                  </a:cubicBezTo>
                  <a:cubicBezTo>
                    <a:pt x="32417" y="3793"/>
                    <a:pt x="32437" y="3789"/>
                    <a:pt x="32455" y="3789"/>
                  </a:cubicBezTo>
                  <a:close/>
                  <a:moveTo>
                    <a:pt x="28993" y="11517"/>
                  </a:moveTo>
                  <a:cubicBezTo>
                    <a:pt x="29107" y="11517"/>
                    <a:pt x="29212" y="11698"/>
                    <a:pt x="29073" y="11781"/>
                  </a:cubicBezTo>
                  <a:cubicBezTo>
                    <a:pt x="24386" y="13935"/>
                    <a:pt x="19794" y="16215"/>
                    <a:pt x="15297" y="18685"/>
                  </a:cubicBezTo>
                  <a:cubicBezTo>
                    <a:pt x="15281" y="18695"/>
                    <a:pt x="15267" y="18700"/>
                    <a:pt x="15254" y="18700"/>
                  </a:cubicBezTo>
                  <a:cubicBezTo>
                    <a:pt x="15185" y="18700"/>
                    <a:pt x="15149" y="18580"/>
                    <a:pt x="15202" y="18527"/>
                  </a:cubicBezTo>
                  <a:cubicBezTo>
                    <a:pt x="19730" y="16056"/>
                    <a:pt x="24291" y="13681"/>
                    <a:pt x="28946" y="11528"/>
                  </a:cubicBezTo>
                  <a:cubicBezTo>
                    <a:pt x="28962" y="11520"/>
                    <a:pt x="28977" y="11517"/>
                    <a:pt x="28993" y="11517"/>
                  </a:cubicBezTo>
                  <a:close/>
                  <a:moveTo>
                    <a:pt x="37948" y="4820"/>
                  </a:moveTo>
                  <a:cubicBezTo>
                    <a:pt x="38144" y="4820"/>
                    <a:pt x="38257" y="5108"/>
                    <a:pt x="38067" y="5162"/>
                  </a:cubicBezTo>
                  <a:cubicBezTo>
                    <a:pt x="26096" y="10419"/>
                    <a:pt x="14568" y="16310"/>
                    <a:pt x="2977" y="22264"/>
                  </a:cubicBezTo>
                  <a:cubicBezTo>
                    <a:pt x="2972" y="22269"/>
                    <a:pt x="2964" y="22272"/>
                    <a:pt x="2955" y="22272"/>
                  </a:cubicBezTo>
                  <a:cubicBezTo>
                    <a:pt x="2917" y="22272"/>
                    <a:pt x="2868" y="22220"/>
                    <a:pt x="2946" y="22169"/>
                  </a:cubicBezTo>
                  <a:cubicBezTo>
                    <a:pt x="14188" y="15676"/>
                    <a:pt x="26033" y="10103"/>
                    <a:pt x="37845" y="4846"/>
                  </a:cubicBezTo>
                  <a:cubicBezTo>
                    <a:pt x="37881" y="4828"/>
                    <a:pt x="37915" y="4820"/>
                    <a:pt x="37948" y="4820"/>
                  </a:cubicBezTo>
                  <a:close/>
                  <a:moveTo>
                    <a:pt x="41363" y="6928"/>
                  </a:moveTo>
                  <a:cubicBezTo>
                    <a:pt x="41581" y="6928"/>
                    <a:pt x="41718" y="7200"/>
                    <a:pt x="41487" y="7316"/>
                  </a:cubicBezTo>
                  <a:cubicBezTo>
                    <a:pt x="29263" y="13745"/>
                    <a:pt x="16722" y="19888"/>
                    <a:pt x="4213" y="25937"/>
                  </a:cubicBezTo>
                  <a:cubicBezTo>
                    <a:pt x="4196" y="25954"/>
                    <a:pt x="4179" y="25961"/>
                    <a:pt x="4164" y="25961"/>
                  </a:cubicBezTo>
                  <a:cubicBezTo>
                    <a:pt x="4090" y="25961"/>
                    <a:pt x="4039" y="25805"/>
                    <a:pt x="4118" y="25779"/>
                  </a:cubicBezTo>
                  <a:cubicBezTo>
                    <a:pt x="16437" y="19382"/>
                    <a:pt x="28788" y="12953"/>
                    <a:pt x="41297" y="6936"/>
                  </a:cubicBezTo>
                  <a:cubicBezTo>
                    <a:pt x="41320" y="6930"/>
                    <a:pt x="41342" y="6928"/>
                    <a:pt x="41363" y="6928"/>
                  </a:cubicBezTo>
                  <a:close/>
                  <a:moveTo>
                    <a:pt x="38542" y="0"/>
                  </a:moveTo>
                  <a:cubicBezTo>
                    <a:pt x="26128" y="4434"/>
                    <a:pt x="14347" y="10229"/>
                    <a:pt x="2597" y="16120"/>
                  </a:cubicBezTo>
                  <a:cubicBezTo>
                    <a:pt x="1964" y="16436"/>
                    <a:pt x="1046" y="17133"/>
                    <a:pt x="254" y="17355"/>
                  </a:cubicBezTo>
                  <a:cubicBezTo>
                    <a:pt x="1" y="19128"/>
                    <a:pt x="919" y="21472"/>
                    <a:pt x="1077" y="23245"/>
                  </a:cubicBezTo>
                  <a:cubicBezTo>
                    <a:pt x="1267" y="25399"/>
                    <a:pt x="1236" y="27489"/>
                    <a:pt x="1014" y="29642"/>
                  </a:cubicBezTo>
                  <a:cubicBezTo>
                    <a:pt x="7981" y="26507"/>
                    <a:pt x="15043" y="23720"/>
                    <a:pt x="22011" y="20617"/>
                  </a:cubicBezTo>
                  <a:cubicBezTo>
                    <a:pt x="25589" y="19033"/>
                    <a:pt x="29104" y="17387"/>
                    <a:pt x="32588" y="15708"/>
                  </a:cubicBezTo>
                  <a:cubicBezTo>
                    <a:pt x="33411" y="15328"/>
                    <a:pt x="40220" y="12225"/>
                    <a:pt x="42247" y="11179"/>
                  </a:cubicBezTo>
                  <a:cubicBezTo>
                    <a:pt x="42215" y="11148"/>
                    <a:pt x="42184" y="11084"/>
                    <a:pt x="42184" y="11021"/>
                  </a:cubicBezTo>
                  <a:cubicBezTo>
                    <a:pt x="42184" y="10989"/>
                    <a:pt x="42120" y="10926"/>
                    <a:pt x="42120" y="10894"/>
                  </a:cubicBezTo>
                  <a:cubicBezTo>
                    <a:pt x="42089" y="10736"/>
                    <a:pt x="42184" y="10578"/>
                    <a:pt x="42279" y="10514"/>
                  </a:cubicBezTo>
                  <a:lnTo>
                    <a:pt x="42342" y="10514"/>
                  </a:lnTo>
                  <a:cubicBezTo>
                    <a:pt x="42405" y="6524"/>
                    <a:pt x="40980" y="3136"/>
                    <a:pt x="38542" y="0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33"/>
            <p:cNvSpPr/>
            <p:nvPr/>
          </p:nvSpPr>
          <p:spPr>
            <a:xfrm>
              <a:off x="18663175" y="1204925"/>
              <a:ext cx="941000" cy="477375"/>
            </a:xfrm>
            <a:custGeom>
              <a:avLst/>
              <a:gdLst/>
              <a:ahLst/>
              <a:cxnLst/>
              <a:rect l="l" t="t" r="r" b="b"/>
              <a:pathLst>
                <a:path w="37640" h="19095" extrusionOk="0">
                  <a:moveTo>
                    <a:pt x="37333" y="0"/>
                  </a:moveTo>
                  <a:cubicBezTo>
                    <a:pt x="37302" y="0"/>
                    <a:pt x="37267" y="8"/>
                    <a:pt x="37232" y="26"/>
                  </a:cubicBezTo>
                  <a:cubicBezTo>
                    <a:pt x="24723" y="6043"/>
                    <a:pt x="12372" y="12472"/>
                    <a:pt x="116" y="18900"/>
                  </a:cubicBezTo>
                  <a:cubicBezTo>
                    <a:pt x="1" y="18958"/>
                    <a:pt x="43" y="19095"/>
                    <a:pt x="147" y="19095"/>
                  </a:cubicBezTo>
                  <a:cubicBezTo>
                    <a:pt x="157" y="19095"/>
                    <a:pt x="168" y="19093"/>
                    <a:pt x="179" y="19090"/>
                  </a:cubicBezTo>
                  <a:cubicBezTo>
                    <a:pt x="12657" y="13010"/>
                    <a:pt x="25166" y="6898"/>
                    <a:pt x="37422" y="406"/>
                  </a:cubicBezTo>
                  <a:cubicBezTo>
                    <a:pt x="37640" y="297"/>
                    <a:pt x="37530" y="0"/>
                    <a:pt x="37333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33"/>
            <p:cNvSpPr/>
            <p:nvPr/>
          </p:nvSpPr>
          <p:spPr>
            <a:xfrm>
              <a:off x="19149950" y="1295875"/>
              <a:ext cx="371225" cy="176625"/>
            </a:xfrm>
            <a:custGeom>
              <a:avLst/>
              <a:gdLst/>
              <a:ahLst/>
              <a:cxnLst/>
              <a:rect l="l" t="t" r="r" b="b"/>
              <a:pathLst>
                <a:path w="14849" h="7065" extrusionOk="0">
                  <a:moveTo>
                    <a:pt x="14619" y="0"/>
                  </a:moveTo>
                  <a:cubicBezTo>
                    <a:pt x="14591" y="0"/>
                    <a:pt x="14561" y="9"/>
                    <a:pt x="14531" y="30"/>
                  </a:cubicBezTo>
                  <a:cubicBezTo>
                    <a:pt x="9812" y="2500"/>
                    <a:pt x="5030" y="4748"/>
                    <a:pt x="58" y="6870"/>
                  </a:cubicBezTo>
                  <a:cubicBezTo>
                    <a:pt x="0" y="6928"/>
                    <a:pt x="48" y="7064"/>
                    <a:pt x="128" y="7064"/>
                  </a:cubicBezTo>
                  <a:cubicBezTo>
                    <a:pt x="136" y="7064"/>
                    <a:pt x="145" y="7063"/>
                    <a:pt x="153" y="7060"/>
                  </a:cubicBezTo>
                  <a:cubicBezTo>
                    <a:pt x="5093" y="5065"/>
                    <a:pt x="9970" y="2817"/>
                    <a:pt x="14689" y="346"/>
                  </a:cubicBezTo>
                  <a:cubicBezTo>
                    <a:pt x="14848" y="240"/>
                    <a:pt x="14763" y="0"/>
                    <a:pt x="14619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33"/>
            <p:cNvSpPr/>
            <p:nvPr/>
          </p:nvSpPr>
          <p:spPr>
            <a:xfrm>
              <a:off x="18634575" y="1152875"/>
              <a:ext cx="882800" cy="436025"/>
            </a:xfrm>
            <a:custGeom>
              <a:avLst/>
              <a:gdLst/>
              <a:ahLst/>
              <a:cxnLst/>
              <a:rect l="l" t="t" r="r" b="b"/>
              <a:pathLst>
                <a:path w="35312" h="17441" extrusionOk="0">
                  <a:moveTo>
                    <a:pt x="35016" y="0"/>
                  </a:moveTo>
                  <a:cubicBezTo>
                    <a:pt x="34987" y="0"/>
                    <a:pt x="34957" y="5"/>
                    <a:pt x="34924" y="18"/>
                  </a:cubicBezTo>
                  <a:cubicBezTo>
                    <a:pt x="23048" y="5275"/>
                    <a:pt x="11267" y="10848"/>
                    <a:pt x="56" y="17341"/>
                  </a:cubicBezTo>
                  <a:cubicBezTo>
                    <a:pt x="0" y="17341"/>
                    <a:pt x="19" y="17441"/>
                    <a:pt x="68" y="17441"/>
                  </a:cubicBezTo>
                  <a:cubicBezTo>
                    <a:pt x="74" y="17441"/>
                    <a:pt x="81" y="17439"/>
                    <a:pt x="88" y="17436"/>
                  </a:cubicBezTo>
                  <a:cubicBezTo>
                    <a:pt x="11647" y="11482"/>
                    <a:pt x="23207" y="5560"/>
                    <a:pt x="35146" y="334"/>
                  </a:cubicBezTo>
                  <a:cubicBezTo>
                    <a:pt x="35311" y="251"/>
                    <a:pt x="35212" y="0"/>
                    <a:pt x="35016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33"/>
            <p:cNvSpPr/>
            <p:nvPr/>
          </p:nvSpPr>
          <p:spPr>
            <a:xfrm>
              <a:off x="18610800" y="1126900"/>
              <a:ext cx="768150" cy="370150"/>
            </a:xfrm>
            <a:custGeom>
              <a:avLst/>
              <a:gdLst/>
              <a:ahLst/>
              <a:cxnLst/>
              <a:rect l="l" t="t" r="r" b="b"/>
              <a:pathLst>
                <a:path w="30726" h="14806" extrusionOk="0">
                  <a:moveTo>
                    <a:pt x="30485" y="0"/>
                  </a:moveTo>
                  <a:cubicBezTo>
                    <a:pt x="30467" y="0"/>
                    <a:pt x="30447" y="4"/>
                    <a:pt x="30428" y="12"/>
                  </a:cubicBezTo>
                  <a:cubicBezTo>
                    <a:pt x="20199" y="4667"/>
                    <a:pt x="10160" y="9766"/>
                    <a:pt x="57" y="14674"/>
                  </a:cubicBezTo>
                  <a:cubicBezTo>
                    <a:pt x="1" y="14702"/>
                    <a:pt x="45" y="14806"/>
                    <a:pt x="122" y="14806"/>
                  </a:cubicBezTo>
                  <a:cubicBezTo>
                    <a:pt x="132" y="14806"/>
                    <a:pt x="142" y="14804"/>
                    <a:pt x="152" y="14801"/>
                  </a:cubicBezTo>
                  <a:cubicBezTo>
                    <a:pt x="10318" y="10051"/>
                    <a:pt x="20579" y="5332"/>
                    <a:pt x="30586" y="265"/>
                  </a:cubicBezTo>
                  <a:cubicBezTo>
                    <a:pt x="30725" y="182"/>
                    <a:pt x="30620" y="0"/>
                    <a:pt x="30485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33"/>
            <p:cNvSpPr/>
            <p:nvPr/>
          </p:nvSpPr>
          <p:spPr>
            <a:xfrm>
              <a:off x="17795950" y="1018800"/>
              <a:ext cx="1690350" cy="474175"/>
            </a:xfrm>
            <a:custGeom>
              <a:avLst/>
              <a:gdLst/>
              <a:ahLst/>
              <a:cxnLst/>
              <a:rect l="l" t="t" r="r" b="b"/>
              <a:pathLst>
                <a:path w="67614" h="18967" extrusionOk="0">
                  <a:moveTo>
                    <a:pt x="61237" y="1"/>
                  </a:moveTo>
                  <a:cubicBezTo>
                    <a:pt x="51947" y="1"/>
                    <a:pt x="42665" y="1191"/>
                    <a:pt x="33696" y="3639"/>
                  </a:cubicBezTo>
                  <a:cubicBezTo>
                    <a:pt x="21810" y="6898"/>
                    <a:pt x="11261" y="12620"/>
                    <a:pt x="650" y="18570"/>
                  </a:cubicBezTo>
                  <a:lnTo>
                    <a:pt x="650" y="18570"/>
                  </a:lnTo>
                  <a:cubicBezTo>
                    <a:pt x="5415" y="15966"/>
                    <a:pt x="10678" y="14527"/>
                    <a:pt x="16120" y="14311"/>
                  </a:cubicBezTo>
                  <a:cubicBezTo>
                    <a:pt x="16416" y="14304"/>
                    <a:pt x="16712" y="14301"/>
                    <a:pt x="17008" y="14301"/>
                  </a:cubicBezTo>
                  <a:cubicBezTo>
                    <a:pt x="19409" y="14301"/>
                    <a:pt x="21828" y="14532"/>
                    <a:pt x="24196" y="15040"/>
                  </a:cubicBezTo>
                  <a:cubicBezTo>
                    <a:pt x="25621" y="15356"/>
                    <a:pt x="27014" y="15736"/>
                    <a:pt x="28408" y="16211"/>
                  </a:cubicBezTo>
                  <a:cubicBezTo>
                    <a:pt x="29281" y="16519"/>
                    <a:pt x="29866" y="16710"/>
                    <a:pt x="30452" y="16710"/>
                  </a:cubicBezTo>
                  <a:cubicBezTo>
                    <a:pt x="31014" y="16710"/>
                    <a:pt x="31577" y="16535"/>
                    <a:pt x="32398" y="16116"/>
                  </a:cubicBezTo>
                  <a:cubicBezTo>
                    <a:pt x="43926" y="10321"/>
                    <a:pt x="55485" y="4621"/>
                    <a:pt x="67614" y="187"/>
                  </a:cubicBezTo>
                  <a:cubicBezTo>
                    <a:pt x="65491" y="63"/>
                    <a:pt x="63364" y="1"/>
                    <a:pt x="61237" y="1"/>
                  </a:cubicBezTo>
                  <a:close/>
                  <a:moveTo>
                    <a:pt x="650" y="18570"/>
                  </a:moveTo>
                  <a:lnTo>
                    <a:pt x="650" y="18570"/>
                  </a:lnTo>
                  <a:cubicBezTo>
                    <a:pt x="507" y="18649"/>
                    <a:pt x="364" y="18728"/>
                    <a:pt x="222" y="18808"/>
                  </a:cubicBezTo>
                  <a:cubicBezTo>
                    <a:pt x="208" y="18816"/>
                    <a:pt x="193" y="18825"/>
                    <a:pt x="179" y="18835"/>
                  </a:cubicBezTo>
                  <a:lnTo>
                    <a:pt x="179" y="18835"/>
                  </a:lnTo>
                  <a:cubicBezTo>
                    <a:pt x="336" y="18747"/>
                    <a:pt x="493" y="18659"/>
                    <a:pt x="650" y="18570"/>
                  </a:cubicBezTo>
                  <a:close/>
                  <a:moveTo>
                    <a:pt x="179" y="18835"/>
                  </a:moveTo>
                  <a:cubicBezTo>
                    <a:pt x="119" y="18868"/>
                    <a:pt x="60" y="18902"/>
                    <a:pt x="1" y="18935"/>
                  </a:cubicBezTo>
                  <a:cubicBezTo>
                    <a:pt x="32" y="18935"/>
                    <a:pt x="32" y="18967"/>
                    <a:pt x="64" y="18967"/>
                  </a:cubicBezTo>
                  <a:cubicBezTo>
                    <a:pt x="88" y="18918"/>
                    <a:pt x="131" y="18869"/>
                    <a:pt x="179" y="18835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33"/>
            <p:cNvSpPr/>
            <p:nvPr/>
          </p:nvSpPr>
          <p:spPr>
            <a:xfrm>
              <a:off x="18938225" y="1320075"/>
              <a:ext cx="352850" cy="179675"/>
            </a:xfrm>
            <a:custGeom>
              <a:avLst/>
              <a:gdLst/>
              <a:ahLst/>
              <a:cxnLst/>
              <a:rect l="l" t="t" r="r" b="b"/>
              <a:pathLst>
                <a:path w="14114" h="7187" extrusionOk="0">
                  <a:moveTo>
                    <a:pt x="13903" y="1"/>
                  </a:moveTo>
                  <a:cubicBezTo>
                    <a:pt x="13886" y="1"/>
                    <a:pt x="13867" y="4"/>
                    <a:pt x="13847" y="12"/>
                  </a:cubicBezTo>
                  <a:cubicBezTo>
                    <a:pt x="9160" y="2102"/>
                    <a:pt x="4632" y="4540"/>
                    <a:pt x="103" y="7011"/>
                  </a:cubicBezTo>
                  <a:cubicBezTo>
                    <a:pt x="0" y="7088"/>
                    <a:pt x="65" y="7186"/>
                    <a:pt x="143" y="7186"/>
                  </a:cubicBezTo>
                  <a:cubicBezTo>
                    <a:pt x="161" y="7186"/>
                    <a:pt x="180" y="7181"/>
                    <a:pt x="198" y="7169"/>
                  </a:cubicBezTo>
                  <a:cubicBezTo>
                    <a:pt x="4695" y="4730"/>
                    <a:pt x="9319" y="2482"/>
                    <a:pt x="13974" y="265"/>
                  </a:cubicBezTo>
                  <a:cubicBezTo>
                    <a:pt x="14113" y="182"/>
                    <a:pt x="14032" y="1"/>
                    <a:pt x="13903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33"/>
            <p:cNvSpPr/>
            <p:nvPr/>
          </p:nvSpPr>
          <p:spPr>
            <a:xfrm>
              <a:off x="17781700" y="751100"/>
              <a:ext cx="1318250" cy="735550"/>
            </a:xfrm>
            <a:custGeom>
              <a:avLst/>
              <a:gdLst/>
              <a:ahLst/>
              <a:cxnLst/>
              <a:rect l="l" t="t" r="r" b="b"/>
              <a:pathLst>
                <a:path w="52730" h="29422" extrusionOk="0">
                  <a:moveTo>
                    <a:pt x="52730" y="1"/>
                  </a:moveTo>
                  <a:lnTo>
                    <a:pt x="52730" y="1"/>
                  </a:lnTo>
                  <a:cubicBezTo>
                    <a:pt x="48233" y="1236"/>
                    <a:pt x="43767" y="2439"/>
                    <a:pt x="39239" y="3611"/>
                  </a:cubicBezTo>
                  <a:cubicBezTo>
                    <a:pt x="34171" y="4973"/>
                    <a:pt x="28819" y="6018"/>
                    <a:pt x="23847" y="7728"/>
                  </a:cubicBezTo>
                  <a:cubicBezTo>
                    <a:pt x="20997" y="8710"/>
                    <a:pt x="19129" y="11022"/>
                    <a:pt x="17070" y="13080"/>
                  </a:cubicBezTo>
                  <a:cubicBezTo>
                    <a:pt x="15202" y="14949"/>
                    <a:pt x="13333" y="16785"/>
                    <a:pt x="11433" y="18622"/>
                  </a:cubicBezTo>
                  <a:cubicBezTo>
                    <a:pt x="7728" y="22264"/>
                    <a:pt x="3896" y="25811"/>
                    <a:pt x="1" y="29358"/>
                  </a:cubicBezTo>
                  <a:cubicBezTo>
                    <a:pt x="64" y="29390"/>
                    <a:pt x="96" y="29390"/>
                    <a:pt x="127" y="29421"/>
                  </a:cubicBezTo>
                  <a:cubicBezTo>
                    <a:pt x="127" y="29358"/>
                    <a:pt x="159" y="29263"/>
                    <a:pt x="254" y="29231"/>
                  </a:cubicBezTo>
                  <a:cubicBezTo>
                    <a:pt x="10736" y="22581"/>
                    <a:pt x="21789" y="16975"/>
                    <a:pt x="33823" y="13618"/>
                  </a:cubicBezTo>
                  <a:cubicBezTo>
                    <a:pt x="33665" y="13523"/>
                    <a:pt x="33570" y="13270"/>
                    <a:pt x="33791" y="13112"/>
                  </a:cubicBezTo>
                  <a:cubicBezTo>
                    <a:pt x="39650" y="8076"/>
                    <a:pt x="45984" y="3738"/>
                    <a:pt x="52730" y="1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33"/>
            <p:cNvSpPr/>
            <p:nvPr/>
          </p:nvSpPr>
          <p:spPr>
            <a:xfrm>
              <a:off x="17771400" y="531000"/>
              <a:ext cx="1174150" cy="946925"/>
            </a:xfrm>
            <a:custGeom>
              <a:avLst/>
              <a:gdLst/>
              <a:ahLst/>
              <a:cxnLst/>
              <a:rect l="l" t="t" r="r" b="b"/>
              <a:pathLst>
                <a:path w="46966" h="37877" extrusionOk="0">
                  <a:moveTo>
                    <a:pt x="46966" y="1"/>
                  </a:moveTo>
                  <a:cubicBezTo>
                    <a:pt x="36959" y="4308"/>
                    <a:pt x="26920" y="8615"/>
                    <a:pt x="16880" y="12922"/>
                  </a:cubicBezTo>
                  <a:cubicBezTo>
                    <a:pt x="15709" y="13460"/>
                    <a:pt x="14410" y="13872"/>
                    <a:pt x="13365" y="14569"/>
                  </a:cubicBezTo>
                  <a:cubicBezTo>
                    <a:pt x="12130" y="15487"/>
                    <a:pt x="11560" y="16754"/>
                    <a:pt x="10958" y="18084"/>
                  </a:cubicBezTo>
                  <a:cubicBezTo>
                    <a:pt x="9977" y="20396"/>
                    <a:pt x="8932" y="22644"/>
                    <a:pt x="7823" y="24861"/>
                  </a:cubicBezTo>
                  <a:cubicBezTo>
                    <a:pt x="5543" y="29421"/>
                    <a:pt x="2914" y="33728"/>
                    <a:pt x="1" y="37877"/>
                  </a:cubicBezTo>
                  <a:lnTo>
                    <a:pt x="33" y="37877"/>
                  </a:lnTo>
                  <a:cubicBezTo>
                    <a:pt x="4181" y="33918"/>
                    <a:pt x="8298" y="29960"/>
                    <a:pt x="12415" y="25938"/>
                  </a:cubicBezTo>
                  <a:cubicBezTo>
                    <a:pt x="14442" y="23974"/>
                    <a:pt x="16374" y="22011"/>
                    <a:pt x="18369" y="20016"/>
                  </a:cubicBezTo>
                  <a:cubicBezTo>
                    <a:pt x="19857" y="18559"/>
                    <a:pt x="21282" y="16975"/>
                    <a:pt x="23278" y="16152"/>
                  </a:cubicBezTo>
                  <a:cubicBezTo>
                    <a:pt x="25589" y="15139"/>
                    <a:pt x="28281" y="14727"/>
                    <a:pt x="30752" y="14030"/>
                  </a:cubicBezTo>
                  <a:lnTo>
                    <a:pt x="39049" y="11813"/>
                  </a:lnTo>
                  <a:cubicBezTo>
                    <a:pt x="40157" y="11497"/>
                    <a:pt x="41329" y="11243"/>
                    <a:pt x="42437" y="10927"/>
                  </a:cubicBezTo>
                  <a:cubicBezTo>
                    <a:pt x="42342" y="10832"/>
                    <a:pt x="42311" y="10768"/>
                    <a:pt x="42342" y="10642"/>
                  </a:cubicBezTo>
                  <a:cubicBezTo>
                    <a:pt x="43261" y="6810"/>
                    <a:pt x="44813" y="3263"/>
                    <a:pt x="46966" y="1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33"/>
            <p:cNvSpPr/>
            <p:nvPr/>
          </p:nvSpPr>
          <p:spPr>
            <a:xfrm>
              <a:off x="17769025" y="527850"/>
              <a:ext cx="1180500" cy="953250"/>
            </a:xfrm>
            <a:custGeom>
              <a:avLst/>
              <a:gdLst/>
              <a:ahLst/>
              <a:cxnLst/>
              <a:rect l="l" t="t" r="r" b="b"/>
              <a:pathLst>
                <a:path w="47220" h="38130" extrusionOk="0">
                  <a:moveTo>
                    <a:pt x="47029" y="159"/>
                  </a:moveTo>
                  <a:lnTo>
                    <a:pt x="47029" y="159"/>
                  </a:lnTo>
                  <a:cubicBezTo>
                    <a:pt x="44939" y="3420"/>
                    <a:pt x="43387" y="6936"/>
                    <a:pt x="42469" y="10704"/>
                  </a:cubicBezTo>
                  <a:cubicBezTo>
                    <a:pt x="42437" y="10799"/>
                    <a:pt x="42469" y="10894"/>
                    <a:pt x="42532" y="10958"/>
                  </a:cubicBezTo>
                  <a:cubicBezTo>
                    <a:pt x="41962" y="11116"/>
                    <a:pt x="41456" y="11243"/>
                    <a:pt x="40949" y="11401"/>
                  </a:cubicBezTo>
                  <a:cubicBezTo>
                    <a:pt x="40347" y="11559"/>
                    <a:pt x="39777" y="11718"/>
                    <a:pt x="39207" y="11876"/>
                  </a:cubicBezTo>
                  <a:lnTo>
                    <a:pt x="30878" y="14093"/>
                  </a:lnTo>
                  <a:cubicBezTo>
                    <a:pt x="30181" y="14283"/>
                    <a:pt x="29421" y="14473"/>
                    <a:pt x="28693" y="14631"/>
                  </a:cubicBezTo>
                  <a:cubicBezTo>
                    <a:pt x="26920" y="15075"/>
                    <a:pt x="25051" y="15518"/>
                    <a:pt x="23404" y="16215"/>
                  </a:cubicBezTo>
                  <a:cubicBezTo>
                    <a:pt x="21567" y="17006"/>
                    <a:pt x="20206" y="18400"/>
                    <a:pt x="18844" y="19762"/>
                  </a:cubicBezTo>
                  <a:lnTo>
                    <a:pt x="18464" y="20142"/>
                  </a:lnTo>
                  <a:cubicBezTo>
                    <a:pt x="16310" y="22295"/>
                    <a:pt x="14410" y="24195"/>
                    <a:pt x="12510" y="26064"/>
                  </a:cubicBezTo>
                  <a:cubicBezTo>
                    <a:pt x="8900" y="29579"/>
                    <a:pt x="5036" y="33316"/>
                    <a:pt x="286" y="37845"/>
                  </a:cubicBezTo>
                  <a:cubicBezTo>
                    <a:pt x="3168" y="33696"/>
                    <a:pt x="5796" y="29421"/>
                    <a:pt x="7950" y="25050"/>
                  </a:cubicBezTo>
                  <a:cubicBezTo>
                    <a:pt x="9153" y="22738"/>
                    <a:pt x="10230" y="20300"/>
                    <a:pt x="11085" y="18305"/>
                  </a:cubicBezTo>
                  <a:cubicBezTo>
                    <a:pt x="11655" y="17006"/>
                    <a:pt x="12193" y="15708"/>
                    <a:pt x="13460" y="14790"/>
                  </a:cubicBezTo>
                  <a:cubicBezTo>
                    <a:pt x="14252" y="14220"/>
                    <a:pt x="15202" y="13840"/>
                    <a:pt x="16152" y="13460"/>
                  </a:cubicBezTo>
                  <a:cubicBezTo>
                    <a:pt x="16437" y="13333"/>
                    <a:pt x="16754" y="13206"/>
                    <a:pt x="17039" y="13111"/>
                  </a:cubicBezTo>
                  <a:cubicBezTo>
                    <a:pt x="27901" y="8392"/>
                    <a:pt x="38732" y="3769"/>
                    <a:pt x="47029" y="159"/>
                  </a:cubicBezTo>
                  <a:close/>
                  <a:moveTo>
                    <a:pt x="47219" y="0"/>
                  </a:moveTo>
                  <a:lnTo>
                    <a:pt x="47061" y="95"/>
                  </a:lnTo>
                  <a:cubicBezTo>
                    <a:pt x="38827" y="3642"/>
                    <a:pt x="27933" y="8297"/>
                    <a:pt x="16975" y="13016"/>
                  </a:cubicBezTo>
                  <a:cubicBezTo>
                    <a:pt x="16722" y="13143"/>
                    <a:pt x="16405" y="13270"/>
                    <a:pt x="16120" y="13365"/>
                  </a:cubicBezTo>
                  <a:cubicBezTo>
                    <a:pt x="15170" y="13745"/>
                    <a:pt x="14220" y="14125"/>
                    <a:pt x="13397" y="14726"/>
                  </a:cubicBezTo>
                  <a:cubicBezTo>
                    <a:pt x="12130" y="15645"/>
                    <a:pt x="11528" y="17038"/>
                    <a:pt x="10958" y="18242"/>
                  </a:cubicBezTo>
                  <a:cubicBezTo>
                    <a:pt x="10103" y="20268"/>
                    <a:pt x="9027" y="22675"/>
                    <a:pt x="7855" y="25019"/>
                  </a:cubicBezTo>
                  <a:cubicBezTo>
                    <a:pt x="5638" y="29421"/>
                    <a:pt x="3009" y="33759"/>
                    <a:pt x="33" y="38003"/>
                  </a:cubicBezTo>
                  <a:lnTo>
                    <a:pt x="1" y="38035"/>
                  </a:lnTo>
                  <a:lnTo>
                    <a:pt x="33" y="38066"/>
                  </a:lnTo>
                  <a:cubicBezTo>
                    <a:pt x="33" y="38066"/>
                    <a:pt x="96" y="38130"/>
                    <a:pt x="128" y="38130"/>
                  </a:cubicBezTo>
                  <a:cubicBezTo>
                    <a:pt x="4941" y="33538"/>
                    <a:pt x="8868" y="29737"/>
                    <a:pt x="12510" y="26095"/>
                  </a:cubicBezTo>
                  <a:cubicBezTo>
                    <a:pt x="14410" y="24227"/>
                    <a:pt x="16342" y="22327"/>
                    <a:pt x="18464" y="20205"/>
                  </a:cubicBezTo>
                  <a:lnTo>
                    <a:pt x="18844" y="19793"/>
                  </a:lnTo>
                  <a:cubicBezTo>
                    <a:pt x="20206" y="18495"/>
                    <a:pt x="21567" y="17070"/>
                    <a:pt x="23373" y="16310"/>
                  </a:cubicBezTo>
                  <a:cubicBezTo>
                    <a:pt x="25019" y="15581"/>
                    <a:pt x="26888" y="15170"/>
                    <a:pt x="28661" y="14726"/>
                  </a:cubicBezTo>
                  <a:cubicBezTo>
                    <a:pt x="29390" y="14536"/>
                    <a:pt x="30118" y="14378"/>
                    <a:pt x="30847" y="14156"/>
                  </a:cubicBezTo>
                  <a:lnTo>
                    <a:pt x="39144" y="11971"/>
                  </a:lnTo>
                  <a:cubicBezTo>
                    <a:pt x="39746" y="11813"/>
                    <a:pt x="40316" y="11654"/>
                    <a:pt x="40886" y="11496"/>
                  </a:cubicBezTo>
                  <a:cubicBezTo>
                    <a:pt x="41424" y="11338"/>
                    <a:pt x="41962" y="11211"/>
                    <a:pt x="42532" y="11053"/>
                  </a:cubicBezTo>
                  <a:lnTo>
                    <a:pt x="42596" y="11053"/>
                  </a:lnTo>
                  <a:lnTo>
                    <a:pt x="42564" y="11021"/>
                  </a:lnTo>
                  <a:cubicBezTo>
                    <a:pt x="42532" y="10926"/>
                    <a:pt x="42469" y="10863"/>
                    <a:pt x="42532" y="10768"/>
                  </a:cubicBezTo>
                  <a:cubicBezTo>
                    <a:pt x="43419" y="6967"/>
                    <a:pt x="45003" y="3357"/>
                    <a:pt x="47156" y="127"/>
                  </a:cubicBezTo>
                  <a:lnTo>
                    <a:pt x="47219" y="0"/>
                  </a:ln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33"/>
            <p:cNvSpPr/>
            <p:nvPr/>
          </p:nvSpPr>
          <p:spPr>
            <a:xfrm>
              <a:off x="17767450" y="406700"/>
              <a:ext cx="1047475" cy="1056975"/>
            </a:xfrm>
            <a:custGeom>
              <a:avLst/>
              <a:gdLst/>
              <a:ahLst/>
              <a:cxnLst/>
              <a:rect l="l" t="t" r="r" b="b"/>
              <a:pathLst>
                <a:path w="41899" h="42279" extrusionOk="0">
                  <a:moveTo>
                    <a:pt x="41899" y="1"/>
                  </a:moveTo>
                  <a:cubicBezTo>
                    <a:pt x="30181" y="3706"/>
                    <a:pt x="18622" y="7760"/>
                    <a:pt x="7284" y="12352"/>
                  </a:cubicBezTo>
                  <a:cubicBezTo>
                    <a:pt x="5796" y="12922"/>
                    <a:pt x="4371" y="13524"/>
                    <a:pt x="2914" y="14094"/>
                  </a:cubicBezTo>
                  <a:cubicBezTo>
                    <a:pt x="1426" y="14727"/>
                    <a:pt x="634" y="14980"/>
                    <a:pt x="856" y="16690"/>
                  </a:cubicBezTo>
                  <a:cubicBezTo>
                    <a:pt x="1267" y="19762"/>
                    <a:pt x="1457" y="22898"/>
                    <a:pt x="1489" y="26033"/>
                  </a:cubicBezTo>
                  <a:cubicBezTo>
                    <a:pt x="1521" y="31480"/>
                    <a:pt x="1109" y="36958"/>
                    <a:pt x="0" y="42279"/>
                  </a:cubicBezTo>
                  <a:cubicBezTo>
                    <a:pt x="2914" y="37814"/>
                    <a:pt x="5638" y="33222"/>
                    <a:pt x="7981" y="28408"/>
                  </a:cubicBezTo>
                  <a:cubicBezTo>
                    <a:pt x="9881" y="24513"/>
                    <a:pt x="10705" y="20016"/>
                    <a:pt x="14948" y="18116"/>
                  </a:cubicBezTo>
                  <a:cubicBezTo>
                    <a:pt x="23467" y="14315"/>
                    <a:pt x="32018" y="10673"/>
                    <a:pt x="40600" y="7031"/>
                  </a:cubicBezTo>
                  <a:cubicBezTo>
                    <a:pt x="40569" y="6968"/>
                    <a:pt x="40569" y="6905"/>
                    <a:pt x="40569" y="6810"/>
                  </a:cubicBezTo>
                  <a:cubicBezTo>
                    <a:pt x="40790" y="4498"/>
                    <a:pt x="41265" y="2218"/>
                    <a:pt x="41899" y="1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33"/>
            <p:cNvSpPr/>
            <p:nvPr/>
          </p:nvSpPr>
          <p:spPr>
            <a:xfrm>
              <a:off x="17764275" y="405925"/>
              <a:ext cx="1053025" cy="1064100"/>
            </a:xfrm>
            <a:custGeom>
              <a:avLst/>
              <a:gdLst/>
              <a:ahLst/>
              <a:cxnLst/>
              <a:rect l="l" t="t" r="r" b="b"/>
              <a:pathLst>
                <a:path w="42121" h="42564" extrusionOk="0">
                  <a:moveTo>
                    <a:pt x="41962" y="127"/>
                  </a:moveTo>
                  <a:lnTo>
                    <a:pt x="41962" y="127"/>
                  </a:lnTo>
                  <a:cubicBezTo>
                    <a:pt x="41329" y="2375"/>
                    <a:pt x="40886" y="4592"/>
                    <a:pt x="40601" y="6841"/>
                  </a:cubicBezTo>
                  <a:cubicBezTo>
                    <a:pt x="40601" y="6936"/>
                    <a:pt x="40601" y="6967"/>
                    <a:pt x="40664" y="7062"/>
                  </a:cubicBezTo>
                  <a:lnTo>
                    <a:pt x="37560" y="8361"/>
                  </a:lnTo>
                  <a:cubicBezTo>
                    <a:pt x="30150" y="11528"/>
                    <a:pt x="22518" y="14758"/>
                    <a:pt x="15044" y="18083"/>
                  </a:cubicBezTo>
                  <a:cubicBezTo>
                    <a:pt x="11750" y="19572"/>
                    <a:pt x="10515" y="22517"/>
                    <a:pt x="9217" y="25684"/>
                  </a:cubicBezTo>
                  <a:cubicBezTo>
                    <a:pt x="8836" y="26602"/>
                    <a:pt x="8456" y="27520"/>
                    <a:pt x="8045" y="28376"/>
                  </a:cubicBezTo>
                  <a:cubicBezTo>
                    <a:pt x="5860" y="32904"/>
                    <a:pt x="3199" y="37496"/>
                    <a:pt x="191" y="42088"/>
                  </a:cubicBezTo>
                  <a:cubicBezTo>
                    <a:pt x="1173" y="37021"/>
                    <a:pt x="1711" y="31637"/>
                    <a:pt x="1616" y="26064"/>
                  </a:cubicBezTo>
                  <a:cubicBezTo>
                    <a:pt x="1584" y="22929"/>
                    <a:pt x="1394" y="19762"/>
                    <a:pt x="983" y="16658"/>
                  </a:cubicBezTo>
                  <a:cubicBezTo>
                    <a:pt x="793" y="15075"/>
                    <a:pt x="1426" y="14821"/>
                    <a:pt x="2819" y="14251"/>
                  </a:cubicBezTo>
                  <a:lnTo>
                    <a:pt x="3009" y="14188"/>
                  </a:lnTo>
                  <a:cubicBezTo>
                    <a:pt x="4403" y="13618"/>
                    <a:pt x="5860" y="13016"/>
                    <a:pt x="7348" y="12446"/>
                  </a:cubicBezTo>
                  <a:cubicBezTo>
                    <a:pt x="18686" y="7917"/>
                    <a:pt x="30308" y="3769"/>
                    <a:pt x="41962" y="127"/>
                  </a:cubicBezTo>
                  <a:close/>
                  <a:moveTo>
                    <a:pt x="42121" y="0"/>
                  </a:moveTo>
                  <a:lnTo>
                    <a:pt x="42026" y="32"/>
                  </a:lnTo>
                  <a:cubicBezTo>
                    <a:pt x="30371" y="3674"/>
                    <a:pt x="18717" y="7854"/>
                    <a:pt x="7348" y="12351"/>
                  </a:cubicBezTo>
                  <a:cubicBezTo>
                    <a:pt x="5860" y="12953"/>
                    <a:pt x="4403" y="13491"/>
                    <a:pt x="3009" y="14093"/>
                  </a:cubicBezTo>
                  <a:lnTo>
                    <a:pt x="2819" y="14188"/>
                  </a:lnTo>
                  <a:cubicBezTo>
                    <a:pt x="1394" y="14726"/>
                    <a:pt x="698" y="15043"/>
                    <a:pt x="919" y="16721"/>
                  </a:cubicBezTo>
                  <a:cubicBezTo>
                    <a:pt x="1299" y="19793"/>
                    <a:pt x="1489" y="22929"/>
                    <a:pt x="1553" y="26064"/>
                  </a:cubicBezTo>
                  <a:cubicBezTo>
                    <a:pt x="1584" y="31701"/>
                    <a:pt x="1109" y="37211"/>
                    <a:pt x="32" y="42310"/>
                  </a:cubicBezTo>
                  <a:lnTo>
                    <a:pt x="1" y="42563"/>
                  </a:lnTo>
                  <a:lnTo>
                    <a:pt x="159" y="42373"/>
                  </a:lnTo>
                  <a:cubicBezTo>
                    <a:pt x="3199" y="37686"/>
                    <a:pt x="5891" y="33031"/>
                    <a:pt x="8140" y="28439"/>
                  </a:cubicBezTo>
                  <a:cubicBezTo>
                    <a:pt x="8583" y="27552"/>
                    <a:pt x="8995" y="26634"/>
                    <a:pt x="9343" y="25747"/>
                  </a:cubicBezTo>
                  <a:cubicBezTo>
                    <a:pt x="10642" y="22612"/>
                    <a:pt x="11877" y="19635"/>
                    <a:pt x="15107" y="18178"/>
                  </a:cubicBezTo>
                  <a:cubicBezTo>
                    <a:pt x="22549" y="14853"/>
                    <a:pt x="30245" y="11591"/>
                    <a:pt x="37655" y="8424"/>
                  </a:cubicBezTo>
                  <a:lnTo>
                    <a:pt x="40822" y="7094"/>
                  </a:lnTo>
                  <a:lnTo>
                    <a:pt x="40759" y="7062"/>
                  </a:lnTo>
                  <a:cubicBezTo>
                    <a:pt x="40727" y="6999"/>
                    <a:pt x="40727" y="6967"/>
                    <a:pt x="40727" y="6904"/>
                  </a:cubicBezTo>
                  <a:cubicBezTo>
                    <a:pt x="40981" y="4592"/>
                    <a:pt x="41392" y="2375"/>
                    <a:pt x="42089" y="95"/>
                  </a:cubicBezTo>
                  <a:lnTo>
                    <a:pt x="42121" y="0"/>
                  </a:ln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33"/>
            <p:cNvSpPr/>
            <p:nvPr/>
          </p:nvSpPr>
          <p:spPr>
            <a:xfrm>
              <a:off x="16974150" y="1237225"/>
              <a:ext cx="1612750" cy="644500"/>
            </a:xfrm>
            <a:custGeom>
              <a:avLst/>
              <a:gdLst/>
              <a:ahLst/>
              <a:cxnLst/>
              <a:rect l="l" t="t" r="r" b="b"/>
              <a:pathLst>
                <a:path w="64510" h="25780" extrusionOk="0">
                  <a:moveTo>
                    <a:pt x="380" y="1"/>
                  </a:moveTo>
                  <a:cubicBezTo>
                    <a:pt x="285" y="444"/>
                    <a:pt x="158" y="919"/>
                    <a:pt x="0" y="1362"/>
                  </a:cubicBezTo>
                  <a:cubicBezTo>
                    <a:pt x="8677" y="4276"/>
                    <a:pt x="17165" y="7696"/>
                    <a:pt x="25810" y="10610"/>
                  </a:cubicBezTo>
                  <a:cubicBezTo>
                    <a:pt x="26095" y="10705"/>
                    <a:pt x="26127" y="11021"/>
                    <a:pt x="25969" y="11180"/>
                  </a:cubicBezTo>
                  <a:cubicBezTo>
                    <a:pt x="27014" y="12351"/>
                    <a:pt x="27932" y="13396"/>
                    <a:pt x="29452" y="13967"/>
                  </a:cubicBezTo>
                  <a:cubicBezTo>
                    <a:pt x="30270" y="14300"/>
                    <a:pt x="31124" y="14466"/>
                    <a:pt x="31973" y="14466"/>
                  </a:cubicBezTo>
                  <a:cubicBezTo>
                    <a:pt x="32899" y="14466"/>
                    <a:pt x="33819" y="14268"/>
                    <a:pt x="34678" y="13872"/>
                  </a:cubicBezTo>
                  <a:cubicBezTo>
                    <a:pt x="34733" y="13844"/>
                    <a:pt x="34788" y="13832"/>
                    <a:pt x="34839" y="13832"/>
                  </a:cubicBezTo>
                  <a:cubicBezTo>
                    <a:pt x="35082" y="13832"/>
                    <a:pt x="35257" y="14100"/>
                    <a:pt x="35153" y="14283"/>
                  </a:cubicBezTo>
                  <a:cubicBezTo>
                    <a:pt x="44970" y="18115"/>
                    <a:pt x="54566" y="22295"/>
                    <a:pt x="64510" y="25779"/>
                  </a:cubicBezTo>
                  <a:cubicBezTo>
                    <a:pt x="64288" y="25557"/>
                    <a:pt x="64193" y="25272"/>
                    <a:pt x="64098" y="24987"/>
                  </a:cubicBezTo>
                  <a:lnTo>
                    <a:pt x="64035" y="24987"/>
                  </a:lnTo>
                  <a:cubicBezTo>
                    <a:pt x="63972" y="24956"/>
                    <a:pt x="63908" y="24956"/>
                    <a:pt x="63877" y="24892"/>
                  </a:cubicBezTo>
                  <a:cubicBezTo>
                    <a:pt x="63750" y="24829"/>
                    <a:pt x="63655" y="24671"/>
                    <a:pt x="63718" y="24512"/>
                  </a:cubicBezTo>
                  <a:cubicBezTo>
                    <a:pt x="63718" y="24481"/>
                    <a:pt x="63750" y="24417"/>
                    <a:pt x="63750" y="24386"/>
                  </a:cubicBezTo>
                  <a:lnTo>
                    <a:pt x="63750" y="24354"/>
                  </a:lnTo>
                  <a:cubicBezTo>
                    <a:pt x="60931" y="23404"/>
                    <a:pt x="49847" y="19350"/>
                    <a:pt x="48707" y="18875"/>
                  </a:cubicBezTo>
                  <a:cubicBezTo>
                    <a:pt x="44115" y="17038"/>
                    <a:pt x="39491" y="15170"/>
                    <a:pt x="35089" y="12921"/>
                  </a:cubicBezTo>
                  <a:cubicBezTo>
                    <a:pt x="35089" y="13080"/>
                    <a:pt x="34994" y="13238"/>
                    <a:pt x="34804" y="13301"/>
                  </a:cubicBezTo>
                  <a:cubicBezTo>
                    <a:pt x="34149" y="13536"/>
                    <a:pt x="33458" y="13648"/>
                    <a:pt x="32763" y="13648"/>
                  </a:cubicBezTo>
                  <a:cubicBezTo>
                    <a:pt x="30367" y="13648"/>
                    <a:pt x="27936" y="12320"/>
                    <a:pt x="26855" y="10135"/>
                  </a:cubicBezTo>
                  <a:cubicBezTo>
                    <a:pt x="22137" y="8836"/>
                    <a:pt x="17576" y="7094"/>
                    <a:pt x="13048" y="5321"/>
                  </a:cubicBezTo>
                  <a:cubicBezTo>
                    <a:pt x="8836" y="3674"/>
                    <a:pt x="4339" y="2186"/>
                    <a:pt x="380" y="1"/>
                  </a:cubicBezTo>
                  <a:close/>
                </a:path>
              </a:pathLst>
            </a:custGeom>
            <a:solidFill>
              <a:srgbClr val="5BC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33"/>
            <p:cNvSpPr/>
            <p:nvPr/>
          </p:nvSpPr>
          <p:spPr>
            <a:xfrm>
              <a:off x="17966975" y="1397300"/>
              <a:ext cx="610425" cy="364875"/>
            </a:xfrm>
            <a:custGeom>
              <a:avLst/>
              <a:gdLst/>
              <a:ahLst/>
              <a:cxnLst/>
              <a:rect l="l" t="t" r="r" b="b"/>
              <a:pathLst>
                <a:path w="24417" h="14595" extrusionOk="0">
                  <a:moveTo>
                    <a:pt x="10262" y="0"/>
                  </a:moveTo>
                  <a:cubicBezTo>
                    <a:pt x="9469" y="0"/>
                    <a:pt x="8669" y="45"/>
                    <a:pt x="7886" y="90"/>
                  </a:cubicBezTo>
                  <a:lnTo>
                    <a:pt x="7981" y="1451"/>
                  </a:lnTo>
                  <a:cubicBezTo>
                    <a:pt x="11623" y="1673"/>
                    <a:pt x="15233" y="2465"/>
                    <a:pt x="18685" y="3700"/>
                  </a:cubicBezTo>
                  <a:cubicBezTo>
                    <a:pt x="18880" y="3812"/>
                    <a:pt x="18829" y="4096"/>
                    <a:pt x="18641" y="4096"/>
                  </a:cubicBezTo>
                  <a:cubicBezTo>
                    <a:pt x="18616" y="4096"/>
                    <a:pt x="18588" y="4091"/>
                    <a:pt x="18558" y="4080"/>
                  </a:cubicBezTo>
                  <a:lnTo>
                    <a:pt x="18273" y="4998"/>
                  </a:lnTo>
                  <a:cubicBezTo>
                    <a:pt x="19445" y="5315"/>
                    <a:pt x="20617" y="5663"/>
                    <a:pt x="21757" y="6075"/>
                  </a:cubicBezTo>
                  <a:cubicBezTo>
                    <a:pt x="22023" y="6134"/>
                    <a:pt x="21930" y="6525"/>
                    <a:pt x="21710" y="6525"/>
                  </a:cubicBezTo>
                  <a:cubicBezTo>
                    <a:pt x="21695" y="6525"/>
                    <a:pt x="21679" y="6523"/>
                    <a:pt x="21662" y="6518"/>
                  </a:cubicBezTo>
                  <a:cubicBezTo>
                    <a:pt x="14992" y="4295"/>
                    <a:pt x="8094" y="3183"/>
                    <a:pt x="1130" y="3183"/>
                  </a:cubicBezTo>
                  <a:cubicBezTo>
                    <a:pt x="753" y="3183"/>
                    <a:pt x="377" y="3187"/>
                    <a:pt x="0" y="3193"/>
                  </a:cubicBezTo>
                  <a:lnTo>
                    <a:pt x="0" y="4302"/>
                  </a:lnTo>
                  <a:cubicBezTo>
                    <a:pt x="5796" y="5093"/>
                    <a:pt x="11559" y="6392"/>
                    <a:pt x="17133" y="8134"/>
                  </a:cubicBezTo>
                  <a:cubicBezTo>
                    <a:pt x="17359" y="8190"/>
                    <a:pt x="17308" y="8497"/>
                    <a:pt x="17138" y="8497"/>
                  </a:cubicBezTo>
                  <a:cubicBezTo>
                    <a:pt x="17117" y="8497"/>
                    <a:pt x="17094" y="8492"/>
                    <a:pt x="17070" y="8482"/>
                  </a:cubicBezTo>
                  <a:cubicBezTo>
                    <a:pt x="14568" y="7785"/>
                    <a:pt x="12066" y="7152"/>
                    <a:pt x="9532" y="6550"/>
                  </a:cubicBezTo>
                  <a:lnTo>
                    <a:pt x="9311" y="7564"/>
                  </a:lnTo>
                  <a:cubicBezTo>
                    <a:pt x="13554" y="8609"/>
                    <a:pt x="17576" y="10002"/>
                    <a:pt x="21313" y="12092"/>
                  </a:cubicBezTo>
                  <a:cubicBezTo>
                    <a:pt x="21491" y="12211"/>
                    <a:pt x="21392" y="12412"/>
                    <a:pt x="21223" y="12412"/>
                  </a:cubicBezTo>
                  <a:cubicBezTo>
                    <a:pt x="21211" y="12412"/>
                    <a:pt x="21199" y="12411"/>
                    <a:pt x="21187" y="12409"/>
                  </a:cubicBezTo>
                  <a:lnTo>
                    <a:pt x="20838" y="13676"/>
                  </a:lnTo>
                  <a:cubicBezTo>
                    <a:pt x="21978" y="13992"/>
                    <a:pt x="23087" y="14309"/>
                    <a:pt x="24227" y="14594"/>
                  </a:cubicBezTo>
                  <a:cubicBezTo>
                    <a:pt x="24417" y="11966"/>
                    <a:pt x="24417" y="9400"/>
                    <a:pt x="24069" y="6835"/>
                  </a:cubicBezTo>
                  <a:cubicBezTo>
                    <a:pt x="23910" y="5600"/>
                    <a:pt x="23309" y="4048"/>
                    <a:pt x="23625" y="2750"/>
                  </a:cubicBezTo>
                  <a:lnTo>
                    <a:pt x="23625" y="2750"/>
                  </a:lnTo>
                  <a:cubicBezTo>
                    <a:pt x="23601" y="2752"/>
                    <a:pt x="23576" y="2753"/>
                    <a:pt x="23550" y="2753"/>
                  </a:cubicBezTo>
                  <a:cubicBezTo>
                    <a:pt x="22699" y="2753"/>
                    <a:pt x="21003" y="1760"/>
                    <a:pt x="20173" y="1483"/>
                  </a:cubicBezTo>
                  <a:cubicBezTo>
                    <a:pt x="17291" y="565"/>
                    <a:pt x="14283" y="90"/>
                    <a:pt x="11243" y="26"/>
                  </a:cubicBezTo>
                  <a:cubicBezTo>
                    <a:pt x="10918" y="8"/>
                    <a:pt x="10591" y="0"/>
                    <a:pt x="10262" y="0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33"/>
            <p:cNvSpPr/>
            <p:nvPr/>
          </p:nvSpPr>
          <p:spPr>
            <a:xfrm>
              <a:off x="17928175" y="1471150"/>
              <a:ext cx="590600" cy="91250"/>
            </a:xfrm>
            <a:custGeom>
              <a:avLst/>
              <a:gdLst/>
              <a:ahLst/>
              <a:cxnLst/>
              <a:rect l="l" t="t" r="r" b="b"/>
              <a:pathLst>
                <a:path w="23624" h="3650" extrusionOk="0">
                  <a:moveTo>
                    <a:pt x="3797" y="0"/>
                  </a:moveTo>
                  <a:cubicBezTo>
                    <a:pt x="2585" y="0"/>
                    <a:pt x="1372" y="37"/>
                    <a:pt x="159" y="113"/>
                  </a:cubicBezTo>
                  <a:lnTo>
                    <a:pt x="127" y="113"/>
                  </a:lnTo>
                  <a:cubicBezTo>
                    <a:pt x="0" y="144"/>
                    <a:pt x="0" y="334"/>
                    <a:pt x="159" y="334"/>
                  </a:cubicBezTo>
                  <a:cubicBezTo>
                    <a:pt x="634" y="303"/>
                    <a:pt x="1109" y="303"/>
                    <a:pt x="1584" y="303"/>
                  </a:cubicBezTo>
                  <a:cubicBezTo>
                    <a:pt x="1973" y="296"/>
                    <a:pt x="2362" y="293"/>
                    <a:pt x="2750" y="293"/>
                  </a:cubicBezTo>
                  <a:cubicBezTo>
                    <a:pt x="9755" y="293"/>
                    <a:pt x="16614" y="1377"/>
                    <a:pt x="23245" y="3628"/>
                  </a:cubicBezTo>
                  <a:cubicBezTo>
                    <a:pt x="23279" y="3643"/>
                    <a:pt x="23310" y="3649"/>
                    <a:pt x="23338" y="3649"/>
                  </a:cubicBezTo>
                  <a:cubicBezTo>
                    <a:pt x="23554" y="3649"/>
                    <a:pt x="23624" y="3268"/>
                    <a:pt x="23372" y="3184"/>
                  </a:cubicBezTo>
                  <a:cubicBezTo>
                    <a:pt x="22232" y="2804"/>
                    <a:pt x="21029" y="2456"/>
                    <a:pt x="19888" y="2171"/>
                  </a:cubicBezTo>
                  <a:cubicBezTo>
                    <a:pt x="14632" y="747"/>
                    <a:pt x="9228" y="0"/>
                    <a:pt x="3797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33"/>
            <p:cNvSpPr/>
            <p:nvPr/>
          </p:nvSpPr>
          <p:spPr>
            <a:xfrm>
              <a:off x="17837300" y="1526125"/>
              <a:ext cx="666950" cy="181475"/>
            </a:xfrm>
            <a:custGeom>
              <a:avLst/>
              <a:gdLst/>
              <a:ahLst/>
              <a:cxnLst/>
              <a:rect l="l" t="t" r="r" b="b"/>
              <a:pathLst>
                <a:path w="26678" h="7259" extrusionOk="0">
                  <a:moveTo>
                    <a:pt x="131" y="0"/>
                  </a:moveTo>
                  <a:cubicBezTo>
                    <a:pt x="48" y="0"/>
                    <a:pt x="1" y="164"/>
                    <a:pt x="88" y="194"/>
                  </a:cubicBezTo>
                  <a:lnTo>
                    <a:pt x="120" y="194"/>
                  </a:lnTo>
                  <a:cubicBezTo>
                    <a:pt x="9241" y="1777"/>
                    <a:pt x="17886" y="3361"/>
                    <a:pt x="26342" y="7256"/>
                  </a:cubicBezTo>
                  <a:lnTo>
                    <a:pt x="26374" y="7256"/>
                  </a:lnTo>
                  <a:cubicBezTo>
                    <a:pt x="26384" y="7258"/>
                    <a:pt x="26394" y="7259"/>
                    <a:pt x="26405" y="7259"/>
                  </a:cubicBezTo>
                  <a:cubicBezTo>
                    <a:pt x="26551" y="7259"/>
                    <a:pt x="26678" y="7058"/>
                    <a:pt x="26500" y="6939"/>
                  </a:cubicBezTo>
                  <a:cubicBezTo>
                    <a:pt x="22795" y="4881"/>
                    <a:pt x="18741" y="3456"/>
                    <a:pt x="14529" y="2411"/>
                  </a:cubicBezTo>
                  <a:cubicBezTo>
                    <a:pt x="9779" y="1270"/>
                    <a:pt x="4870" y="605"/>
                    <a:pt x="152" y="4"/>
                  </a:cubicBezTo>
                  <a:cubicBezTo>
                    <a:pt x="144" y="1"/>
                    <a:pt x="137" y="0"/>
                    <a:pt x="131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33"/>
            <p:cNvSpPr/>
            <p:nvPr/>
          </p:nvSpPr>
          <p:spPr>
            <a:xfrm>
              <a:off x="17834750" y="1530950"/>
              <a:ext cx="661900" cy="208250"/>
            </a:xfrm>
            <a:custGeom>
              <a:avLst/>
              <a:gdLst/>
              <a:ahLst/>
              <a:cxnLst/>
              <a:rect l="l" t="t" r="r" b="b"/>
              <a:pathLst>
                <a:path w="26476" h="8330" extrusionOk="0">
                  <a:moveTo>
                    <a:pt x="190" y="1"/>
                  </a:moveTo>
                  <a:lnTo>
                    <a:pt x="0" y="127"/>
                  </a:lnTo>
                  <a:cubicBezTo>
                    <a:pt x="32" y="159"/>
                    <a:pt x="64" y="254"/>
                    <a:pt x="95" y="317"/>
                  </a:cubicBezTo>
                  <a:cubicBezTo>
                    <a:pt x="8804" y="2914"/>
                    <a:pt x="17355" y="5923"/>
                    <a:pt x="26127" y="8330"/>
                  </a:cubicBezTo>
                  <a:lnTo>
                    <a:pt x="26476" y="7063"/>
                  </a:lnTo>
                  <a:lnTo>
                    <a:pt x="26444" y="7063"/>
                  </a:lnTo>
                  <a:cubicBezTo>
                    <a:pt x="17988" y="3136"/>
                    <a:pt x="9343" y="1552"/>
                    <a:pt x="222" y="1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33"/>
            <p:cNvSpPr/>
            <p:nvPr/>
          </p:nvSpPr>
          <p:spPr>
            <a:xfrm>
              <a:off x="17318550" y="398225"/>
              <a:ext cx="1151975" cy="1064675"/>
            </a:xfrm>
            <a:custGeom>
              <a:avLst/>
              <a:gdLst/>
              <a:ahLst/>
              <a:cxnLst/>
              <a:rect l="l" t="t" r="r" b="b"/>
              <a:pathLst>
                <a:path w="46079" h="42587" extrusionOk="0">
                  <a:moveTo>
                    <a:pt x="44367" y="1"/>
                  </a:moveTo>
                  <a:cubicBezTo>
                    <a:pt x="43549" y="1"/>
                    <a:pt x="41808" y="928"/>
                    <a:pt x="41138" y="1132"/>
                  </a:cubicBezTo>
                  <a:cubicBezTo>
                    <a:pt x="39175" y="1765"/>
                    <a:pt x="37180" y="2493"/>
                    <a:pt x="35216" y="3190"/>
                  </a:cubicBezTo>
                  <a:cubicBezTo>
                    <a:pt x="31004" y="4710"/>
                    <a:pt x="26887" y="6325"/>
                    <a:pt x="22770" y="8067"/>
                  </a:cubicBezTo>
                  <a:cubicBezTo>
                    <a:pt x="15011" y="11392"/>
                    <a:pt x="7411" y="15129"/>
                    <a:pt x="0" y="19151"/>
                  </a:cubicBezTo>
                  <a:cubicBezTo>
                    <a:pt x="8804" y="24187"/>
                    <a:pt x="15265" y="32705"/>
                    <a:pt x="17418" y="42586"/>
                  </a:cubicBezTo>
                  <a:cubicBezTo>
                    <a:pt x="18812" y="33434"/>
                    <a:pt x="19097" y="24377"/>
                    <a:pt x="17798" y="15224"/>
                  </a:cubicBezTo>
                  <a:cubicBezTo>
                    <a:pt x="17798" y="15003"/>
                    <a:pt x="17861" y="14844"/>
                    <a:pt x="18052" y="14749"/>
                  </a:cubicBezTo>
                  <a:cubicBezTo>
                    <a:pt x="27299" y="10917"/>
                    <a:pt x="36673" y="7402"/>
                    <a:pt x="46079" y="4108"/>
                  </a:cubicBezTo>
                  <a:lnTo>
                    <a:pt x="46079" y="3918"/>
                  </a:lnTo>
                  <a:cubicBezTo>
                    <a:pt x="45920" y="3887"/>
                    <a:pt x="45825" y="3760"/>
                    <a:pt x="45825" y="3602"/>
                  </a:cubicBezTo>
                  <a:cubicBezTo>
                    <a:pt x="45857" y="2493"/>
                    <a:pt x="46015" y="435"/>
                    <a:pt x="44559" y="23"/>
                  </a:cubicBezTo>
                  <a:cubicBezTo>
                    <a:pt x="44502" y="8"/>
                    <a:pt x="44438" y="1"/>
                    <a:pt x="44367" y="1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33"/>
            <p:cNvSpPr/>
            <p:nvPr/>
          </p:nvSpPr>
          <p:spPr>
            <a:xfrm>
              <a:off x="18163425" y="1435075"/>
              <a:ext cx="276525" cy="66000"/>
            </a:xfrm>
            <a:custGeom>
              <a:avLst/>
              <a:gdLst/>
              <a:ahLst/>
              <a:cxnLst/>
              <a:rect l="l" t="t" r="r" b="b"/>
              <a:pathLst>
                <a:path w="11061" h="2640" extrusionOk="0">
                  <a:moveTo>
                    <a:pt x="125" y="1"/>
                  </a:moveTo>
                  <a:lnTo>
                    <a:pt x="125" y="1"/>
                  </a:lnTo>
                  <a:cubicBezTo>
                    <a:pt x="1" y="1"/>
                    <a:pt x="36" y="194"/>
                    <a:pt x="154" y="194"/>
                  </a:cubicBezTo>
                  <a:cubicBezTo>
                    <a:pt x="3796" y="605"/>
                    <a:pt x="7280" y="1397"/>
                    <a:pt x="10700" y="2632"/>
                  </a:cubicBezTo>
                  <a:cubicBezTo>
                    <a:pt x="10719" y="2637"/>
                    <a:pt x="10738" y="2639"/>
                    <a:pt x="10756" y="2639"/>
                  </a:cubicBezTo>
                  <a:cubicBezTo>
                    <a:pt x="10971" y="2639"/>
                    <a:pt x="11061" y="2308"/>
                    <a:pt x="10827" y="2221"/>
                  </a:cubicBezTo>
                  <a:cubicBezTo>
                    <a:pt x="7375" y="986"/>
                    <a:pt x="3796" y="194"/>
                    <a:pt x="154" y="4"/>
                  </a:cubicBezTo>
                  <a:cubicBezTo>
                    <a:pt x="144" y="2"/>
                    <a:pt x="134" y="1"/>
                    <a:pt x="125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33"/>
            <p:cNvSpPr/>
            <p:nvPr/>
          </p:nvSpPr>
          <p:spPr>
            <a:xfrm>
              <a:off x="17923425" y="1400325"/>
              <a:ext cx="507525" cy="122750"/>
            </a:xfrm>
            <a:custGeom>
              <a:avLst/>
              <a:gdLst/>
              <a:ahLst/>
              <a:cxnLst/>
              <a:rect l="l" t="t" r="r" b="b"/>
              <a:pathLst>
                <a:path w="20301" h="4910" extrusionOk="0">
                  <a:moveTo>
                    <a:pt x="9628" y="0"/>
                  </a:moveTo>
                  <a:cubicBezTo>
                    <a:pt x="6302" y="254"/>
                    <a:pt x="3104" y="1014"/>
                    <a:pt x="0" y="2186"/>
                  </a:cubicBezTo>
                  <a:lnTo>
                    <a:pt x="285" y="2851"/>
                  </a:lnTo>
                  <a:lnTo>
                    <a:pt x="317" y="2851"/>
                  </a:lnTo>
                  <a:cubicBezTo>
                    <a:pt x="1499" y="2783"/>
                    <a:pt x="2680" y="2750"/>
                    <a:pt x="3857" y="2750"/>
                  </a:cubicBezTo>
                  <a:cubicBezTo>
                    <a:pt x="9335" y="2750"/>
                    <a:pt x="14755" y="3475"/>
                    <a:pt x="20047" y="4909"/>
                  </a:cubicBezTo>
                  <a:lnTo>
                    <a:pt x="20300" y="4022"/>
                  </a:lnTo>
                  <a:cubicBezTo>
                    <a:pt x="16880" y="2787"/>
                    <a:pt x="13396" y="1995"/>
                    <a:pt x="9754" y="1552"/>
                  </a:cubicBezTo>
                  <a:cubicBezTo>
                    <a:pt x="9628" y="1552"/>
                    <a:pt x="9596" y="1362"/>
                    <a:pt x="9754" y="1362"/>
                  </a:cubicBezTo>
                  <a:lnTo>
                    <a:pt x="9628" y="0"/>
                  </a:ln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33"/>
            <p:cNvSpPr/>
            <p:nvPr/>
          </p:nvSpPr>
          <p:spPr>
            <a:xfrm>
              <a:off x="17963800" y="1506400"/>
              <a:ext cx="438375" cy="104600"/>
            </a:xfrm>
            <a:custGeom>
              <a:avLst/>
              <a:gdLst/>
              <a:ahLst/>
              <a:cxnLst/>
              <a:rect l="l" t="t" r="r" b="b"/>
              <a:pathLst>
                <a:path w="17535" h="4184" extrusionOk="0">
                  <a:moveTo>
                    <a:pt x="159" y="1"/>
                  </a:moveTo>
                  <a:cubicBezTo>
                    <a:pt x="0" y="1"/>
                    <a:pt x="0" y="223"/>
                    <a:pt x="127" y="254"/>
                  </a:cubicBezTo>
                  <a:cubicBezTo>
                    <a:pt x="3389" y="824"/>
                    <a:pt x="6556" y="1458"/>
                    <a:pt x="9723" y="2218"/>
                  </a:cubicBezTo>
                  <a:cubicBezTo>
                    <a:pt x="12256" y="2788"/>
                    <a:pt x="14727" y="3453"/>
                    <a:pt x="17228" y="4181"/>
                  </a:cubicBezTo>
                  <a:cubicBezTo>
                    <a:pt x="17237" y="4183"/>
                    <a:pt x="17246" y="4183"/>
                    <a:pt x="17255" y="4183"/>
                  </a:cubicBezTo>
                  <a:cubicBezTo>
                    <a:pt x="17430" y="4183"/>
                    <a:pt x="17535" y="3892"/>
                    <a:pt x="17323" y="3801"/>
                  </a:cubicBezTo>
                  <a:cubicBezTo>
                    <a:pt x="11718" y="2059"/>
                    <a:pt x="5954" y="761"/>
                    <a:pt x="159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33"/>
            <p:cNvSpPr/>
            <p:nvPr/>
          </p:nvSpPr>
          <p:spPr>
            <a:xfrm>
              <a:off x="17813375" y="1454950"/>
              <a:ext cx="393500" cy="131450"/>
            </a:xfrm>
            <a:custGeom>
              <a:avLst/>
              <a:gdLst/>
              <a:ahLst/>
              <a:cxnLst/>
              <a:rect l="l" t="t" r="r" b="b"/>
              <a:pathLst>
                <a:path w="15740" h="5258" extrusionOk="0">
                  <a:moveTo>
                    <a:pt x="4434" y="1"/>
                  </a:moveTo>
                  <a:cubicBezTo>
                    <a:pt x="2914" y="602"/>
                    <a:pt x="1425" y="1299"/>
                    <a:pt x="0" y="2091"/>
                  </a:cubicBezTo>
                  <a:cubicBezTo>
                    <a:pt x="317" y="2407"/>
                    <a:pt x="602" y="2787"/>
                    <a:pt x="855" y="3167"/>
                  </a:cubicBezTo>
                  <a:lnTo>
                    <a:pt x="1045" y="3041"/>
                  </a:lnTo>
                  <a:cubicBezTo>
                    <a:pt x="950" y="3009"/>
                    <a:pt x="982" y="2851"/>
                    <a:pt x="1109" y="2851"/>
                  </a:cubicBezTo>
                  <a:cubicBezTo>
                    <a:pt x="5827" y="3452"/>
                    <a:pt x="10736" y="4117"/>
                    <a:pt x="15486" y="5258"/>
                  </a:cubicBezTo>
                  <a:lnTo>
                    <a:pt x="15740" y="4244"/>
                  </a:lnTo>
                  <a:cubicBezTo>
                    <a:pt x="12573" y="3484"/>
                    <a:pt x="9406" y="2851"/>
                    <a:pt x="6144" y="2217"/>
                  </a:cubicBezTo>
                  <a:cubicBezTo>
                    <a:pt x="6017" y="2186"/>
                    <a:pt x="6049" y="1996"/>
                    <a:pt x="6176" y="1996"/>
                  </a:cubicBezTo>
                  <a:lnTo>
                    <a:pt x="6176" y="887"/>
                  </a:lnTo>
                  <a:cubicBezTo>
                    <a:pt x="5701" y="887"/>
                    <a:pt x="5226" y="919"/>
                    <a:pt x="4751" y="919"/>
                  </a:cubicBezTo>
                  <a:cubicBezTo>
                    <a:pt x="4744" y="921"/>
                    <a:pt x="4738" y="922"/>
                    <a:pt x="4732" y="922"/>
                  </a:cubicBezTo>
                  <a:cubicBezTo>
                    <a:pt x="4648" y="922"/>
                    <a:pt x="4601" y="725"/>
                    <a:pt x="4719" y="666"/>
                  </a:cubicBezTo>
                  <a:lnTo>
                    <a:pt x="4434" y="1"/>
                  </a:ln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33"/>
            <p:cNvSpPr/>
            <p:nvPr/>
          </p:nvSpPr>
          <p:spPr>
            <a:xfrm>
              <a:off x="17660575" y="1479750"/>
              <a:ext cx="178950" cy="76575"/>
            </a:xfrm>
            <a:custGeom>
              <a:avLst/>
              <a:gdLst/>
              <a:ahLst/>
              <a:cxnLst/>
              <a:rect l="l" t="t" r="r" b="b"/>
              <a:pathLst>
                <a:path w="7158" h="3063" extrusionOk="0">
                  <a:moveTo>
                    <a:pt x="7142" y="2804"/>
                  </a:moveTo>
                  <a:cubicBezTo>
                    <a:pt x="7128" y="2804"/>
                    <a:pt x="7103" y="2814"/>
                    <a:pt x="7068" y="2864"/>
                  </a:cubicBezTo>
                  <a:lnTo>
                    <a:pt x="7068" y="2864"/>
                  </a:lnTo>
                  <a:cubicBezTo>
                    <a:pt x="7098" y="2856"/>
                    <a:pt x="7128" y="2849"/>
                    <a:pt x="7157" y="2840"/>
                  </a:cubicBezTo>
                  <a:lnTo>
                    <a:pt x="7157" y="2809"/>
                  </a:lnTo>
                  <a:cubicBezTo>
                    <a:pt x="7157" y="2809"/>
                    <a:pt x="7152" y="2804"/>
                    <a:pt x="7142" y="2804"/>
                  </a:cubicBezTo>
                  <a:close/>
                  <a:moveTo>
                    <a:pt x="1707" y="1"/>
                  </a:moveTo>
                  <a:cubicBezTo>
                    <a:pt x="1139" y="1"/>
                    <a:pt x="563" y="81"/>
                    <a:pt x="0" y="244"/>
                  </a:cubicBezTo>
                  <a:cubicBezTo>
                    <a:pt x="190" y="465"/>
                    <a:pt x="349" y="687"/>
                    <a:pt x="539" y="877"/>
                  </a:cubicBezTo>
                  <a:cubicBezTo>
                    <a:pt x="668" y="871"/>
                    <a:pt x="800" y="867"/>
                    <a:pt x="933" y="867"/>
                  </a:cubicBezTo>
                  <a:cubicBezTo>
                    <a:pt x="2791" y="867"/>
                    <a:pt x="4989" y="1496"/>
                    <a:pt x="6112" y="3062"/>
                  </a:cubicBezTo>
                  <a:cubicBezTo>
                    <a:pt x="6312" y="3022"/>
                    <a:pt x="6536" y="2982"/>
                    <a:pt x="6762" y="2935"/>
                  </a:cubicBezTo>
                  <a:lnTo>
                    <a:pt x="6762" y="2935"/>
                  </a:lnTo>
                  <a:cubicBezTo>
                    <a:pt x="6796" y="2952"/>
                    <a:pt x="6833" y="2959"/>
                    <a:pt x="6868" y="2959"/>
                  </a:cubicBezTo>
                  <a:cubicBezTo>
                    <a:pt x="6952" y="2959"/>
                    <a:pt x="7031" y="2920"/>
                    <a:pt x="7062" y="2872"/>
                  </a:cubicBezTo>
                  <a:cubicBezTo>
                    <a:pt x="7064" y="2869"/>
                    <a:pt x="7066" y="2867"/>
                    <a:pt x="7068" y="2864"/>
                  </a:cubicBezTo>
                  <a:lnTo>
                    <a:pt x="7068" y="2864"/>
                  </a:lnTo>
                  <a:cubicBezTo>
                    <a:pt x="6967" y="2890"/>
                    <a:pt x="6865" y="2913"/>
                    <a:pt x="6762" y="2935"/>
                  </a:cubicBezTo>
                  <a:lnTo>
                    <a:pt x="6762" y="2935"/>
                  </a:lnTo>
                  <a:cubicBezTo>
                    <a:pt x="6718" y="2912"/>
                    <a:pt x="6678" y="2872"/>
                    <a:pt x="6651" y="2809"/>
                  </a:cubicBezTo>
                  <a:cubicBezTo>
                    <a:pt x="6049" y="1859"/>
                    <a:pt x="5289" y="1162"/>
                    <a:pt x="4371" y="687"/>
                  </a:cubicBezTo>
                  <a:cubicBezTo>
                    <a:pt x="4349" y="691"/>
                    <a:pt x="4329" y="693"/>
                    <a:pt x="4310" y="693"/>
                  </a:cubicBezTo>
                  <a:cubicBezTo>
                    <a:pt x="4187" y="693"/>
                    <a:pt x="4109" y="611"/>
                    <a:pt x="4054" y="529"/>
                  </a:cubicBezTo>
                  <a:cubicBezTo>
                    <a:pt x="4022" y="497"/>
                    <a:pt x="4022" y="497"/>
                    <a:pt x="3990" y="497"/>
                  </a:cubicBezTo>
                  <a:cubicBezTo>
                    <a:pt x="3959" y="624"/>
                    <a:pt x="3959" y="750"/>
                    <a:pt x="3895" y="909"/>
                  </a:cubicBezTo>
                  <a:cubicBezTo>
                    <a:pt x="3871" y="1005"/>
                    <a:pt x="3806" y="1047"/>
                    <a:pt x="3735" y="1047"/>
                  </a:cubicBezTo>
                  <a:cubicBezTo>
                    <a:pt x="3621" y="1047"/>
                    <a:pt x="3496" y="939"/>
                    <a:pt x="3515" y="782"/>
                  </a:cubicBezTo>
                  <a:cubicBezTo>
                    <a:pt x="3547" y="624"/>
                    <a:pt x="3547" y="497"/>
                    <a:pt x="3579" y="307"/>
                  </a:cubicBezTo>
                  <a:cubicBezTo>
                    <a:pt x="2988" y="105"/>
                    <a:pt x="2353" y="1"/>
                    <a:pt x="1707" y="1"/>
                  </a:cubicBezTo>
                  <a:close/>
                </a:path>
              </a:pathLst>
            </a:custGeom>
            <a:solidFill>
              <a:srgbClr val="5BC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33"/>
            <p:cNvSpPr/>
            <p:nvPr/>
          </p:nvSpPr>
          <p:spPr>
            <a:xfrm>
              <a:off x="17681150" y="1509575"/>
              <a:ext cx="116400" cy="47550"/>
            </a:xfrm>
            <a:custGeom>
              <a:avLst/>
              <a:gdLst/>
              <a:ahLst/>
              <a:cxnLst/>
              <a:rect l="l" t="t" r="r" b="b"/>
              <a:pathLst>
                <a:path w="4656" h="1902" extrusionOk="0">
                  <a:moveTo>
                    <a:pt x="1" y="1"/>
                  </a:moveTo>
                  <a:cubicBezTo>
                    <a:pt x="1269" y="1239"/>
                    <a:pt x="2811" y="1902"/>
                    <a:pt x="4535" y="1902"/>
                  </a:cubicBezTo>
                  <a:cubicBezTo>
                    <a:pt x="4575" y="1902"/>
                    <a:pt x="4616" y="1902"/>
                    <a:pt x="4656" y="1901"/>
                  </a:cubicBezTo>
                  <a:cubicBezTo>
                    <a:pt x="3452" y="602"/>
                    <a:pt x="1742" y="381"/>
                    <a:pt x="1" y="1"/>
                  </a:cubicBezTo>
                  <a:close/>
                </a:path>
              </a:pathLst>
            </a:custGeom>
            <a:solidFill>
              <a:srgbClr val="5BC0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33"/>
            <p:cNvSpPr/>
            <p:nvPr/>
          </p:nvSpPr>
          <p:spPr>
            <a:xfrm>
              <a:off x="17537850" y="1302950"/>
              <a:ext cx="201900" cy="171025"/>
            </a:xfrm>
            <a:custGeom>
              <a:avLst/>
              <a:gdLst/>
              <a:ahLst/>
              <a:cxnLst/>
              <a:rect l="l" t="t" r="r" b="b"/>
              <a:pathLst>
                <a:path w="8076" h="6841" extrusionOk="0">
                  <a:moveTo>
                    <a:pt x="919" y="0"/>
                  </a:moveTo>
                  <a:lnTo>
                    <a:pt x="666" y="950"/>
                  </a:lnTo>
                  <a:cubicBezTo>
                    <a:pt x="848" y="1080"/>
                    <a:pt x="752" y="1339"/>
                    <a:pt x="589" y="1339"/>
                  </a:cubicBezTo>
                  <a:cubicBezTo>
                    <a:pt x="553" y="1339"/>
                    <a:pt x="515" y="1327"/>
                    <a:pt x="476" y="1299"/>
                  </a:cubicBezTo>
                  <a:lnTo>
                    <a:pt x="0" y="2027"/>
                  </a:lnTo>
                  <a:cubicBezTo>
                    <a:pt x="1679" y="3167"/>
                    <a:pt x="3357" y="4402"/>
                    <a:pt x="4941" y="5669"/>
                  </a:cubicBezTo>
                  <a:cubicBezTo>
                    <a:pt x="5099" y="5764"/>
                    <a:pt x="4941" y="6049"/>
                    <a:pt x="4782" y="6049"/>
                  </a:cubicBezTo>
                  <a:lnTo>
                    <a:pt x="5163" y="6841"/>
                  </a:lnTo>
                  <a:cubicBezTo>
                    <a:pt x="5728" y="6652"/>
                    <a:pt x="6315" y="6565"/>
                    <a:pt x="6899" y="6565"/>
                  </a:cubicBezTo>
                  <a:cubicBezTo>
                    <a:pt x="7296" y="6565"/>
                    <a:pt x="7691" y="6605"/>
                    <a:pt x="8076" y="6682"/>
                  </a:cubicBezTo>
                  <a:cubicBezTo>
                    <a:pt x="7791" y="6271"/>
                    <a:pt x="7506" y="5922"/>
                    <a:pt x="7221" y="5542"/>
                  </a:cubicBezTo>
                  <a:lnTo>
                    <a:pt x="7221" y="5542"/>
                  </a:lnTo>
                  <a:cubicBezTo>
                    <a:pt x="7345" y="5716"/>
                    <a:pt x="7177" y="5949"/>
                    <a:pt x="6991" y="5949"/>
                  </a:cubicBezTo>
                  <a:cubicBezTo>
                    <a:pt x="6941" y="5949"/>
                    <a:pt x="6889" y="5931"/>
                    <a:pt x="6841" y="5890"/>
                  </a:cubicBezTo>
                  <a:cubicBezTo>
                    <a:pt x="5004" y="3705"/>
                    <a:pt x="3041" y="1774"/>
                    <a:pt x="919" y="0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33"/>
            <p:cNvSpPr/>
            <p:nvPr/>
          </p:nvSpPr>
          <p:spPr>
            <a:xfrm>
              <a:off x="17162825" y="1077225"/>
              <a:ext cx="559850" cy="374775"/>
            </a:xfrm>
            <a:custGeom>
              <a:avLst/>
              <a:gdLst/>
              <a:ahLst/>
              <a:cxnLst/>
              <a:rect l="l" t="t" r="r" b="b"/>
              <a:pathLst>
                <a:path w="22394" h="14991" extrusionOk="0">
                  <a:moveTo>
                    <a:pt x="156" y="0"/>
                  </a:moveTo>
                  <a:cubicBezTo>
                    <a:pt x="46" y="0"/>
                    <a:pt x="1" y="196"/>
                    <a:pt x="149" y="225"/>
                  </a:cubicBezTo>
                  <a:cubicBezTo>
                    <a:pt x="6007" y="2220"/>
                    <a:pt x="11360" y="5134"/>
                    <a:pt x="15983" y="9029"/>
                  </a:cubicBezTo>
                  <a:cubicBezTo>
                    <a:pt x="18073" y="10803"/>
                    <a:pt x="20069" y="12734"/>
                    <a:pt x="21874" y="14919"/>
                  </a:cubicBezTo>
                  <a:cubicBezTo>
                    <a:pt x="21917" y="14969"/>
                    <a:pt x="21969" y="14990"/>
                    <a:pt x="22022" y="14990"/>
                  </a:cubicBezTo>
                  <a:cubicBezTo>
                    <a:pt x="22204" y="14990"/>
                    <a:pt x="22394" y="14743"/>
                    <a:pt x="22222" y="14571"/>
                  </a:cubicBezTo>
                  <a:cubicBezTo>
                    <a:pt x="16585" y="7636"/>
                    <a:pt x="8826" y="2347"/>
                    <a:pt x="180" y="3"/>
                  </a:cubicBezTo>
                  <a:cubicBezTo>
                    <a:pt x="172" y="1"/>
                    <a:pt x="164" y="0"/>
                    <a:pt x="156" y="0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33"/>
            <p:cNvSpPr/>
            <p:nvPr/>
          </p:nvSpPr>
          <p:spPr>
            <a:xfrm>
              <a:off x="17028775" y="1037700"/>
              <a:ext cx="689600" cy="444200"/>
            </a:xfrm>
            <a:custGeom>
              <a:avLst/>
              <a:gdLst/>
              <a:ahLst/>
              <a:cxnLst/>
              <a:rect l="l" t="t" r="r" b="b"/>
              <a:pathLst>
                <a:path w="27584" h="17768" extrusionOk="0">
                  <a:moveTo>
                    <a:pt x="3674" y="1"/>
                  </a:moveTo>
                  <a:cubicBezTo>
                    <a:pt x="3611" y="2946"/>
                    <a:pt x="2249" y="5923"/>
                    <a:pt x="0" y="7918"/>
                  </a:cubicBezTo>
                  <a:cubicBezTo>
                    <a:pt x="3896" y="9343"/>
                    <a:pt x="7696" y="11180"/>
                    <a:pt x="11559" y="12700"/>
                  </a:cubicBezTo>
                  <a:cubicBezTo>
                    <a:pt x="13491" y="13460"/>
                    <a:pt x="15486" y="14157"/>
                    <a:pt x="17418" y="14885"/>
                  </a:cubicBezTo>
                  <a:cubicBezTo>
                    <a:pt x="12795" y="11782"/>
                    <a:pt x="7949" y="9280"/>
                    <a:pt x="2565" y="7633"/>
                  </a:cubicBezTo>
                  <a:cubicBezTo>
                    <a:pt x="2416" y="7603"/>
                    <a:pt x="2492" y="7377"/>
                    <a:pt x="2633" y="7377"/>
                  </a:cubicBezTo>
                  <a:cubicBezTo>
                    <a:pt x="2642" y="7377"/>
                    <a:pt x="2651" y="7378"/>
                    <a:pt x="2660" y="7380"/>
                  </a:cubicBezTo>
                  <a:cubicBezTo>
                    <a:pt x="8583" y="9090"/>
                    <a:pt x="14378" y="11782"/>
                    <a:pt x="19287" y="15582"/>
                  </a:cubicBezTo>
                  <a:cubicBezTo>
                    <a:pt x="21187" y="16247"/>
                    <a:pt x="23055" y="16976"/>
                    <a:pt x="24892" y="17736"/>
                  </a:cubicBezTo>
                  <a:lnTo>
                    <a:pt x="24955" y="17767"/>
                  </a:lnTo>
                  <a:cubicBezTo>
                    <a:pt x="24987" y="17736"/>
                    <a:pt x="24987" y="17672"/>
                    <a:pt x="25019" y="17672"/>
                  </a:cubicBezTo>
                  <a:cubicBezTo>
                    <a:pt x="25209" y="17577"/>
                    <a:pt x="25367" y="17514"/>
                    <a:pt x="25589" y="17451"/>
                  </a:cubicBezTo>
                  <a:lnTo>
                    <a:pt x="25177" y="16659"/>
                  </a:lnTo>
                  <a:cubicBezTo>
                    <a:pt x="25145" y="16659"/>
                    <a:pt x="25114" y="16659"/>
                    <a:pt x="25050" y="16627"/>
                  </a:cubicBezTo>
                  <a:cubicBezTo>
                    <a:pt x="18558" y="11782"/>
                    <a:pt x="11844" y="7792"/>
                    <a:pt x="4371" y="4783"/>
                  </a:cubicBezTo>
                  <a:cubicBezTo>
                    <a:pt x="4251" y="4753"/>
                    <a:pt x="4272" y="4527"/>
                    <a:pt x="4407" y="4527"/>
                  </a:cubicBezTo>
                  <a:cubicBezTo>
                    <a:pt x="4416" y="4527"/>
                    <a:pt x="4425" y="4528"/>
                    <a:pt x="4434" y="4530"/>
                  </a:cubicBezTo>
                  <a:cubicBezTo>
                    <a:pt x="9976" y="6588"/>
                    <a:pt x="15455" y="9280"/>
                    <a:pt x="20395" y="12605"/>
                  </a:cubicBezTo>
                  <a:lnTo>
                    <a:pt x="20870" y="11909"/>
                  </a:lnTo>
                  <a:cubicBezTo>
                    <a:pt x="17355" y="9470"/>
                    <a:pt x="13650" y="7285"/>
                    <a:pt x="9818" y="5321"/>
                  </a:cubicBezTo>
                  <a:cubicBezTo>
                    <a:pt x="9702" y="5264"/>
                    <a:pt x="9797" y="5127"/>
                    <a:pt x="9911" y="5127"/>
                  </a:cubicBezTo>
                  <a:cubicBezTo>
                    <a:pt x="9922" y="5127"/>
                    <a:pt x="9933" y="5129"/>
                    <a:pt x="9944" y="5131"/>
                  </a:cubicBezTo>
                  <a:cubicBezTo>
                    <a:pt x="13808" y="6873"/>
                    <a:pt x="17577" y="9027"/>
                    <a:pt x="21060" y="11497"/>
                  </a:cubicBezTo>
                  <a:lnTo>
                    <a:pt x="21345" y="10547"/>
                  </a:lnTo>
                  <a:cubicBezTo>
                    <a:pt x="16722" y="6683"/>
                    <a:pt x="11401" y="3801"/>
                    <a:pt x="5511" y="1774"/>
                  </a:cubicBezTo>
                  <a:cubicBezTo>
                    <a:pt x="5372" y="1719"/>
                    <a:pt x="5379" y="1542"/>
                    <a:pt x="5490" y="1542"/>
                  </a:cubicBezTo>
                  <a:lnTo>
                    <a:pt x="5490" y="1542"/>
                  </a:lnTo>
                  <a:cubicBezTo>
                    <a:pt x="5505" y="1542"/>
                    <a:pt x="5523" y="1545"/>
                    <a:pt x="5542" y="1553"/>
                  </a:cubicBezTo>
                  <a:cubicBezTo>
                    <a:pt x="14220" y="3960"/>
                    <a:pt x="21947" y="9217"/>
                    <a:pt x="27584" y="16152"/>
                  </a:cubicBezTo>
                  <a:cubicBezTo>
                    <a:pt x="24702" y="12194"/>
                    <a:pt x="21979" y="8172"/>
                    <a:pt x="17893" y="5416"/>
                  </a:cubicBezTo>
                  <a:cubicBezTo>
                    <a:pt x="13650" y="2471"/>
                    <a:pt x="8678" y="1014"/>
                    <a:pt x="3674" y="1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33"/>
            <p:cNvSpPr/>
            <p:nvPr/>
          </p:nvSpPr>
          <p:spPr>
            <a:xfrm>
              <a:off x="17132875" y="1149900"/>
              <a:ext cx="532475" cy="303500"/>
            </a:xfrm>
            <a:custGeom>
              <a:avLst/>
              <a:gdLst/>
              <a:ahLst/>
              <a:cxnLst/>
              <a:rect l="l" t="t" r="r" b="b"/>
              <a:pathLst>
                <a:path w="21299" h="12140" extrusionOk="0">
                  <a:moveTo>
                    <a:pt x="193" y="1"/>
                  </a:moveTo>
                  <a:cubicBezTo>
                    <a:pt x="64" y="1"/>
                    <a:pt x="1" y="235"/>
                    <a:pt x="143" y="263"/>
                  </a:cubicBezTo>
                  <a:cubicBezTo>
                    <a:pt x="7680" y="3304"/>
                    <a:pt x="14363" y="7294"/>
                    <a:pt x="20855" y="12107"/>
                  </a:cubicBezTo>
                  <a:cubicBezTo>
                    <a:pt x="20886" y="12139"/>
                    <a:pt x="20950" y="12139"/>
                    <a:pt x="20981" y="12139"/>
                  </a:cubicBezTo>
                  <a:cubicBezTo>
                    <a:pt x="21140" y="12139"/>
                    <a:pt x="21298" y="11854"/>
                    <a:pt x="21140" y="11727"/>
                  </a:cubicBezTo>
                  <a:cubicBezTo>
                    <a:pt x="19556" y="10461"/>
                    <a:pt x="17878" y="9226"/>
                    <a:pt x="16168" y="8086"/>
                  </a:cubicBezTo>
                  <a:cubicBezTo>
                    <a:pt x="11227" y="4760"/>
                    <a:pt x="5812" y="2068"/>
                    <a:pt x="238" y="10"/>
                  </a:cubicBezTo>
                  <a:cubicBezTo>
                    <a:pt x="223" y="4"/>
                    <a:pt x="207" y="1"/>
                    <a:pt x="193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33"/>
            <p:cNvSpPr/>
            <p:nvPr/>
          </p:nvSpPr>
          <p:spPr>
            <a:xfrm>
              <a:off x="17161775" y="939550"/>
              <a:ext cx="576400" cy="507500"/>
            </a:xfrm>
            <a:custGeom>
              <a:avLst/>
              <a:gdLst/>
              <a:ahLst/>
              <a:cxnLst/>
              <a:rect l="l" t="t" r="r" b="b"/>
              <a:pathLst>
                <a:path w="23056" h="20300" extrusionOk="0">
                  <a:moveTo>
                    <a:pt x="8646" y="0"/>
                  </a:moveTo>
                  <a:cubicBezTo>
                    <a:pt x="8615" y="127"/>
                    <a:pt x="8583" y="190"/>
                    <a:pt x="8456" y="222"/>
                  </a:cubicBezTo>
                  <a:cubicBezTo>
                    <a:pt x="5638" y="1330"/>
                    <a:pt x="2788" y="2344"/>
                    <a:pt x="1" y="3357"/>
                  </a:cubicBezTo>
                  <a:cubicBezTo>
                    <a:pt x="4846" y="4434"/>
                    <a:pt x="9660" y="6049"/>
                    <a:pt x="13650" y="9057"/>
                  </a:cubicBezTo>
                  <a:cubicBezTo>
                    <a:pt x="17577" y="12003"/>
                    <a:pt x="20586" y="16120"/>
                    <a:pt x="23056" y="20300"/>
                  </a:cubicBezTo>
                  <a:cubicBezTo>
                    <a:pt x="20649" y="12066"/>
                    <a:pt x="15677" y="4877"/>
                    <a:pt x="8646" y="0"/>
                  </a:cubicBezTo>
                  <a:close/>
                </a:path>
              </a:pathLst>
            </a:custGeom>
            <a:solidFill>
              <a:srgbClr val="FFF8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33"/>
            <p:cNvSpPr/>
            <p:nvPr/>
          </p:nvSpPr>
          <p:spPr>
            <a:xfrm>
              <a:off x="17271325" y="1165075"/>
              <a:ext cx="287925" cy="170500"/>
            </a:xfrm>
            <a:custGeom>
              <a:avLst/>
              <a:gdLst/>
              <a:ahLst/>
              <a:cxnLst/>
              <a:rect l="l" t="t" r="r" b="b"/>
              <a:pathLst>
                <a:path w="11517" h="6820" extrusionOk="0">
                  <a:moveTo>
                    <a:pt x="209" y="1"/>
                  </a:moveTo>
                  <a:cubicBezTo>
                    <a:pt x="95" y="1"/>
                    <a:pt x="0" y="137"/>
                    <a:pt x="116" y="195"/>
                  </a:cubicBezTo>
                  <a:cubicBezTo>
                    <a:pt x="4011" y="2158"/>
                    <a:pt x="7653" y="4312"/>
                    <a:pt x="11168" y="6782"/>
                  </a:cubicBezTo>
                  <a:cubicBezTo>
                    <a:pt x="11200" y="6808"/>
                    <a:pt x="11232" y="6820"/>
                    <a:pt x="11261" y="6820"/>
                  </a:cubicBezTo>
                  <a:cubicBezTo>
                    <a:pt x="11411" y="6820"/>
                    <a:pt x="11517" y="6534"/>
                    <a:pt x="11358" y="6402"/>
                  </a:cubicBezTo>
                  <a:cubicBezTo>
                    <a:pt x="7843" y="3932"/>
                    <a:pt x="4106" y="1778"/>
                    <a:pt x="242" y="5"/>
                  </a:cubicBezTo>
                  <a:cubicBezTo>
                    <a:pt x="231" y="2"/>
                    <a:pt x="220" y="1"/>
                    <a:pt x="209" y="1"/>
                  </a:cubicBez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Science Education Center by Slidesgo">
  <a:themeElements>
    <a:clrScheme name="Simple Light">
      <a:dk1>
        <a:srgbClr val="555555"/>
      </a:dk1>
      <a:lt1>
        <a:srgbClr val="FFFFFF"/>
      </a:lt1>
      <a:dk2>
        <a:srgbClr val="79C8CF"/>
      </a:dk2>
      <a:lt2>
        <a:srgbClr val="FFFFFF"/>
      </a:lt2>
      <a:accent1>
        <a:srgbClr val="D8EEF9"/>
      </a:accent1>
      <a:accent2>
        <a:srgbClr val="9BD3D4"/>
      </a:accent2>
      <a:accent3>
        <a:srgbClr val="5BC0C7"/>
      </a:accent3>
      <a:accent4>
        <a:srgbClr val="F49432"/>
      </a:accent4>
      <a:accent5>
        <a:srgbClr val="FBD98C"/>
      </a:accent5>
      <a:accent6>
        <a:srgbClr val="FFF8CD"/>
      </a:accent6>
      <a:hlink>
        <a:srgbClr val="55555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</TotalTime>
  <Words>1125</Words>
  <Application>Microsoft Office PowerPoint</Application>
  <PresentationFormat>On-screen Show (16:9)</PresentationFormat>
  <Paragraphs>127</Paragraphs>
  <Slides>33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3" baseType="lpstr">
      <vt:lpstr>Arial</vt:lpstr>
      <vt:lpstr>Lato</vt:lpstr>
      <vt:lpstr>Corbel</vt:lpstr>
      <vt:lpstr>Roboto</vt:lpstr>
      <vt:lpstr>Montserrat</vt:lpstr>
      <vt:lpstr>Fira Sans Extra Condensed Medium</vt:lpstr>
      <vt:lpstr>Wingdings 2</vt:lpstr>
      <vt:lpstr>Open Sans</vt:lpstr>
      <vt:lpstr>Indie Flower</vt:lpstr>
      <vt:lpstr>Science Education Center by Slidesgo</vt:lpstr>
      <vt:lpstr>Bioteknologi</vt:lpstr>
      <vt:lpstr>Teachers</vt:lpstr>
      <vt:lpstr>Tujuan Pembelajaran</vt:lpstr>
      <vt:lpstr>Sejarah  Bioteknologi</vt:lpstr>
      <vt:lpstr>01</vt:lpstr>
      <vt:lpstr>Bioteknologi?</vt:lpstr>
      <vt:lpstr>02</vt:lpstr>
      <vt:lpstr>PowerPoint Presentation</vt:lpstr>
      <vt:lpstr>-BIOTEKNOLOGI-</vt:lpstr>
      <vt:lpstr>Perkembangan Bioteknologi</vt:lpstr>
      <vt:lpstr>Bioreaktor</vt:lpstr>
      <vt:lpstr>Perkembangan Bioteknolgi </vt:lpstr>
      <vt:lpstr>03</vt:lpstr>
      <vt:lpstr>Bioteknologi Konvensional</vt:lpstr>
      <vt:lpstr>Penggunaan Mikroorganisme:</vt:lpstr>
      <vt:lpstr>Olahan susu</vt:lpstr>
      <vt:lpstr>PowerPoint Presentation</vt:lpstr>
      <vt:lpstr>PowerPoint Presentation</vt:lpstr>
      <vt:lpstr>PowerPoint Presentation</vt:lpstr>
      <vt:lpstr>Olahan nonsusu</vt:lpstr>
      <vt:lpstr>PowerPoint Presentation</vt:lpstr>
      <vt:lpstr>PowerPoint Presentation</vt:lpstr>
      <vt:lpstr>PowerPoint Presentation</vt:lpstr>
      <vt:lpstr>04</vt:lpstr>
      <vt:lpstr>Seiring dengan perkembangan ilmu pengetahuan, para ahli telah mulai lagi mengembangkan bioteknologi dengan memanfaatkan prinsip-prinsip ilmiah melalui penelitian.</vt:lpstr>
      <vt:lpstr>Mencakup: aspek pangan, pertanian, peternakan, hingga kesehatan dan pengobatan.</vt:lpstr>
      <vt:lpstr>Rekayasa Genetika</vt:lpstr>
      <vt:lpstr>Rekayasa Genetika</vt:lpstr>
      <vt:lpstr>PowerPoint Presentation</vt:lpstr>
      <vt:lpstr>PowerPoint Presentation</vt:lpstr>
      <vt:lpstr>PowerPoint Presentation</vt:lpstr>
      <vt:lpstr>PowerPoint Presentation</vt:lpstr>
      <vt:lpstr>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Bioteknologi</dc:title>
  <dc:creator>LENOVO</dc:creator>
  <cp:lastModifiedBy>nadya</cp:lastModifiedBy>
  <cp:revision>24</cp:revision>
  <dcterms:modified xsi:type="dcterms:W3CDTF">2021-03-27T18:49:00Z</dcterms:modified>
</cp:coreProperties>
</file>